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sldIdLst>
    <p:sldId id="436" r:id="rId5"/>
    <p:sldId id="559" r:id="rId6"/>
    <p:sldId id="534" r:id="rId7"/>
    <p:sldId id="416" r:id="rId8"/>
    <p:sldId id="518" r:id="rId9"/>
    <p:sldId id="563" r:id="rId10"/>
    <p:sldId id="564" r:id="rId11"/>
    <p:sldId id="565" r:id="rId12"/>
    <p:sldId id="5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C1CF10-309B-E539-F3B0-38513BB4A3C3}" name="Guest User" initials="GU" userId="S::urn:spo:anon#4312b36b0c8ce539f78278b6bc1d8e28e44ba3a2febd9001c782ed1d65e674bc::" providerId="AD"/>
  <p188:author id="{536B7B1E-D532-1B74-AD78-6E15C28F7EB5}" name="Lisa Goodwin Scharff" initials="LS" userId="S::lscharff@bayfc.com::636220aa-3f12-4b70-9202-a184d261b6f2" providerId="AD"/>
  <p188:author id="{7DF32945-616B-945F-F369-A1C9BC8A53CD}" name="Alyssa Gonzales" initials="AG" userId="S::agonzales@bayfc.com::142f8e47-930c-493a-b29a-55186763f1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032"/>
    <a:srgbClr val="FFFFFF"/>
    <a:srgbClr val="F0514D"/>
    <a:srgbClr val="E4DDDF"/>
    <a:srgbClr val="0B2032"/>
    <a:srgbClr val="DFE0E0"/>
    <a:srgbClr val="CAD4D7"/>
    <a:srgbClr val="E30A5E"/>
    <a:srgbClr val="0CC3EB"/>
    <a:srgbClr val="01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8056F-9B93-4A38-A803-4CF918A034DA}" v="4" dt="2024-11-12T16:25:23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sa Gonzales" userId="142f8e47-930c-493a-b29a-55186763f121" providerId="ADAL" clId="{16A8056F-9B93-4A38-A803-4CF918A034DA}"/>
    <pc:docChg chg="undo custSel delSld modSld">
      <pc:chgData name="Alyssa Gonzales" userId="142f8e47-930c-493a-b29a-55186763f121" providerId="ADAL" clId="{16A8056F-9B93-4A38-A803-4CF918A034DA}" dt="2024-11-04T22:13:11.948" v="1455" actId="14100"/>
      <pc:docMkLst>
        <pc:docMk/>
      </pc:docMkLst>
      <pc:sldChg chg="del">
        <pc:chgData name="Alyssa Gonzales" userId="142f8e47-930c-493a-b29a-55186763f121" providerId="ADAL" clId="{16A8056F-9B93-4A38-A803-4CF918A034DA}" dt="2024-10-30T18:55:03.318" v="941" actId="47"/>
        <pc:sldMkLst>
          <pc:docMk/>
          <pc:sldMk cId="1790948404" sldId="442"/>
        </pc:sldMkLst>
      </pc:sldChg>
      <pc:sldChg chg="modSp mod">
        <pc:chgData name="Alyssa Gonzales" userId="142f8e47-930c-493a-b29a-55186763f121" providerId="ADAL" clId="{16A8056F-9B93-4A38-A803-4CF918A034DA}" dt="2024-10-30T18:54:34.986" v="940" actId="20577"/>
        <pc:sldMkLst>
          <pc:docMk/>
          <pc:sldMk cId="1424018515" sldId="518"/>
        </pc:sldMkLst>
        <pc:spChg chg="mod">
          <ac:chgData name="Alyssa Gonzales" userId="142f8e47-930c-493a-b29a-55186763f121" providerId="ADAL" clId="{16A8056F-9B93-4A38-A803-4CF918A034DA}" dt="2024-10-30T18:54:34.986" v="940" actId="20577"/>
          <ac:spMkLst>
            <pc:docMk/>
            <pc:sldMk cId="1424018515" sldId="518"/>
            <ac:spMk id="36" creationId="{A17A739A-92C3-AF35-D043-D2D70BEA7441}"/>
          </ac:spMkLst>
        </pc:spChg>
      </pc:sldChg>
      <pc:sldChg chg="addSp delSp modSp mod">
        <pc:chgData name="Alyssa Gonzales" userId="142f8e47-930c-493a-b29a-55186763f121" providerId="ADAL" clId="{16A8056F-9B93-4A38-A803-4CF918A034DA}" dt="2024-11-04T22:13:11.948" v="1455" actId="14100"/>
        <pc:sldMkLst>
          <pc:docMk/>
          <pc:sldMk cId="2890904071" sldId="534"/>
        </pc:sldMkLst>
        <pc:spChg chg="add mod">
          <ac:chgData name="Alyssa Gonzales" userId="142f8e47-930c-493a-b29a-55186763f121" providerId="ADAL" clId="{16A8056F-9B93-4A38-A803-4CF918A034DA}" dt="2024-11-04T22:11:28.976" v="1447" actId="14100"/>
          <ac:spMkLst>
            <pc:docMk/>
            <pc:sldMk cId="2890904071" sldId="534"/>
            <ac:spMk id="2" creationId="{298C8BF2-659A-592E-FDF4-83D50A51881B}"/>
          </ac:spMkLst>
        </pc:spChg>
        <pc:spChg chg="mod">
          <ac:chgData name="Alyssa Gonzales" userId="142f8e47-930c-493a-b29a-55186763f121" providerId="ADAL" clId="{16A8056F-9B93-4A38-A803-4CF918A034DA}" dt="2024-11-04T22:10:34.171" v="1312" actId="1076"/>
          <ac:spMkLst>
            <pc:docMk/>
            <pc:sldMk cId="2890904071" sldId="534"/>
            <ac:spMk id="4" creationId="{1387DDC8-50D9-D40A-2E4C-3C2807BA8D32}"/>
          </ac:spMkLst>
        </pc:spChg>
        <pc:spChg chg="add del mod">
          <ac:chgData name="Alyssa Gonzales" userId="142f8e47-930c-493a-b29a-55186763f121" providerId="ADAL" clId="{16A8056F-9B93-4A38-A803-4CF918A034DA}" dt="2024-11-04T22:10:34.171" v="1312" actId="1076"/>
          <ac:spMkLst>
            <pc:docMk/>
            <pc:sldMk cId="2890904071" sldId="534"/>
            <ac:spMk id="7" creationId="{0D011F9F-6BD0-6037-6332-1080A42B19B0}"/>
          </ac:spMkLst>
        </pc:spChg>
        <pc:spChg chg="mod">
          <ac:chgData name="Alyssa Gonzales" userId="142f8e47-930c-493a-b29a-55186763f121" providerId="ADAL" clId="{16A8056F-9B93-4A38-A803-4CF918A034DA}" dt="2024-10-30T18:47:54.060" v="590" actId="20577"/>
          <ac:spMkLst>
            <pc:docMk/>
            <pc:sldMk cId="2890904071" sldId="534"/>
            <ac:spMk id="8" creationId="{6E955C5A-F2B5-D632-9DF2-121ABEEA069A}"/>
          </ac:spMkLst>
        </pc:spChg>
        <pc:spChg chg="mod">
          <ac:chgData name="Alyssa Gonzales" userId="142f8e47-930c-493a-b29a-55186763f121" providerId="ADAL" clId="{16A8056F-9B93-4A38-A803-4CF918A034DA}" dt="2024-11-04T22:10:34.171" v="1312" actId="1076"/>
          <ac:spMkLst>
            <pc:docMk/>
            <pc:sldMk cId="2890904071" sldId="534"/>
            <ac:spMk id="9" creationId="{B07FA7AF-D278-1171-999F-85E6A00264FB}"/>
          </ac:spMkLst>
        </pc:spChg>
        <pc:spChg chg="mod">
          <ac:chgData name="Alyssa Gonzales" userId="142f8e47-930c-493a-b29a-55186763f121" providerId="ADAL" clId="{16A8056F-9B93-4A38-A803-4CF918A034DA}" dt="2024-10-30T18:35:10.658" v="91" actId="14100"/>
          <ac:spMkLst>
            <pc:docMk/>
            <pc:sldMk cId="2890904071" sldId="534"/>
            <ac:spMk id="10" creationId="{DEBEFA5D-AAAD-C451-3BB4-0475047CA31A}"/>
          </ac:spMkLst>
        </pc:spChg>
        <pc:spChg chg="mod">
          <ac:chgData name="Alyssa Gonzales" userId="142f8e47-930c-493a-b29a-55186763f121" providerId="ADAL" clId="{16A8056F-9B93-4A38-A803-4CF918A034DA}" dt="2024-10-30T18:45:10.598" v="525" actId="20577"/>
          <ac:spMkLst>
            <pc:docMk/>
            <pc:sldMk cId="2890904071" sldId="534"/>
            <ac:spMk id="11" creationId="{1C6C2DBE-C8D9-6753-8A66-AB4539177079}"/>
          </ac:spMkLst>
        </pc:spChg>
        <pc:spChg chg="mod">
          <ac:chgData name="Alyssa Gonzales" userId="142f8e47-930c-493a-b29a-55186763f121" providerId="ADAL" clId="{16A8056F-9B93-4A38-A803-4CF918A034DA}" dt="2024-10-30T19:21:59.634" v="1270" actId="1036"/>
          <ac:spMkLst>
            <pc:docMk/>
            <pc:sldMk cId="2890904071" sldId="534"/>
            <ac:spMk id="12" creationId="{4D788621-371F-53B4-76CB-FDD37983D564}"/>
          </ac:spMkLst>
        </pc:spChg>
        <pc:spChg chg="add mod">
          <ac:chgData name="Alyssa Gonzales" userId="142f8e47-930c-493a-b29a-55186763f121" providerId="ADAL" clId="{16A8056F-9B93-4A38-A803-4CF918A034DA}" dt="2024-10-30T19:21:59.634" v="1270" actId="1036"/>
          <ac:spMkLst>
            <pc:docMk/>
            <pc:sldMk cId="2890904071" sldId="534"/>
            <ac:spMk id="13" creationId="{F308AC73-5A05-05B9-6053-CFDC8C06657E}"/>
          </ac:spMkLst>
        </pc:spChg>
        <pc:spChg chg="add mod">
          <ac:chgData name="Alyssa Gonzales" userId="142f8e47-930c-493a-b29a-55186763f121" providerId="ADAL" clId="{16A8056F-9B93-4A38-A803-4CF918A034DA}" dt="2024-11-04T22:11:39.656" v="1449" actId="1076"/>
          <ac:spMkLst>
            <pc:docMk/>
            <pc:sldMk cId="2890904071" sldId="534"/>
            <ac:spMk id="14" creationId="{5DD2D58B-5118-B9AF-53B5-A1CD3134D6C6}"/>
          </ac:spMkLst>
        </pc:spChg>
        <pc:spChg chg="add mod">
          <ac:chgData name="Alyssa Gonzales" userId="142f8e47-930c-493a-b29a-55186763f121" providerId="ADAL" clId="{16A8056F-9B93-4A38-A803-4CF918A034DA}" dt="2024-11-04T22:12:25.194" v="1453" actId="1076"/>
          <ac:spMkLst>
            <pc:docMk/>
            <pc:sldMk cId="2890904071" sldId="534"/>
            <ac:spMk id="18" creationId="{2B538349-DE97-24C0-A554-F89550B349C1}"/>
          </ac:spMkLst>
        </pc:spChg>
        <pc:spChg chg="add mod">
          <ac:chgData name="Alyssa Gonzales" userId="142f8e47-930c-493a-b29a-55186763f121" providerId="ADAL" clId="{16A8056F-9B93-4A38-A803-4CF918A034DA}" dt="2024-11-04T22:10:34.171" v="1312" actId="1076"/>
          <ac:spMkLst>
            <pc:docMk/>
            <pc:sldMk cId="2890904071" sldId="534"/>
            <ac:spMk id="19" creationId="{11257CF3-46E8-40E9-5FEA-AFE283A870ED}"/>
          </ac:spMkLst>
        </pc:spChg>
        <pc:spChg chg="add mod">
          <ac:chgData name="Alyssa Gonzales" userId="142f8e47-930c-493a-b29a-55186763f121" providerId="ADAL" clId="{16A8056F-9B93-4A38-A803-4CF918A034DA}" dt="2024-11-04T22:12:25.194" v="1453" actId="1076"/>
          <ac:spMkLst>
            <pc:docMk/>
            <pc:sldMk cId="2890904071" sldId="534"/>
            <ac:spMk id="21" creationId="{E047E69E-D998-E3A8-458F-204F8F06B05B}"/>
          </ac:spMkLst>
        </pc:spChg>
        <pc:spChg chg="add mod">
          <ac:chgData name="Alyssa Gonzales" userId="142f8e47-930c-493a-b29a-55186763f121" providerId="ADAL" clId="{16A8056F-9B93-4A38-A803-4CF918A034DA}" dt="2024-10-30T19:24:18.053" v="1272" actId="1076"/>
          <ac:spMkLst>
            <pc:docMk/>
            <pc:sldMk cId="2890904071" sldId="534"/>
            <ac:spMk id="24" creationId="{14D2E4E7-BB49-B25A-8918-E5B4D3713913}"/>
          </ac:spMkLst>
        </pc:spChg>
        <pc:spChg chg="add mod">
          <ac:chgData name="Alyssa Gonzales" userId="142f8e47-930c-493a-b29a-55186763f121" providerId="ADAL" clId="{16A8056F-9B93-4A38-A803-4CF918A034DA}" dt="2024-11-04T22:13:11.948" v="1455" actId="14100"/>
          <ac:spMkLst>
            <pc:docMk/>
            <pc:sldMk cId="2890904071" sldId="534"/>
            <ac:spMk id="25" creationId="{7C479964-EF33-6F22-D7BC-A6601BDE4803}"/>
          </ac:spMkLst>
        </pc:spChg>
        <pc:spChg chg="add mod">
          <ac:chgData name="Alyssa Gonzales" userId="142f8e47-930c-493a-b29a-55186763f121" providerId="ADAL" clId="{16A8056F-9B93-4A38-A803-4CF918A034DA}" dt="2024-11-04T22:10:34.171" v="1312" actId="1076"/>
          <ac:spMkLst>
            <pc:docMk/>
            <pc:sldMk cId="2890904071" sldId="534"/>
            <ac:spMk id="30" creationId="{D2236DDC-DC00-125A-338C-8F0E463F3A0C}"/>
          </ac:spMkLst>
        </pc:spChg>
        <pc:spChg chg="add mod">
          <ac:chgData name="Alyssa Gonzales" userId="142f8e47-930c-493a-b29a-55186763f121" providerId="ADAL" clId="{16A8056F-9B93-4A38-A803-4CF918A034DA}" dt="2024-10-30T18:45:50.282" v="544" actId="14100"/>
          <ac:spMkLst>
            <pc:docMk/>
            <pc:sldMk cId="2890904071" sldId="534"/>
            <ac:spMk id="32" creationId="{E0618BA6-BCC6-462E-B798-CBA1E01AC185}"/>
          </ac:spMkLst>
        </pc:spChg>
        <pc:spChg chg="add mod">
          <ac:chgData name="Alyssa Gonzales" userId="142f8e47-930c-493a-b29a-55186763f121" providerId="ADAL" clId="{16A8056F-9B93-4A38-A803-4CF918A034DA}" dt="2024-11-04T22:12:02.030" v="1451" actId="1076"/>
          <ac:spMkLst>
            <pc:docMk/>
            <pc:sldMk cId="2890904071" sldId="534"/>
            <ac:spMk id="33" creationId="{280FED96-51F4-5E4A-A039-ECA4DF3BFD4A}"/>
          </ac:spMkLst>
        </pc:spChg>
        <pc:spChg chg="mod">
          <ac:chgData name="Alyssa Gonzales" userId="142f8e47-930c-493a-b29a-55186763f121" providerId="ADAL" clId="{16A8056F-9B93-4A38-A803-4CF918A034DA}" dt="2024-10-30T18:39:49.074" v="285" actId="1035"/>
          <ac:spMkLst>
            <pc:docMk/>
            <pc:sldMk cId="2890904071" sldId="534"/>
            <ac:spMk id="35" creationId="{7DD9E382-59E5-048D-F5DC-B3C54C05F670}"/>
          </ac:spMkLst>
        </pc:spChg>
        <pc:spChg chg="mod">
          <ac:chgData name="Alyssa Gonzales" userId="142f8e47-930c-493a-b29a-55186763f121" providerId="ADAL" clId="{16A8056F-9B93-4A38-A803-4CF918A034DA}" dt="2024-10-30T18:39:39.009" v="283" actId="1076"/>
          <ac:spMkLst>
            <pc:docMk/>
            <pc:sldMk cId="2890904071" sldId="534"/>
            <ac:spMk id="40" creationId="{28E6F477-C517-A9DD-6C07-223AE277C535}"/>
          </ac:spMkLst>
        </pc:spChg>
        <pc:spChg chg="mod">
          <ac:chgData name="Alyssa Gonzales" userId="142f8e47-930c-493a-b29a-55186763f121" providerId="ADAL" clId="{16A8056F-9B93-4A38-A803-4CF918A034DA}" dt="2024-10-30T18:39:57.869" v="288" actId="1035"/>
          <ac:spMkLst>
            <pc:docMk/>
            <pc:sldMk cId="2890904071" sldId="534"/>
            <ac:spMk id="42" creationId="{A598134B-ED51-E4EB-23B2-C84875C55215}"/>
          </ac:spMkLst>
        </pc:spChg>
        <pc:spChg chg="mod">
          <ac:chgData name="Alyssa Gonzales" userId="142f8e47-930c-493a-b29a-55186763f121" providerId="ADAL" clId="{16A8056F-9B93-4A38-A803-4CF918A034DA}" dt="2024-11-04T22:10:34.171" v="1312" actId="1076"/>
          <ac:spMkLst>
            <pc:docMk/>
            <pc:sldMk cId="2890904071" sldId="534"/>
            <ac:spMk id="44" creationId="{F9C9EC11-57C9-D718-72F7-3C503AAEE2B8}"/>
          </ac:spMkLst>
        </pc:spChg>
        <pc:spChg chg="mod">
          <ac:chgData name="Alyssa Gonzales" userId="142f8e47-930c-493a-b29a-55186763f121" providerId="ADAL" clId="{16A8056F-9B93-4A38-A803-4CF918A034DA}" dt="2024-11-04T22:13:01.960" v="1454" actId="1035"/>
          <ac:spMkLst>
            <pc:docMk/>
            <pc:sldMk cId="2890904071" sldId="534"/>
            <ac:spMk id="52" creationId="{8BEF5EE6-E778-059E-5CFF-57D01E85125F}"/>
          </ac:spMkLst>
        </pc:spChg>
        <pc:spChg chg="mod">
          <ac:chgData name="Alyssa Gonzales" userId="142f8e47-930c-493a-b29a-55186763f121" providerId="ADAL" clId="{16A8056F-9B93-4A38-A803-4CF918A034DA}" dt="2024-11-04T22:10:34.171" v="1312" actId="1076"/>
          <ac:spMkLst>
            <pc:docMk/>
            <pc:sldMk cId="2890904071" sldId="534"/>
            <ac:spMk id="61" creationId="{8A0454A9-E906-46A3-AD1C-6E2DC655F1EF}"/>
          </ac:spMkLst>
        </pc:spChg>
        <pc:picChg chg="del mod">
          <ac:chgData name="Alyssa Gonzales" userId="142f8e47-930c-493a-b29a-55186763f121" providerId="ADAL" clId="{16A8056F-9B93-4A38-A803-4CF918A034DA}" dt="2024-10-30T19:21:22.615" v="1266" actId="478"/>
          <ac:picMkLst>
            <pc:docMk/>
            <pc:sldMk cId="2890904071" sldId="534"/>
            <ac:picMk id="16" creationId="{BEC9A382-D7F6-6CDA-12D9-4031F9DF5D4A}"/>
          </ac:picMkLst>
        </pc:picChg>
        <pc:picChg chg="del mod">
          <ac:chgData name="Alyssa Gonzales" userId="142f8e47-930c-493a-b29a-55186763f121" providerId="ADAL" clId="{16A8056F-9B93-4A38-A803-4CF918A034DA}" dt="2024-10-30T18:37:18.165" v="163" actId="478"/>
          <ac:picMkLst>
            <pc:docMk/>
            <pc:sldMk cId="2890904071" sldId="534"/>
            <ac:picMk id="63" creationId="{4540F722-103D-7776-E175-2C76AF173F76}"/>
          </ac:picMkLst>
        </pc:picChg>
        <pc:cxnChg chg="add mod">
          <ac:chgData name="Alyssa Gonzales" userId="142f8e47-930c-493a-b29a-55186763f121" providerId="ADAL" clId="{16A8056F-9B93-4A38-A803-4CF918A034DA}" dt="2024-11-04T22:11:39.656" v="1449" actId="1076"/>
          <ac:cxnSpMkLst>
            <pc:docMk/>
            <pc:sldMk cId="2890904071" sldId="534"/>
            <ac:cxnSpMk id="5" creationId="{7EFE18F1-ABEC-2215-A9BA-ED4A36607BA1}"/>
          </ac:cxnSpMkLst>
        </pc:cxnChg>
        <pc:cxnChg chg="add mod">
          <ac:chgData name="Alyssa Gonzales" userId="142f8e47-930c-493a-b29a-55186763f121" providerId="ADAL" clId="{16A8056F-9B93-4A38-A803-4CF918A034DA}" dt="2024-10-30T19:21:59.634" v="1270" actId="1036"/>
          <ac:cxnSpMkLst>
            <pc:docMk/>
            <pc:sldMk cId="2890904071" sldId="534"/>
            <ac:cxnSpMk id="6" creationId="{3B168010-3AA1-7142-58AF-5054CB1514F8}"/>
          </ac:cxnSpMkLst>
        </pc:cxnChg>
        <pc:cxnChg chg="mod">
          <ac:chgData name="Alyssa Gonzales" userId="142f8e47-930c-493a-b29a-55186763f121" providerId="ADAL" clId="{16A8056F-9B93-4A38-A803-4CF918A034DA}" dt="2024-10-30T19:24:35.739" v="1299" actId="1038"/>
          <ac:cxnSpMkLst>
            <pc:docMk/>
            <pc:sldMk cId="2890904071" sldId="534"/>
            <ac:cxnSpMk id="15" creationId="{C45547A6-6F60-B18E-6056-AEDDEA1F1D1E}"/>
          </ac:cxnSpMkLst>
        </pc:cxnChg>
        <pc:cxnChg chg="add mod">
          <ac:chgData name="Alyssa Gonzales" userId="142f8e47-930c-493a-b29a-55186763f121" providerId="ADAL" clId="{16A8056F-9B93-4A38-A803-4CF918A034DA}" dt="2024-11-04T22:12:25.194" v="1453" actId="1076"/>
          <ac:cxnSpMkLst>
            <pc:docMk/>
            <pc:sldMk cId="2890904071" sldId="534"/>
            <ac:cxnSpMk id="17" creationId="{53ACEA95-5C3C-AEBB-F875-67D1549288F7}"/>
          </ac:cxnSpMkLst>
        </pc:cxnChg>
        <pc:cxnChg chg="mod">
          <ac:chgData name="Alyssa Gonzales" userId="142f8e47-930c-493a-b29a-55186763f121" providerId="ADAL" clId="{16A8056F-9B93-4A38-A803-4CF918A034DA}" dt="2024-10-30T18:39:49.074" v="285" actId="1035"/>
          <ac:cxnSpMkLst>
            <pc:docMk/>
            <pc:sldMk cId="2890904071" sldId="534"/>
            <ac:cxnSpMk id="22" creationId="{6A370D09-A28B-5136-C541-6A4E11B4C6F6}"/>
          </ac:cxnSpMkLst>
        </pc:cxnChg>
        <pc:cxnChg chg="add mod">
          <ac:chgData name="Alyssa Gonzales" userId="142f8e47-930c-493a-b29a-55186763f121" providerId="ADAL" clId="{16A8056F-9B93-4A38-A803-4CF918A034DA}" dt="2024-10-30T19:24:18.053" v="1272" actId="1076"/>
          <ac:cxnSpMkLst>
            <pc:docMk/>
            <pc:sldMk cId="2890904071" sldId="534"/>
            <ac:cxnSpMk id="23" creationId="{69355B3A-0CF0-37E3-4A6E-2EC2BFA0A1B5}"/>
          </ac:cxnSpMkLst>
        </pc:cxnChg>
        <pc:cxnChg chg="add mod">
          <ac:chgData name="Alyssa Gonzales" userId="142f8e47-930c-493a-b29a-55186763f121" providerId="ADAL" clId="{16A8056F-9B93-4A38-A803-4CF918A034DA}" dt="2024-11-04T22:10:34.171" v="1312" actId="1076"/>
          <ac:cxnSpMkLst>
            <pc:docMk/>
            <pc:sldMk cId="2890904071" sldId="534"/>
            <ac:cxnSpMk id="29" creationId="{825560D8-C0C1-9930-638B-8872FDE4AD22}"/>
          </ac:cxnSpMkLst>
        </pc:cxnChg>
        <pc:cxnChg chg="add mod">
          <ac:chgData name="Alyssa Gonzales" userId="142f8e47-930c-493a-b29a-55186763f121" providerId="ADAL" clId="{16A8056F-9B93-4A38-A803-4CF918A034DA}" dt="2024-10-30T18:45:50.282" v="544" actId="14100"/>
          <ac:cxnSpMkLst>
            <pc:docMk/>
            <pc:sldMk cId="2890904071" sldId="534"/>
            <ac:cxnSpMk id="31" creationId="{77A20983-BDDA-66C8-230C-234D5DAFC45F}"/>
          </ac:cxnSpMkLst>
        </pc:cxnChg>
        <pc:cxnChg chg="mod">
          <ac:chgData name="Alyssa Gonzales" userId="142f8e47-930c-493a-b29a-55186763f121" providerId="ADAL" clId="{16A8056F-9B93-4A38-A803-4CF918A034DA}" dt="2024-10-30T18:39:39.009" v="283" actId="1076"/>
          <ac:cxnSpMkLst>
            <pc:docMk/>
            <pc:sldMk cId="2890904071" sldId="534"/>
            <ac:cxnSpMk id="39" creationId="{DAFD72F2-0BFC-5A8F-644B-DC79787F8ADB}"/>
          </ac:cxnSpMkLst>
        </pc:cxnChg>
        <pc:cxnChg chg="mod">
          <ac:chgData name="Alyssa Gonzales" userId="142f8e47-930c-493a-b29a-55186763f121" providerId="ADAL" clId="{16A8056F-9B93-4A38-A803-4CF918A034DA}" dt="2024-10-30T18:39:57.869" v="288" actId="1035"/>
          <ac:cxnSpMkLst>
            <pc:docMk/>
            <pc:sldMk cId="2890904071" sldId="534"/>
            <ac:cxnSpMk id="41" creationId="{6816294C-29E7-EC50-2167-6B896FA864F4}"/>
          </ac:cxnSpMkLst>
        </pc:cxnChg>
        <pc:cxnChg chg="mod">
          <ac:chgData name="Alyssa Gonzales" userId="142f8e47-930c-493a-b29a-55186763f121" providerId="ADAL" clId="{16A8056F-9B93-4A38-A803-4CF918A034DA}" dt="2024-11-04T22:10:34.171" v="1312" actId="1076"/>
          <ac:cxnSpMkLst>
            <pc:docMk/>
            <pc:sldMk cId="2890904071" sldId="534"/>
            <ac:cxnSpMk id="43" creationId="{3133F066-2E38-55F9-E5D7-EAFE5F635DA4}"/>
          </ac:cxnSpMkLst>
        </pc:cxnChg>
        <pc:cxnChg chg="mod">
          <ac:chgData name="Alyssa Gonzales" userId="142f8e47-930c-493a-b29a-55186763f121" providerId="ADAL" clId="{16A8056F-9B93-4A38-A803-4CF918A034DA}" dt="2024-11-04T22:13:01.960" v="1454" actId="1035"/>
          <ac:cxnSpMkLst>
            <pc:docMk/>
            <pc:sldMk cId="2890904071" sldId="534"/>
            <ac:cxnSpMk id="51" creationId="{5B90504F-BF2D-1369-5775-4457C8AE527A}"/>
          </ac:cxnSpMkLst>
        </pc:cxnChg>
        <pc:cxnChg chg="mod">
          <ac:chgData name="Alyssa Gonzales" userId="142f8e47-930c-493a-b29a-55186763f121" providerId="ADAL" clId="{16A8056F-9B93-4A38-A803-4CF918A034DA}" dt="2024-11-04T22:10:34.171" v="1312" actId="1076"/>
          <ac:cxnSpMkLst>
            <pc:docMk/>
            <pc:sldMk cId="2890904071" sldId="534"/>
            <ac:cxnSpMk id="60" creationId="{93A5C114-859C-FA3E-63E4-F39E7893F10B}"/>
          </ac:cxnSpMkLst>
        </pc:cxnChg>
      </pc:sldChg>
      <pc:sldChg chg="addSp delSp modSp mod">
        <pc:chgData name="Alyssa Gonzales" userId="142f8e47-930c-493a-b29a-55186763f121" providerId="ADAL" clId="{16A8056F-9B93-4A38-A803-4CF918A034DA}" dt="2024-10-30T19:25:49.334" v="1311" actId="14100"/>
        <pc:sldMkLst>
          <pc:docMk/>
          <pc:sldMk cId="4013729196" sldId="565"/>
        </pc:sldMkLst>
        <pc:spChg chg="add mod">
          <ac:chgData name="Alyssa Gonzales" userId="142f8e47-930c-493a-b29a-55186763f121" providerId="ADAL" clId="{16A8056F-9B93-4A38-A803-4CF918A034DA}" dt="2024-10-30T19:18:04.224" v="1263" actId="1076"/>
          <ac:spMkLst>
            <pc:docMk/>
            <pc:sldMk cId="4013729196" sldId="565"/>
            <ac:spMk id="2" creationId="{9C84DDB1-8CC7-6EEB-3475-76D2EF7425D6}"/>
          </ac:spMkLst>
        </pc:spChg>
        <pc:spChg chg="del">
          <ac:chgData name="Alyssa Gonzales" userId="142f8e47-930c-493a-b29a-55186763f121" providerId="ADAL" clId="{16A8056F-9B93-4A38-A803-4CF918A034DA}" dt="2024-10-30T18:55:18.349" v="980" actId="478"/>
          <ac:spMkLst>
            <pc:docMk/>
            <pc:sldMk cId="4013729196" sldId="565"/>
            <ac:spMk id="3" creationId="{16353D87-FAAD-DCE9-78EA-5E2587E97635}"/>
          </ac:spMkLst>
        </pc:spChg>
        <pc:spChg chg="del">
          <ac:chgData name="Alyssa Gonzales" userId="142f8e47-930c-493a-b29a-55186763f121" providerId="ADAL" clId="{16A8056F-9B93-4A38-A803-4CF918A034DA}" dt="2024-10-30T18:55:41.695" v="987" actId="478"/>
          <ac:spMkLst>
            <pc:docMk/>
            <pc:sldMk cId="4013729196" sldId="565"/>
            <ac:spMk id="4" creationId="{562DC44A-178B-1E17-A2F2-D28568F9F53E}"/>
          </ac:spMkLst>
        </pc:spChg>
        <pc:spChg chg="add mod">
          <ac:chgData name="Alyssa Gonzales" userId="142f8e47-930c-493a-b29a-55186763f121" providerId="ADAL" clId="{16A8056F-9B93-4A38-A803-4CF918A034DA}" dt="2024-10-30T19:25:49.334" v="1311" actId="14100"/>
          <ac:spMkLst>
            <pc:docMk/>
            <pc:sldMk cId="4013729196" sldId="565"/>
            <ac:spMk id="5" creationId="{860E6552-D8EE-421A-52D7-CEF6DADE633A}"/>
          </ac:spMkLst>
        </pc:spChg>
        <pc:spChg chg="del mod">
          <ac:chgData name="Alyssa Gonzales" userId="142f8e47-930c-493a-b29a-55186763f121" providerId="ADAL" clId="{16A8056F-9B93-4A38-A803-4CF918A034DA}" dt="2024-10-30T18:55:41.695" v="987" actId="478"/>
          <ac:spMkLst>
            <pc:docMk/>
            <pc:sldMk cId="4013729196" sldId="565"/>
            <ac:spMk id="7" creationId="{ABB24236-6759-B568-CFF3-F6C6A639CBF7}"/>
          </ac:spMkLst>
        </pc:spChg>
        <pc:spChg chg="del mod">
          <ac:chgData name="Alyssa Gonzales" userId="142f8e47-930c-493a-b29a-55186763f121" providerId="ADAL" clId="{16A8056F-9B93-4A38-A803-4CF918A034DA}" dt="2024-10-30T18:55:41.695" v="987" actId="478"/>
          <ac:spMkLst>
            <pc:docMk/>
            <pc:sldMk cId="4013729196" sldId="565"/>
            <ac:spMk id="8" creationId="{F375EB8F-F23A-9034-FCE3-27AB5DCE18E7}"/>
          </ac:spMkLst>
        </pc:spChg>
        <pc:spChg chg="del">
          <ac:chgData name="Alyssa Gonzales" userId="142f8e47-930c-493a-b29a-55186763f121" providerId="ADAL" clId="{16A8056F-9B93-4A38-A803-4CF918A034DA}" dt="2024-10-30T18:55:41.695" v="987" actId="478"/>
          <ac:spMkLst>
            <pc:docMk/>
            <pc:sldMk cId="4013729196" sldId="565"/>
            <ac:spMk id="9" creationId="{5ACF16A2-F7B8-7F1A-4361-20E6F00E15A7}"/>
          </ac:spMkLst>
        </pc:spChg>
        <pc:spChg chg="del mod">
          <ac:chgData name="Alyssa Gonzales" userId="142f8e47-930c-493a-b29a-55186763f121" providerId="ADAL" clId="{16A8056F-9B93-4A38-A803-4CF918A034DA}" dt="2024-10-30T18:55:41.695" v="987" actId="478"/>
          <ac:spMkLst>
            <pc:docMk/>
            <pc:sldMk cId="4013729196" sldId="565"/>
            <ac:spMk id="10" creationId="{FB339647-A91B-93C6-6D49-371695EAF9A4}"/>
          </ac:spMkLst>
        </pc:spChg>
        <pc:spChg chg="del mod">
          <ac:chgData name="Alyssa Gonzales" userId="142f8e47-930c-493a-b29a-55186763f121" providerId="ADAL" clId="{16A8056F-9B93-4A38-A803-4CF918A034DA}" dt="2024-10-30T18:55:41.695" v="987" actId="478"/>
          <ac:spMkLst>
            <pc:docMk/>
            <pc:sldMk cId="4013729196" sldId="565"/>
            <ac:spMk id="11" creationId="{733F03CF-F522-7FA0-F7D2-F5D759565331}"/>
          </ac:spMkLst>
        </pc:spChg>
        <pc:spChg chg="del mod">
          <ac:chgData name="Alyssa Gonzales" userId="142f8e47-930c-493a-b29a-55186763f121" providerId="ADAL" clId="{16A8056F-9B93-4A38-A803-4CF918A034DA}" dt="2024-10-30T18:55:41.695" v="987" actId="478"/>
          <ac:spMkLst>
            <pc:docMk/>
            <pc:sldMk cId="4013729196" sldId="565"/>
            <ac:spMk id="12" creationId="{A058AEA2-7865-6A03-9371-293A097D7470}"/>
          </ac:spMkLst>
        </pc:spChg>
        <pc:spChg chg="del">
          <ac:chgData name="Alyssa Gonzales" userId="142f8e47-930c-493a-b29a-55186763f121" providerId="ADAL" clId="{16A8056F-9B93-4A38-A803-4CF918A034DA}" dt="2024-10-30T18:56:17.047" v="992" actId="478"/>
          <ac:spMkLst>
            <pc:docMk/>
            <pc:sldMk cId="4013729196" sldId="565"/>
            <ac:spMk id="13" creationId="{2F53277E-56FC-195F-BF1C-B2B8FF35310E}"/>
          </ac:spMkLst>
        </pc:spChg>
        <pc:spChg chg="del">
          <ac:chgData name="Alyssa Gonzales" userId="142f8e47-930c-493a-b29a-55186763f121" providerId="ADAL" clId="{16A8056F-9B93-4A38-A803-4CF918A034DA}" dt="2024-10-30T18:56:17.047" v="992" actId="478"/>
          <ac:spMkLst>
            <pc:docMk/>
            <pc:sldMk cId="4013729196" sldId="565"/>
            <ac:spMk id="18" creationId="{1C36E417-2BF0-D1D0-35B3-4AB15EABB052}"/>
          </ac:spMkLst>
        </pc:spChg>
        <pc:spChg chg="del mod">
          <ac:chgData name="Alyssa Gonzales" userId="142f8e47-930c-493a-b29a-55186763f121" providerId="ADAL" clId="{16A8056F-9B93-4A38-A803-4CF918A034DA}" dt="2024-10-30T18:55:41.695" v="987" actId="478"/>
          <ac:spMkLst>
            <pc:docMk/>
            <pc:sldMk cId="4013729196" sldId="565"/>
            <ac:spMk id="19" creationId="{52EC34DE-E8AC-D5C7-B61B-768C876D38A4}"/>
          </ac:spMkLst>
        </pc:spChg>
        <pc:spChg chg="del mod">
          <ac:chgData name="Alyssa Gonzales" userId="142f8e47-930c-493a-b29a-55186763f121" providerId="ADAL" clId="{16A8056F-9B93-4A38-A803-4CF918A034DA}" dt="2024-10-30T18:55:41.695" v="987" actId="478"/>
          <ac:spMkLst>
            <pc:docMk/>
            <pc:sldMk cId="4013729196" sldId="565"/>
            <ac:spMk id="21" creationId="{B7458A18-413B-E8FA-F51A-3C2E7DA38724}"/>
          </ac:spMkLst>
        </pc:spChg>
        <pc:spChg chg="del">
          <ac:chgData name="Alyssa Gonzales" userId="142f8e47-930c-493a-b29a-55186763f121" providerId="ADAL" clId="{16A8056F-9B93-4A38-A803-4CF918A034DA}" dt="2024-10-30T18:56:17.047" v="992" actId="478"/>
          <ac:spMkLst>
            <pc:docMk/>
            <pc:sldMk cId="4013729196" sldId="565"/>
            <ac:spMk id="24" creationId="{06763287-719A-579D-37D7-13D5D29B1826}"/>
          </ac:spMkLst>
        </pc:spChg>
        <pc:spChg chg="del mod">
          <ac:chgData name="Alyssa Gonzales" userId="142f8e47-930c-493a-b29a-55186763f121" providerId="ADAL" clId="{16A8056F-9B93-4A38-A803-4CF918A034DA}" dt="2024-10-30T18:55:41.695" v="987" actId="478"/>
          <ac:spMkLst>
            <pc:docMk/>
            <pc:sldMk cId="4013729196" sldId="565"/>
            <ac:spMk id="25" creationId="{384BA521-C551-E6D7-48FC-486A60726763}"/>
          </ac:spMkLst>
        </pc:spChg>
        <pc:spChg chg="del">
          <ac:chgData name="Alyssa Gonzales" userId="142f8e47-930c-493a-b29a-55186763f121" providerId="ADAL" clId="{16A8056F-9B93-4A38-A803-4CF918A034DA}" dt="2024-10-30T18:56:21.010" v="993" actId="478"/>
          <ac:spMkLst>
            <pc:docMk/>
            <pc:sldMk cId="4013729196" sldId="565"/>
            <ac:spMk id="30" creationId="{881C979C-7213-F76D-A201-F50E65C22354}"/>
          </ac:spMkLst>
        </pc:spChg>
        <pc:spChg chg="del">
          <ac:chgData name="Alyssa Gonzales" userId="142f8e47-930c-493a-b29a-55186763f121" providerId="ADAL" clId="{16A8056F-9B93-4A38-A803-4CF918A034DA}" dt="2024-10-30T18:56:21.010" v="993" actId="478"/>
          <ac:spMkLst>
            <pc:docMk/>
            <pc:sldMk cId="4013729196" sldId="565"/>
            <ac:spMk id="32" creationId="{BFB42F75-F678-F2B1-09E2-3766189E9EB7}"/>
          </ac:spMkLst>
        </pc:spChg>
        <pc:spChg chg="del mod">
          <ac:chgData name="Alyssa Gonzales" userId="142f8e47-930c-493a-b29a-55186763f121" providerId="ADAL" clId="{16A8056F-9B93-4A38-A803-4CF918A034DA}" dt="2024-10-30T18:55:41.695" v="987" actId="478"/>
          <ac:spMkLst>
            <pc:docMk/>
            <pc:sldMk cId="4013729196" sldId="565"/>
            <ac:spMk id="33" creationId="{34E2FE49-FC2D-F0A4-D291-E9FCD9F3C06E}"/>
          </ac:spMkLst>
        </pc:spChg>
        <pc:spChg chg="del">
          <ac:chgData name="Alyssa Gonzales" userId="142f8e47-930c-493a-b29a-55186763f121" providerId="ADAL" clId="{16A8056F-9B93-4A38-A803-4CF918A034DA}" dt="2024-10-30T18:55:48.049" v="988" actId="478"/>
          <ac:spMkLst>
            <pc:docMk/>
            <pc:sldMk cId="4013729196" sldId="565"/>
            <ac:spMk id="35" creationId="{1DDFB420-0D0A-D197-952B-8F8AF9942E59}"/>
          </ac:spMkLst>
        </pc:spChg>
        <pc:spChg chg="del">
          <ac:chgData name="Alyssa Gonzales" userId="142f8e47-930c-493a-b29a-55186763f121" providerId="ADAL" clId="{16A8056F-9B93-4A38-A803-4CF918A034DA}" dt="2024-10-30T18:56:17.047" v="992" actId="478"/>
          <ac:spMkLst>
            <pc:docMk/>
            <pc:sldMk cId="4013729196" sldId="565"/>
            <ac:spMk id="40" creationId="{71261AA5-2E8C-7F99-7664-8115646247D5}"/>
          </ac:spMkLst>
        </pc:spChg>
        <pc:spChg chg="del">
          <ac:chgData name="Alyssa Gonzales" userId="142f8e47-930c-493a-b29a-55186763f121" providerId="ADAL" clId="{16A8056F-9B93-4A38-A803-4CF918A034DA}" dt="2024-10-30T18:55:58.103" v="989" actId="478"/>
          <ac:spMkLst>
            <pc:docMk/>
            <pc:sldMk cId="4013729196" sldId="565"/>
            <ac:spMk id="42" creationId="{0D471C4E-AD5C-C335-FBF1-F876FA9FD895}"/>
          </ac:spMkLst>
        </pc:spChg>
        <pc:spChg chg="del">
          <ac:chgData name="Alyssa Gonzales" userId="142f8e47-930c-493a-b29a-55186763f121" providerId="ADAL" clId="{16A8056F-9B93-4A38-A803-4CF918A034DA}" dt="2024-10-30T18:56:00.645" v="990" actId="478"/>
          <ac:spMkLst>
            <pc:docMk/>
            <pc:sldMk cId="4013729196" sldId="565"/>
            <ac:spMk id="44" creationId="{E051AB53-0A34-323F-B98B-42D945C11F33}"/>
          </ac:spMkLst>
        </pc:spChg>
        <pc:spChg chg="del">
          <ac:chgData name="Alyssa Gonzales" userId="142f8e47-930c-493a-b29a-55186763f121" providerId="ADAL" clId="{16A8056F-9B93-4A38-A803-4CF918A034DA}" dt="2024-10-30T18:56:17.047" v="992" actId="478"/>
          <ac:spMkLst>
            <pc:docMk/>
            <pc:sldMk cId="4013729196" sldId="565"/>
            <ac:spMk id="52" creationId="{BA70BC31-22DF-D776-1BF4-1FF93EA15430}"/>
          </ac:spMkLst>
        </pc:spChg>
        <pc:spChg chg="mod">
          <ac:chgData name="Alyssa Gonzales" userId="142f8e47-930c-493a-b29a-55186763f121" providerId="ADAL" clId="{16A8056F-9B93-4A38-A803-4CF918A034DA}" dt="2024-10-30T18:56:56.417" v="996" actId="14100"/>
          <ac:spMkLst>
            <pc:docMk/>
            <pc:sldMk cId="4013729196" sldId="565"/>
            <ac:spMk id="54" creationId="{432B0F04-CA0E-12EF-8A46-6ACE844F5C15}"/>
          </ac:spMkLst>
        </pc:spChg>
        <pc:spChg chg="del">
          <ac:chgData name="Alyssa Gonzales" userId="142f8e47-930c-493a-b29a-55186763f121" providerId="ADAL" clId="{16A8056F-9B93-4A38-A803-4CF918A034DA}" dt="2024-10-30T18:56:05.595" v="991" actId="478"/>
          <ac:spMkLst>
            <pc:docMk/>
            <pc:sldMk cId="4013729196" sldId="565"/>
            <ac:spMk id="61" creationId="{765AB5C7-B001-0BDB-4FE9-DBE47741AD0F}"/>
          </ac:spMkLst>
        </pc:spChg>
        <pc:spChg chg="mod">
          <ac:chgData name="Alyssa Gonzales" userId="142f8e47-930c-493a-b29a-55186763f121" providerId="ADAL" clId="{16A8056F-9B93-4A38-A803-4CF918A034DA}" dt="2024-10-30T19:21:05.305" v="1265" actId="1076"/>
          <ac:spMkLst>
            <pc:docMk/>
            <pc:sldMk cId="4013729196" sldId="565"/>
            <ac:spMk id="65" creationId="{EC6C6B0D-E0B7-4377-1B1B-1A2600F517A3}"/>
          </ac:spMkLst>
        </pc:spChg>
        <pc:spChg chg="del">
          <ac:chgData name="Alyssa Gonzales" userId="142f8e47-930c-493a-b29a-55186763f121" providerId="ADAL" clId="{16A8056F-9B93-4A38-A803-4CF918A034DA}" dt="2024-10-30T18:55:08.470" v="942" actId="478"/>
          <ac:spMkLst>
            <pc:docMk/>
            <pc:sldMk cId="4013729196" sldId="565"/>
            <ac:spMk id="66" creationId="{5806E796-8C9A-591D-BE66-1221E511961C}"/>
          </ac:spMkLst>
        </pc:spChg>
        <pc:picChg chg="del">
          <ac:chgData name="Alyssa Gonzales" userId="142f8e47-930c-493a-b29a-55186763f121" providerId="ADAL" clId="{16A8056F-9B93-4A38-A803-4CF918A034DA}" dt="2024-10-30T18:55:41.695" v="987" actId="478"/>
          <ac:picMkLst>
            <pc:docMk/>
            <pc:sldMk cId="4013729196" sldId="565"/>
            <ac:picMk id="16" creationId="{3B7FE5DC-B97A-8C32-B1F6-E4CA2BEEF194}"/>
          </ac:picMkLst>
        </pc:picChg>
        <pc:picChg chg="del">
          <ac:chgData name="Alyssa Gonzales" userId="142f8e47-930c-493a-b29a-55186763f121" providerId="ADAL" clId="{16A8056F-9B93-4A38-A803-4CF918A034DA}" dt="2024-10-30T19:13:40.196" v="1208" actId="478"/>
          <ac:picMkLst>
            <pc:docMk/>
            <pc:sldMk cId="4013729196" sldId="565"/>
            <ac:picMk id="20" creationId="{48321420-CD69-5930-DE52-BED1B5E9ECD0}"/>
          </ac:picMkLst>
        </pc:picChg>
        <pc:cxnChg chg="del mod">
          <ac:chgData name="Alyssa Gonzales" userId="142f8e47-930c-493a-b29a-55186763f121" providerId="ADAL" clId="{16A8056F-9B93-4A38-A803-4CF918A034DA}" dt="2024-10-30T18:56:17.047" v="992" actId="478"/>
          <ac:cxnSpMkLst>
            <pc:docMk/>
            <pc:sldMk cId="4013729196" sldId="565"/>
            <ac:cxnSpMk id="6" creationId="{5D8B2351-9B80-532A-2138-EF92E00D0FE7}"/>
          </ac:cxnSpMkLst>
        </pc:cxnChg>
        <pc:cxnChg chg="del">
          <ac:chgData name="Alyssa Gonzales" userId="142f8e47-930c-493a-b29a-55186763f121" providerId="ADAL" clId="{16A8056F-9B93-4A38-A803-4CF918A034DA}" dt="2024-10-30T18:55:48.049" v="988" actId="478"/>
          <ac:cxnSpMkLst>
            <pc:docMk/>
            <pc:sldMk cId="4013729196" sldId="565"/>
            <ac:cxnSpMk id="15" creationId="{48E42A79-6B3B-1FF3-BE5F-F2CE59BF0C84}"/>
          </ac:cxnSpMkLst>
        </pc:cxnChg>
        <pc:cxnChg chg="del">
          <ac:chgData name="Alyssa Gonzales" userId="142f8e47-930c-493a-b29a-55186763f121" providerId="ADAL" clId="{16A8056F-9B93-4A38-A803-4CF918A034DA}" dt="2024-10-30T18:56:17.047" v="992" actId="478"/>
          <ac:cxnSpMkLst>
            <pc:docMk/>
            <pc:sldMk cId="4013729196" sldId="565"/>
            <ac:cxnSpMk id="17" creationId="{BC1D3027-CFFD-DFE3-63EC-F71AF62327FB}"/>
          </ac:cxnSpMkLst>
        </pc:cxnChg>
        <pc:cxnChg chg="del mod">
          <ac:chgData name="Alyssa Gonzales" userId="142f8e47-930c-493a-b29a-55186763f121" providerId="ADAL" clId="{16A8056F-9B93-4A38-A803-4CF918A034DA}" dt="2024-10-30T18:55:48.049" v="988" actId="478"/>
          <ac:cxnSpMkLst>
            <pc:docMk/>
            <pc:sldMk cId="4013729196" sldId="565"/>
            <ac:cxnSpMk id="22" creationId="{610E2FF5-AEEB-A588-1DA7-D6B230D7ECFE}"/>
          </ac:cxnSpMkLst>
        </pc:cxnChg>
        <pc:cxnChg chg="del mod">
          <ac:chgData name="Alyssa Gonzales" userId="142f8e47-930c-493a-b29a-55186763f121" providerId="ADAL" clId="{16A8056F-9B93-4A38-A803-4CF918A034DA}" dt="2024-10-30T18:56:17.047" v="992" actId="478"/>
          <ac:cxnSpMkLst>
            <pc:docMk/>
            <pc:sldMk cId="4013729196" sldId="565"/>
            <ac:cxnSpMk id="23" creationId="{508B41A2-388E-3EA6-533E-883C847DA095}"/>
          </ac:cxnSpMkLst>
        </pc:cxnChg>
        <pc:cxnChg chg="add del mod">
          <ac:chgData name="Alyssa Gonzales" userId="142f8e47-930c-493a-b29a-55186763f121" providerId="ADAL" clId="{16A8056F-9B93-4A38-A803-4CF918A034DA}" dt="2024-10-30T19:13:56.059" v="1210" actId="478"/>
          <ac:cxnSpMkLst>
            <pc:docMk/>
            <pc:sldMk cId="4013729196" sldId="565"/>
            <ac:cxnSpMk id="26" creationId="{C605C07F-4046-73C7-2534-49F05209B06A}"/>
          </ac:cxnSpMkLst>
        </pc:cxnChg>
        <pc:cxnChg chg="del">
          <ac:chgData name="Alyssa Gonzales" userId="142f8e47-930c-493a-b29a-55186763f121" providerId="ADAL" clId="{16A8056F-9B93-4A38-A803-4CF918A034DA}" dt="2024-10-30T18:56:21.010" v="993" actId="478"/>
          <ac:cxnSpMkLst>
            <pc:docMk/>
            <pc:sldMk cId="4013729196" sldId="565"/>
            <ac:cxnSpMk id="29" creationId="{072ED730-A97C-617A-2391-873D0517A64F}"/>
          </ac:cxnSpMkLst>
        </pc:cxnChg>
        <pc:cxnChg chg="del mod">
          <ac:chgData name="Alyssa Gonzales" userId="142f8e47-930c-493a-b29a-55186763f121" providerId="ADAL" clId="{16A8056F-9B93-4A38-A803-4CF918A034DA}" dt="2024-10-30T18:56:21.010" v="993" actId="478"/>
          <ac:cxnSpMkLst>
            <pc:docMk/>
            <pc:sldMk cId="4013729196" sldId="565"/>
            <ac:cxnSpMk id="31" creationId="{60B3CD1C-FB7C-2D93-B331-B7798B3AFDB0}"/>
          </ac:cxnSpMkLst>
        </pc:cxnChg>
        <pc:cxnChg chg="del mod">
          <ac:chgData name="Alyssa Gonzales" userId="142f8e47-930c-493a-b29a-55186763f121" providerId="ADAL" clId="{16A8056F-9B93-4A38-A803-4CF918A034DA}" dt="2024-10-30T18:56:17.047" v="992" actId="478"/>
          <ac:cxnSpMkLst>
            <pc:docMk/>
            <pc:sldMk cId="4013729196" sldId="565"/>
            <ac:cxnSpMk id="39" creationId="{110288F1-6F8C-0D64-50B8-EE9345A0FD7B}"/>
          </ac:cxnSpMkLst>
        </pc:cxnChg>
        <pc:cxnChg chg="del mod">
          <ac:chgData name="Alyssa Gonzales" userId="142f8e47-930c-493a-b29a-55186763f121" providerId="ADAL" clId="{16A8056F-9B93-4A38-A803-4CF918A034DA}" dt="2024-10-30T18:55:58.103" v="989" actId="478"/>
          <ac:cxnSpMkLst>
            <pc:docMk/>
            <pc:sldMk cId="4013729196" sldId="565"/>
            <ac:cxnSpMk id="41" creationId="{0FC6882B-2326-F57F-2B4C-8C92938CC3C2}"/>
          </ac:cxnSpMkLst>
        </pc:cxnChg>
        <pc:cxnChg chg="del mod">
          <ac:chgData name="Alyssa Gonzales" userId="142f8e47-930c-493a-b29a-55186763f121" providerId="ADAL" clId="{16A8056F-9B93-4A38-A803-4CF918A034DA}" dt="2024-10-30T18:56:00.645" v="990" actId="478"/>
          <ac:cxnSpMkLst>
            <pc:docMk/>
            <pc:sldMk cId="4013729196" sldId="565"/>
            <ac:cxnSpMk id="43" creationId="{D978AC8A-1DC6-4F32-E7AA-E5EF2BE16684}"/>
          </ac:cxnSpMkLst>
        </pc:cxnChg>
        <pc:cxnChg chg="del">
          <ac:chgData name="Alyssa Gonzales" userId="142f8e47-930c-493a-b29a-55186763f121" providerId="ADAL" clId="{16A8056F-9B93-4A38-A803-4CF918A034DA}" dt="2024-10-30T18:56:17.047" v="992" actId="478"/>
          <ac:cxnSpMkLst>
            <pc:docMk/>
            <pc:sldMk cId="4013729196" sldId="565"/>
            <ac:cxnSpMk id="51" creationId="{00388194-FA79-9172-1EF2-0218201C07A7}"/>
          </ac:cxnSpMkLst>
        </pc:cxnChg>
        <pc:cxnChg chg="del mod">
          <ac:chgData name="Alyssa Gonzales" userId="142f8e47-930c-493a-b29a-55186763f121" providerId="ADAL" clId="{16A8056F-9B93-4A38-A803-4CF918A034DA}" dt="2024-10-30T18:56:05.595" v="991" actId="478"/>
          <ac:cxnSpMkLst>
            <pc:docMk/>
            <pc:sldMk cId="4013729196" sldId="565"/>
            <ac:cxnSpMk id="60" creationId="{B60830CF-01F5-A36F-C21D-1CB5D4D955B1}"/>
          </ac:cxnSpMkLst>
        </pc:cxnChg>
      </pc:sldChg>
    </pc:docChg>
  </pc:docChgLst>
  <pc:docChgLst>
    <pc:chgData name="Lisa Goodwin Scharff" userId="S::lscharff@bayfc.com::636220aa-3f12-4b70-9202-a184d261b6f2" providerId="AD" clId="Web-{15618A5B-FBB4-FA9F-300B-1CFE0DC613FB}"/>
    <pc:docChg chg="delSld modSld">
      <pc:chgData name="Lisa Goodwin Scharff" userId="S::lscharff@bayfc.com::636220aa-3f12-4b70-9202-a184d261b6f2" providerId="AD" clId="Web-{15618A5B-FBB4-FA9F-300B-1CFE0DC613FB}" dt="2024-11-04T22:06:01.788" v="7" actId="20577"/>
      <pc:docMkLst>
        <pc:docMk/>
      </pc:docMkLst>
      <pc:sldChg chg="del">
        <pc:chgData name="Lisa Goodwin Scharff" userId="S::lscharff@bayfc.com::636220aa-3f12-4b70-9202-a184d261b6f2" providerId="AD" clId="Web-{15618A5B-FBB4-FA9F-300B-1CFE0DC613FB}" dt="2024-11-04T22:04:18.143" v="0"/>
        <pc:sldMkLst>
          <pc:docMk/>
          <pc:sldMk cId="1946678503" sldId="414"/>
        </pc:sldMkLst>
      </pc:sldChg>
      <pc:sldChg chg="modSp">
        <pc:chgData name="Lisa Goodwin Scharff" userId="S::lscharff@bayfc.com::636220aa-3f12-4b70-9202-a184d261b6f2" providerId="AD" clId="Web-{15618A5B-FBB4-FA9F-300B-1CFE0DC613FB}" dt="2024-11-04T22:05:47.631" v="5" actId="20577"/>
        <pc:sldMkLst>
          <pc:docMk/>
          <pc:sldMk cId="1424018515" sldId="518"/>
        </pc:sldMkLst>
        <pc:spChg chg="mod">
          <ac:chgData name="Lisa Goodwin Scharff" userId="S::lscharff@bayfc.com::636220aa-3f12-4b70-9202-a184d261b6f2" providerId="AD" clId="Web-{15618A5B-FBB4-FA9F-300B-1CFE0DC613FB}" dt="2024-11-04T22:05:47.631" v="5" actId="20577"/>
          <ac:spMkLst>
            <pc:docMk/>
            <pc:sldMk cId="1424018515" sldId="518"/>
            <ac:spMk id="36" creationId="{A17A739A-92C3-AF35-D043-D2D70BEA7441}"/>
          </ac:spMkLst>
        </pc:spChg>
      </pc:sldChg>
      <pc:sldChg chg="modSp">
        <pc:chgData name="Lisa Goodwin Scharff" userId="S::lscharff@bayfc.com::636220aa-3f12-4b70-9202-a184d261b6f2" providerId="AD" clId="Web-{15618A5B-FBB4-FA9F-300B-1CFE0DC613FB}" dt="2024-11-04T22:06:01.788" v="7" actId="20577"/>
        <pc:sldMkLst>
          <pc:docMk/>
          <pc:sldMk cId="3212686908" sldId="563"/>
        </pc:sldMkLst>
        <pc:spChg chg="mod">
          <ac:chgData name="Lisa Goodwin Scharff" userId="S::lscharff@bayfc.com::636220aa-3f12-4b70-9202-a184d261b6f2" providerId="AD" clId="Web-{15618A5B-FBB4-FA9F-300B-1CFE0DC613FB}" dt="2024-11-04T22:06:01.788" v="7" actId="20577"/>
          <ac:spMkLst>
            <pc:docMk/>
            <pc:sldMk cId="3212686908" sldId="563"/>
            <ac:spMk id="36" creationId="{A17A739A-92C3-AF35-D043-D2D70BEA74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otham Book" panose="02000604040000020004" pitchFamily="2" charset="0"/>
              </a:defRPr>
            </a:lvl1pPr>
          </a:lstStyle>
          <a:p>
            <a:fld id="{77C3FFDC-D79A-C14E-B909-FE1CD40068C8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otham Book" panose="02000604040000020004" pitchFamily="2" charset="0"/>
              </a:defRPr>
            </a:lvl1pPr>
          </a:lstStyle>
          <a:p>
            <a:fld id="{E7F346C0-06DB-A44F-A775-F0118E98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otham Book" panose="0200060404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otham Book" panose="0200060404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otham Book" panose="0200060404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otham Book" panose="0200060404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otham Book" panose="0200060404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46C0-06DB-A44F-A775-F0118E9889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C15C1A-0FEA-3848-B948-FC97FD3565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0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46C0-06DB-A44F-A775-F0118E9889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4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46C0-06DB-A44F-A775-F0118E9889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0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46C0-06DB-A44F-A775-F0118E9889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96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F346C0-06DB-A44F-A775-F0118E9889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73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BBFAE-BE1E-B934-C63D-D3F8BDF44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0F0BE7-EC73-21F3-8E23-EC2211BB4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8B1624-0EFF-E50F-3D30-9553F9FF2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FF50A-E488-ABF6-9C4D-A6F9AEF09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346C0-06DB-A44F-A775-F0118E9889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ok" panose="0200060404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ok" panose="02000604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67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47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21F5-76FB-50D0-CA77-3D4589CB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AC6D6-54AA-AB67-93BA-27C179B64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488A5-04E3-25E3-39D4-DD3AB473B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2360-EC76-4042-896E-CA58FA8B019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B7052-59BE-5201-AAC9-64C49909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F41F6-4016-2D06-F5BB-997B80F6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C4F-07EF-0145-AFA4-57E44D4E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2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46DA2-AB35-1E62-65E4-6FFFCE7AB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1C440-631E-87E0-0842-82F11FC95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593D8-6543-F259-7C20-1BC82F3A2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2360-EC76-4042-896E-CA58FA8B019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9325C-1860-2EC8-070E-209DD5548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E3684-0E6A-E50D-7795-0F8F96510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C4F-07EF-0145-AFA4-57E44D4E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5451" y="1"/>
            <a:ext cx="7190073" cy="411041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9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5451" y="1038880"/>
            <a:ext cx="5130549" cy="513332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56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717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23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11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265C-B145-1C0D-C0AA-D03B0CDC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EE9CE-ACCF-FACD-A5B7-DC2FC1204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24128-41EF-2CBE-31E0-0C6E4897C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BDD8D2-9623-BB6B-4B81-F8696612B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BD388-4785-19C3-E182-584CE03D6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DE50F-9F7B-C562-AF62-2DF9B643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2360-EC76-4042-896E-CA58FA8B019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D605B2-FE35-0E4E-5D9E-F5AE3948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0DDEE-914D-55F5-3D18-76D3F4EC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C4F-07EF-0145-AFA4-57E44D4E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2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F645-C216-20D3-3BB2-66BF4760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84A2F1-F481-E159-9A25-3660C62B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2360-EC76-4042-896E-CA58FA8B019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A5ECF-5276-A535-C40F-38FFDB73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CDA0D-E98D-64C2-FEEB-5D02CDC9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C4F-07EF-0145-AFA4-57E44D4E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0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C15386-6ECD-30D6-3B4B-0094D38B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2360-EC76-4042-896E-CA58FA8B019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5BF0D-1ED2-753D-F499-F8CDFB8A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76BEB-386C-1EA0-53AA-881638DF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C4F-07EF-0145-AFA4-57E44D4E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2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D224-DC07-8168-5A94-D9E05AEA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7C30F-BD54-520C-6300-40966E70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F9CA1-F0AA-A9B7-B443-5DAA38145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EEE50-2B69-0E37-FDBF-CBE573650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2360-EC76-4042-896E-CA58FA8B019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14C6C-5150-82CC-E40F-41D1E69D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C35D7-2634-0B44-15AF-F3116EC2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C4F-07EF-0145-AFA4-57E44D4E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8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30F4-17AA-CEFD-6D49-83662B56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1583C4-1C56-5789-00E5-DF94354900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EB5EB-B7AE-C3D3-5B2F-22902AEF7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87E0D-747E-4B43-0F2F-294161AF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2360-EC76-4042-896E-CA58FA8B019E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D2A28-5D9A-E20E-ABA5-85509714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CF91F-C901-1D88-356E-7F934912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C0C4F-07EF-0145-AFA4-57E44D4E0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2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88909-4DE5-BA4E-0E05-BBBD14FFD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081A8-DB7D-F2F2-8CCE-216ED5985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C9A91-A3C9-ACBB-FC21-D8AD6DF8E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F2412360-EC76-4042-896E-CA58FA8B019E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5580A-BEA9-2491-2FAA-E2328D1D8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30203-11E9-EF31-CBE9-2A7CDB67C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901C0C4F-07EF-0145-AFA4-57E44D4E0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Knockout HTF49-Liteweigh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spaces.hightail.com/receive/O9IrEXSDC2/fi-f210b256-8b0c-4f32-9596-f3cbace52af6/fv-7d9a1fb4-76aa-44fd-9e54-fac779162841/Bay%20FC_Sutter_Sizzle.mp4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football ball on her head&#10;&#10;Description automatically generated">
            <a:extLst>
              <a:ext uri="{FF2B5EF4-FFF2-40B4-BE49-F238E27FC236}">
                <a16:creationId xmlns:a16="http://schemas.microsoft.com/office/drawing/2014/main" id="{88DD97F1-A4BE-BD6C-5F58-E195479F25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font, graphics, graphic design, 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0604E9EB-E707-E5AA-FB67-B6AF8D9820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379" y="2668594"/>
            <a:ext cx="2480938" cy="152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0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9911B9-F2D2-375F-8C89-B303E4B91029}"/>
              </a:ext>
            </a:extLst>
          </p:cNvPr>
          <p:cNvSpPr txBox="1"/>
          <p:nvPr/>
        </p:nvSpPr>
        <p:spPr>
          <a:xfrm rot="16200000">
            <a:off x="-1826531" y="1895703"/>
            <a:ext cx="44174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DFE1E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BAY FOOTBALL CLUB</a:t>
            </a:r>
            <a:endParaRPr lang="en-US" sz="1100">
              <a:solidFill>
                <a:srgbClr val="DFE1E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8E9C3F-D5C0-CC2F-9DB7-C02B606D6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185"/>
                    </a14:imgEffect>
                    <a14:imgEffect>
                      <a14:saturation sat="0"/>
                    </a14:imgEffect>
                    <a14:imgEffect>
                      <a14:brightnessContrast bright="-4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254" y="251729"/>
            <a:ext cx="10853057" cy="61558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310816-8565-3131-4FF1-B6DB772405E0}"/>
              </a:ext>
            </a:extLst>
          </p:cNvPr>
          <p:cNvSpPr txBox="1"/>
          <p:nvPr/>
        </p:nvSpPr>
        <p:spPr>
          <a:xfrm>
            <a:off x="757395" y="4786801"/>
            <a:ext cx="49833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nockout 48 Featherweight" panose="02000506040000020004" pitchFamily="2" charset="0"/>
                <a:ea typeface="Montserrat" charset="0"/>
                <a:cs typeface="Montserrat" charset="0"/>
              </a:rPr>
              <a:t>VISION &amp; 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E3C4C-4706-EB46-EFC4-0ED0CC641253}"/>
              </a:ext>
            </a:extLst>
          </p:cNvPr>
          <p:cNvSpPr txBox="1"/>
          <p:nvPr/>
        </p:nvSpPr>
        <p:spPr>
          <a:xfrm>
            <a:off x="757395" y="4498752"/>
            <a:ext cx="543399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0514D"/>
                </a:solidFill>
                <a:effectLst/>
                <a:uLnTx/>
                <a:uFillTx/>
                <a:latin typeface="Knockout 48 Featherweight" panose="02000506040000020004" pitchFamily="2" charset="0"/>
                <a:ea typeface="Montserrat" charset="0"/>
                <a:cs typeface="Montserrat" charset="0"/>
              </a:rPr>
              <a:t>A FORCE FOR GOOD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FE39E-9983-0AC2-5B8A-6D8F8577DF32}"/>
              </a:ext>
            </a:extLst>
          </p:cNvPr>
          <p:cNvSpPr/>
          <p:nvPr/>
        </p:nvSpPr>
        <p:spPr>
          <a:xfrm>
            <a:off x="7114323" y="0"/>
            <a:ext cx="5080001" cy="6858000"/>
          </a:xfrm>
          <a:prstGeom prst="rect">
            <a:avLst/>
          </a:prstGeom>
          <a:solidFill>
            <a:srgbClr val="DF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0B203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9BBF0-7853-37D8-C489-85D8BA32850E}"/>
              </a:ext>
            </a:extLst>
          </p:cNvPr>
          <p:cNvSpPr txBox="1"/>
          <p:nvPr/>
        </p:nvSpPr>
        <p:spPr>
          <a:xfrm>
            <a:off x="8435579" y="853059"/>
            <a:ext cx="2147680" cy="56259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514D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Montserrat" charset="0"/>
              </a:rPr>
              <a:t>OUR VISION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2836F-CA7D-4437-4ADC-0EBEFD5F8E1E}"/>
              </a:ext>
            </a:extLst>
          </p:cNvPr>
          <p:cNvSpPr txBox="1"/>
          <p:nvPr/>
        </p:nvSpPr>
        <p:spPr>
          <a:xfrm>
            <a:off x="6136538" y="3124893"/>
            <a:ext cx="6833117" cy="56259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0514D"/>
                </a:solidFill>
                <a:effectLst/>
                <a:uLnTx/>
                <a:uFillTx/>
                <a:latin typeface="Roboto Condensed"/>
                <a:ea typeface="Roboto Condensed"/>
                <a:cs typeface="Montserrat" charset="0"/>
              </a:rPr>
              <a:t>OUR MISSION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9DA0D4-EC40-7804-939E-ABD3E8113FB6}"/>
              </a:ext>
            </a:extLst>
          </p:cNvPr>
          <p:cNvSpPr txBox="1"/>
          <p:nvPr/>
        </p:nvSpPr>
        <p:spPr>
          <a:xfrm>
            <a:off x="7555466" y="3817305"/>
            <a:ext cx="434731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D2032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To create the most captivating soccer experience that unites the Bay, inspires greatness and leaves you wanting more.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909EA-AFAD-649B-9969-4654A3F56888}"/>
              </a:ext>
            </a:extLst>
          </p:cNvPr>
          <p:cNvSpPr txBox="1"/>
          <p:nvPr/>
        </p:nvSpPr>
        <p:spPr>
          <a:xfrm>
            <a:off x="7241862" y="1667378"/>
            <a:ext cx="482492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D2032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</a:rPr>
              <a:t>To be a top global sports franchise and a catalyst for innovation and change.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D2032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DFDED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36852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ADE0AAAD-0F93-A16F-5337-72B7D15B0D21}"/>
              </a:ext>
            </a:extLst>
          </p:cNvPr>
          <p:cNvSpPr/>
          <p:nvPr/>
        </p:nvSpPr>
        <p:spPr>
          <a:xfrm>
            <a:off x="-133814" y="-25471"/>
            <a:ext cx="12345604" cy="2804044"/>
          </a:xfrm>
          <a:prstGeom prst="rect">
            <a:avLst/>
          </a:prstGeom>
          <a:solidFill>
            <a:srgbClr val="0B2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BEFA5D-AAAD-C451-3BB4-0475047CA31A}"/>
              </a:ext>
            </a:extLst>
          </p:cNvPr>
          <p:cNvSpPr txBox="1"/>
          <p:nvPr/>
        </p:nvSpPr>
        <p:spPr>
          <a:xfrm>
            <a:off x="247493" y="3300333"/>
            <a:ext cx="14955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F0514D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1988 - 2009</a:t>
            </a:r>
            <a:endParaRPr lang="en-US" sz="1600" b="1">
              <a:solidFill>
                <a:srgbClr val="F0514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en-US" sz="1200">
                <a:solidFill>
                  <a:srgbClr val="0B203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Founding Four collectively competed for the US Women’s National Team</a:t>
            </a:r>
            <a:endParaRPr lang="en-US" sz="1200" b="1">
              <a:solidFill>
                <a:srgbClr val="0B20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circle, screenshot, design&#10;&#10;Description automatically generated">
            <a:extLst>
              <a:ext uri="{FF2B5EF4-FFF2-40B4-BE49-F238E27FC236}">
                <a16:creationId xmlns:a16="http://schemas.microsoft.com/office/drawing/2014/main" id="{1E6464C1-888D-49F0-1F08-05CE000A1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32304" y="4289994"/>
            <a:ext cx="5368889" cy="2587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87DDC8-50D9-D40A-2E4C-3C2807BA8D32}"/>
              </a:ext>
            </a:extLst>
          </p:cNvPr>
          <p:cNvSpPr txBox="1"/>
          <p:nvPr/>
        </p:nvSpPr>
        <p:spPr>
          <a:xfrm>
            <a:off x="522012" y="5448096"/>
            <a:ext cx="158900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solidFill>
                  <a:srgbClr val="F0514D"/>
                </a:solidFill>
                <a:latin typeface="Roboto Condensed"/>
                <a:ea typeface="Roboto Condensed"/>
                <a:cs typeface="Arial"/>
              </a:rPr>
              <a:t>AUG 2020</a:t>
            </a:r>
            <a:endParaRPr lang="en-US"/>
          </a:p>
          <a:p>
            <a:r>
              <a:rPr lang="en-US" sz="1200">
                <a:solidFill>
                  <a:srgbClr val="0B2032"/>
                </a:solidFill>
                <a:effectLst/>
                <a:latin typeface="Roboto Condensed"/>
                <a:ea typeface="Roboto Condensed"/>
                <a:cs typeface="Arial"/>
              </a:rPr>
              <a:t>Founding Four came together with the goal of expanding the NWSL to the Bay Area</a:t>
            </a:r>
            <a:endParaRPr lang="en-US" sz="1200" b="1">
              <a:solidFill>
                <a:srgbClr val="0B2032"/>
              </a:solidFill>
              <a:latin typeface="Roboto Condensed"/>
              <a:ea typeface="Roboto Condensed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11F9F-6BD0-6037-6332-1080A42B19B0}"/>
              </a:ext>
            </a:extLst>
          </p:cNvPr>
          <p:cNvSpPr txBox="1"/>
          <p:nvPr/>
        </p:nvSpPr>
        <p:spPr>
          <a:xfrm>
            <a:off x="5101438" y="5444249"/>
            <a:ext cx="186946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solidFill>
                  <a:srgbClr val="F0514D"/>
                </a:solidFill>
                <a:latin typeface="Roboto Condensed"/>
                <a:ea typeface="Roboto Condensed"/>
                <a:cs typeface="Arial"/>
              </a:rPr>
              <a:t>DEC 2023</a:t>
            </a:r>
          </a:p>
          <a:p>
            <a:r>
              <a:rPr lang="en-US" sz="1200">
                <a:solidFill>
                  <a:srgbClr val="0B2032"/>
                </a:solidFill>
                <a:effectLst/>
                <a:latin typeface="Roboto Condensed"/>
                <a:ea typeface="Roboto Condensed"/>
                <a:cs typeface="Arial"/>
              </a:rPr>
              <a:t>NWSL </a:t>
            </a:r>
            <a:r>
              <a:rPr lang="en-US" sz="1200">
                <a:solidFill>
                  <a:srgbClr val="0B2032"/>
                </a:solidFill>
                <a:latin typeface="Roboto Condensed"/>
                <a:ea typeface="Roboto Condensed"/>
                <a:cs typeface="Arial"/>
              </a:rPr>
              <a:t>Expansion Draft</a:t>
            </a:r>
            <a:endParaRPr lang="en-US" sz="1200" b="1">
              <a:solidFill>
                <a:srgbClr val="0B20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955C5A-F2B5-D632-9DF2-121ABEEA069A}"/>
              </a:ext>
            </a:extLst>
          </p:cNvPr>
          <p:cNvSpPr txBox="1"/>
          <p:nvPr/>
        </p:nvSpPr>
        <p:spPr>
          <a:xfrm>
            <a:off x="2254183" y="3300333"/>
            <a:ext cx="20699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F0514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APR 4, 2023</a:t>
            </a:r>
            <a:endParaRPr lang="en-US" sz="1600" b="1">
              <a:solidFill>
                <a:srgbClr val="F0514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en-US" sz="1200">
                <a:solidFill>
                  <a:srgbClr val="0B203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NWSL announced expansion into the Bay Area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FA7AF-D278-1171-999F-85E6A00264FB}"/>
              </a:ext>
            </a:extLst>
          </p:cNvPr>
          <p:cNvSpPr txBox="1"/>
          <p:nvPr/>
        </p:nvSpPr>
        <p:spPr>
          <a:xfrm>
            <a:off x="2843248" y="5426876"/>
            <a:ext cx="19766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F0514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JUN 1, 2023</a:t>
            </a:r>
            <a:endParaRPr lang="en-US" sz="1600" b="1">
              <a:solidFill>
                <a:srgbClr val="F0514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en-US" sz="1200">
                <a:solidFill>
                  <a:srgbClr val="0B203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Bay FC was born, name and logos released, followed by a launch party in the Bay on June 3</a:t>
            </a:r>
            <a:r>
              <a:rPr lang="en-US" sz="1200" baseline="30000">
                <a:solidFill>
                  <a:srgbClr val="0B203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rd</a:t>
            </a:r>
            <a:r>
              <a:rPr lang="en-US" sz="1200">
                <a:solidFill>
                  <a:srgbClr val="0B203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endParaRPr lang="en-US" sz="1200" b="1">
              <a:solidFill>
                <a:srgbClr val="0B20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6C2DBE-C8D9-6753-8A66-AB4539177079}"/>
              </a:ext>
            </a:extLst>
          </p:cNvPr>
          <p:cNvSpPr txBox="1"/>
          <p:nvPr/>
        </p:nvSpPr>
        <p:spPr>
          <a:xfrm>
            <a:off x="4561500" y="3269015"/>
            <a:ext cx="216052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solidFill>
                  <a:srgbClr val="F0514D"/>
                </a:solidFill>
                <a:latin typeface="Roboto Condensed"/>
                <a:ea typeface="Roboto Condensed"/>
                <a:cs typeface="Arial"/>
              </a:rPr>
              <a:t>JUN-DEC 2023</a:t>
            </a:r>
          </a:p>
          <a:p>
            <a:r>
              <a:rPr lang="en-US" sz="1200">
                <a:solidFill>
                  <a:srgbClr val="0B2032"/>
                </a:solidFill>
                <a:latin typeface="Roboto Condensed"/>
                <a:ea typeface="Roboto Condensed"/>
                <a:cs typeface="Arial"/>
              </a:rPr>
              <a:t>Roster Formation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788621-371F-53B4-76CB-FDD37983D564}"/>
              </a:ext>
            </a:extLst>
          </p:cNvPr>
          <p:cNvSpPr txBox="1"/>
          <p:nvPr/>
        </p:nvSpPr>
        <p:spPr>
          <a:xfrm>
            <a:off x="6709743" y="3258731"/>
            <a:ext cx="13469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F0514D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MAR 2024</a:t>
            </a:r>
            <a:endParaRPr lang="en-US" sz="1600" b="1">
              <a:solidFill>
                <a:srgbClr val="F0514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en-US" sz="1200">
                <a:solidFill>
                  <a:srgbClr val="0B2032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Inaugural Season Began</a:t>
            </a:r>
            <a:endParaRPr lang="en-US" sz="1200" b="1">
              <a:solidFill>
                <a:srgbClr val="0B20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5547A6-6F60-B18E-6056-AEDDEA1F1D1E}"/>
              </a:ext>
            </a:extLst>
          </p:cNvPr>
          <p:cNvCxnSpPr>
            <a:cxnSpLocks/>
          </p:cNvCxnSpPr>
          <p:nvPr/>
        </p:nvCxnSpPr>
        <p:spPr>
          <a:xfrm flipV="1">
            <a:off x="20013" y="4547179"/>
            <a:ext cx="12115144" cy="178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370D09-A28B-5136-C541-6A4E11B4C6F6}"/>
              </a:ext>
            </a:extLst>
          </p:cNvPr>
          <p:cNvCxnSpPr>
            <a:cxnSpLocks/>
            <a:stCxn id="35" idx="0"/>
          </p:cNvCxnSpPr>
          <p:nvPr/>
        </p:nvCxnSpPr>
        <p:spPr>
          <a:xfrm>
            <a:off x="136894" y="3379623"/>
            <a:ext cx="0" cy="1192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7DD9E382-59E5-048D-F5DC-B3C54C05F670}"/>
              </a:ext>
            </a:extLst>
          </p:cNvPr>
          <p:cNvSpPr/>
          <p:nvPr/>
        </p:nvSpPr>
        <p:spPr>
          <a:xfrm>
            <a:off x="42315" y="3379623"/>
            <a:ext cx="189158" cy="189158"/>
          </a:xfrm>
          <a:prstGeom prst="ellipse">
            <a:avLst/>
          </a:prstGeom>
          <a:solidFill>
            <a:srgbClr val="F05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AFD72F2-0BFC-5A8F-644B-DC79787F8ADB}"/>
              </a:ext>
            </a:extLst>
          </p:cNvPr>
          <p:cNvCxnSpPr>
            <a:cxnSpLocks/>
            <a:stCxn id="40" idx="0"/>
          </p:cNvCxnSpPr>
          <p:nvPr/>
        </p:nvCxnSpPr>
        <p:spPr>
          <a:xfrm>
            <a:off x="4443734" y="3345013"/>
            <a:ext cx="0" cy="12018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28E6F477-C517-A9DD-6C07-223AE277C535}"/>
              </a:ext>
            </a:extLst>
          </p:cNvPr>
          <p:cNvSpPr/>
          <p:nvPr/>
        </p:nvSpPr>
        <p:spPr>
          <a:xfrm>
            <a:off x="4349155" y="3345013"/>
            <a:ext cx="189158" cy="189158"/>
          </a:xfrm>
          <a:prstGeom prst="ellipse">
            <a:avLst/>
          </a:prstGeom>
          <a:solidFill>
            <a:srgbClr val="F05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816294C-29E7-EC50-2167-6B896FA864F4}"/>
              </a:ext>
            </a:extLst>
          </p:cNvPr>
          <p:cNvCxnSpPr>
            <a:cxnSpLocks/>
            <a:stCxn id="42" idx="0"/>
          </p:cNvCxnSpPr>
          <p:nvPr/>
        </p:nvCxnSpPr>
        <p:spPr>
          <a:xfrm>
            <a:off x="2113383" y="3373260"/>
            <a:ext cx="0" cy="11948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A598134B-ED51-E4EB-23B2-C84875C55215}"/>
              </a:ext>
            </a:extLst>
          </p:cNvPr>
          <p:cNvSpPr/>
          <p:nvPr/>
        </p:nvSpPr>
        <p:spPr>
          <a:xfrm>
            <a:off x="2018804" y="3373260"/>
            <a:ext cx="189158" cy="189158"/>
          </a:xfrm>
          <a:prstGeom prst="ellipse">
            <a:avLst/>
          </a:prstGeom>
          <a:solidFill>
            <a:srgbClr val="F05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133F066-2E38-55F9-E5D7-EAFE5F635DA4}"/>
              </a:ext>
            </a:extLst>
          </p:cNvPr>
          <p:cNvCxnSpPr>
            <a:cxnSpLocks/>
            <a:endCxn id="44" idx="4"/>
          </p:cNvCxnSpPr>
          <p:nvPr/>
        </p:nvCxnSpPr>
        <p:spPr>
          <a:xfrm>
            <a:off x="405905" y="4578532"/>
            <a:ext cx="0" cy="1113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F9C9EC11-57C9-D718-72F7-3C503AAEE2B8}"/>
              </a:ext>
            </a:extLst>
          </p:cNvPr>
          <p:cNvSpPr/>
          <p:nvPr/>
        </p:nvSpPr>
        <p:spPr>
          <a:xfrm>
            <a:off x="311326" y="5502551"/>
            <a:ext cx="189158" cy="189158"/>
          </a:xfrm>
          <a:prstGeom prst="ellipse">
            <a:avLst/>
          </a:prstGeom>
          <a:solidFill>
            <a:srgbClr val="F05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90504F-BF2D-1369-5775-4457C8AE527A}"/>
              </a:ext>
            </a:extLst>
          </p:cNvPr>
          <p:cNvCxnSpPr>
            <a:cxnSpLocks/>
          </p:cNvCxnSpPr>
          <p:nvPr/>
        </p:nvCxnSpPr>
        <p:spPr>
          <a:xfrm>
            <a:off x="5038388" y="4565929"/>
            <a:ext cx="0" cy="11292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8BEF5EE6-E778-059E-5CFF-57D01E85125F}"/>
              </a:ext>
            </a:extLst>
          </p:cNvPr>
          <p:cNvSpPr/>
          <p:nvPr/>
        </p:nvSpPr>
        <p:spPr>
          <a:xfrm>
            <a:off x="4943809" y="5504468"/>
            <a:ext cx="189158" cy="189158"/>
          </a:xfrm>
          <a:prstGeom prst="ellipse">
            <a:avLst/>
          </a:prstGeom>
          <a:solidFill>
            <a:srgbClr val="F05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3A5C114-859C-FA3E-63E4-F39E7893F10B}"/>
              </a:ext>
            </a:extLst>
          </p:cNvPr>
          <p:cNvCxnSpPr>
            <a:cxnSpLocks/>
            <a:endCxn id="61" idx="4"/>
          </p:cNvCxnSpPr>
          <p:nvPr/>
        </p:nvCxnSpPr>
        <p:spPr>
          <a:xfrm>
            <a:off x="2768723" y="4566153"/>
            <a:ext cx="0" cy="11492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8A0454A9-E906-46A3-AD1C-6E2DC655F1EF}"/>
              </a:ext>
            </a:extLst>
          </p:cNvPr>
          <p:cNvSpPr/>
          <p:nvPr/>
        </p:nvSpPr>
        <p:spPr>
          <a:xfrm>
            <a:off x="2674144" y="5526272"/>
            <a:ext cx="189158" cy="189158"/>
          </a:xfrm>
          <a:prstGeom prst="ellipse">
            <a:avLst/>
          </a:prstGeom>
          <a:solidFill>
            <a:srgbClr val="F05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05DED78-6A45-14F0-9629-080678A36149}"/>
              </a:ext>
            </a:extLst>
          </p:cNvPr>
          <p:cNvSpPr txBox="1"/>
          <p:nvPr/>
        </p:nvSpPr>
        <p:spPr>
          <a:xfrm>
            <a:off x="853837" y="1069902"/>
            <a:ext cx="4120442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4000">
                <a:solidFill>
                  <a:srgbClr val="DFE0E0"/>
                </a:solidFill>
                <a:latin typeface="Knockout 48 Featherweight" panose="02000506040000020004" pitchFamily="2" charset="0"/>
                <a:ea typeface="Montserrat" charset="0"/>
                <a:cs typeface="Montserrat" charset="0"/>
              </a:rPr>
              <a:t>WHERE WE BEGAN AND WHERE WE’RE GOING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1D527E3-ED91-1403-8878-53C87B696672}"/>
              </a:ext>
            </a:extLst>
          </p:cNvPr>
          <p:cNvSpPr txBox="1"/>
          <p:nvPr/>
        </p:nvSpPr>
        <p:spPr>
          <a:xfrm>
            <a:off x="853837" y="476413"/>
            <a:ext cx="7685420" cy="539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n-US" sz="1400">
                <a:solidFill>
                  <a:srgbClr val="F0514D"/>
                </a:solidFill>
                <a:latin typeface="Knockout 48 Featherweight" panose="02000506040000020004" pitchFamily="2" charset="0"/>
                <a:ea typeface="Montserrat" charset="0"/>
                <a:cs typeface="Montserrat" charset="0"/>
              </a:rPr>
              <a:t>WHO WE 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CB0FA-667E-EA54-1E9C-DBFCDC993602}"/>
              </a:ext>
            </a:extLst>
          </p:cNvPr>
          <p:cNvSpPr txBox="1"/>
          <p:nvPr/>
        </p:nvSpPr>
        <p:spPr>
          <a:xfrm>
            <a:off x="5486697" y="1040361"/>
            <a:ext cx="5645663" cy="1098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kern="0">
                <a:solidFill>
                  <a:srgbClr val="DFE0E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“Twenty years ago, youth soccer was only 25% girls' teams. Today it is at 50%. This is a consumer segment maturing into a fully formed market. We are at the inflection point where economic reality starts to catch up to the demand data.  </a:t>
            </a:r>
          </a:p>
          <a:p>
            <a:pPr>
              <a:lnSpc>
                <a:spcPts val="1960"/>
              </a:lnSpc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FE0E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-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DFE0E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Alan Waxman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DFE0E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, Co-chair of Bay FC and co-founder and CEO of Sixth Street </a:t>
            </a:r>
            <a:endParaRPr lang="en-US" kern="0">
              <a:solidFill>
                <a:srgbClr val="DFE0E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168010-3AA1-7142-58AF-5054CB1514F8}"/>
              </a:ext>
            </a:extLst>
          </p:cNvPr>
          <p:cNvCxnSpPr>
            <a:cxnSpLocks/>
            <a:stCxn id="13" idx="0"/>
          </p:cNvCxnSpPr>
          <p:nvPr/>
        </p:nvCxnSpPr>
        <p:spPr>
          <a:xfrm>
            <a:off x="6646303" y="3345651"/>
            <a:ext cx="0" cy="12018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308AC73-5A05-05B9-6053-CFDC8C06657E}"/>
              </a:ext>
            </a:extLst>
          </p:cNvPr>
          <p:cNvSpPr/>
          <p:nvPr/>
        </p:nvSpPr>
        <p:spPr>
          <a:xfrm>
            <a:off x="6551724" y="3345651"/>
            <a:ext cx="189158" cy="189158"/>
          </a:xfrm>
          <a:prstGeom prst="ellipse">
            <a:avLst/>
          </a:prstGeom>
          <a:solidFill>
            <a:srgbClr val="F05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ACEA95-5C3C-AEBB-F875-67D1549288F7}"/>
              </a:ext>
            </a:extLst>
          </p:cNvPr>
          <p:cNvCxnSpPr>
            <a:cxnSpLocks/>
          </p:cNvCxnSpPr>
          <p:nvPr/>
        </p:nvCxnSpPr>
        <p:spPr>
          <a:xfrm>
            <a:off x="7217462" y="4555571"/>
            <a:ext cx="0" cy="11292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B538349-DE97-24C0-A554-F89550B349C1}"/>
              </a:ext>
            </a:extLst>
          </p:cNvPr>
          <p:cNvSpPr/>
          <p:nvPr/>
        </p:nvSpPr>
        <p:spPr>
          <a:xfrm>
            <a:off x="7122883" y="5498592"/>
            <a:ext cx="189158" cy="189158"/>
          </a:xfrm>
          <a:prstGeom prst="ellipse">
            <a:avLst/>
          </a:prstGeom>
          <a:solidFill>
            <a:srgbClr val="F05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257CF3-46E8-40E9-5FEA-AFE283A870ED}"/>
              </a:ext>
            </a:extLst>
          </p:cNvPr>
          <p:cNvSpPr txBox="1"/>
          <p:nvPr/>
        </p:nvSpPr>
        <p:spPr>
          <a:xfrm>
            <a:off x="9112937" y="5424127"/>
            <a:ext cx="1869468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solidFill>
                  <a:srgbClr val="F0514D"/>
                </a:solidFill>
                <a:latin typeface="Roboto Condensed"/>
                <a:ea typeface="Roboto Condensed"/>
                <a:cs typeface="Arial"/>
              </a:rPr>
              <a:t>SEPT 2024</a:t>
            </a:r>
          </a:p>
          <a:p>
            <a:r>
              <a:rPr lang="en-US" sz="1200">
                <a:solidFill>
                  <a:srgbClr val="0B2032"/>
                </a:solidFill>
                <a:effectLst/>
                <a:latin typeface="Roboto Condensed"/>
                <a:ea typeface="Roboto Condensed"/>
                <a:cs typeface="Arial"/>
              </a:rPr>
              <a:t>Treasure Island Training Facility Announced</a:t>
            </a:r>
            <a:endParaRPr lang="en-US" sz="1200" b="1">
              <a:solidFill>
                <a:srgbClr val="0B20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47E69E-D998-E3A8-458F-204F8F06B05B}"/>
              </a:ext>
            </a:extLst>
          </p:cNvPr>
          <p:cNvSpPr txBox="1"/>
          <p:nvPr/>
        </p:nvSpPr>
        <p:spPr>
          <a:xfrm>
            <a:off x="7341346" y="5424127"/>
            <a:ext cx="1360659" cy="892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solidFill>
                  <a:srgbClr val="F0514D"/>
                </a:solidFill>
                <a:latin typeface="Roboto Condensed"/>
                <a:ea typeface="Roboto Condensed"/>
                <a:cs typeface="Arial"/>
              </a:rPr>
              <a:t>JUL 2024</a:t>
            </a:r>
          </a:p>
          <a:p>
            <a:r>
              <a:rPr lang="en-US" sz="1200">
                <a:solidFill>
                  <a:srgbClr val="0B2032"/>
                </a:solidFill>
                <a:effectLst/>
                <a:latin typeface="Roboto Condensed"/>
                <a:ea typeface="Roboto Condensed"/>
                <a:cs typeface="Arial"/>
              </a:rPr>
              <a:t>Three Players Represent Club in Summer Olympics</a:t>
            </a:r>
            <a:endParaRPr lang="en-US" sz="1200" b="1">
              <a:solidFill>
                <a:srgbClr val="0B20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355B3A-0CF0-37E3-4A6E-2EC2BFA0A1B5}"/>
              </a:ext>
            </a:extLst>
          </p:cNvPr>
          <p:cNvCxnSpPr>
            <a:cxnSpLocks/>
            <a:stCxn id="24" idx="0"/>
          </p:cNvCxnSpPr>
          <p:nvPr/>
        </p:nvCxnSpPr>
        <p:spPr>
          <a:xfrm>
            <a:off x="8669408" y="3353022"/>
            <a:ext cx="0" cy="12018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14D2E4E7-BB49-B25A-8918-E5B4D3713913}"/>
              </a:ext>
            </a:extLst>
          </p:cNvPr>
          <p:cNvSpPr/>
          <p:nvPr/>
        </p:nvSpPr>
        <p:spPr>
          <a:xfrm>
            <a:off x="8574829" y="3353022"/>
            <a:ext cx="189158" cy="189158"/>
          </a:xfrm>
          <a:prstGeom prst="ellipse">
            <a:avLst/>
          </a:prstGeom>
          <a:solidFill>
            <a:srgbClr val="F05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479964-EF33-6F22-D7BC-A6601BDE4803}"/>
              </a:ext>
            </a:extLst>
          </p:cNvPr>
          <p:cNvSpPr txBox="1"/>
          <p:nvPr/>
        </p:nvSpPr>
        <p:spPr>
          <a:xfrm>
            <a:off x="8775253" y="3253626"/>
            <a:ext cx="1175686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solidFill>
                  <a:srgbClr val="F0514D"/>
                </a:solidFill>
                <a:latin typeface="Roboto Condensed"/>
                <a:ea typeface="Roboto Condensed"/>
                <a:cs typeface="Arial"/>
              </a:rPr>
              <a:t>AUG 2024</a:t>
            </a:r>
          </a:p>
          <a:p>
            <a:r>
              <a:rPr lang="en-US" sz="1200">
                <a:solidFill>
                  <a:srgbClr val="0B2032"/>
                </a:solidFill>
                <a:effectLst/>
                <a:latin typeface="Roboto Condensed"/>
                <a:ea typeface="Roboto Condensed"/>
                <a:cs typeface="Arial"/>
              </a:rPr>
              <a:t>Hosted FC Barcelona for International Friendly</a:t>
            </a:r>
            <a:endParaRPr lang="en-US" sz="1200" b="1">
              <a:solidFill>
                <a:srgbClr val="0B20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5560D8-C0C1-9930-638B-8872FDE4AD22}"/>
              </a:ext>
            </a:extLst>
          </p:cNvPr>
          <p:cNvCxnSpPr>
            <a:cxnSpLocks/>
          </p:cNvCxnSpPr>
          <p:nvPr/>
        </p:nvCxnSpPr>
        <p:spPr>
          <a:xfrm>
            <a:off x="8989054" y="4550072"/>
            <a:ext cx="0" cy="11292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D2236DDC-DC00-125A-338C-8F0E463F3A0C}"/>
              </a:ext>
            </a:extLst>
          </p:cNvPr>
          <p:cNvSpPr/>
          <p:nvPr/>
        </p:nvSpPr>
        <p:spPr>
          <a:xfrm>
            <a:off x="8894475" y="5493093"/>
            <a:ext cx="189158" cy="189158"/>
          </a:xfrm>
          <a:prstGeom prst="ellipse">
            <a:avLst/>
          </a:prstGeom>
          <a:solidFill>
            <a:srgbClr val="F05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A20983-BDDA-66C8-230C-234D5DAFC45F}"/>
              </a:ext>
            </a:extLst>
          </p:cNvPr>
          <p:cNvCxnSpPr>
            <a:cxnSpLocks/>
            <a:stCxn id="32" idx="0"/>
          </p:cNvCxnSpPr>
          <p:nvPr/>
        </p:nvCxnSpPr>
        <p:spPr>
          <a:xfrm>
            <a:off x="10370437" y="3338588"/>
            <a:ext cx="0" cy="12018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0618BA6-BCC6-462E-B798-CBA1E01AC185}"/>
              </a:ext>
            </a:extLst>
          </p:cNvPr>
          <p:cNvSpPr/>
          <p:nvPr/>
        </p:nvSpPr>
        <p:spPr>
          <a:xfrm>
            <a:off x="10275858" y="3338588"/>
            <a:ext cx="189158" cy="189158"/>
          </a:xfrm>
          <a:prstGeom prst="ellipse">
            <a:avLst/>
          </a:prstGeom>
          <a:solidFill>
            <a:srgbClr val="F05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0FED96-51F4-5E4A-A039-ECA4DF3BFD4A}"/>
              </a:ext>
            </a:extLst>
          </p:cNvPr>
          <p:cNvSpPr txBox="1"/>
          <p:nvPr/>
        </p:nvSpPr>
        <p:spPr>
          <a:xfrm>
            <a:off x="10789934" y="5424127"/>
            <a:ext cx="1496644" cy="12618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solidFill>
                  <a:srgbClr val="F0514D"/>
                </a:solidFill>
                <a:latin typeface="Roboto Condensed"/>
                <a:ea typeface="Roboto Condensed"/>
                <a:cs typeface="Arial"/>
              </a:rPr>
              <a:t>NOV 2024</a:t>
            </a:r>
          </a:p>
          <a:p>
            <a:r>
              <a:rPr lang="en-US" sz="1200">
                <a:solidFill>
                  <a:srgbClr val="0B2032"/>
                </a:solidFill>
                <a:effectLst/>
                <a:latin typeface="Roboto Condensed"/>
                <a:ea typeface="Roboto Condensed"/>
                <a:cs typeface="Arial"/>
              </a:rPr>
              <a:t>Club sets record for most wins in expansion team’s inaugural season (11) and makes playoffs</a:t>
            </a:r>
            <a:endParaRPr lang="en-US" sz="1200" b="1">
              <a:solidFill>
                <a:srgbClr val="0B20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8C8BF2-659A-592E-FDF4-83D50A51881B}"/>
              </a:ext>
            </a:extLst>
          </p:cNvPr>
          <p:cNvSpPr txBox="1"/>
          <p:nvPr/>
        </p:nvSpPr>
        <p:spPr>
          <a:xfrm>
            <a:off x="10554852" y="3253626"/>
            <a:ext cx="1516613" cy="12618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solidFill>
                  <a:srgbClr val="F0514D"/>
                </a:solidFill>
                <a:latin typeface="Roboto Condensed"/>
                <a:ea typeface="Roboto Condensed"/>
                <a:cs typeface="Arial"/>
              </a:rPr>
              <a:t>OCT 2024</a:t>
            </a:r>
          </a:p>
          <a:p>
            <a:r>
              <a:rPr lang="en-US" sz="1200">
                <a:solidFill>
                  <a:srgbClr val="0B2032"/>
                </a:solidFill>
                <a:effectLst/>
                <a:latin typeface="Roboto Condensed"/>
                <a:ea typeface="Roboto Condensed"/>
                <a:cs typeface="Arial"/>
              </a:rPr>
              <a:t>Defender Alyssa Malonson is first Bay FC player to be called up for U.S. Women’s National Team Duty</a:t>
            </a:r>
            <a:endParaRPr lang="en-US" sz="1200" b="1">
              <a:solidFill>
                <a:srgbClr val="0B2032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FE18F1-ABEC-2215-A9BA-ED4A36607BA1}"/>
              </a:ext>
            </a:extLst>
          </p:cNvPr>
          <p:cNvCxnSpPr>
            <a:cxnSpLocks/>
          </p:cNvCxnSpPr>
          <p:nvPr/>
        </p:nvCxnSpPr>
        <p:spPr>
          <a:xfrm>
            <a:off x="10695356" y="4540434"/>
            <a:ext cx="0" cy="11292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DD2D58B-5118-B9AF-53B5-A1CD3134D6C6}"/>
              </a:ext>
            </a:extLst>
          </p:cNvPr>
          <p:cNvSpPr/>
          <p:nvPr/>
        </p:nvSpPr>
        <p:spPr>
          <a:xfrm>
            <a:off x="10600777" y="5483455"/>
            <a:ext cx="189158" cy="189158"/>
          </a:xfrm>
          <a:prstGeom prst="ellipse">
            <a:avLst/>
          </a:prstGeom>
          <a:solidFill>
            <a:srgbClr val="F051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0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women holding their hands up&#10;&#10;Description automatically generated with medium confidence">
            <a:extLst>
              <a:ext uri="{FF2B5EF4-FFF2-40B4-BE49-F238E27FC236}">
                <a16:creationId xmlns:a16="http://schemas.microsoft.com/office/drawing/2014/main" id="{CC347B8B-C321-F12C-70B7-143524F02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58" y="-3"/>
            <a:ext cx="10778682" cy="6858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E9B5A7-5248-3865-7B7D-813F56DB5822}"/>
              </a:ext>
            </a:extLst>
          </p:cNvPr>
          <p:cNvSpPr txBox="1"/>
          <p:nvPr/>
        </p:nvSpPr>
        <p:spPr>
          <a:xfrm>
            <a:off x="2537076" y="4896233"/>
            <a:ext cx="7902324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60"/>
              </a:lnSpc>
            </a:pPr>
            <a:r>
              <a:rPr lang="en-US" sz="9600" b="1">
                <a:solidFill>
                  <a:srgbClr val="FFFFFF"/>
                </a:solidFill>
                <a:latin typeface="Knockout 48 Featherweight" panose="02000506040000020004" pitchFamily="2" charset="0"/>
                <a:ea typeface="Roboto Condensed" panose="02000000000000000000" pitchFamily="2" charset="0"/>
                <a:cs typeface="Montserrat" charset="0"/>
              </a:rPr>
              <a:t>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44987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circle, screenshot, design&#10;&#10;Description automatically generated">
            <a:extLst>
              <a:ext uri="{FF2B5EF4-FFF2-40B4-BE49-F238E27FC236}">
                <a16:creationId xmlns:a16="http://schemas.microsoft.com/office/drawing/2014/main" id="{F95E3845-7F95-E98A-AAB6-BB45391E57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-435906" y="3161170"/>
            <a:ext cx="4065702" cy="4254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A3978F-5CB7-69C1-35C1-1F50077F9FAF}"/>
              </a:ext>
            </a:extLst>
          </p:cNvPr>
          <p:cNvSpPr txBox="1"/>
          <p:nvPr/>
        </p:nvSpPr>
        <p:spPr>
          <a:xfrm>
            <a:off x="707297" y="1386612"/>
            <a:ext cx="4470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DFE0E0"/>
                </a:solidFill>
                <a:latin typeface="Knockout HTF49-Liteweight" pitchFamily="2" charset="0"/>
                <a:ea typeface="Montserrat" charset="0"/>
                <a:cs typeface="Montserrat" charset="0"/>
              </a:rPr>
              <a:t>WE ARE PARTNERING WITH OUR COMMUNITY TO MAKE A DIFFERENCE IN THE BAY AREA.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6C675-093B-C84A-BDC7-245144913E5E}"/>
              </a:ext>
            </a:extLst>
          </p:cNvPr>
          <p:cNvSpPr txBox="1"/>
          <p:nvPr/>
        </p:nvSpPr>
        <p:spPr>
          <a:xfrm rot="16200000">
            <a:off x="-1826531" y="1895703"/>
            <a:ext cx="44174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BAY FOOTBALL CLUB</a:t>
            </a:r>
            <a:endParaRPr lang="en-US" sz="110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B59C90-56EF-25D1-63E8-258F52535648}"/>
              </a:ext>
            </a:extLst>
          </p:cNvPr>
          <p:cNvSpPr txBox="1"/>
          <p:nvPr/>
        </p:nvSpPr>
        <p:spPr>
          <a:xfrm>
            <a:off x="709459" y="546319"/>
            <a:ext cx="5232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0514D"/>
                </a:solidFill>
                <a:latin typeface="Knockout HTF49-Liteweight" pitchFamily="2" charset="0"/>
                <a:ea typeface="Montserrat" charset="0"/>
                <a:cs typeface="Montserrat" charset="0"/>
              </a:rPr>
              <a:t>TOGETHER,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7A739A-92C3-AF35-D043-D2D70BEA7441}"/>
              </a:ext>
            </a:extLst>
          </p:cNvPr>
          <p:cNvSpPr txBox="1"/>
          <p:nvPr/>
        </p:nvSpPr>
        <p:spPr>
          <a:xfrm>
            <a:off x="707297" y="2811011"/>
            <a:ext cx="4173963" cy="34932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kern="100">
                <a:solidFill>
                  <a:srgbClr val="DFE0E0"/>
                </a:solidFill>
                <a:latin typeface="Roboto Condensed"/>
                <a:ea typeface="Roboto Condensed"/>
                <a:cs typeface="Arial"/>
              </a:rPr>
              <a:t>Hosted 75+ community groups at home matches and provided 5,000 tickets to community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kern="100">
              <a:solidFill>
                <a:srgbClr val="DFE0E0"/>
              </a:solidFill>
              <a:latin typeface="Roboto Condensed"/>
              <a:ea typeface="Roboto Condensed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kern="100">
                <a:solidFill>
                  <a:srgbClr val="DFE0E0"/>
                </a:solidFill>
                <a:latin typeface="Roboto Condensed"/>
                <a:ea typeface="Roboto Condensed"/>
                <a:cs typeface="Arial"/>
              </a:rPr>
              <a:t>Hosted over a dozen community soccer clinics with 15 different youth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kern="100">
              <a:solidFill>
                <a:srgbClr val="DFE0E0"/>
              </a:solidFill>
              <a:latin typeface="Roboto Condensed"/>
              <a:ea typeface="Roboto Condensed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kern="100">
                <a:solidFill>
                  <a:srgbClr val="DFE0E0"/>
                </a:solidFill>
                <a:latin typeface="Roboto Condensed"/>
                <a:ea typeface="Roboto Condensed"/>
                <a:cs typeface="Arial"/>
              </a:rPr>
              <a:t>Provided awareness for a variety of initiatives including breast cancer education, financial literacy, girls and health-focused leadership, summer reading loss,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kern="100">
              <a:solidFill>
                <a:srgbClr val="DFE0E0"/>
              </a:solidFill>
              <a:latin typeface="Roboto Condensed"/>
              <a:ea typeface="Roboto Condensed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31B153-D892-B932-224D-B61E976965B4}"/>
              </a:ext>
            </a:extLst>
          </p:cNvPr>
          <p:cNvSpPr/>
          <p:nvPr/>
        </p:nvSpPr>
        <p:spPr>
          <a:xfrm>
            <a:off x="5444197" y="0"/>
            <a:ext cx="6761563" cy="6858000"/>
          </a:xfrm>
          <a:prstGeom prst="rect">
            <a:avLst/>
          </a:prstGeom>
          <a:solidFill>
            <a:srgbClr val="DF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B20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G_3252.HEIC">
            <a:extLst>
              <a:ext uri="{FF2B5EF4-FFF2-40B4-BE49-F238E27FC236}">
                <a16:creationId xmlns:a16="http://schemas.microsoft.com/office/drawing/2014/main" id="{12B78994-C14C-8D95-8EF8-0D52FD686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198" y="0"/>
            <a:ext cx="3748014" cy="281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CFB8ECF-8D0E-A5E7-5B72-A5612A27B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53302" y="546390"/>
            <a:ext cx="3361018" cy="281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09502CC-44EF-E20D-CD9B-8DC563B5F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668" y="3669319"/>
            <a:ext cx="3626652" cy="257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608770D-A475-D5E1-26DB-BAD507F19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9754" y="2220440"/>
            <a:ext cx="2832960" cy="295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4CD0FBB-83EF-CDD8-C829-00D39264F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167" y="4702939"/>
            <a:ext cx="2916921" cy="194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18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circle, screenshot, design&#10;&#10;Description automatically generated">
            <a:extLst>
              <a:ext uri="{FF2B5EF4-FFF2-40B4-BE49-F238E27FC236}">
                <a16:creationId xmlns:a16="http://schemas.microsoft.com/office/drawing/2014/main" id="{F95E3845-7F95-E98A-AAB6-BB45391E57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-435906" y="3161170"/>
            <a:ext cx="4065702" cy="4254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A3978F-5CB7-69C1-35C1-1F50077F9FAF}"/>
              </a:ext>
            </a:extLst>
          </p:cNvPr>
          <p:cNvSpPr txBox="1"/>
          <p:nvPr/>
        </p:nvSpPr>
        <p:spPr>
          <a:xfrm>
            <a:off x="707297" y="1386612"/>
            <a:ext cx="4630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DFE0E0"/>
                </a:solidFill>
                <a:latin typeface="Knockout HTF49-Liteweight" pitchFamily="2" charset="0"/>
                <a:ea typeface="Montserrat" charset="0"/>
                <a:cs typeface="Montserrat" charset="0"/>
              </a:rPr>
              <a:t>ON A WORLD-CLASS EXPERIENCE FOR FANS IS ALWAYS TOP OF MIND.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6C675-093B-C84A-BDC7-245144913E5E}"/>
              </a:ext>
            </a:extLst>
          </p:cNvPr>
          <p:cNvSpPr txBox="1"/>
          <p:nvPr/>
        </p:nvSpPr>
        <p:spPr>
          <a:xfrm rot="16200000">
            <a:off x="-1826531" y="1895703"/>
            <a:ext cx="44174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BAY FOOTBALL CLUB</a:t>
            </a:r>
            <a:endParaRPr lang="en-US" sz="110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B59C90-56EF-25D1-63E8-258F52535648}"/>
              </a:ext>
            </a:extLst>
          </p:cNvPr>
          <p:cNvSpPr txBox="1"/>
          <p:nvPr/>
        </p:nvSpPr>
        <p:spPr>
          <a:xfrm>
            <a:off x="709459" y="546319"/>
            <a:ext cx="5232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0514D"/>
                </a:solidFill>
                <a:latin typeface="Knockout HTF49-Liteweight" pitchFamily="2" charset="0"/>
                <a:ea typeface="Montserrat" charset="0"/>
                <a:cs typeface="Montserrat" charset="0"/>
              </a:rPr>
              <a:t>FOCUSING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7A739A-92C3-AF35-D043-D2D70BEA7441}"/>
              </a:ext>
            </a:extLst>
          </p:cNvPr>
          <p:cNvSpPr txBox="1"/>
          <p:nvPr/>
        </p:nvSpPr>
        <p:spPr>
          <a:xfrm>
            <a:off x="707297" y="2347768"/>
            <a:ext cx="4539380" cy="40164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kern="100">
                <a:solidFill>
                  <a:srgbClr val="DFE0E0"/>
                </a:solidFill>
                <a:latin typeface="Roboto Condensed"/>
                <a:ea typeface="Roboto Condensed"/>
                <a:cs typeface="Arial"/>
              </a:rPr>
              <a:t>Bay FC fans are treated to a one-of-a-kind experience each and every home match including  heritage/theme nights, including our most recent Fan Appreciation Night to conclude the Club’s inaugural season home matches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kern="100">
              <a:solidFill>
                <a:srgbClr val="DFE0E0"/>
              </a:solidFill>
              <a:latin typeface="Roboto Condensed"/>
              <a:ea typeface="Roboto Condensed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kern="100">
                <a:solidFill>
                  <a:srgbClr val="DFE0E0"/>
                </a:solidFill>
                <a:latin typeface="Roboto Condensed"/>
                <a:ea typeface="Roboto Condensed"/>
                <a:cs typeface="Arial"/>
              </a:rPr>
              <a:t>FanFest Activations for fans pre-match include face painting, lawn games, partner activations, and ample food choices at the food trucks on the lawn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kern="100">
              <a:solidFill>
                <a:srgbClr val="DFE0E0"/>
              </a:solidFill>
              <a:latin typeface="Roboto Condensed"/>
              <a:ea typeface="Roboto Condensed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kern="100">
                <a:solidFill>
                  <a:srgbClr val="DFE0E0"/>
                </a:solidFill>
                <a:latin typeface="Roboto Condensed"/>
                <a:ea typeface="Roboto Condensed"/>
                <a:cs typeface="Arial"/>
              </a:rPr>
              <a:t>Special pre-and post-match performances including player recognitions, Olympic send-offs, heritage night celebrations,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kern="100">
              <a:solidFill>
                <a:srgbClr val="DFE0E0"/>
              </a:solidFill>
              <a:latin typeface="Roboto Condensed"/>
              <a:ea typeface="Roboto Condensed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31B153-D892-B932-224D-B61E976965B4}"/>
              </a:ext>
            </a:extLst>
          </p:cNvPr>
          <p:cNvSpPr/>
          <p:nvPr/>
        </p:nvSpPr>
        <p:spPr>
          <a:xfrm>
            <a:off x="5444197" y="0"/>
            <a:ext cx="6761563" cy="6858000"/>
          </a:xfrm>
          <a:prstGeom prst="rect">
            <a:avLst/>
          </a:prstGeom>
          <a:solidFill>
            <a:srgbClr val="DF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B20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3D376D-5D4C-89A7-9EF0-5EEA28540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1839" y="2241132"/>
            <a:ext cx="2504118" cy="25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E49EA01-A499-21CC-EA58-A4B0F9EFA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04"/>
          <a:stretch/>
        </p:blipFill>
        <p:spPr bwMode="auto">
          <a:xfrm>
            <a:off x="5531839" y="79186"/>
            <a:ext cx="3469341" cy="23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8E1D0DE-2CFC-CC4B-C19E-2A65190D8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3272" y="79186"/>
            <a:ext cx="3100395" cy="20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56328CA-0462-6140-361E-1E4C164A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3599" y="2241132"/>
            <a:ext cx="3884641" cy="25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AA1D6229-80A0-1901-A924-68C6D4599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500" y="4901020"/>
            <a:ext cx="3020491" cy="18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393CF711-37AC-5BA2-AC39-DAC184ED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4978" y="4901021"/>
            <a:ext cx="2859931" cy="18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8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circle, screenshot, design&#10;&#10;Description automatically generated">
            <a:extLst>
              <a:ext uri="{FF2B5EF4-FFF2-40B4-BE49-F238E27FC236}">
                <a16:creationId xmlns:a16="http://schemas.microsoft.com/office/drawing/2014/main" id="{F95E3845-7F95-E98A-AAB6-BB45391E57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-435906" y="3161170"/>
            <a:ext cx="4065702" cy="4254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A3978F-5CB7-69C1-35C1-1F50077F9FAF}"/>
              </a:ext>
            </a:extLst>
          </p:cNvPr>
          <p:cNvSpPr txBox="1"/>
          <p:nvPr/>
        </p:nvSpPr>
        <p:spPr>
          <a:xfrm>
            <a:off x="707297" y="1386612"/>
            <a:ext cx="4630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DFE0E0"/>
                </a:solidFill>
                <a:latin typeface="Knockout HTF49-Liteweight" pitchFamily="2" charset="0"/>
                <a:ea typeface="Montserrat" charset="0"/>
                <a:cs typeface="Montserrat" charset="0"/>
              </a:rPr>
              <a:t>ALLOWS BAY FC TO TAKE CARE OF PLAYERS ON AND OFF THE PITCH.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6C675-093B-C84A-BDC7-245144913E5E}"/>
              </a:ext>
            </a:extLst>
          </p:cNvPr>
          <p:cNvSpPr txBox="1"/>
          <p:nvPr/>
        </p:nvSpPr>
        <p:spPr>
          <a:xfrm rot="16200000">
            <a:off x="-1826531" y="1895703"/>
            <a:ext cx="44174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BAY FOOTBALL CLUB</a:t>
            </a:r>
            <a:endParaRPr lang="en-US" sz="1100">
              <a:solidFill>
                <a:srgbClr val="FFFFFF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B59C90-56EF-25D1-63E8-258F52535648}"/>
              </a:ext>
            </a:extLst>
          </p:cNvPr>
          <p:cNvSpPr txBox="1"/>
          <p:nvPr/>
        </p:nvSpPr>
        <p:spPr>
          <a:xfrm>
            <a:off x="707297" y="665022"/>
            <a:ext cx="6450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>
                <a:solidFill>
                  <a:srgbClr val="F0514D"/>
                </a:solidFill>
                <a:latin typeface="Knockout HTF49-Liteweight" pitchFamily="2" charset="0"/>
                <a:ea typeface="Montserrat" charset="0"/>
                <a:cs typeface="Montserrat" charset="0"/>
              </a:rPr>
              <a:t>PLAYER-CENTRICITY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7A739A-92C3-AF35-D043-D2D70BEA7441}"/>
              </a:ext>
            </a:extLst>
          </p:cNvPr>
          <p:cNvSpPr txBox="1"/>
          <p:nvPr/>
        </p:nvSpPr>
        <p:spPr>
          <a:xfrm>
            <a:off x="707297" y="2347768"/>
            <a:ext cx="4173963" cy="43550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>
                <a:solidFill>
                  <a:srgbClr val="DFE0E0"/>
                </a:solidFill>
                <a:latin typeface="Roboto Condensed"/>
                <a:ea typeface="Roboto Condensed"/>
                <a:cs typeface="Arial"/>
              </a:rPr>
              <a:t>Providing players with access to financial literacy programs through partnerships with PNC Bank and others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100">
              <a:solidFill>
                <a:srgbClr val="DFE0E0"/>
              </a:solidFill>
              <a:latin typeface="Roboto Condensed"/>
              <a:ea typeface="Roboto Condensed"/>
              <a:cs typeface="Arial"/>
            </a:endParaRP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>
                <a:solidFill>
                  <a:srgbClr val="DFE0E0"/>
                </a:solidFill>
                <a:latin typeface="Roboto Condensed"/>
                <a:ea typeface="Roboto Condensed"/>
                <a:cs typeface="Arial"/>
              </a:rPr>
              <a:t>Hiring a dedicated mental health coach 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100">
              <a:solidFill>
                <a:srgbClr val="DFE0E0"/>
              </a:solidFill>
              <a:latin typeface="Roboto Condensed"/>
              <a:ea typeface="Roboto Condensed"/>
              <a:cs typeface="Arial"/>
            </a:endParaRPr>
          </a:p>
          <a:p>
            <a: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100">
                <a:solidFill>
                  <a:srgbClr val="DFE0E0"/>
                </a:solidFill>
                <a:latin typeface="Roboto Condensed"/>
                <a:ea typeface="Roboto Condensed"/>
                <a:cs typeface="Arial"/>
              </a:rPr>
              <a:t>Surveying players about their interests off the pitch and providing opportunities for mentorships and/or internships in the off-season to help prepare them for life after soccer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kern="100">
              <a:solidFill>
                <a:srgbClr val="DFE0E0"/>
              </a:solidFill>
              <a:latin typeface="Roboto Condensed"/>
              <a:ea typeface="Roboto Condensed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31B153-D892-B932-224D-B61E976965B4}"/>
              </a:ext>
            </a:extLst>
          </p:cNvPr>
          <p:cNvSpPr/>
          <p:nvPr/>
        </p:nvSpPr>
        <p:spPr>
          <a:xfrm>
            <a:off x="5444197" y="0"/>
            <a:ext cx="6761563" cy="6858000"/>
          </a:xfrm>
          <a:prstGeom prst="rect">
            <a:avLst/>
          </a:prstGeom>
          <a:solidFill>
            <a:srgbClr val="DF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B20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FA5EFA5-EAA2-187C-F043-BA65EACD7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109" y="112059"/>
            <a:ext cx="3353564" cy="223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27DF380-AE76-3AFB-4447-0C4A465F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9462" y="1881138"/>
            <a:ext cx="3531147" cy="23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G_9159.HEIC">
            <a:extLst>
              <a:ext uri="{FF2B5EF4-FFF2-40B4-BE49-F238E27FC236}">
                <a16:creationId xmlns:a16="http://schemas.microsoft.com/office/drawing/2014/main" id="{81E763EC-65C6-C086-9C0A-433BFE427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109" y="2842576"/>
            <a:ext cx="2599383" cy="34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ED18BCC3-FBE3-250B-F956-C7BE5D10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9461" y="4387476"/>
            <a:ext cx="3531146" cy="23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5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37B8E-8B37-B3D3-B42B-6EC44535E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32B0F04-CA0E-12EF-8A46-6ACE844F5C15}"/>
              </a:ext>
            </a:extLst>
          </p:cNvPr>
          <p:cNvSpPr/>
          <p:nvPr/>
        </p:nvSpPr>
        <p:spPr>
          <a:xfrm>
            <a:off x="0" y="-25471"/>
            <a:ext cx="12211790" cy="1488140"/>
          </a:xfrm>
          <a:prstGeom prst="rect">
            <a:avLst/>
          </a:prstGeom>
          <a:solidFill>
            <a:srgbClr val="0B20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9D3D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C6C6B0D-E0B7-4377-1B1B-1A2600F517A3}"/>
              </a:ext>
            </a:extLst>
          </p:cNvPr>
          <p:cNvSpPr txBox="1"/>
          <p:nvPr/>
        </p:nvSpPr>
        <p:spPr>
          <a:xfrm>
            <a:off x="301697" y="510032"/>
            <a:ext cx="7111686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DFE0E0"/>
                </a:solidFill>
                <a:effectLst/>
                <a:uLnTx/>
                <a:uFillTx/>
                <a:latin typeface="Knockout 48 Featherweight" panose="02000506040000020004" pitchFamily="2" charset="0"/>
                <a:ea typeface="Montserrat" charset="0"/>
                <a:cs typeface="Montserrat" charset="0"/>
              </a:rPr>
              <a:t>INAUGURAL SEASON SUPERLATIVES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84DDB1-8CC7-6EEB-3475-76D2EF7425D6}"/>
              </a:ext>
            </a:extLst>
          </p:cNvPr>
          <p:cNvSpPr txBox="1"/>
          <p:nvPr/>
        </p:nvSpPr>
        <p:spPr>
          <a:xfrm>
            <a:off x="301697" y="1757679"/>
            <a:ext cx="5626779" cy="4590288"/>
          </a:xfrm>
          <a:prstGeom prst="rect">
            <a:avLst/>
          </a:prstGeom>
          <a:noFill/>
          <a:ln w="19050">
            <a:solidFill>
              <a:srgbClr val="0D2032"/>
            </a:solidFill>
          </a:ln>
        </p:spPr>
        <p:txBody>
          <a:bodyPr wrap="square" rtlCol="0">
            <a:spAutoFit/>
          </a:bodyPr>
          <a:lstStyle/>
          <a:p>
            <a:pPr marR="0" lvl="1" indent="-285750">
              <a:spcBef>
                <a:spcPts val="0"/>
              </a:spcBef>
              <a:spcAft>
                <a:spcPts val="600"/>
              </a:spcAft>
              <a:buClr>
                <a:srgbClr val="0D2032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endParaRPr lang="en-US" sz="1250">
              <a:solidFill>
                <a:srgbClr val="F0514D"/>
              </a:solidFill>
              <a:latin typeface="Roboto Condensed"/>
              <a:ea typeface="Roboto Condensed"/>
            </a:endParaRPr>
          </a:p>
          <a:p>
            <a:pPr marR="0" lvl="1" indent="-285750">
              <a:spcBef>
                <a:spcPts val="0"/>
              </a:spcBef>
              <a:spcAft>
                <a:spcPts val="600"/>
              </a:spcAft>
              <a:buClr>
                <a:srgbClr val="0D2032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Sold out 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home opener (18,000 in attendance) </a:t>
            </a:r>
          </a:p>
          <a:p>
            <a:pPr marR="0" lvl="1" indent="-285750">
              <a:spcBef>
                <a:spcPts val="0"/>
              </a:spcBef>
              <a:spcAft>
                <a:spcPts val="600"/>
              </a:spcAft>
              <a:buClr>
                <a:srgbClr val="0D2032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Great response from </a:t>
            </a: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local sponsors 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including Sutter Health, PNC, Visa, Trader Joe’s and more </a:t>
            </a:r>
          </a:p>
          <a:p>
            <a:pPr marR="0" lvl="1" indent="-285750">
              <a:spcBef>
                <a:spcPts val="0"/>
              </a:spcBef>
              <a:spcAft>
                <a:spcPts val="600"/>
              </a:spcAft>
              <a:buClr>
                <a:srgbClr val="0D2032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First of its kind 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partnership with Visa to help support players off the pitch and maximize their additional compensation offerings </a:t>
            </a:r>
          </a:p>
          <a:p>
            <a:pPr marR="0" lvl="1" indent="-285750">
              <a:spcBef>
                <a:spcPts val="0"/>
              </a:spcBef>
              <a:spcAft>
                <a:spcPts val="600"/>
              </a:spcAft>
              <a:buClr>
                <a:srgbClr val="0D2032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#1 in merchandise sales 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across the league at the halfway point of the season (working to still receive end of season league numbers) </a:t>
            </a:r>
          </a:p>
          <a:p>
            <a:pPr marR="0" lvl="1" indent="-285750">
              <a:spcBef>
                <a:spcPts val="0"/>
              </a:spcBef>
              <a:spcAft>
                <a:spcPts val="600"/>
              </a:spcAft>
              <a:buClr>
                <a:srgbClr val="0D2032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Pacing to be </a:t>
            </a: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top 3 in the league 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for ticketing revenue</a:t>
            </a:r>
          </a:p>
          <a:p>
            <a:pPr marR="0" lvl="1" indent="-285750">
              <a:spcBef>
                <a:spcPts val="0"/>
              </a:spcBef>
              <a:spcAft>
                <a:spcPts val="600"/>
              </a:spcAft>
              <a:buClr>
                <a:srgbClr val="0D2032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#4 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in average ticketing attendance </a:t>
            </a:r>
          </a:p>
          <a:p>
            <a:pPr marR="0" lvl="1" indent="-285750">
              <a:spcBef>
                <a:spcPts val="0"/>
              </a:spcBef>
              <a:spcAft>
                <a:spcPts val="600"/>
              </a:spcAft>
              <a:buClr>
                <a:srgbClr val="0D2032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Secured </a:t>
            </a: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10,000 Season Ticket Members</a:t>
            </a:r>
            <a:r>
              <a:rPr lang="en-US" sz="1250">
                <a:solidFill>
                  <a:srgbClr val="FF0000"/>
                </a:solidFill>
                <a:latin typeface="Roboto Condensed"/>
                <a:ea typeface="Roboto Condensed"/>
              </a:rPr>
              <a:t> 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ahead of first match/season</a:t>
            </a:r>
          </a:p>
          <a:p>
            <a:pPr marR="0" lvl="1" indent="-285750">
              <a:spcBef>
                <a:spcPts val="0"/>
              </a:spcBef>
              <a:spcAft>
                <a:spcPts val="600"/>
              </a:spcAft>
              <a:buClr>
                <a:srgbClr val="0D2032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Have</a:t>
            </a:r>
            <a:r>
              <a:rPr lang="en-US" sz="1250">
                <a:solidFill>
                  <a:srgbClr val="FF0000"/>
                </a:solidFill>
                <a:latin typeface="Roboto Condensed"/>
                <a:ea typeface="Roboto Condensed"/>
              </a:rPr>
              <a:t> </a:t>
            </a: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360k</a:t>
            </a:r>
            <a:r>
              <a:rPr lang="en-US" sz="1250">
                <a:solidFill>
                  <a:srgbClr val="FF0000"/>
                </a:solidFill>
                <a:latin typeface="Roboto Condensed"/>
                <a:ea typeface="Roboto Condensed"/>
              </a:rPr>
              <a:t> 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total followers with a </a:t>
            </a: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6.2%</a:t>
            </a:r>
            <a:r>
              <a:rPr lang="en-US" sz="1250">
                <a:solidFill>
                  <a:srgbClr val="FF0000"/>
                </a:solidFill>
                <a:latin typeface="Roboto Condensed"/>
                <a:ea typeface="Roboto Condensed"/>
              </a:rPr>
              <a:t> 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engagement rate </a:t>
            </a:r>
          </a:p>
          <a:p>
            <a:pPr marR="0" lvl="1" indent="-285750">
              <a:spcBef>
                <a:spcPts val="0"/>
              </a:spcBef>
              <a:spcAft>
                <a:spcPts val="600"/>
              </a:spcAft>
              <a:buClr>
                <a:srgbClr val="0D2032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Bay FC announced plans and a location of Bay FC’s </a:t>
            </a: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new permanent training facility on Treasure Island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. The training facility represents the next step in Bay FC’s goal of becoming a global sports franchise. Built and created specifically for women athletes, Bay FC’s world-class training facility will be </a:t>
            </a: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one of a few purpose-built training facilities for women’s sports 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in the United States (only Kansas City in the NWSL currently has their own facility).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E6552-D8EE-421A-52D7-CEF6DADE633A}"/>
              </a:ext>
            </a:extLst>
          </p:cNvPr>
          <p:cNvSpPr txBox="1"/>
          <p:nvPr/>
        </p:nvSpPr>
        <p:spPr>
          <a:xfrm>
            <a:off x="6168099" y="1757679"/>
            <a:ext cx="5777372" cy="4590288"/>
          </a:xfrm>
          <a:prstGeom prst="rect">
            <a:avLst/>
          </a:prstGeom>
          <a:noFill/>
          <a:ln w="19050">
            <a:solidFill>
              <a:srgbClr val="0D2032"/>
            </a:solidFill>
          </a:ln>
        </p:spPr>
        <p:txBody>
          <a:bodyPr wrap="square" rtlCol="0">
            <a:spAutoFit/>
          </a:bodyPr>
          <a:lstStyle/>
          <a:p>
            <a:pPr marL="401638" lvl="1" indent="-285750">
              <a:spcAft>
                <a:spcPts val="600"/>
              </a:spcAft>
              <a:buClr>
                <a:srgbClr val="0D2032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endParaRPr lang="en-US" sz="1250">
              <a:solidFill>
                <a:srgbClr val="0D2032"/>
              </a:solidFill>
              <a:latin typeface="Roboto Condensed"/>
              <a:ea typeface="Roboto Condensed"/>
            </a:endParaRPr>
          </a:p>
          <a:p>
            <a:pPr marL="401638" lvl="1" indent="-285750">
              <a:spcAft>
                <a:spcPts val="600"/>
              </a:spcAft>
              <a:buClr>
                <a:srgbClr val="0D2032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Hosted </a:t>
            </a: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over 75 different community organizations 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at Bay FC matches this season, providing </a:t>
            </a: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over 5,000 community members 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access to our games and hosted player appearances and community clinics in every county in the Bay Area. </a:t>
            </a:r>
          </a:p>
          <a:p>
            <a:pPr marL="401638" marR="0" lvl="1" indent="-285750">
              <a:spcBef>
                <a:spcPts val="0"/>
              </a:spcBef>
              <a:spcAft>
                <a:spcPts val="600"/>
              </a:spcAft>
              <a:buClr>
                <a:srgbClr val="0D2032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Bay FC defender </a:t>
            </a: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Jen Beattie is on track to be a finalist 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for the annual NWSL Lauren Holiday Impact Award, recognizing a player who has made a significant impact on her community. </a:t>
            </a:r>
          </a:p>
          <a:p>
            <a:pPr marL="401638" marR="0" lvl="1" indent="-285750">
              <a:spcBef>
                <a:spcPts val="0"/>
              </a:spcBef>
              <a:spcAft>
                <a:spcPts val="600"/>
              </a:spcAft>
              <a:buClr>
                <a:srgbClr val="0D2032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1200">
                <a:solidFill>
                  <a:srgbClr val="0D2032"/>
                </a:solidFill>
                <a:latin typeface="Roboto Condensed"/>
                <a:ea typeface="Roboto Condensed"/>
                <a:cs typeface="Arial"/>
              </a:rPr>
              <a:t>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D2032"/>
                </a:solidFill>
                <a:effectLst/>
                <a:uLnTx/>
                <a:uFillTx/>
                <a:latin typeface="Roboto Condensed"/>
                <a:ea typeface="Roboto Condensed"/>
                <a:cs typeface="Arial"/>
              </a:rPr>
              <a:t>et record for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0514D"/>
                </a:solidFill>
                <a:effectLst/>
                <a:uLnTx/>
                <a:uFillTx/>
                <a:latin typeface="Roboto Condensed"/>
                <a:ea typeface="Roboto Condensed"/>
                <a:cs typeface="Arial"/>
              </a:rPr>
              <a:t>most wins in expansion team’s inaugural season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B2032"/>
                </a:solidFill>
                <a:effectLst/>
                <a:uLnTx/>
                <a:uFillTx/>
                <a:latin typeface="Roboto Condensed"/>
                <a:ea typeface="Roboto Condensed"/>
                <a:cs typeface="Arial"/>
              </a:rPr>
              <a:t>(11) and made playoffs.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B2032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marL="401638" marR="0" lvl="1" indent="-285750">
              <a:spcBef>
                <a:spcPts val="0"/>
              </a:spcBef>
              <a:spcAft>
                <a:spcPts val="600"/>
              </a:spcAft>
              <a:buClr>
                <a:srgbClr val="0D2032"/>
              </a:buClr>
              <a:buSzPts val="1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Built a roster in less than six months with </a:t>
            </a: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top international signings including record-breaking transfer fee 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to acquire Zambian forward Racheal Kundananji from Madrid CFF and young up and coming future United States Women’s National Team (USWNT) players. </a:t>
            </a:r>
          </a:p>
          <a:p>
            <a:pPr marL="858838" lvl="3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Bay FC defender Savy King was named to the US Under-20 Women's Youth National Team roster for the </a:t>
            </a: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2024 FIFA Under-20 Women's World Cup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, where they won bronze.  </a:t>
            </a:r>
          </a:p>
          <a:p>
            <a:pPr marL="858838" lvl="3" indent="-285750">
              <a:spcAft>
                <a:spcPts val="600"/>
              </a:spcAft>
              <a:buSzPts val="1000"/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Bay FC defender Alyssa Malonson was named to the </a:t>
            </a:r>
            <a:r>
              <a:rPr lang="en-US" sz="1250">
                <a:solidFill>
                  <a:srgbClr val="F0514D"/>
                </a:solidFill>
                <a:latin typeface="Roboto Condensed"/>
                <a:ea typeface="Roboto Condensed"/>
              </a:rPr>
              <a:t>U.S. Women’s National Team roster </a:t>
            </a:r>
            <a:r>
              <a:rPr lang="en-US" sz="1250">
                <a:solidFill>
                  <a:srgbClr val="0D2032"/>
                </a:solidFill>
                <a:latin typeface="Roboto Condensed"/>
                <a:ea typeface="Roboto Condensed"/>
              </a:rPr>
              <a:t>for friendly matches against Iceland and Argentina during the October FIFA window, spanning Oct. 21-30. This marks the first time Malonson has been named to a roster for the senior national team.</a:t>
            </a:r>
          </a:p>
          <a:p>
            <a:endParaRPr lang="en-US" sz="1250"/>
          </a:p>
        </p:txBody>
      </p:sp>
    </p:spTree>
    <p:extLst>
      <p:ext uri="{BB962C8B-B14F-4D97-AF65-F5344CB8AC3E}">
        <p14:creationId xmlns:p14="http://schemas.microsoft.com/office/powerpoint/2010/main" val="401372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looking at a bridge&#10;&#10;Description automatically generated">
            <a:extLst>
              <a:ext uri="{FF2B5EF4-FFF2-40B4-BE49-F238E27FC236}">
                <a16:creationId xmlns:a16="http://schemas.microsoft.com/office/drawing/2014/main" id="{653093E7-3CF8-0C31-D7AF-06A0926318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57" y="-3"/>
            <a:ext cx="10778681" cy="6858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E9B5A7-5248-3865-7B7D-813F56DB5822}"/>
              </a:ext>
            </a:extLst>
          </p:cNvPr>
          <p:cNvSpPr txBox="1"/>
          <p:nvPr/>
        </p:nvSpPr>
        <p:spPr>
          <a:xfrm>
            <a:off x="2537076" y="4896233"/>
            <a:ext cx="7902324" cy="1051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60"/>
              </a:lnSpc>
            </a:pPr>
            <a:r>
              <a:rPr lang="en-US" sz="9600" b="1">
                <a:solidFill>
                  <a:srgbClr val="FFFFFF"/>
                </a:solidFill>
                <a:latin typeface="Knockout 48 Featherweight" panose="02000506040000020004" pitchFamily="2" charset="0"/>
                <a:ea typeface="Roboto Condensed" panose="02000000000000000000" pitchFamily="2" charset="0"/>
                <a:cs typeface="Montserrat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81131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Y FC">
      <a:dk1>
        <a:srgbClr val="000000"/>
      </a:dk1>
      <a:lt1>
        <a:srgbClr val="C9D3D6"/>
      </a:lt1>
      <a:dk2>
        <a:srgbClr val="0D2032"/>
      </a:dk2>
      <a:lt2>
        <a:srgbClr val="DFDEDE"/>
      </a:lt2>
      <a:accent1>
        <a:srgbClr val="F0514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2F910322276B43883EE5A31EBE946C" ma:contentTypeVersion="15" ma:contentTypeDescription="Create a new document." ma:contentTypeScope="" ma:versionID="e3eec26c06461c9b6f34b623376016c4">
  <xsd:schema xmlns:xsd="http://www.w3.org/2001/XMLSchema" xmlns:xs="http://www.w3.org/2001/XMLSchema" xmlns:p="http://schemas.microsoft.com/office/2006/metadata/properties" xmlns:ns2="e32185a4-8602-4ad3-a1cc-eaf24514fc1d" xmlns:ns3="40e77ed8-ec7b-4019-b773-53825bda2540" targetNamespace="http://schemas.microsoft.com/office/2006/metadata/properties" ma:root="true" ma:fieldsID="669ca47503210482cab263396d38edd4" ns2:_="" ns3:_="">
    <xsd:import namespace="e32185a4-8602-4ad3-a1cc-eaf24514fc1d"/>
    <xsd:import namespace="40e77ed8-ec7b-4019-b773-53825bda25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185a4-8602-4ad3-a1cc-eaf24514f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9ca82d3-e336-4436-833f-1317f77372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77ed8-ec7b-4019-b773-53825bda254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0f632f3-34ff-425c-83ee-7c72d97e410b}" ma:internalName="TaxCatchAll" ma:showField="CatchAllData" ma:web="40e77ed8-ec7b-4019-b773-53825bda25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2185a4-8602-4ad3-a1cc-eaf24514fc1d">
      <Terms xmlns="http://schemas.microsoft.com/office/infopath/2007/PartnerControls"/>
    </lcf76f155ced4ddcb4097134ff3c332f>
    <TaxCatchAll xmlns="40e77ed8-ec7b-4019-b773-53825bda254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925428-323E-41BF-8DCA-F56525360DF7}">
  <ds:schemaRefs>
    <ds:schemaRef ds:uri="40e77ed8-ec7b-4019-b773-53825bda2540"/>
    <ds:schemaRef ds:uri="e32185a4-8602-4ad3-a1cc-eaf24514fc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1837B96-1B29-4D8F-BA0B-9B7138FA6E43}">
  <ds:schemaRefs>
    <ds:schemaRef ds:uri="40e77ed8-ec7b-4019-b773-53825bda2540"/>
    <ds:schemaRef ds:uri="e32185a4-8602-4ad3-a1cc-eaf24514fc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5424E7-168A-482F-AA86-E1747FDB3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9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Johnsen</dc:creator>
  <cp:revision>1</cp:revision>
  <dcterms:created xsi:type="dcterms:W3CDTF">2023-05-22T20:57:48Z</dcterms:created>
  <dcterms:modified xsi:type="dcterms:W3CDTF">2024-11-12T16:25:46Z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0x010100762F910322276B43883EE5A31EBE946C</vt:lpwstr>
  </property>
  <property fmtid="{D5CDD505-2E9C-101B-9397-08002B2CF9AE}" pid="3" name="MediaServiceImageTags">
    <vt:lpwstr/>
  </property>
</Properties>
</file>