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Roboto"/>
      <p:regular r:id="rId14"/>
      <p:bold r:id="rId15"/>
      <p:italic r:id="rId16"/>
      <p:boldItalic r:id="rId17"/>
    </p:embeddedFont>
    <p:embeddedFont>
      <p:font typeface="Inter Tight Light"/>
      <p:regular r:id="rId18"/>
      <p:bold r:id="rId19"/>
      <p:italic r:id="rId20"/>
      <p:boldItalic r:id="rId21"/>
    </p:embeddedFont>
    <p:embeddedFont>
      <p:font typeface="Inter"/>
      <p:regular r:id="rId22"/>
      <p:bold r:id="rId23"/>
      <p:italic r:id="rId24"/>
      <p:boldItalic r:id="rId25"/>
    </p:embeddedFont>
    <p:embeddedFont>
      <p:font typeface="EB Garamond"/>
      <p:regular r:id="rId26"/>
      <p:bold r:id="rId27"/>
      <p:italic r:id="rId28"/>
      <p:boldItalic r:id="rId29"/>
    </p:embeddedFont>
    <p:embeddedFont>
      <p:font typeface="Inter Tight"/>
      <p:regular r:id="rId30"/>
      <p:bold r:id="rId31"/>
      <p:italic r:id="rId32"/>
      <p:boldItalic r:id="rId33"/>
    </p:embeddedFont>
    <p:embeddedFont>
      <p:font typeface="Inter Medium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InterTightLight-italic.fntdata"/><Relationship Id="rId22" Type="http://schemas.openxmlformats.org/officeDocument/2006/relationships/font" Target="fonts/Inter-regular.fntdata"/><Relationship Id="rId21" Type="http://schemas.openxmlformats.org/officeDocument/2006/relationships/font" Target="fonts/InterTightLight-boldItalic.fntdata"/><Relationship Id="rId24" Type="http://schemas.openxmlformats.org/officeDocument/2006/relationships/font" Target="fonts/Inter-italic.fntdata"/><Relationship Id="rId23" Type="http://schemas.openxmlformats.org/officeDocument/2006/relationships/font" Target="fonts/Inter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EBGaramond-regular.fntdata"/><Relationship Id="rId25" Type="http://schemas.openxmlformats.org/officeDocument/2006/relationships/font" Target="fonts/Inter-boldItalic.fntdata"/><Relationship Id="rId28" Type="http://schemas.openxmlformats.org/officeDocument/2006/relationships/font" Target="fonts/EBGaramond-italic.fntdata"/><Relationship Id="rId27" Type="http://schemas.openxmlformats.org/officeDocument/2006/relationships/font" Target="fonts/EBGaramon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EBGaramon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nterTight-bold.fntdata"/><Relationship Id="rId30" Type="http://schemas.openxmlformats.org/officeDocument/2006/relationships/font" Target="fonts/InterTight-regular.fntdata"/><Relationship Id="rId11" Type="http://schemas.openxmlformats.org/officeDocument/2006/relationships/slide" Target="slides/slide6.xml"/><Relationship Id="rId33" Type="http://schemas.openxmlformats.org/officeDocument/2006/relationships/font" Target="fonts/InterTight-boldItalic.fntdata"/><Relationship Id="rId10" Type="http://schemas.openxmlformats.org/officeDocument/2006/relationships/slide" Target="slides/slide5.xml"/><Relationship Id="rId32" Type="http://schemas.openxmlformats.org/officeDocument/2006/relationships/font" Target="fonts/InterTight-italic.fntdata"/><Relationship Id="rId13" Type="http://schemas.openxmlformats.org/officeDocument/2006/relationships/slide" Target="slides/slide8.xml"/><Relationship Id="rId35" Type="http://schemas.openxmlformats.org/officeDocument/2006/relationships/font" Target="fonts/InterMedium-bold.fntdata"/><Relationship Id="rId12" Type="http://schemas.openxmlformats.org/officeDocument/2006/relationships/slide" Target="slides/slide7.xml"/><Relationship Id="rId34" Type="http://schemas.openxmlformats.org/officeDocument/2006/relationships/font" Target="fonts/InterMedium-regular.fntdata"/><Relationship Id="rId15" Type="http://schemas.openxmlformats.org/officeDocument/2006/relationships/font" Target="fonts/Roboto-bold.fntdata"/><Relationship Id="rId37" Type="http://schemas.openxmlformats.org/officeDocument/2006/relationships/font" Target="fonts/InterMedium-boldItalic.fntdata"/><Relationship Id="rId14" Type="http://schemas.openxmlformats.org/officeDocument/2006/relationships/font" Target="fonts/Roboto-regular.fntdata"/><Relationship Id="rId36" Type="http://schemas.openxmlformats.org/officeDocument/2006/relationships/font" Target="fonts/InterMedium-italic.fntdata"/><Relationship Id="rId17" Type="http://schemas.openxmlformats.org/officeDocument/2006/relationships/font" Target="fonts/Roboto-boldItalic.fntdata"/><Relationship Id="rId16" Type="http://schemas.openxmlformats.org/officeDocument/2006/relationships/font" Target="fonts/Roboto-italic.fntdata"/><Relationship Id="rId19" Type="http://schemas.openxmlformats.org/officeDocument/2006/relationships/font" Target="fonts/InterTightLight-bold.fntdata"/><Relationship Id="rId18" Type="http://schemas.openxmlformats.org/officeDocument/2006/relationships/font" Target="fonts/InterTightLigh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d3b91c4e0_0_8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d3b91c4e0_0_8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fd0a4840f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fd0a4840f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899021b5b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899021b5b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899021b5b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899021b5b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fba61a083_1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cfba61a083_1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899021b5be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899021b5be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852dc148c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852dc148c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fd267779b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fd267779b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>
  <p:cSld name="Blank White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4">
  <p:cSld name="TITLE_AND_BODY_4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type="title"/>
          </p:nvPr>
        </p:nvSpPr>
        <p:spPr>
          <a:xfrm>
            <a:off x="457200" y="416675"/>
            <a:ext cx="8520600" cy="39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 Tight Light"/>
              <a:buNone/>
              <a:defRPr sz="20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4" name="Google Shape;54;p14"/>
          <p:cNvSpPr txBox="1"/>
          <p:nvPr>
            <p:ph idx="1" type="body"/>
          </p:nvPr>
        </p:nvSpPr>
        <p:spPr>
          <a:xfrm>
            <a:off x="457200" y="857400"/>
            <a:ext cx="3200400" cy="297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2575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2575" lvl="1" marL="914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2575" lvl="2" marL="1371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2575" lvl="3" marL="18288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2575" lvl="4" marL="22860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2575" lvl="5" marL="27432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2575" lvl="6" marL="3200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2575" lvl="7" marL="3657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2575" lvl="8" marL="411480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55" name="Google Shape;5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97766" y="4388350"/>
            <a:ext cx="1989034" cy="2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/>
          <p:nvPr>
            <p:ph idx="2" type="subTitle"/>
          </p:nvPr>
        </p:nvSpPr>
        <p:spPr>
          <a:xfrm>
            <a:off x="457200" y="4425225"/>
            <a:ext cx="3200400" cy="27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5C5C7"/>
              </a:buClr>
              <a:buSzPts val="1200"/>
              <a:buNone/>
              <a:defRPr sz="1200">
                <a:solidFill>
                  <a:srgbClr val="C5C5C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2pPr>
            <a:lvl3pPr lvl="2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3pPr>
            <a:lvl4pPr lvl="3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4pPr>
            <a:lvl5pPr lvl="4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5pPr>
            <a:lvl6pPr lvl="5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6pPr>
            <a:lvl7pPr lvl="6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7pPr>
            <a:lvl8pPr lvl="7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8pPr>
            <a:lvl9pPr lvl="8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E46962"/>
          </p15:clr>
        </p15:guide>
        <p15:guide id="2" pos="288">
          <p15:clr>
            <a:srgbClr val="E46962"/>
          </p15:clr>
        </p15:guide>
        <p15:guide id="3" pos="5472">
          <p15:clr>
            <a:srgbClr val="E46962"/>
          </p15:clr>
        </p15:guide>
        <p15:guide id="4" orient="horz" pos="2448">
          <p15:clr>
            <a:srgbClr val="E46962"/>
          </p15:clr>
        </p15:guide>
        <p15:guide id="5" orient="horz" pos="2764">
          <p15:clr>
            <a:srgbClr val="E46962"/>
          </p15:clr>
        </p15:guide>
        <p15:guide id="6" pos="2304">
          <p15:clr>
            <a:srgbClr val="E46962"/>
          </p15:clr>
        </p15:guide>
        <p15:guide id="7" orient="horz" pos="2936">
          <p15:clr>
            <a:srgbClr val="E46962"/>
          </p15:clr>
        </p15:guide>
        <p15:guide id="8" pos="288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TITLE_AND_BODY_1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idx="1" type="subTitle"/>
          </p:nvPr>
        </p:nvSpPr>
        <p:spPr>
          <a:xfrm>
            <a:off x="228600" y="4595100"/>
            <a:ext cx="8686800" cy="3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5757"/>
              </a:buClr>
              <a:buSzPts val="500"/>
              <a:buNone/>
              <a:defRPr sz="500">
                <a:solidFill>
                  <a:srgbClr val="4B575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32">
          <p15:clr>
            <a:srgbClr val="E46962"/>
          </p15:clr>
        </p15:guide>
        <p15:guide id="2" pos="432">
          <p15:clr>
            <a:srgbClr val="E46962"/>
          </p15:clr>
        </p15:guide>
        <p15:guide id="3" pos="5328">
          <p15:clr>
            <a:srgbClr val="E46962"/>
          </p15:clr>
        </p15:guide>
        <p15:guide id="4" pos="2304">
          <p15:clr>
            <a:srgbClr val="E46962"/>
          </p15:clr>
        </p15:guide>
        <p15:guide id="5" orient="horz" pos="2792">
          <p15:clr>
            <a:srgbClr val="E46962"/>
          </p15:clr>
        </p15:guide>
        <p15:guide id="6" pos="144">
          <p15:clr>
            <a:srgbClr val="E46962"/>
          </p15:clr>
        </p15:guide>
        <p15:guide id="7" orient="horz" pos="144">
          <p15:clr>
            <a:srgbClr val="E46962"/>
          </p15:clr>
        </p15:guide>
        <p15:guide id="8" pos="5616">
          <p15:clr>
            <a:srgbClr val="E46962"/>
          </p15:clr>
        </p15:guide>
        <p15:guide id="9" orient="horz" pos="3096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">
  <p:cSld name="TITLE_AND_BODY_1_2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/>
          <p:nvPr>
            <p:ph type="title"/>
          </p:nvPr>
        </p:nvSpPr>
        <p:spPr>
          <a:xfrm>
            <a:off x="457200" y="416675"/>
            <a:ext cx="8520600" cy="39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 Tight Light"/>
              <a:buNone/>
              <a:defRPr sz="20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" name="Google Shape;61;p16"/>
          <p:cNvSpPr txBox="1"/>
          <p:nvPr>
            <p:ph idx="1" type="body"/>
          </p:nvPr>
        </p:nvSpPr>
        <p:spPr>
          <a:xfrm>
            <a:off x="457200" y="857400"/>
            <a:ext cx="3200400" cy="297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2575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2575" lvl="1" marL="914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2575" lvl="2" marL="1371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2575" lvl="3" marL="18288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2575" lvl="4" marL="22860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2575" lvl="5" marL="27432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2575" lvl="6" marL="3200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2575" lvl="7" marL="3657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2575" lvl="8" marL="411480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62" name="Google Shape;6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97766" y="4388350"/>
            <a:ext cx="1989034" cy="2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6"/>
          <p:cNvSpPr txBox="1"/>
          <p:nvPr>
            <p:ph idx="2" type="subTitle"/>
          </p:nvPr>
        </p:nvSpPr>
        <p:spPr>
          <a:xfrm>
            <a:off x="457200" y="4425225"/>
            <a:ext cx="3200400" cy="27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5C5C7"/>
              </a:buClr>
              <a:buSzPts val="1200"/>
              <a:buNone/>
              <a:defRPr sz="1200">
                <a:solidFill>
                  <a:srgbClr val="C5C5C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2pPr>
            <a:lvl3pPr lvl="2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3pPr>
            <a:lvl4pPr lvl="3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4pPr>
            <a:lvl5pPr lvl="4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5pPr>
            <a:lvl6pPr lvl="5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6pPr>
            <a:lvl7pPr lvl="6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7pPr>
            <a:lvl8pPr lvl="7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8pPr>
            <a:lvl9pPr lvl="8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E46962"/>
          </p15:clr>
        </p15:guide>
        <p15:guide id="2" pos="288">
          <p15:clr>
            <a:srgbClr val="E46962"/>
          </p15:clr>
        </p15:guide>
        <p15:guide id="3" pos="5472">
          <p15:clr>
            <a:srgbClr val="E46962"/>
          </p15:clr>
        </p15:guide>
        <p15:guide id="4" orient="horz" pos="2448">
          <p15:clr>
            <a:srgbClr val="E46962"/>
          </p15:clr>
        </p15:guide>
        <p15:guide id="5" orient="horz" pos="2764">
          <p15:clr>
            <a:srgbClr val="E46962"/>
          </p15:clr>
        </p15:guide>
        <p15:guide id="6" pos="2304">
          <p15:clr>
            <a:srgbClr val="E46962"/>
          </p15:clr>
        </p15:guide>
        <p15:guide id="7" orient="horz" pos="2936">
          <p15:clr>
            <a:srgbClr val="E46962"/>
          </p15:clr>
        </p15:guide>
        <p15:guide id="8" pos="2880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 FAMSF">
  <p:cSld name="Blank White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7"/>
          <p:cNvPicPr preferRelativeResize="0"/>
          <p:nvPr/>
        </p:nvPicPr>
        <p:blipFill rotWithShape="1">
          <a:blip r:embed="rId2">
            <a:alphaModFix amt="67000"/>
          </a:blip>
          <a:srcRect b="0" l="0" r="0" t="0"/>
          <a:stretch/>
        </p:blipFill>
        <p:spPr>
          <a:xfrm>
            <a:off x="7341183" y="4065009"/>
            <a:ext cx="1412748" cy="735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TITLE_AND_BODY_2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/>
          <p:nvPr>
            <p:ph type="title"/>
          </p:nvPr>
        </p:nvSpPr>
        <p:spPr>
          <a:xfrm>
            <a:off x="457200" y="416675"/>
            <a:ext cx="8520600" cy="39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 Tight Light"/>
              <a:buNone/>
              <a:defRPr sz="20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" name="Google Shape;68;p18"/>
          <p:cNvSpPr txBox="1"/>
          <p:nvPr>
            <p:ph idx="1" type="body"/>
          </p:nvPr>
        </p:nvSpPr>
        <p:spPr>
          <a:xfrm>
            <a:off x="457200" y="857400"/>
            <a:ext cx="3200400" cy="297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2575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2575" lvl="1" marL="914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2575" lvl="2" marL="1371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2575" lvl="3" marL="18288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2575" lvl="4" marL="22860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2575" lvl="5" marL="27432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2575" lvl="6" marL="3200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2575" lvl="7" marL="3657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2575" lvl="8" marL="411480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69" name="Google Shape;6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97766" y="4388350"/>
            <a:ext cx="1989034" cy="2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8"/>
          <p:cNvSpPr txBox="1"/>
          <p:nvPr>
            <p:ph idx="2" type="subTitle"/>
          </p:nvPr>
        </p:nvSpPr>
        <p:spPr>
          <a:xfrm>
            <a:off x="457200" y="4425225"/>
            <a:ext cx="3200400" cy="27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5C5C7"/>
              </a:buClr>
              <a:buSzPts val="1200"/>
              <a:buNone/>
              <a:defRPr sz="1200">
                <a:solidFill>
                  <a:srgbClr val="C5C5C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2pPr>
            <a:lvl3pPr lvl="2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3pPr>
            <a:lvl4pPr lvl="3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4pPr>
            <a:lvl5pPr lvl="4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5pPr>
            <a:lvl6pPr lvl="5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6pPr>
            <a:lvl7pPr lvl="6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7pPr>
            <a:lvl8pPr lvl="7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8pPr>
            <a:lvl9pPr lvl="8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E46962"/>
          </p15:clr>
        </p15:guide>
        <p15:guide id="2" pos="288">
          <p15:clr>
            <a:srgbClr val="E46962"/>
          </p15:clr>
        </p15:guide>
        <p15:guide id="3" pos="5472">
          <p15:clr>
            <a:srgbClr val="E46962"/>
          </p15:clr>
        </p15:guide>
        <p15:guide id="4" orient="horz" pos="2448">
          <p15:clr>
            <a:srgbClr val="E46962"/>
          </p15:clr>
        </p15:guide>
        <p15:guide id="5" orient="horz" pos="2764">
          <p15:clr>
            <a:srgbClr val="E46962"/>
          </p15:clr>
        </p15:guide>
        <p15:guide id="6" pos="2304">
          <p15:clr>
            <a:srgbClr val="E46962"/>
          </p15:clr>
        </p15:guide>
        <p15:guide id="7" orient="horz" pos="2936">
          <p15:clr>
            <a:srgbClr val="E46962"/>
          </p15:clr>
        </p15:guide>
        <p15:guide id="8" pos="2880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_2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/>
          <p:nvPr/>
        </p:nvSpPr>
        <p:spPr>
          <a:xfrm>
            <a:off x="227975" y="227975"/>
            <a:ext cx="8687400" cy="4686900"/>
          </a:xfrm>
          <a:prstGeom prst="rect">
            <a:avLst/>
          </a:prstGeom>
          <a:solidFill>
            <a:srgbClr val="2A3036"/>
          </a:solidFill>
          <a:ln cap="flat" cmpd="sng" w="9525">
            <a:solidFill>
              <a:srgbClr val="2A30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9"/>
          <p:cNvSpPr txBox="1"/>
          <p:nvPr>
            <p:ph type="title"/>
          </p:nvPr>
        </p:nvSpPr>
        <p:spPr>
          <a:xfrm>
            <a:off x="685800" y="685800"/>
            <a:ext cx="36204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Tight Light"/>
              <a:buNone/>
              <a:defRPr sz="2000">
                <a:solidFill>
                  <a:schemeClr val="lt1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4" name="Google Shape;74;p19"/>
          <p:cNvSpPr txBox="1"/>
          <p:nvPr>
            <p:ph idx="1" type="body"/>
          </p:nvPr>
        </p:nvSpPr>
        <p:spPr>
          <a:xfrm>
            <a:off x="685800" y="1209500"/>
            <a:ext cx="2971800" cy="241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6225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●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6225" lvl="1" marL="914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○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76225" lvl="2" marL="1371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■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76225" lvl="3" marL="18288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●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76225" lvl="4" marL="22860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○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76225" lvl="5" marL="27432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■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76225" lvl="6" marL="3200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●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76225" lvl="7" marL="3657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○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76225" lvl="8" marL="411480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750"/>
              <a:buFont typeface="Inter"/>
              <a:buChar char="■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75" name="Google Shape;75;p19"/>
          <p:cNvSpPr txBox="1"/>
          <p:nvPr>
            <p:ph idx="2" type="body"/>
          </p:nvPr>
        </p:nvSpPr>
        <p:spPr>
          <a:xfrm>
            <a:off x="3951425" y="1258500"/>
            <a:ext cx="4506600" cy="241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5275" lvl="0" marL="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●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95275" lvl="1" marL="9144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○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95275" lvl="2" marL="13716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■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95275" lvl="3" marL="18288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●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95275" lvl="4" marL="22860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○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95275" lvl="5" marL="27432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■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95275" lvl="6" marL="32004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●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95275" lvl="7" marL="36576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○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95275" lvl="8" marL="4114800" rtl="0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050"/>
              <a:buFont typeface="Inter"/>
              <a:buChar char="■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76" name="Google Shape;7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5801" y="4159150"/>
            <a:ext cx="1993417" cy="27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32">
          <p15:clr>
            <a:srgbClr val="E46962"/>
          </p15:clr>
        </p15:guide>
        <p15:guide id="2" pos="432">
          <p15:clr>
            <a:srgbClr val="E46962"/>
          </p15:clr>
        </p15:guide>
        <p15:guide id="3" pos="5328">
          <p15:clr>
            <a:srgbClr val="E46962"/>
          </p15:clr>
        </p15:guide>
        <p15:guide id="4" orient="horz" pos="2448">
          <p15:clr>
            <a:srgbClr val="E46962"/>
          </p15:clr>
        </p15:guide>
        <p15:guide id="5" orient="horz" pos="2620">
          <p15:clr>
            <a:srgbClr val="E46962"/>
          </p15:clr>
        </p15:guide>
        <p15:guide id="6" pos="2304">
          <p15:clr>
            <a:srgbClr val="E46962"/>
          </p15:clr>
        </p15:guide>
        <p15:guide id="7" orient="horz" pos="2792">
          <p15:clr>
            <a:srgbClr val="E46962"/>
          </p15:clr>
        </p15:guide>
        <p15:guide id="8" pos="144">
          <p15:clr>
            <a:srgbClr val="E46962"/>
          </p15:clr>
        </p15:guide>
        <p15:guide id="9" orient="horz" pos="144">
          <p15:clr>
            <a:srgbClr val="E46962"/>
          </p15:clr>
        </p15:guide>
        <p15:guide id="10" pos="5616">
          <p15:clr>
            <a:srgbClr val="E46962"/>
          </p15:clr>
        </p15:guide>
        <p15:guide id="11" orient="horz" pos="3096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2">
  <p:cSld name="TITLE_AND_BODY_3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57200" y="416675"/>
            <a:ext cx="8520600" cy="39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 Tight Light"/>
              <a:buNone/>
              <a:defRPr sz="20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Google Shape;79;p20"/>
          <p:cNvSpPr txBox="1"/>
          <p:nvPr>
            <p:ph idx="1" type="body"/>
          </p:nvPr>
        </p:nvSpPr>
        <p:spPr>
          <a:xfrm>
            <a:off x="457200" y="857400"/>
            <a:ext cx="3200400" cy="297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2575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2575" lvl="1" marL="914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2575" lvl="2" marL="1371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2575" lvl="3" marL="18288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2575" lvl="4" marL="22860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2575" lvl="5" marL="27432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2575" lvl="6" marL="3200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2575" lvl="7" marL="3657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2575" lvl="8" marL="411480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80" name="Google Shape;8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97766" y="4388350"/>
            <a:ext cx="1989034" cy="2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0"/>
          <p:cNvSpPr txBox="1"/>
          <p:nvPr>
            <p:ph idx="2" type="subTitle"/>
          </p:nvPr>
        </p:nvSpPr>
        <p:spPr>
          <a:xfrm>
            <a:off x="457200" y="4425225"/>
            <a:ext cx="3200400" cy="27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5C5C7"/>
              </a:buClr>
              <a:buSzPts val="1200"/>
              <a:buNone/>
              <a:defRPr sz="1200">
                <a:solidFill>
                  <a:srgbClr val="C5C5C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2pPr>
            <a:lvl3pPr lvl="2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3pPr>
            <a:lvl4pPr lvl="3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4pPr>
            <a:lvl5pPr lvl="4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5pPr>
            <a:lvl6pPr lvl="5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6pPr>
            <a:lvl7pPr lvl="6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7pPr>
            <a:lvl8pPr lvl="7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8pPr>
            <a:lvl9pPr lvl="8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E46962"/>
          </p15:clr>
        </p15:guide>
        <p15:guide id="2" pos="288">
          <p15:clr>
            <a:srgbClr val="E46962"/>
          </p15:clr>
        </p15:guide>
        <p15:guide id="3" pos="5472">
          <p15:clr>
            <a:srgbClr val="E46962"/>
          </p15:clr>
        </p15:guide>
        <p15:guide id="4" orient="horz" pos="2448">
          <p15:clr>
            <a:srgbClr val="E46962"/>
          </p15:clr>
        </p15:guide>
        <p15:guide id="5" orient="horz" pos="2764">
          <p15:clr>
            <a:srgbClr val="E46962"/>
          </p15:clr>
        </p15:guide>
        <p15:guide id="6" pos="2304">
          <p15:clr>
            <a:srgbClr val="E46962"/>
          </p15:clr>
        </p15:guide>
        <p15:guide id="7" orient="horz" pos="2936">
          <p15:clr>
            <a:srgbClr val="E46962"/>
          </p15:clr>
        </p15:guide>
        <p15:guide id="8" pos="2880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TITLE_AND_BODY_2_1">
    <p:bg>
      <p:bgPr>
        <a:solidFill>
          <a:srgbClr val="EBECF0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type="title"/>
          </p:nvPr>
        </p:nvSpPr>
        <p:spPr>
          <a:xfrm>
            <a:off x="457200" y="2103625"/>
            <a:ext cx="4989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Inter Tight Light"/>
              <a:buNone/>
              <a:defRPr sz="38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" name="Google Shape;84;p21"/>
          <p:cNvSpPr txBox="1"/>
          <p:nvPr>
            <p:ph idx="2" type="title"/>
          </p:nvPr>
        </p:nvSpPr>
        <p:spPr>
          <a:xfrm>
            <a:off x="1121400" y="2103625"/>
            <a:ext cx="69012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Inter Tight Light"/>
              <a:buNone/>
              <a:defRPr sz="38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E46962"/>
          </p15:clr>
        </p15:guide>
        <p15:guide id="2" pos="288">
          <p15:clr>
            <a:srgbClr val="E46962"/>
          </p15:clr>
        </p15:guide>
        <p15:guide id="3" pos="5472">
          <p15:clr>
            <a:srgbClr val="E46962"/>
          </p15:clr>
        </p15:guide>
        <p15:guide id="4" orient="horz" pos="2764">
          <p15:clr>
            <a:srgbClr val="E46962"/>
          </p15:clr>
        </p15:guide>
        <p15:guide id="5" orient="horz" pos="2936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 1">
  <p:cSld name="Blank Whit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3">
  <p:cSld name="TITLE_AND_BODY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/>
          <p:nvPr>
            <p:ph type="title"/>
          </p:nvPr>
        </p:nvSpPr>
        <p:spPr>
          <a:xfrm>
            <a:off x="457200" y="416675"/>
            <a:ext cx="8520600" cy="39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 Tight Light"/>
              <a:buNone/>
              <a:defRPr sz="20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8" name="Google Shape;88;p23"/>
          <p:cNvSpPr txBox="1"/>
          <p:nvPr>
            <p:ph idx="1" type="body"/>
          </p:nvPr>
        </p:nvSpPr>
        <p:spPr>
          <a:xfrm>
            <a:off x="457200" y="857400"/>
            <a:ext cx="3200400" cy="297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2575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2575" lvl="1" marL="914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2575" lvl="2" marL="1371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2575" lvl="3" marL="18288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2575" lvl="4" marL="22860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2575" lvl="5" marL="27432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2575" lvl="6" marL="3200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2575" lvl="7" marL="3657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2575" lvl="8" marL="411480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89" name="Google Shape;8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97766" y="4388350"/>
            <a:ext cx="1989034" cy="2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3"/>
          <p:cNvSpPr txBox="1"/>
          <p:nvPr>
            <p:ph idx="2" type="subTitle"/>
          </p:nvPr>
        </p:nvSpPr>
        <p:spPr>
          <a:xfrm>
            <a:off x="457200" y="4425225"/>
            <a:ext cx="3200400" cy="27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5C5C7"/>
              </a:buClr>
              <a:buSzPts val="1200"/>
              <a:buNone/>
              <a:defRPr sz="1200">
                <a:solidFill>
                  <a:srgbClr val="C5C5C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2pPr>
            <a:lvl3pPr lvl="2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3pPr>
            <a:lvl4pPr lvl="3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4pPr>
            <a:lvl5pPr lvl="4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5pPr>
            <a:lvl6pPr lvl="5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6pPr>
            <a:lvl7pPr lvl="6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7pPr>
            <a:lvl8pPr lvl="7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8pPr>
            <a:lvl9pPr lvl="8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E46962"/>
          </p15:clr>
        </p15:guide>
        <p15:guide id="2" pos="288">
          <p15:clr>
            <a:srgbClr val="E46962"/>
          </p15:clr>
        </p15:guide>
        <p15:guide id="3" pos="5472">
          <p15:clr>
            <a:srgbClr val="E46962"/>
          </p15:clr>
        </p15:guide>
        <p15:guide id="4" orient="horz" pos="2448">
          <p15:clr>
            <a:srgbClr val="E46962"/>
          </p15:clr>
        </p15:guide>
        <p15:guide id="5" orient="horz" pos="2764">
          <p15:clr>
            <a:srgbClr val="E46962"/>
          </p15:clr>
        </p15:guide>
        <p15:guide id="6" pos="2304">
          <p15:clr>
            <a:srgbClr val="E46962"/>
          </p15:clr>
        </p15:guide>
        <p15:guide id="7" orient="horz" pos="2936">
          <p15:clr>
            <a:srgbClr val="E46962"/>
          </p15:clr>
        </p15:guide>
        <p15:guide id="8" pos="2880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5">
  <p:cSld name="TITLE_AND_BODY_5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/>
          <p:nvPr>
            <p:ph type="title"/>
          </p:nvPr>
        </p:nvSpPr>
        <p:spPr>
          <a:xfrm>
            <a:off x="457200" y="416675"/>
            <a:ext cx="8520600" cy="39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 Tight Light"/>
              <a:buNone/>
              <a:defRPr sz="20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3" name="Google Shape;93;p24"/>
          <p:cNvSpPr txBox="1"/>
          <p:nvPr>
            <p:ph idx="1" type="body"/>
          </p:nvPr>
        </p:nvSpPr>
        <p:spPr>
          <a:xfrm>
            <a:off x="457200" y="857400"/>
            <a:ext cx="3200400" cy="297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2575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2575" lvl="1" marL="914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2575" lvl="2" marL="1371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2575" lvl="3" marL="18288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2575" lvl="4" marL="22860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2575" lvl="5" marL="27432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2575" lvl="6" marL="3200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2575" lvl="7" marL="3657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2575" lvl="8" marL="411480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94" name="Google Shape;9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97766" y="4388350"/>
            <a:ext cx="1989034" cy="2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4"/>
          <p:cNvSpPr txBox="1"/>
          <p:nvPr>
            <p:ph idx="2" type="subTitle"/>
          </p:nvPr>
        </p:nvSpPr>
        <p:spPr>
          <a:xfrm>
            <a:off x="457200" y="4425225"/>
            <a:ext cx="3200400" cy="27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5C5C7"/>
              </a:buClr>
              <a:buSzPts val="1200"/>
              <a:buNone/>
              <a:defRPr sz="1200">
                <a:solidFill>
                  <a:srgbClr val="C5C5C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2pPr>
            <a:lvl3pPr lvl="2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3pPr>
            <a:lvl4pPr lvl="3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4pPr>
            <a:lvl5pPr lvl="4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5pPr>
            <a:lvl6pPr lvl="5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6pPr>
            <a:lvl7pPr lvl="6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7pPr>
            <a:lvl8pPr lvl="7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8pPr>
            <a:lvl9pPr lvl="8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E46962"/>
          </p15:clr>
        </p15:guide>
        <p15:guide id="2" pos="288">
          <p15:clr>
            <a:srgbClr val="E46962"/>
          </p15:clr>
        </p15:guide>
        <p15:guide id="3" pos="5472">
          <p15:clr>
            <a:srgbClr val="E46962"/>
          </p15:clr>
        </p15:guide>
        <p15:guide id="4" orient="horz" pos="2448">
          <p15:clr>
            <a:srgbClr val="E46962"/>
          </p15:clr>
        </p15:guide>
        <p15:guide id="5" orient="horz" pos="2764">
          <p15:clr>
            <a:srgbClr val="E46962"/>
          </p15:clr>
        </p15:guide>
        <p15:guide id="6" pos="2304">
          <p15:clr>
            <a:srgbClr val="E46962"/>
          </p15:clr>
        </p15:guide>
        <p15:guide id="7" orient="horz" pos="2936">
          <p15:clr>
            <a:srgbClr val="E46962"/>
          </p15:clr>
        </p15:guide>
        <p15:guide id="8" pos="2880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6">
  <p:cSld name="TITLE_AND_BODY_6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/>
          <p:nvPr>
            <p:ph type="title"/>
          </p:nvPr>
        </p:nvSpPr>
        <p:spPr>
          <a:xfrm>
            <a:off x="457200" y="416675"/>
            <a:ext cx="8520600" cy="39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 Tight Light"/>
              <a:buNone/>
              <a:defRPr sz="20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idx="1" type="body"/>
          </p:nvPr>
        </p:nvSpPr>
        <p:spPr>
          <a:xfrm>
            <a:off x="457200" y="857400"/>
            <a:ext cx="3200400" cy="297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2575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2575" lvl="1" marL="914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2575" lvl="2" marL="1371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2575" lvl="3" marL="18288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2575" lvl="4" marL="22860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2575" lvl="5" marL="27432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2575" lvl="6" marL="3200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2575" lvl="7" marL="3657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2575" lvl="8" marL="411480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99" name="Google Shape;9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97766" y="4388350"/>
            <a:ext cx="1989034" cy="2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/>
          <p:nvPr>
            <p:ph idx="2" type="subTitle"/>
          </p:nvPr>
        </p:nvSpPr>
        <p:spPr>
          <a:xfrm>
            <a:off x="457200" y="4425225"/>
            <a:ext cx="3200400" cy="27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5C5C7"/>
              </a:buClr>
              <a:buSzPts val="1200"/>
              <a:buNone/>
              <a:defRPr sz="1200">
                <a:solidFill>
                  <a:srgbClr val="C5C5C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2pPr>
            <a:lvl3pPr lvl="2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3pPr>
            <a:lvl4pPr lvl="3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4pPr>
            <a:lvl5pPr lvl="4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5pPr>
            <a:lvl6pPr lvl="5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6pPr>
            <a:lvl7pPr lvl="6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7pPr>
            <a:lvl8pPr lvl="7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8pPr>
            <a:lvl9pPr lvl="8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E46962"/>
          </p15:clr>
        </p15:guide>
        <p15:guide id="2" pos="288">
          <p15:clr>
            <a:srgbClr val="E46962"/>
          </p15:clr>
        </p15:guide>
        <p15:guide id="3" pos="5472">
          <p15:clr>
            <a:srgbClr val="E46962"/>
          </p15:clr>
        </p15:guide>
        <p15:guide id="4" orient="horz" pos="2448">
          <p15:clr>
            <a:srgbClr val="E46962"/>
          </p15:clr>
        </p15:guide>
        <p15:guide id="5" orient="horz" pos="2764">
          <p15:clr>
            <a:srgbClr val="E46962"/>
          </p15:clr>
        </p15:guide>
        <p15:guide id="6" pos="2304">
          <p15:clr>
            <a:srgbClr val="E46962"/>
          </p15:clr>
        </p15:guide>
        <p15:guide id="7" orient="horz" pos="2936">
          <p15:clr>
            <a:srgbClr val="E46962"/>
          </p15:clr>
        </p15:guide>
        <p15:guide id="8" pos="2880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7">
  <p:cSld name="TITLE_AND_BODY_7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type="title"/>
          </p:nvPr>
        </p:nvSpPr>
        <p:spPr>
          <a:xfrm>
            <a:off x="457200" y="416675"/>
            <a:ext cx="8520600" cy="39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 Tight Light"/>
              <a:buNone/>
              <a:defRPr sz="20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3" name="Google Shape;103;p26"/>
          <p:cNvSpPr txBox="1"/>
          <p:nvPr>
            <p:ph idx="1" type="body"/>
          </p:nvPr>
        </p:nvSpPr>
        <p:spPr>
          <a:xfrm>
            <a:off x="457200" y="857400"/>
            <a:ext cx="3200400" cy="297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2575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2575" lvl="1" marL="914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2575" lvl="2" marL="1371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2575" lvl="3" marL="18288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2575" lvl="4" marL="22860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2575" lvl="5" marL="27432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2575" lvl="6" marL="3200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●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2575" lvl="7" marL="3657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Inter"/>
              <a:buChar char="○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2575" lvl="8" marL="411480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850"/>
              <a:buFont typeface="Inter"/>
              <a:buChar char="■"/>
              <a:defRPr sz="85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104" name="Google Shape;10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97766" y="4388350"/>
            <a:ext cx="1989034" cy="2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6"/>
          <p:cNvSpPr txBox="1"/>
          <p:nvPr>
            <p:ph idx="2" type="subTitle"/>
          </p:nvPr>
        </p:nvSpPr>
        <p:spPr>
          <a:xfrm>
            <a:off x="457200" y="4425225"/>
            <a:ext cx="3200400" cy="27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5C5C7"/>
              </a:buClr>
              <a:buSzPts val="1200"/>
              <a:buNone/>
              <a:defRPr sz="1200">
                <a:solidFill>
                  <a:srgbClr val="C5C5C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2pPr>
            <a:lvl3pPr lvl="2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3pPr>
            <a:lvl4pPr lvl="3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4pPr>
            <a:lvl5pPr lvl="4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5pPr>
            <a:lvl6pPr lvl="5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6pPr>
            <a:lvl7pPr lvl="6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7pPr>
            <a:lvl8pPr lvl="7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8pPr>
            <a:lvl9pPr lvl="8" rtl="0">
              <a:spcBef>
                <a:spcPts val="0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E46962"/>
          </p15:clr>
        </p15:guide>
        <p15:guide id="2" pos="288">
          <p15:clr>
            <a:srgbClr val="E46962"/>
          </p15:clr>
        </p15:guide>
        <p15:guide id="3" pos="5472">
          <p15:clr>
            <a:srgbClr val="E46962"/>
          </p15:clr>
        </p15:guide>
        <p15:guide id="4" orient="horz" pos="2448">
          <p15:clr>
            <a:srgbClr val="E46962"/>
          </p15:clr>
        </p15:guide>
        <p15:guide id="5" orient="horz" pos="2764">
          <p15:clr>
            <a:srgbClr val="E46962"/>
          </p15:clr>
        </p15:guide>
        <p15:guide id="6" pos="2304">
          <p15:clr>
            <a:srgbClr val="E46962"/>
          </p15:clr>
        </p15:guide>
        <p15:guide id="7" orient="horz" pos="2936">
          <p15:clr>
            <a:srgbClr val="E46962"/>
          </p15:clr>
        </p15:guide>
        <p15:guide id="8" pos="2880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1">
  <p:cSld name="TITLE_AND_BODY_1_3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7"/>
          <p:cNvSpPr/>
          <p:nvPr/>
        </p:nvSpPr>
        <p:spPr>
          <a:xfrm>
            <a:off x="227975" y="227975"/>
            <a:ext cx="8687400" cy="4686900"/>
          </a:xfrm>
          <a:prstGeom prst="rect">
            <a:avLst/>
          </a:prstGeom>
          <a:solidFill>
            <a:srgbClr val="2A3036"/>
          </a:solidFill>
          <a:ln cap="flat" cmpd="sng" w="9525">
            <a:solidFill>
              <a:srgbClr val="2A30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7"/>
          <p:cNvSpPr txBox="1"/>
          <p:nvPr>
            <p:ph type="title"/>
          </p:nvPr>
        </p:nvSpPr>
        <p:spPr>
          <a:xfrm>
            <a:off x="685800" y="685800"/>
            <a:ext cx="36204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Tight Light"/>
              <a:buNone/>
              <a:defRPr sz="2000">
                <a:solidFill>
                  <a:schemeClr val="lt1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9" name="Google Shape;109;p27"/>
          <p:cNvSpPr txBox="1"/>
          <p:nvPr>
            <p:ph idx="1" type="body"/>
          </p:nvPr>
        </p:nvSpPr>
        <p:spPr>
          <a:xfrm>
            <a:off x="685800" y="1209500"/>
            <a:ext cx="2971800" cy="241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6225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●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6225" lvl="1" marL="914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○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76225" lvl="2" marL="1371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■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76225" lvl="3" marL="18288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●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76225" lvl="4" marL="22860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○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76225" lvl="5" marL="27432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■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76225" lvl="6" marL="32004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●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76225" lvl="7" marL="36576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50"/>
              <a:buFont typeface="Inter"/>
              <a:buChar char="○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76225" lvl="8" marL="411480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750"/>
              <a:buFont typeface="Inter"/>
              <a:buChar char="■"/>
              <a:defRPr sz="7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10" name="Google Shape;110;p27"/>
          <p:cNvSpPr txBox="1"/>
          <p:nvPr>
            <p:ph idx="2" type="body"/>
          </p:nvPr>
        </p:nvSpPr>
        <p:spPr>
          <a:xfrm>
            <a:off x="3951425" y="1258500"/>
            <a:ext cx="4506600" cy="241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5275" lvl="0" marL="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●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95275" lvl="1" marL="9144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○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95275" lvl="2" marL="13716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■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95275" lvl="3" marL="18288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●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95275" lvl="4" marL="22860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○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95275" lvl="5" marL="27432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■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95275" lvl="6" marL="32004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●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95275" lvl="7" marL="36576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Inter"/>
              <a:buChar char="○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95275" lvl="8" marL="4114800" rtl="0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050"/>
              <a:buFont typeface="Inter"/>
              <a:buChar char="■"/>
              <a:defRPr sz="105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111" name="Google Shape;11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5801" y="4159150"/>
            <a:ext cx="1993417" cy="27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32">
          <p15:clr>
            <a:srgbClr val="E46962"/>
          </p15:clr>
        </p15:guide>
        <p15:guide id="2" pos="432">
          <p15:clr>
            <a:srgbClr val="E46962"/>
          </p15:clr>
        </p15:guide>
        <p15:guide id="3" pos="5328">
          <p15:clr>
            <a:srgbClr val="E46962"/>
          </p15:clr>
        </p15:guide>
        <p15:guide id="4" orient="horz" pos="2448">
          <p15:clr>
            <a:srgbClr val="E46962"/>
          </p15:clr>
        </p15:guide>
        <p15:guide id="5" orient="horz" pos="2620">
          <p15:clr>
            <a:srgbClr val="E46962"/>
          </p15:clr>
        </p15:guide>
        <p15:guide id="6" pos="2304">
          <p15:clr>
            <a:srgbClr val="E46962"/>
          </p15:clr>
        </p15:guide>
        <p15:guide id="7" orient="horz" pos="2792">
          <p15:clr>
            <a:srgbClr val="E46962"/>
          </p15:clr>
        </p15:guide>
        <p15:guide id="8" pos="144">
          <p15:clr>
            <a:srgbClr val="E46962"/>
          </p15:clr>
        </p15:guide>
        <p15:guide id="9" orient="horz" pos="144">
          <p15:clr>
            <a:srgbClr val="E46962"/>
          </p15:clr>
        </p15:guide>
        <p15:guide id="10" pos="5616">
          <p15:clr>
            <a:srgbClr val="E46962"/>
          </p15:clr>
        </p15:guide>
        <p15:guide id="11" orient="horz" pos="3096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TITLE_AND_BODY_2_2">
    <p:bg>
      <p:bgPr>
        <a:solidFill>
          <a:srgbClr val="EBECF0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8"/>
          <p:cNvSpPr txBox="1"/>
          <p:nvPr>
            <p:ph type="title"/>
          </p:nvPr>
        </p:nvSpPr>
        <p:spPr>
          <a:xfrm>
            <a:off x="457200" y="2103625"/>
            <a:ext cx="4989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Inter Tight Light"/>
              <a:buNone/>
              <a:defRPr sz="38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4" name="Google Shape;114;p28"/>
          <p:cNvSpPr txBox="1"/>
          <p:nvPr>
            <p:ph idx="2" type="title"/>
          </p:nvPr>
        </p:nvSpPr>
        <p:spPr>
          <a:xfrm>
            <a:off x="1121400" y="2103625"/>
            <a:ext cx="69012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Inter Tight Light"/>
              <a:buNone/>
              <a:defRPr sz="38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E46962"/>
          </p15:clr>
        </p15:guide>
        <p15:guide id="2" pos="288">
          <p15:clr>
            <a:srgbClr val="E46962"/>
          </p15:clr>
        </p15:guide>
        <p15:guide id="3" pos="5472">
          <p15:clr>
            <a:srgbClr val="E46962"/>
          </p15:clr>
        </p15:guide>
        <p15:guide id="4" orient="horz" pos="2764">
          <p15:clr>
            <a:srgbClr val="E46962"/>
          </p15:clr>
        </p15:guide>
        <p15:guide id="5" orient="horz" pos="2936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/ 1 Column">
  <p:cSld name="CUSTOM_19">
    <p:bg>
      <p:bgPr>
        <a:solidFill>
          <a:srgbClr val="EDEDEC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9"/>
          <p:cNvPicPr preferRelativeResize="0"/>
          <p:nvPr/>
        </p:nvPicPr>
        <p:blipFill rotWithShape="1">
          <a:blip r:embed="rId2">
            <a:alphaModFix/>
          </a:blip>
          <a:srcRect b="0" l="0" r="10" t="0"/>
          <a:stretch/>
        </p:blipFill>
        <p:spPr>
          <a:xfrm>
            <a:off x="7664825" y="4754880"/>
            <a:ext cx="1170201" cy="14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9"/>
          <p:cNvSpPr txBox="1"/>
          <p:nvPr>
            <p:ph type="title"/>
          </p:nvPr>
        </p:nvSpPr>
        <p:spPr>
          <a:xfrm>
            <a:off x="329184" y="329184"/>
            <a:ext cx="5614500" cy="852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b="1"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8" name="Google Shape;118;p29"/>
          <p:cNvSpPr txBox="1"/>
          <p:nvPr>
            <p:ph idx="1" type="subTitle"/>
          </p:nvPr>
        </p:nvSpPr>
        <p:spPr>
          <a:xfrm>
            <a:off x="329175" y="2459725"/>
            <a:ext cx="5595900" cy="2112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9"/>
          <p:cNvSpPr txBox="1"/>
          <p:nvPr>
            <p:ph idx="2" type="subTitle"/>
          </p:nvPr>
        </p:nvSpPr>
        <p:spPr>
          <a:xfrm>
            <a:off x="329175" y="1399025"/>
            <a:ext cx="5595900" cy="852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B Garamond"/>
              <a:buNone/>
              <a:defRPr sz="2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918">
          <p15:clr>
            <a:schemeClr val="accent6"/>
          </p15:clr>
        </p15:guide>
        <p15:guide id="2" pos="3732">
          <p15:clr>
            <a:schemeClr val="accent6"/>
          </p15:clr>
        </p15:guide>
        <p15:guide id="3" pos="2028">
          <p15:clr>
            <a:schemeClr val="accent6"/>
          </p15:clr>
        </p15:guide>
        <p15:guide id="4" pos="3842">
          <p15:clr>
            <a:schemeClr val="accent6"/>
          </p15:clr>
        </p15:guide>
        <p15:guide id="5" orient="horz" pos="881">
          <p15:clr>
            <a:schemeClr val="accent6"/>
          </p15:clr>
        </p15:guide>
        <p15:guide id="6" orient="horz" pos="1549">
          <p15:clr>
            <a:schemeClr val="accent6"/>
          </p15:clr>
        </p15:guide>
        <p15:guide id="7" orient="horz" pos="2218">
          <p15:clr>
            <a:schemeClr val="accent6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tegories (3)">
  <p:cSld name="CUSTOM_25">
    <p:bg>
      <p:bgPr>
        <a:solidFill>
          <a:schemeClr val="dk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/>
          <p:nvPr>
            <p:ph type="title"/>
          </p:nvPr>
        </p:nvSpPr>
        <p:spPr>
          <a:xfrm>
            <a:off x="338325" y="338325"/>
            <a:ext cx="5605200" cy="489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b="1" sz="23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22" name="Google Shape;12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64825" y="4754880"/>
            <a:ext cx="1170201" cy="144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30"/>
          <p:cNvGrpSpPr/>
          <p:nvPr/>
        </p:nvGrpSpPr>
        <p:grpSpPr>
          <a:xfrm>
            <a:off x="338313" y="2983916"/>
            <a:ext cx="2705100" cy="1595076"/>
            <a:chOff x="373375" y="2727950"/>
            <a:chExt cx="2705100" cy="1851725"/>
          </a:xfrm>
        </p:grpSpPr>
        <p:sp>
          <p:nvSpPr>
            <p:cNvPr id="124" name="Google Shape;124;p30"/>
            <p:cNvSpPr/>
            <p:nvPr/>
          </p:nvSpPr>
          <p:spPr>
            <a:xfrm>
              <a:off x="373375" y="2735575"/>
              <a:ext cx="2705100" cy="1844100"/>
            </a:xfrm>
            <a:prstGeom prst="roundRect">
              <a:avLst>
                <a:gd fmla="val 5555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30"/>
            <p:cNvSpPr/>
            <p:nvPr/>
          </p:nvSpPr>
          <p:spPr>
            <a:xfrm>
              <a:off x="373375" y="2727950"/>
              <a:ext cx="2705100" cy="312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" name="Google Shape;126;p30"/>
          <p:cNvSpPr txBox="1"/>
          <p:nvPr>
            <p:ph idx="1" type="subTitle"/>
          </p:nvPr>
        </p:nvSpPr>
        <p:spPr>
          <a:xfrm>
            <a:off x="522525" y="3504725"/>
            <a:ext cx="2336700" cy="597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0"/>
          <p:cNvSpPr txBox="1"/>
          <p:nvPr>
            <p:ph idx="2" type="title"/>
          </p:nvPr>
        </p:nvSpPr>
        <p:spPr>
          <a:xfrm>
            <a:off x="522525" y="3047525"/>
            <a:ext cx="2336700" cy="381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8" name="Google Shape;128;p30"/>
          <p:cNvSpPr txBox="1"/>
          <p:nvPr>
            <p:ph idx="3" type="subTitle"/>
          </p:nvPr>
        </p:nvSpPr>
        <p:spPr>
          <a:xfrm>
            <a:off x="522525" y="4114325"/>
            <a:ext cx="2336700" cy="304800"/>
          </a:xfrm>
          <a:prstGeom prst="rect">
            <a:avLst/>
          </a:prstGeom>
        </p:spPr>
        <p:txBody>
          <a:bodyPr anchorCtr="0" anchor="t" bIns="91425" lIns="0" spcFirstLastPara="1" rIns="91425" wrap="square" tIns="822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 u="sng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0"/>
          <p:cNvSpPr/>
          <p:nvPr>
            <p:ph idx="4" type="pic"/>
          </p:nvPr>
        </p:nvSpPr>
        <p:spPr>
          <a:xfrm>
            <a:off x="338325" y="859525"/>
            <a:ext cx="2705100" cy="2125200"/>
          </a:xfrm>
          <a:prstGeom prst="round2SameRect">
            <a:avLst>
              <a:gd fmla="val 5775" name="adj1"/>
              <a:gd fmla="val 0" name="adj2"/>
            </a:avLst>
          </a:prstGeom>
          <a:noFill/>
          <a:ln>
            <a:noFill/>
          </a:ln>
        </p:spPr>
      </p:sp>
      <p:grpSp>
        <p:nvGrpSpPr>
          <p:cNvPr id="130" name="Google Shape;130;p30"/>
          <p:cNvGrpSpPr/>
          <p:nvPr/>
        </p:nvGrpSpPr>
        <p:grpSpPr>
          <a:xfrm>
            <a:off x="3219438" y="2983916"/>
            <a:ext cx="2705100" cy="1595076"/>
            <a:chOff x="373375" y="2727950"/>
            <a:chExt cx="2705100" cy="1851725"/>
          </a:xfrm>
        </p:grpSpPr>
        <p:sp>
          <p:nvSpPr>
            <p:cNvPr id="131" name="Google Shape;131;p30"/>
            <p:cNvSpPr/>
            <p:nvPr/>
          </p:nvSpPr>
          <p:spPr>
            <a:xfrm>
              <a:off x="373375" y="2735575"/>
              <a:ext cx="2705100" cy="1844100"/>
            </a:xfrm>
            <a:prstGeom prst="roundRect">
              <a:avLst>
                <a:gd fmla="val 5555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30"/>
            <p:cNvSpPr/>
            <p:nvPr/>
          </p:nvSpPr>
          <p:spPr>
            <a:xfrm>
              <a:off x="373375" y="2727950"/>
              <a:ext cx="2705100" cy="312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" name="Google Shape;133;p30"/>
          <p:cNvSpPr txBox="1"/>
          <p:nvPr>
            <p:ph idx="5" type="subTitle"/>
          </p:nvPr>
        </p:nvSpPr>
        <p:spPr>
          <a:xfrm>
            <a:off x="3403650" y="3504725"/>
            <a:ext cx="2336700" cy="597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0"/>
          <p:cNvSpPr txBox="1"/>
          <p:nvPr>
            <p:ph idx="6" type="title"/>
          </p:nvPr>
        </p:nvSpPr>
        <p:spPr>
          <a:xfrm>
            <a:off x="3403650" y="3047525"/>
            <a:ext cx="2336700" cy="381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5" name="Google Shape;135;p30"/>
          <p:cNvSpPr txBox="1"/>
          <p:nvPr>
            <p:ph idx="7" type="subTitle"/>
          </p:nvPr>
        </p:nvSpPr>
        <p:spPr>
          <a:xfrm>
            <a:off x="3403650" y="4114325"/>
            <a:ext cx="2336700" cy="304800"/>
          </a:xfrm>
          <a:prstGeom prst="rect">
            <a:avLst/>
          </a:prstGeom>
        </p:spPr>
        <p:txBody>
          <a:bodyPr anchorCtr="0" anchor="t" bIns="91425" lIns="0" spcFirstLastPara="1" rIns="91425" wrap="square" tIns="822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 u="sng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0"/>
          <p:cNvSpPr/>
          <p:nvPr>
            <p:ph idx="8" type="pic"/>
          </p:nvPr>
        </p:nvSpPr>
        <p:spPr>
          <a:xfrm>
            <a:off x="3219450" y="859525"/>
            <a:ext cx="2705100" cy="2125200"/>
          </a:xfrm>
          <a:prstGeom prst="round2SameRect">
            <a:avLst>
              <a:gd fmla="val 5775" name="adj1"/>
              <a:gd fmla="val 0" name="adj2"/>
            </a:avLst>
          </a:prstGeom>
          <a:noFill/>
          <a:ln>
            <a:noFill/>
          </a:ln>
        </p:spPr>
      </p:sp>
      <p:grpSp>
        <p:nvGrpSpPr>
          <p:cNvPr id="137" name="Google Shape;137;p30"/>
          <p:cNvGrpSpPr/>
          <p:nvPr/>
        </p:nvGrpSpPr>
        <p:grpSpPr>
          <a:xfrm>
            <a:off x="6100563" y="2983916"/>
            <a:ext cx="2705100" cy="1595076"/>
            <a:chOff x="373375" y="2727950"/>
            <a:chExt cx="2705100" cy="1851725"/>
          </a:xfrm>
        </p:grpSpPr>
        <p:sp>
          <p:nvSpPr>
            <p:cNvPr id="138" name="Google Shape;138;p30"/>
            <p:cNvSpPr/>
            <p:nvPr/>
          </p:nvSpPr>
          <p:spPr>
            <a:xfrm>
              <a:off x="373375" y="2735575"/>
              <a:ext cx="2705100" cy="1844100"/>
            </a:xfrm>
            <a:prstGeom prst="roundRect">
              <a:avLst>
                <a:gd fmla="val 5555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30"/>
            <p:cNvSpPr/>
            <p:nvPr/>
          </p:nvSpPr>
          <p:spPr>
            <a:xfrm>
              <a:off x="373375" y="2727950"/>
              <a:ext cx="2705100" cy="312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0" name="Google Shape;140;p30"/>
          <p:cNvSpPr txBox="1"/>
          <p:nvPr>
            <p:ph idx="9" type="subTitle"/>
          </p:nvPr>
        </p:nvSpPr>
        <p:spPr>
          <a:xfrm>
            <a:off x="6284775" y="3504725"/>
            <a:ext cx="2336700" cy="597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0"/>
          <p:cNvSpPr txBox="1"/>
          <p:nvPr>
            <p:ph idx="13" type="title"/>
          </p:nvPr>
        </p:nvSpPr>
        <p:spPr>
          <a:xfrm>
            <a:off x="6284775" y="3047525"/>
            <a:ext cx="2336700" cy="381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2" name="Google Shape;142;p30"/>
          <p:cNvSpPr txBox="1"/>
          <p:nvPr>
            <p:ph idx="14" type="subTitle"/>
          </p:nvPr>
        </p:nvSpPr>
        <p:spPr>
          <a:xfrm>
            <a:off x="6284775" y="4114325"/>
            <a:ext cx="2336700" cy="304800"/>
          </a:xfrm>
          <a:prstGeom prst="rect">
            <a:avLst/>
          </a:prstGeom>
        </p:spPr>
        <p:txBody>
          <a:bodyPr anchorCtr="0" anchor="t" bIns="91425" lIns="0" spcFirstLastPara="1" rIns="91425" wrap="square" tIns="822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 u="sng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30"/>
          <p:cNvSpPr/>
          <p:nvPr>
            <p:ph idx="15" type="pic"/>
          </p:nvPr>
        </p:nvSpPr>
        <p:spPr>
          <a:xfrm>
            <a:off x="6100575" y="859525"/>
            <a:ext cx="2705100" cy="2125200"/>
          </a:xfrm>
          <a:prstGeom prst="round2SameRect">
            <a:avLst>
              <a:gd fmla="val 5775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1918">
          <p15:clr>
            <a:schemeClr val="accent6"/>
          </p15:clr>
        </p15:guide>
        <p15:guide id="2" pos="2028">
          <p15:clr>
            <a:schemeClr val="accent6"/>
          </p15:clr>
        </p15:guide>
        <p15:guide id="3" pos="3732">
          <p15:clr>
            <a:schemeClr val="accent6"/>
          </p15:clr>
        </p15:guide>
        <p15:guide id="4" pos="3842">
          <p15:clr>
            <a:schemeClr val="accent6"/>
          </p15:clr>
        </p15:guide>
        <p15:guide id="5" orient="horz" pos="541">
          <p15:clr>
            <a:schemeClr val="accent6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w/ text">
  <p:cSld name="CUSTOM_21">
    <p:bg>
      <p:bgPr>
        <a:solidFill>
          <a:srgbClr val="EDEDEC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1"/>
          <p:cNvPicPr preferRelativeResize="0"/>
          <p:nvPr/>
        </p:nvPicPr>
        <p:blipFill rotWithShape="1">
          <a:blip r:embed="rId2">
            <a:alphaModFix/>
          </a:blip>
          <a:srcRect b="0" l="0" r="10" t="0"/>
          <a:stretch/>
        </p:blipFill>
        <p:spPr>
          <a:xfrm>
            <a:off x="7664825" y="4754880"/>
            <a:ext cx="1170201" cy="14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1"/>
          <p:cNvSpPr txBox="1"/>
          <p:nvPr>
            <p:ph type="title"/>
          </p:nvPr>
        </p:nvSpPr>
        <p:spPr>
          <a:xfrm>
            <a:off x="329184" y="338334"/>
            <a:ext cx="4047000" cy="950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9pPr>
          </a:lstStyle>
          <a:p/>
        </p:txBody>
      </p:sp>
      <p:sp>
        <p:nvSpPr>
          <p:cNvPr id="147" name="Google Shape;147;p31"/>
          <p:cNvSpPr txBox="1"/>
          <p:nvPr>
            <p:ph idx="1" type="subTitle"/>
          </p:nvPr>
        </p:nvSpPr>
        <p:spPr>
          <a:xfrm>
            <a:off x="338325" y="1737350"/>
            <a:ext cx="2441100" cy="2895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31"/>
          <p:cNvSpPr txBox="1"/>
          <p:nvPr>
            <p:ph idx="2" type="subTitle"/>
          </p:nvPr>
        </p:nvSpPr>
        <p:spPr>
          <a:xfrm>
            <a:off x="304800" y="2148850"/>
            <a:ext cx="2872800" cy="1981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rtwork - Gallery3 dark">
  <p:cSld name="CUSTOM_4">
    <p:bg>
      <p:bgPr>
        <a:solidFill>
          <a:schemeClr val="dk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/>
          <p:nvPr>
            <p:ph idx="2" type="pic"/>
          </p:nvPr>
        </p:nvSpPr>
        <p:spPr>
          <a:xfrm>
            <a:off x="328350" y="1939675"/>
            <a:ext cx="1066800" cy="11340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32"/>
          <p:cNvSpPr/>
          <p:nvPr>
            <p:ph idx="3" type="pic"/>
          </p:nvPr>
        </p:nvSpPr>
        <p:spPr>
          <a:xfrm>
            <a:off x="1912000" y="2978075"/>
            <a:ext cx="2120400" cy="11340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32"/>
          <p:cNvSpPr/>
          <p:nvPr>
            <p:ph idx="4" type="pic"/>
          </p:nvPr>
        </p:nvSpPr>
        <p:spPr>
          <a:xfrm>
            <a:off x="4654250" y="329184"/>
            <a:ext cx="4160400" cy="21204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2"/>
          <p:cNvSpPr txBox="1"/>
          <p:nvPr>
            <p:ph type="title"/>
          </p:nvPr>
        </p:nvSpPr>
        <p:spPr>
          <a:xfrm>
            <a:off x="328350" y="329184"/>
            <a:ext cx="3828000" cy="1254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3400"/>
              <a:buNone/>
              <a:defRPr b="1" sz="3400">
                <a:solidFill>
                  <a:srgbClr val="EFEFEE"/>
                </a:solidFill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4" name="Google Shape;15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64825" y="4754880"/>
            <a:ext cx="1170201" cy="14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2"/>
          <p:cNvSpPr txBox="1"/>
          <p:nvPr>
            <p:ph idx="1" type="subTitle"/>
          </p:nvPr>
        </p:nvSpPr>
        <p:spPr>
          <a:xfrm>
            <a:off x="4654250" y="2456575"/>
            <a:ext cx="1567500" cy="465900"/>
          </a:xfrm>
          <a:prstGeom prst="rect">
            <a:avLst/>
          </a:prstGeom>
        </p:spPr>
        <p:txBody>
          <a:bodyPr anchorCtr="0" anchor="t" bIns="91425" lIns="0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600"/>
              <a:buNone/>
              <a:defRPr sz="600">
                <a:solidFill>
                  <a:srgbClr val="EFEFE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2"/>
          <p:cNvSpPr txBox="1"/>
          <p:nvPr>
            <p:ph idx="5" type="subTitle"/>
          </p:nvPr>
        </p:nvSpPr>
        <p:spPr>
          <a:xfrm>
            <a:off x="1912000" y="4112075"/>
            <a:ext cx="1567500" cy="465900"/>
          </a:xfrm>
          <a:prstGeom prst="rect">
            <a:avLst/>
          </a:prstGeom>
        </p:spPr>
        <p:txBody>
          <a:bodyPr anchorCtr="0" anchor="t" bIns="91425" lIns="0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600"/>
              <a:buNone/>
              <a:defRPr sz="600">
                <a:solidFill>
                  <a:srgbClr val="EFEFE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2"/>
          <p:cNvSpPr txBox="1"/>
          <p:nvPr>
            <p:ph idx="6" type="subTitle"/>
          </p:nvPr>
        </p:nvSpPr>
        <p:spPr>
          <a:xfrm>
            <a:off x="328350" y="3073675"/>
            <a:ext cx="1261800" cy="465900"/>
          </a:xfrm>
          <a:prstGeom prst="rect">
            <a:avLst/>
          </a:prstGeom>
        </p:spPr>
        <p:txBody>
          <a:bodyPr anchorCtr="0" anchor="t" bIns="91425" lIns="0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600"/>
              <a:buNone/>
              <a:defRPr sz="600">
                <a:solidFill>
                  <a:srgbClr val="EFEFE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9">
    <p:bg>
      <p:bgPr>
        <a:solidFill>
          <a:srgbClr val="EFEFEE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33"/>
          <p:cNvGrpSpPr/>
          <p:nvPr/>
        </p:nvGrpSpPr>
        <p:grpSpPr>
          <a:xfrm>
            <a:off x="4577675" y="0"/>
            <a:ext cx="4566325" cy="5143500"/>
            <a:chOff x="4589025" y="0"/>
            <a:chExt cx="4566325" cy="5143500"/>
          </a:xfrm>
        </p:grpSpPr>
        <p:sp>
          <p:nvSpPr>
            <p:cNvPr id="160" name="Google Shape;160;p33"/>
            <p:cNvSpPr/>
            <p:nvPr/>
          </p:nvSpPr>
          <p:spPr>
            <a:xfrm rot="10800000">
              <a:off x="4589025" y="0"/>
              <a:ext cx="1329000" cy="51435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5918050" y="0"/>
              <a:ext cx="3237300" cy="51435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2" name="Google Shape;162;p33"/>
          <p:cNvSpPr txBox="1"/>
          <p:nvPr>
            <p:ph type="title"/>
          </p:nvPr>
        </p:nvSpPr>
        <p:spPr>
          <a:xfrm>
            <a:off x="329184" y="151050"/>
            <a:ext cx="40470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b="1" sz="34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9pPr>
          </a:lstStyle>
          <a:p/>
        </p:txBody>
      </p:sp>
      <p:sp>
        <p:nvSpPr>
          <p:cNvPr id="163" name="Google Shape;163;p33"/>
          <p:cNvSpPr txBox="1"/>
          <p:nvPr>
            <p:ph idx="1" type="body"/>
          </p:nvPr>
        </p:nvSpPr>
        <p:spPr>
          <a:xfrm>
            <a:off x="329184" y="1181325"/>
            <a:ext cx="4009800" cy="34758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b="1"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64" name="Google Shape;164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64825" y="4754880"/>
            <a:ext cx="1170201" cy="14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/ 2 Columns">
  <p:cSld name="CUSTOM_19_3">
    <p:bg>
      <p:bgPr>
        <a:solidFill>
          <a:srgbClr val="EDEDEC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4"/>
          <p:cNvPicPr preferRelativeResize="0"/>
          <p:nvPr/>
        </p:nvPicPr>
        <p:blipFill rotWithShape="1">
          <a:blip r:embed="rId2">
            <a:alphaModFix/>
          </a:blip>
          <a:srcRect b="0" l="0" r="10" t="0"/>
          <a:stretch/>
        </p:blipFill>
        <p:spPr>
          <a:xfrm>
            <a:off x="7664825" y="4754880"/>
            <a:ext cx="1170201" cy="14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4"/>
          <p:cNvSpPr txBox="1"/>
          <p:nvPr>
            <p:ph type="title"/>
          </p:nvPr>
        </p:nvSpPr>
        <p:spPr>
          <a:xfrm>
            <a:off x="329184" y="329184"/>
            <a:ext cx="5614500" cy="852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b="1"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8" name="Google Shape;168;p34"/>
          <p:cNvSpPr txBox="1"/>
          <p:nvPr>
            <p:ph idx="1" type="subTitle"/>
          </p:nvPr>
        </p:nvSpPr>
        <p:spPr>
          <a:xfrm>
            <a:off x="329184" y="2438400"/>
            <a:ext cx="4166700" cy="11688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34"/>
          <p:cNvSpPr txBox="1"/>
          <p:nvPr>
            <p:ph idx="2" type="subTitle"/>
          </p:nvPr>
        </p:nvSpPr>
        <p:spPr>
          <a:xfrm>
            <a:off x="4648200" y="2438400"/>
            <a:ext cx="4166700" cy="11688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4"/>
          <p:cNvSpPr txBox="1"/>
          <p:nvPr>
            <p:ph idx="3" type="subTitle"/>
          </p:nvPr>
        </p:nvSpPr>
        <p:spPr>
          <a:xfrm>
            <a:off x="329175" y="1399025"/>
            <a:ext cx="4166700" cy="852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B Garamond"/>
              <a:buNone/>
              <a:defRPr sz="2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33">
          <p15:clr>
            <a:schemeClr val="accent6"/>
          </p15:clr>
        </p15:guide>
        <p15:guide id="2" pos="2927">
          <p15:clr>
            <a:schemeClr val="accent6"/>
          </p15:clr>
        </p15:guide>
        <p15:guide id="3" orient="horz" pos="881">
          <p15:clr>
            <a:schemeClr val="accent6"/>
          </p15:clr>
        </p15:guide>
        <p15:guide id="4" orient="horz" pos="1549">
          <p15:clr>
            <a:schemeClr val="accent6"/>
          </p15:clr>
        </p15:guide>
        <p15:guide id="5" orient="horz" pos="2218">
          <p15:clr>
            <a:schemeClr val="accent6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CUSTOM_20">
    <p:bg>
      <p:bgPr>
        <a:solidFill>
          <a:schemeClr val="lt2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5"/>
          <p:cNvPicPr preferRelativeResize="0"/>
          <p:nvPr/>
        </p:nvPicPr>
        <p:blipFill rotWithShape="1">
          <a:blip r:embed="rId2">
            <a:alphaModFix/>
          </a:blip>
          <a:srcRect b="0" l="0" r="10" t="0"/>
          <a:stretch/>
        </p:blipFill>
        <p:spPr>
          <a:xfrm>
            <a:off x="7664825" y="4754880"/>
            <a:ext cx="1170201" cy="14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5"/>
          <p:cNvSpPr txBox="1"/>
          <p:nvPr>
            <p:ph idx="1" type="subTitle"/>
          </p:nvPr>
        </p:nvSpPr>
        <p:spPr>
          <a:xfrm>
            <a:off x="1389900" y="1399025"/>
            <a:ext cx="5386500" cy="543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35"/>
          <p:cNvSpPr txBox="1"/>
          <p:nvPr>
            <p:ph type="title"/>
          </p:nvPr>
        </p:nvSpPr>
        <p:spPr>
          <a:xfrm>
            <a:off x="329175" y="338325"/>
            <a:ext cx="7799700" cy="950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b="1" sz="34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E"/>
              </a:buClr>
              <a:buSzPts val="2800"/>
              <a:buNone/>
              <a:defRPr>
                <a:solidFill>
                  <a:srgbClr val="EFEFEE"/>
                </a:solidFill>
              </a:defRPr>
            </a:lvl9pPr>
          </a:lstStyle>
          <a:p/>
        </p:txBody>
      </p:sp>
      <p:sp>
        <p:nvSpPr>
          <p:cNvPr id="175" name="Google Shape;175;p35"/>
          <p:cNvSpPr txBox="1"/>
          <p:nvPr>
            <p:ph idx="2" type="subTitle"/>
          </p:nvPr>
        </p:nvSpPr>
        <p:spPr>
          <a:xfrm>
            <a:off x="1389900" y="1920250"/>
            <a:ext cx="5386500" cy="543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35"/>
          <p:cNvSpPr txBox="1"/>
          <p:nvPr>
            <p:ph idx="3" type="subTitle"/>
          </p:nvPr>
        </p:nvSpPr>
        <p:spPr>
          <a:xfrm>
            <a:off x="1389900" y="2459725"/>
            <a:ext cx="5386500" cy="543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35"/>
          <p:cNvSpPr txBox="1"/>
          <p:nvPr>
            <p:ph idx="4" type="subTitle"/>
          </p:nvPr>
        </p:nvSpPr>
        <p:spPr>
          <a:xfrm>
            <a:off x="1389900" y="2980950"/>
            <a:ext cx="5386500" cy="543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35"/>
          <p:cNvSpPr txBox="1"/>
          <p:nvPr>
            <p:ph idx="5" type="subTitle"/>
          </p:nvPr>
        </p:nvSpPr>
        <p:spPr>
          <a:xfrm>
            <a:off x="1389900" y="3520425"/>
            <a:ext cx="5386500" cy="543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876">
          <p15:clr>
            <a:schemeClr val="accent6"/>
          </p15:clr>
        </p15:guide>
        <p15:guide id="2" pos="792">
          <p15:clr>
            <a:schemeClr val="accent6"/>
          </p15:clr>
        </p15:guide>
        <p15:guide id="3" orient="horz" pos="881">
          <p15:clr>
            <a:schemeClr val="accent6"/>
          </p15:clr>
        </p15:guide>
        <p15:guide id="4" orient="horz" pos="1210">
          <p15:clr>
            <a:schemeClr val="accent6"/>
          </p15:clr>
        </p15:guide>
        <p15:guide id="5" orient="horz" pos="1549">
          <p15:clr>
            <a:schemeClr val="accent6"/>
          </p15:clr>
        </p15:guide>
        <p15:guide id="6" orient="horz" pos="1878">
          <p15:clr>
            <a:schemeClr val="accent6"/>
          </p15:clr>
        </p15:guide>
        <p15:guide id="7" orient="horz" pos="2218">
          <p15:clr>
            <a:schemeClr val="accent6"/>
          </p15:clr>
        </p15:guide>
        <p15:guide id="8" orient="horz" pos="2546">
          <p15:clr>
            <a:schemeClr val="accent6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Relationship Id="rId4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Relationship Id="rId4" Type="http://schemas.openxmlformats.org/officeDocument/2006/relationships/image" Target="../media/image16.jpg"/><Relationship Id="rId5" Type="http://schemas.openxmlformats.org/officeDocument/2006/relationships/image" Target="../media/image28.jpg"/><Relationship Id="rId6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26.png"/><Relationship Id="rId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/>
          <p:nvPr>
            <p:ph idx="4294967295" type="ctrTitle"/>
          </p:nvPr>
        </p:nvSpPr>
        <p:spPr>
          <a:xfrm>
            <a:off x="2005953" y="228600"/>
            <a:ext cx="5132100" cy="5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rPr>
              <a:t>Legion of Honor </a:t>
            </a:r>
            <a:r>
              <a:rPr b="1" lang="en" sz="34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100</a:t>
            </a:r>
            <a:endParaRPr b="1" sz="34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4" name="Google Shape;184;p36"/>
          <p:cNvSpPr txBox="1"/>
          <p:nvPr/>
        </p:nvSpPr>
        <p:spPr>
          <a:xfrm>
            <a:off x="1516925" y="4131325"/>
            <a:ext cx="61101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Centennial Weekend</a:t>
            </a:r>
            <a:endParaRPr sz="2400">
              <a:solidFill>
                <a:srgbClr val="666666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November 9th–November 11th</a:t>
            </a:r>
            <a:endParaRPr sz="2400">
              <a:solidFill>
                <a:srgbClr val="666666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0000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</p:txBody>
      </p:sp>
      <p:pic>
        <p:nvPicPr>
          <p:cNvPr id="185" name="Google Shape;1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760" y="826862"/>
            <a:ext cx="4754475" cy="316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"/>
          <p:cNvSpPr txBox="1"/>
          <p:nvPr/>
        </p:nvSpPr>
        <p:spPr>
          <a:xfrm>
            <a:off x="0" y="303700"/>
            <a:ext cx="4486800" cy="46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Free Admission to </a:t>
            </a:r>
            <a:r>
              <a:rPr i="1"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Mary Cassatt at Work </a:t>
            </a: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provided by Bank of America. 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9:30 am \ Court of Honor</a:t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100 Years, 100 Portraits with The Thinker</a:t>
            </a:r>
            <a:endParaRPr b="1" sz="16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10:50 am \  Court of Honor</a:t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Music Performance by George Washington High</a:t>
            </a:r>
            <a:endParaRPr b="1" sz="16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11:00 am \  Court of Honor</a:t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Centennial Program with Remarks and Birthday Cake </a:t>
            </a:r>
            <a:endParaRPr b="1" sz="16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</p:txBody>
      </p:sp>
      <p:sp>
        <p:nvSpPr>
          <p:cNvPr id="191" name="Google Shape;191;p37"/>
          <p:cNvSpPr txBox="1"/>
          <p:nvPr/>
        </p:nvSpPr>
        <p:spPr>
          <a:xfrm>
            <a:off x="353900" y="178975"/>
            <a:ext cx="87900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Celebrate the first </a:t>
            </a:r>
            <a:r>
              <a:rPr b="1" i="1" lang="en" sz="2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Free Saturdays</a:t>
            </a:r>
            <a:r>
              <a:rPr i="1" lang="en" sz="2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event of the Centennial Year! </a:t>
            </a:r>
            <a:endParaRPr b="1" sz="2900">
              <a:solidFill>
                <a:srgbClr val="595959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192" name="Google Shape;19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3650" y="1169749"/>
            <a:ext cx="4207075" cy="28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9125" y="4046052"/>
            <a:ext cx="2591600" cy="28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8"/>
          <p:cNvSpPr txBox="1"/>
          <p:nvPr/>
        </p:nvSpPr>
        <p:spPr>
          <a:xfrm>
            <a:off x="415875" y="261600"/>
            <a:ext cx="85206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595959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Public Celebration: </a:t>
            </a:r>
            <a:r>
              <a:rPr b="1" lang="en" sz="2200">
                <a:solidFill>
                  <a:srgbClr val="595959"/>
                </a:solidFill>
                <a:latin typeface="Inter Tight"/>
                <a:ea typeface="Inter Tight"/>
                <a:cs typeface="Inter Tight"/>
                <a:sym typeface="Inter Tight"/>
              </a:rPr>
              <a:t>Activations</a:t>
            </a:r>
            <a:endParaRPr b="1" sz="2200">
              <a:solidFill>
                <a:srgbClr val="595959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199" name="Google Shape;199;p38"/>
          <p:cNvSpPr txBox="1"/>
          <p:nvPr/>
        </p:nvSpPr>
        <p:spPr>
          <a:xfrm>
            <a:off x="-146675" y="384025"/>
            <a:ext cx="5114100" cy="50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9:30 am -3:00 pm \ Court of Honor, Galleries 6 &amp; 14</a:t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SMARTBOMB  Oakland Performances</a:t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11:30 AM</a:t>
            </a:r>
            <a:r>
              <a:rPr lang="en" sz="16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 \ Front Lawn</a:t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Cake Picnic </a:t>
            </a:r>
            <a:endParaRPr b="1" sz="16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11:30 am \ Front Lawn</a:t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Screen Printing with ARTivate</a:t>
            </a:r>
            <a:endParaRPr b="1" sz="16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1:30 pm \  Court of Honor</a:t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Croquembouche Pop Up by </a:t>
            </a:r>
            <a:endParaRPr b="1" sz="16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Tarts de Feybesse</a:t>
            </a:r>
            <a:endParaRPr b="1" sz="16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4:00-5:00 pm \  Rodin Galleries &amp; Court of Honor</a:t>
            </a:r>
            <a:endParaRPr sz="16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Organ Concert with SF Ballet Trainees Program</a:t>
            </a:r>
            <a:endParaRPr b="1" sz="16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</p:txBody>
      </p:sp>
      <p:pic>
        <p:nvPicPr>
          <p:cNvPr id="200" name="Google Shape;2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7375" y="371238"/>
            <a:ext cx="3519426" cy="44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8"/>
          <p:cNvSpPr txBox="1"/>
          <p:nvPr/>
        </p:nvSpPr>
        <p:spPr>
          <a:xfrm>
            <a:off x="5436900" y="4702200"/>
            <a:ext cx="3249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Cake Picnic, Elisa Sunga</a:t>
            </a:r>
            <a:endParaRPr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 txBox="1"/>
          <p:nvPr>
            <p:ph type="title"/>
          </p:nvPr>
        </p:nvSpPr>
        <p:spPr>
          <a:xfrm>
            <a:off x="328350" y="329250"/>
            <a:ext cx="8815800" cy="4455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22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Public Celebration</a:t>
            </a:r>
            <a:r>
              <a:rPr b="0" lang="en" sz="2200">
                <a:solidFill>
                  <a:schemeClr val="dk2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: </a:t>
            </a:r>
            <a:r>
              <a:rPr lang="en" sz="22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Double Feature Lecture</a:t>
            </a:r>
            <a:endParaRPr i="1" sz="22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2800">
              <a:solidFill>
                <a:srgbClr val="595959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207" name="Google Shape;207;p39"/>
          <p:cNvSpPr txBox="1"/>
          <p:nvPr/>
        </p:nvSpPr>
        <p:spPr>
          <a:xfrm>
            <a:off x="539401" y="834725"/>
            <a:ext cx="3867300" cy="35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1pm </a:t>
            </a:r>
            <a:r>
              <a:rPr lang="en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\  Gunn Theater</a:t>
            </a:r>
            <a:endParaRPr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Debut of </a:t>
            </a:r>
            <a:r>
              <a:rPr b="1" i="1" lang="en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A Closer Look</a:t>
            </a:r>
            <a:r>
              <a:rPr b="1" lang="en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 </a:t>
            </a:r>
            <a:r>
              <a:rPr lang="en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curatorial lecture series</a:t>
            </a:r>
            <a:endParaRPr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Tight"/>
              <a:buChar char="●"/>
            </a:pPr>
            <a:r>
              <a:rPr lang="en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“</a:t>
            </a:r>
            <a:r>
              <a:rPr b="1" lang="en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Collecting European Paintings for San Francisco</a:t>
            </a:r>
            <a:r>
              <a:rPr lang="en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,” Emily A. Beeny, Chief Curator of the Legion of Honor and Barbara A. Wolfe Curator in Charge of European Paintings</a:t>
            </a:r>
            <a:endParaRPr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2:30 pm \  Gunn Theater</a:t>
            </a:r>
            <a:endParaRPr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Conversation on </a:t>
            </a:r>
            <a:r>
              <a:rPr b="1" i="1" lang="en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Rodin &amp; San Francisco</a:t>
            </a:r>
            <a:r>
              <a:rPr b="1" lang="en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 </a:t>
            </a:r>
            <a:r>
              <a:rPr lang="en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with Thomas P. Campbell and Amélie Simier, Director, Musée Rodin`</a:t>
            </a:r>
            <a:endParaRPr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208" name="Google Shape;20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2963" y="972311"/>
            <a:ext cx="3968092" cy="319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5494675" y="4224275"/>
            <a:ext cx="32019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rgbClr val="101519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Giovanni Battista Tiepolo, </a:t>
            </a:r>
            <a:r>
              <a:rPr i="1" lang="en" sz="850">
                <a:solidFill>
                  <a:srgbClr val="101519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The Empire of Flora </a:t>
            </a:r>
            <a:r>
              <a:rPr lang="en" sz="850">
                <a:solidFill>
                  <a:srgbClr val="101519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(detail), ca. 1743. Oil on canvas, 28 1/4 x 35 in. (71.8 x 88.9 cm). Fine Arts Museums of San Francisco, Gift of the Samuel H. Kress Foundation, 61.44.19</a:t>
            </a:r>
            <a:endParaRPr sz="1300">
              <a:solidFill>
                <a:schemeClr val="dk2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0"/>
          <p:cNvSpPr txBox="1"/>
          <p:nvPr/>
        </p:nvSpPr>
        <p:spPr>
          <a:xfrm>
            <a:off x="326650" y="260975"/>
            <a:ext cx="8262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300">
                <a:solidFill>
                  <a:srgbClr val="666666"/>
                </a:solidFill>
                <a:latin typeface="Inter Tight"/>
                <a:ea typeface="Inter Tight"/>
                <a:cs typeface="Inter Tight"/>
                <a:sym typeface="Inter Tight"/>
              </a:rPr>
              <a:t>Celebrating 100 Years at the Legion of Honor</a:t>
            </a:r>
            <a:endParaRPr b="1" i="1" sz="2300">
              <a:solidFill>
                <a:srgbClr val="666666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666666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November 9, 2024-November 2, 2025</a:t>
            </a:r>
            <a:endParaRPr sz="1700">
              <a:solidFill>
                <a:srgbClr val="666666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</p:txBody>
      </p:sp>
      <p:pic>
        <p:nvPicPr>
          <p:cNvPr descr="wide, formal building with rows of columns and open interior courtyard" id="215" name="Google Shape;21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650" y="2151124"/>
            <a:ext cx="1748976" cy="129637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0"/>
          <p:cNvSpPr txBox="1"/>
          <p:nvPr/>
        </p:nvSpPr>
        <p:spPr>
          <a:xfrm>
            <a:off x="-417038" y="3447500"/>
            <a:ext cx="2728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Inter Tight"/>
                <a:ea typeface="Inter Tight"/>
                <a:cs typeface="Inter Tight"/>
                <a:sym typeface="Inter Tight"/>
              </a:rPr>
              <a:t>1915</a:t>
            </a:r>
            <a:endParaRPr sz="700"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Inter Tight"/>
                <a:ea typeface="Inter Tight"/>
                <a:cs typeface="Inter Tight"/>
                <a:sym typeface="Inter Tight"/>
              </a:rPr>
              <a:t>French Pavilion, </a:t>
            </a:r>
            <a:endParaRPr sz="700">
              <a:solidFill>
                <a:srgbClr val="000000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Inter Tight"/>
                <a:ea typeface="Inter Tight"/>
                <a:cs typeface="Inter Tight"/>
                <a:sym typeface="Inter Tight"/>
              </a:rPr>
              <a:t>Panama-Pacific International Exposition</a:t>
            </a:r>
            <a:endParaRPr sz="700"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descr="Palace of the Legion of Honor Renovation" id="217" name="Google Shape;217;p40"/>
          <p:cNvPicPr preferRelativeResize="0"/>
          <p:nvPr/>
        </p:nvPicPr>
        <p:blipFill rotWithShape="1">
          <a:blip r:embed="rId4">
            <a:alphaModFix/>
          </a:blip>
          <a:srcRect b="10590" l="9276" r="8990" t="11138"/>
          <a:stretch/>
        </p:blipFill>
        <p:spPr>
          <a:xfrm>
            <a:off x="4241150" y="2013072"/>
            <a:ext cx="2108224" cy="157215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0"/>
          <p:cNvSpPr txBox="1"/>
          <p:nvPr/>
        </p:nvSpPr>
        <p:spPr>
          <a:xfrm>
            <a:off x="6359512" y="1672725"/>
            <a:ext cx="2728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Inter Tight"/>
                <a:ea typeface="Inter Tight"/>
                <a:cs typeface="Inter Tight"/>
                <a:sym typeface="Inter Tight"/>
              </a:rPr>
              <a:t>Legion of Honor today</a:t>
            </a:r>
            <a:endParaRPr i="1" sz="700"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219" name="Google Shape;219;p40"/>
          <p:cNvSpPr txBox="1"/>
          <p:nvPr/>
        </p:nvSpPr>
        <p:spPr>
          <a:xfrm>
            <a:off x="3685471" y="3432831"/>
            <a:ext cx="321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Inter Tight"/>
                <a:ea typeface="Inter Tight"/>
                <a:cs typeface="Inter Tight"/>
                <a:sym typeface="Inter Tight"/>
              </a:rPr>
              <a:t>1994</a:t>
            </a:r>
            <a:endParaRPr sz="700"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Inter Tight"/>
                <a:ea typeface="Inter Tight"/>
                <a:cs typeface="Inter Tight"/>
                <a:sym typeface="Inter Tight"/>
              </a:rPr>
              <a:t>Legion of Honor Renovation</a:t>
            </a:r>
            <a:endParaRPr sz="700"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220" name="Google Shape;220;p40"/>
          <p:cNvPicPr preferRelativeResize="0"/>
          <p:nvPr/>
        </p:nvPicPr>
        <p:blipFill rotWithShape="1">
          <a:blip r:embed="rId5">
            <a:alphaModFix/>
          </a:blip>
          <a:srcRect b="0" l="17416" r="16208" t="0"/>
          <a:stretch/>
        </p:blipFill>
        <p:spPr>
          <a:xfrm>
            <a:off x="6523975" y="1872817"/>
            <a:ext cx="2494336" cy="1812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gion of Honor being built" id="221" name="Google Shape;221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57050" y="2022350"/>
            <a:ext cx="2187680" cy="1513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0"/>
          <p:cNvSpPr txBox="1"/>
          <p:nvPr/>
        </p:nvSpPr>
        <p:spPr>
          <a:xfrm>
            <a:off x="2301038" y="1528413"/>
            <a:ext cx="14997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rPr>
              <a:t>1920s</a:t>
            </a:r>
            <a:endParaRPr sz="700">
              <a:solidFill>
                <a:schemeClr val="dk1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rPr>
              <a:t>Legion of Honor</a:t>
            </a:r>
            <a:endParaRPr sz="700">
              <a:solidFill>
                <a:schemeClr val="dk1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rPr>
              <a:t>Construction </a:t>
            </a:r>
            <a:endParaRPr sz="700">
              <a:solidFill>
                <a:schemeClr val="dk1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/>
          <p:nvPr>
            <p:ph idx="2" type="title"/>
          </p:nvPr>
        </p:nvSpPr>
        <p:spPr>
          <a:xfrm>
            <a:off x="1121400" y="2103625"/>
            <a:ext cx="69012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ter Tight"/>
                <a:ea typeface="Inter Tight"/>
                <a:cs typeface="Inter Tight"/>
                <a:sym typeface="Inter Tight"/>
              </a:rPr>
              <a:t>Veterans Day</a:t>
            </a:r>
            <a:endParaRPr b="1"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ter Tight"/>
                <a:ea typeface="Inter Tight"/>
                <a:cs typeface="Inter Tight"/>
                <a:sym typeface="Inter Tight"/>
              </a:rPr>
              <a:t>Monday, November 11th</a:t>
            </a:r>
            <a:endParaRPr b="1"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ter Tight"/>
                <a:ea typeface="Inter Tight"/>
                <a:cs typeface="Inter Tight"/>
                <a:sym typeface="Inter Tight"/>
              </a:rPr>
              <a:t>9:30am–5:15pm</a:t>
            </a:r>
            <a:endParaRPr b="1"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228" name="Google Shape;228;p41"/>
          <p:cNvSpPr txBox="1"/>
          <p:nvPr>
            <p:ph type="title"/>
          </p:nvPr>
        </p:nvSpPr>
        <p:spPr>
          <a:xfrm>
            <a:off x="457200" y="2103625"/>
            <a:ext cx="4989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2"/>
          <p:cNvSpPr txBox="1"/>
          <p:nvPr/>
        </p:nvSpPr>
        <p:spPr>
          <a:xfrm>
            <a:off x="457200" y="221700"/>
            <a:ext cx="85206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595959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Legion of Honor 100: </a:t>
            </a:r>
            <a:r>
              <a:rPr b="1" lang="en" sz="2200">
                <a:solidFill>
                  <a:srgbClr val="595959"/>
                </a:solidFill>
                <a:latin typeface="Inter Tight"/>
                <a:ea typeface="Inter Tight"/>
                <a:cs typeface="Inter Tight"/>
                <a:sym typeface="Inter Tight"/>
              </a:rPr>
              <a:t>Veterans Day Ceremony</a:t>
            </a:r>
            <a:endParaRPr b="1" sz="2200">
              <a:solidFill>
                <a:srgbClr val="595959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95959"/>
              </a:solidFill>
              <a:latin typeface="Inter Tight Light"/>
              <a:ea typeface="Inter Tight Light"/>
              <a:cs typeface="Inter Tight Light"/>
              <a:sym typeface="Inter Tight Light"/>
            </a:endParaRPr>
          </a:p>
        </p:txBody>
      </p:sp>
      <p:sp>
        <p:nvSpPr>
          <p:cNvPr id="234" name="Google Shape;234;p42"/>
          <p:cNvSpPr txBox="1"/>
          <p:nvPr/>
        </p:nvSpPr>
        <p:spPr>
          <a:xfrm>
            <a:off x="457200" y="639775"/>
            <a:ext cx="5042100" cy="48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11:11 am  \ Court of Honor</a:t>
            </a:r>
            <a:endParaRPr sz="15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Veterans Day Ceremony</a:t>
            </a:r>
            <a:r>
              <a:rPr lang="en" sz="15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 with Color Guard and Patriotic Organ Music </a:t>
            </a:r>
            <a:endParaRPr sz="15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1:00 pm  \ Gunn Theater</a:t>
            </a:r>
            <a:endParaRPr sz="15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“The Thinker’s Place: 100 Years at the Legion of Honor,”</a:t>
            </a:r>
            <a:r>
              <a:rPr lang="en" sz="15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 lecture by Isabella Lores-Chavez, Associate Curator of European Paintings &amp; Curator, </a:t>
            </a:r>
            <a:r>
              <a:rPr i="1" lang="en" sz="15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Celebrating 100 Years at the Legion of Honor </a:t>
            </a:r>
            <a:r>
              <a:rPr lang="en" sz="15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with Jonathan Cordero and Gregg Castro</a:t>
            </a:r>
            <a:endParaRPr sz="15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12pm &amp; 2pm \ Collection Galleries</a:t>
            </a:r>
            <a:endParaRPr sz="15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Docent-led tours with military themes </a:t>
            </a:r>
            <a:endParaRPr b="1" sz="15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4pm \ Rodin Galleries and Court of Honor</a:t>
            </a:r>
            <a:endParaRPr sz="15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Second organ concert of patriotic music </a:t>
            </a:r>
            <a:endParaRPr b="1" sz="15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235" name="Google Shape;23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9300" y="1217575"/>
            <a:ext cx="3339900" cy="2226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6575" y="0"/>
            <a:ext cx="316945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9776" y="955443"/>
            <a:ext cx="705342" cy="91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3"/>
          <p:cNvPicPr preferRelativeResize="0"/>
          <p:nvPr/>
        </p:nvPicPr>
        <p:blipFill rotWithShape="1">
          <a:blip r:embed="rId5">
            <a:alphaModFix/>
          </a:blip>
          <a:srcRect b="52107" l="0" r="0" t="0"/>
          <a:stretch/>
        </p:blipFill>
        <p:spPr>
          <a:xfrm>
            <a:off x="5126575" y="0"/>
            <a:ext cx="3169450" cy="151792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3"/>
          <p:cNvSpPr txBox="1"/>
          <p:nvPr>
            <p:ph idx="2" type="title"/>
          </p:nvPr>
        </p:nvSpPr>
        <p:spPr>
          <a:xfrm>
            <a:off x="354900" y="1999050"/>
            <a:ext cx="69012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ter Tight"/>
                <a:ea typeface="Inter Tight"/>
                <a:cs typeface="Inter Tight"/>
                <a:sym typeface="Inter Tight"/>
              </a:rPr>
              <a:t>Thank you!</a:t>
            </a:r>
            <a:endParaRPr b="1">
              <a:latin typeface="Inter Tight"/>
              <a:ea typeface="Inter Tight"/>
              <a:cs typeface="Inter Tight"/>
              <a:sym typeface="Inter T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