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2D_7FAF280.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32" r:id="rId5"/>
  </p:sldMasterIdLst>
  <p:notesMasterIdLst>
    <p:notesMasterId r:id="rId55"/>
  </p:notesMasterIdLst>
  <p:sldIdLst>
    <p:sldId id="261" r:id="rId6"/>
    <p:sldId id="260" r:id="rId7"/>
    <p:sldId id="259" r:id="rId8"/>
    <p:sldId id="832" r:id="rId9"/>
    <p:sldId id="841" r:id="rId10"/>
    <p:sldId id="304" r:id="rId11"/>
    <p:sldId id="821" r:id="rId12"/>
    <p:sldId id="325" r:id="rId13"/>
    <p:sldId id="328" r:id="rId14"/>
    <p:sldId id="326" r:id="rId15"/>
    <p:sldId id="333" r:id="rId16"/>
    <p:sldId id="329" r:id="rId17"/>
    <p:sldId id="330" r:id="rId18"/>
    <p:sldId id="331" r:id="rId19"/>
    <p:sldId id="334" r:id="rId20"/>
    <p:sldId id="836" r:id="rId21"/>
    <p:sldId id="834" r:id="rId22"/>
    <p:sldId id="837" r:id="rId23"/>
    <p:sldId id="838" r:id="rId24"/>
    <p:sldId id="257" r:id="rId25"/>
    <p:sldId id="258" r:id="rId26"/>
    <p:sldId id="843" r:id="rId27"/>
    <p:sldId id="844" r:id="rId28"/>
    <p:sldId id="263" r:id="rId29"/>
    <p:sldId id="262" r:id="rId30"/>
    <p:sldId id="283" r:id="rId31"/>
    <p:sldId id="279" r:id="rId32"/>
    <p:sldId id="284" r:id="rId33"/>
    <p:sldId id="280" r:id="rId34"/>
    <p:sldId id="285" r:id="rId35"/>
    <p:sldId id="265" r:id="rId36"/>
    <p:sldId id="274" r:id="rId37"/>
    <p:sldId id="271" r:id="rId38"/>
    <p:sldId id="270" r:id="rId39"/>
    <p:sldId id="268" r:id="rId40"/>
    <p:sldId id="267" r:id="rId41"/>
    <p:sldId id="266" r:id="rId42"/>
    <p:sldId id="320" r:id="rId43"/>
    <p:sldId id="321" r:id="rId44"/>
    <p:sldId id="845" r:id="rId45"/>
    <p:sldId id="301" r:id="rId46"/>
    <p:sldId id="323" r:id="rId47"/>
    <p:sldId id="286" r:id="rId48"/>
    <p:sldId id="822" r:id="rId49"/>
    <p:sldId id="840" r:id="rId50"/>
    <p:sldId id="839" r:id="rId51"/>
    <p:sldId id="842" r:id="rId52"/>
    <p:sldId id="831" r:id="rId53"/>
    <p:sldId id="82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E0FC59-B3AF-CD83-DA25-4C5C7568C6FA}" name="Wolff, Matt (DPH)" initials="WM(" userId="S::matt.wolff@sfdph.org::1e4d1407-3357-4970-8dc7-a1f46b927bb7" providerId="AD"/>
  <p188:author id="{99109E6F-660F-3F2A-D5FB-AD9386FEB3CE}" name="Morrison, Alex (ADM)" initials="AM" userId="S::Alex.morrison@sfgov.org::5e1e9cdd-ef89-4fdf-ba65-81d29d8fcdec" providerId="AD"/>
  <p188:author id="{5A46F0B6-98CA-3C9F-B611-E5777F33AA17}" name="Morrison, Alex (ADM)" initials="M(" userId="S::alex.morrison@sfgov.org::5e1e9cdd-ef89-4fdf-ba65-81d29d8fcdec" providerId="AD"/>
  <p188:author id="{E8A365FD-6D20-F1EA-BEB3-4CC89698818D}" name="Michele Melendez" initials="MM" userId="S::michele.melendez@opr.ca.gov::41ff343c-b353-4850-b4f6-d18dd9170f7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32D1C"/>
    <a:srgbClr val="F8CBAD"/>
    <a:srgbClr val="005E84"/>
    <a:srgbClr val="97D2FF"/>
    <a:srgbClr val="FFE699"/>
    <a:srgbClr val="AEF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649155-8D77-461F-B9A2-8E893307B0F4}" v="637" dt="2024-09-06T22:49:12.0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22" autoAdjust="0"/>
  </p:normalViewPr>
  <p:slideViewPr>
    <p:cSldViewPr snapToGrid="0">
      <p:cViewPr varScale="1">
        <p:scale>
          <a:sx n="59" d="100"/>
          <a:sy n="59" d="100"/>
        </p:scale>
        <p:origin x="1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nk, Benny (ENV)" userId="18c37a2b-5d06-4052-b532-f3ea6f985dd3" providerId="ADAL" clId="{FAB013B8-6316-4E4A-8EBA-CF8825A1CE68}"/>
    <pc:docChg chg="addSld modSld">
      <pc:chgData name="Zank, Benny (ENV)" userId="18c37a2b-5d06-4052-b532-f3ea6f985dd3" providerId="ADAL" clId="{FAB013B8-6316-4E4A-8EBA-CF8825A1CE68}" dt="2024-07-10T17:54:03.773" v="58" actId="20577"/>
      <pc:docMkLst>
        <pc:docMk/>
      </pc:docMkLst>
      <pc:sldChg chg="add">
        <pc:chgData name="Zank, Benny (ENV)" userId="18c37a2b-5d06-4052-b532-f3ea6f985dd3" providerId="ADAL" clId="{FAB013B8-6316-4E4A-8EBA-CF8825A1CE68}" dt="2024-06-25T18:40:45.608" v="0"/>
        <pc:sldMkLst>
          <pc:docMk/>
          <pc:sldMk cId="0" sldId="257"/>
        </pc:sldMkLst>
      </pc:sldChg>
      <pc:sldChg chg="add">
        <pc:chgData name="Zank, Benny (ENV)" userId="18c37a2b-5d06-4052-b532-f3ea6f985dd3" providerId="ADAL" clId="{FAB013B8-6316-4E4A-8EBA-CF8825A1CE68}" dt="2024-06-25T18:40:45.608" v="0"/>
        <pc:sldMkLst>
          <pc:docMk/>
          <pc:sldMk cId="0" sldId="262"/>
        </pc:sldMkLst>
      </pc:sldChg>
      <pc:sldChg chg="add">
        <pc:chgData name="Zank, Benny (ENV)" userId="18c37a2b-5d06-4052-b532-f3ea6f985dd3" providerId="ADAL" clId="{FAB013B8-6316-4E4A-8EBA-CF8825A1CE68}" dt="2024-06-25T18:40:45.608" v="0"/>
        <pc:sldMkLst>
          <pc:docMk/>
          <pc:sldMk cId="0" sldId="265"/>
        </pc:sldMkLst>
      </pc:sldChg>
      <pc:sldChg chg="add">
        <pc:chgData name="Zank, Benny (ENV)" userId="18c37a2b-5d06-4052-b532-f3ea6f985dd3" providerId="ADAL" clId="{FAB013B8-6316-4E4A-8EBA-CF8825A1CE68}" dt="2024-06-25T18:40:45.608" v="0"/>
        <pc:sldMkLst>
          <pc:docMk/>
          <pc:sldMk cId="681925333" sldId="839"/>
        </pc:sldMkLst>
      </pc:sldChg>
      <pc:sldChg chg="add">
        <pc:chgData name="Zank, Benny (ENV)" userId="18c37a2b-5d06-4052-b532-f3ea6f985dd3" providerId="ADAL" clId="{FAB013B8-6316-4E4A-8EBA-CF8825A1CE68}" dt="2024-06-25T18:40:45.608" v="0"/>
        <pc:sldMkLst>
          <pc:docMk/>
          <pc:sldMk cId="3632899211" sldId="840"/>
        </pc:sldMkLst>
      </pc:sldChg>
      <pc:sldChg chg="modSp add mod">
        <pc:chgData name="Zank, Benny (ENV)" userId="18c37a2b-5d06-4052-b532-f3ea6f985dd3" providerId="ADAL" clId="{FAB013B8-6316-4E4A-8EBA-CF8825A1CE68}" dt="2024-07-10T17:54:03.773" v="58" actId="20577"/>
        <pc:sldMkLst>
          <pc:docMk/>
          <pc:sldMk cId="1940294966" sldId="2147377681"/>
        </pc:sldMkLst>
        <pc:spChg chg="mod">
          <ac:chgData name="Zank, Benny (ENV)" userId="18c37a2b-5d06-4052-b532-f3ea6f985dd3" providerId="ADAL" clId="{FAB013B8-6316-4E4A-8EBA-CF8825A1CE68}" dt="2024-07-10T17:54:03.773" v="58" actId="20577"/>
          <ac:spMkLst>
            <pc:docMk/>
            <pc:sldMk cId="1940294966" sldId="2147377681"/>
            <ac:spMk id="2" creationId="{B1D6B474-FCF3-D1BC-B2F2-48AA5C1F61A1}"/>
          </ac:spMkLst>
        </pc:spChg>
      </pc:sldChg>
    </pc:docChg>
  </pc:docChgLst>
  <pc:docChgLst>
    <pc:chgData name="Morrison, Alex (ADM)" userId="S::alex.morrison@sfgov.org::5e1e9cdd-ef89-4fdf-ba65-81d29d8fcdec" providerId="AD" clId="Web-{3AB15AD8-E74D-D73A-CA32-ABCA9C178FC8}"/>
    <pc:docChg chg="modSld">
      <pc:chgData name="Morrison, Alex (ADM)" userId="S::alex.morrison@sfgov.org::5e1e9cdd-ef89-4fdf-ba65-81d29d8fcdec" providerId="AD" clId="Web-{3AB15AD8-E74D-D73A-CA32-ABCA9C178FC8}" dt="2024-06-20T18:47:39.462" v="732" actId="14100"/>
      <pc:docMkLst>
        <pc:docMk/>
      </pc:docMkLst>
      <pc:sldChg chg="modSp">
        <pc:chgData name="Morrison, Alex (ADM)" userId="S::alex.morrison@sfgov.org::5e1e9cdd-ef89-4fdf-ba65-81d29d8fcdec" providerId="AD" clId="Web-{3AB15AD8-E74D-D73A-CA32-ABCA9C178FC8}" dt="2024-06-20T18:15:16.599" v="76" actId="20577"/>
        <pc:sldMkLst>
          <pc:docMk/>
          <pc:sldMk cId="2415151802" sldId="300"/>
        </pc:sldMkLst>
        <pc:spChg chg="mod">
          <ac:chgData name="Morrison, Alex (ADM)" userId="S::alex.morrison@sfgov.org::5e1e9cdd-ef89-4fdf-ba65-81d29d8fcdec" providerId="AD" clId="Web-{3AB15AD8-E74D-D73A-CA32-ABCA9C178FC8}" dt="2024-06-20T18:15:16.599" v="76" actId="20577"/>
          <ac:spMkLst>
            <pc:docMk/>
            <pc:sldMk cId="2415151802" sldId="300"/>
            <ac:spMk id="4" creationId="{C875C839-8ED4-874F-F772-34C0CF14F66E}"/>
          </ac:spMkLst>
        </pc:spChg>
      </pc:sldChg>
      <pc:sldChg chg="addSp delSp modSp">
        <pc:chgData name="Morrison, Alex (ADM)" userId="S::alex.morrison@sfgov.org::5e1e9cdd-ef89-4fdf-ba65-81d29d8fcdec" providerId="AD" clId="Web-{3AB15AD8-E74D-D73A-CA32-ABCA9C178FC8}" dt="2024-06-20T18:47:39.462" v="732" actId="14100"/>
        <pc:sldMkLst>
          <pc:docMk/>
          <pc:sldMk cId="1219202406" sldId="826"/>
        </pc:sldMkLst>
        <pc:spChg chg="mod">
          <ac:chgData name="Morrison, Alex (ADM)" userId="S::alex.morrison@sfgov.org::5e1e9cdd-ef89-4fdf-ba65-81d29d8fcdec" providerId="AD" clId="Web-{3AB15AD8-E74D-D73A-CA32-ABCA9C178FC8}" dt="2024-06-20T18:19:57.585" v="84" actId="20577"/>
          <ac:spMkLst>
            <pc:docMk/>
            <pc:sldMk cId="1219202406" sldId="826"/>
            <ac:spMk id="2" creationId="{B43C3C2E-C729-2F42-65A9-F37D89EE4E1D}"/>
          </ac:spMkLst>
        </pc:spChg>
        <pc:spChg chg="add del mod">
          <ac:chgData name="Morrison, Alex (ADM)" userId="S::alex.morrison@sfgov.org::5e1e9cdd-ef89-4fdf-ba65-81d29d8fcdec" providerId="AD" clId="Web-{3AB15AD8-E74D-D73A-CA32-ABCA9C178FC8}" dt="2024-06-20T18:38:15.159" v="402"/>
          <ac:spMkLst>
            <pc:docMk/>
            <pc:sldMk cId="1219202406" sldId="826"/>
            <ac:spMk id="3" creationId="{81057AC1-BC11-8E1F-2E74-149A3051BC9D}"/>
          </ac:spMkLst>
        </pc:spChg>
        <pc:spChg chg="mod">
          <ac:chgData name="Morrison, Alex (ADM)" userId="S::alex.morrison@sfgov.org::5e1e9cdd-ef89-4fdf-ba65-81d29d8fcdec" providerId="AD" clId="Web-{3AB15AD8-E74D-D73A-CA32-ABCA9C178FC8}" dt="2024-06-20T18:47:39.462" v="732" actId="14100"/>
          <ac:spMkLst>
            <pc:docMk/>
            <pc:sldMk cId="1219202406" sldId="826"/>
            <ac:spMk id="4" creationId="{C875C839-8ED4-874F-F772-34C0CF14F66E}"/>
          </ac:spMkLst>
        </pc:spChg>
        <pc:spChg chg="add mod">
          <ac:chgData name="Morrison, Alex (ADM)" userId="S::alex.morrison@sfgov.org::5e1e9cdd-ef89-4fdf-ba65-81d29d8fcdec" providerId="AD" clId="Web-{3AB15AD8-E74D-D73A-CA32-ABCA9C178FC8}" dt="2024-06-20T18:45:56.070" v="590" actId="1076"/>
          <ac:spMkLst>
            <pc:docMk/>
            <pc:sldMk cId="1219202406" sldId="826"/>
            <ac:spMk id="9" creationId="{1ABAC594-4149-ABE0-A7C2-958A8ABB8ADF}"/>
          </ac:spMkLst>
        </pc:spChg>
        <pc:spChg chg="add mod">
          <ac:chgData name="Morrison, Alex (ADM)" userId="S::alex.morrison@sfgov.org::5e1e9cdd-ef89-4fdf-ba65-81d29d8fcdec" providerId="AD" clId="Web-{3AB15AD8-E74D-D73A-CA32-ABCA9C178FC8}" dt="2024-06-20T18:46:05.399" v="594" actId="1076"/>
          <ac:spMkLst>
            <pc:docMk/>
            <pc:sldMk cId="1219202406" sldId="826"/>
            <ac:spMk id="11" creationId="{A7F596C9-7D5C-3223-EC81-D7846F6D95EB}"/>
          </ac:spMkLst>
        </pc:spChg>
        <pc:picChg chg="add del mod modCrop">
          <ac:chgData name="Morrison, Alex (ADM)" userId="S::alex.morrison@sfgov.org::5e1e9cdd-ef89-4fdf-ba65-81d29d8fcdec" providerId="AD" clId="Web-{3AB15AD8-E74D-D73A-CA32-ABCA9C178FC8}" dt="2024-06-20T18:37:33.393" v="394"/>
          <ac:picMkLst>
            <pc:docMk/>
            <pc:sldMk cId="1219202406" sldId="826"/>
            <ac:picMk id="7" creationId="{E34F4AF0-C14D-B729-4CA6-F1AEEA84DB78}"/>
          </ac:picMkLst>
        </pc:picChg>
        <pc:picChg chg="add mod">
          <ac:chgData name="Morrison, Alex (ADM)" userId="S::alex.morrison@sfgov.org::5e1e9cdd-ef89-4fdf-ba65-81d29d8fcdec" providerId="AD" clId="Web-{3AB15AD8-E74D-D73A-CA32-ABCA9C178FC8}" dt="2024-06-20T18:45:56.070" v="591" actId="1076"/>
          <ac:picMkLst>
            <pc:docMk/>
            <pc:sldMk cId="1219202406" sldId="826"/>
            <ac:picMk id="8" creationId="{80867E6B-72EC-00FF-FD40-7213DB656135}"/>
          </ac:picMkLst>
        </pc:picChg>
        <pc:picChg chg="add mod">
          <ac:chgData name="Morrison, Alex (ADM)" userId="S::alex.morrison@sfgov.org::5e1e9cdd-ef89-4fdf-ba65-81d29d8fcdec" providerId="AD" clId="Web-{3AB15AD8-E74D-D73A-CA32-ABCA9C178FC8}" dt="2024-06-20T18:46:05.414" v="595" actId="1076"/>
          <ac:picMkLst>
            <pc:docMk/>
            <pc:sldMk cId="1219202406" sldId="826"/>
            <ac:picMk id="10" creationId="{6CCED512-7182-478A-F3DF-C80368DAF7EB}"/>
          </ac:picMkLst>
        </pc:picChg>
      </pc:sldChg>
    </pc:docChg>
  </pc:docChgLst>
  <pc:docChgLst>
    <pc:chgData name="Wolff, Matt (DPH)" userId="S::matt.wolff@sfdph.org::1e4d1407-3357-4970-8dc7-a1f46b927bb7" providerId="AD" clId="Web-{30ADC6FC-3A51-466F-3590-4F9B660FC976}"/>
    <pc:docChg chg="modSld">
      <pc:chgData name="Wolff, Matt (DPH)" userId="S::matt.wolff@sfdph.org::1e4d1407-3357-4970-8dc7-a1f46b927bb7" providerId="AD" clId="Web-{30ADC6FC-3A51-466F-3590-4F9B660FC976}" dt="2023-09-18T16:47:50.539" v="1" actId="1076"/>
      <pc:docMkLst>
        <pc:docMk/>
      </pc:docMkLst>
      <pc:sldChg chg="modSp">
        <pc:chgData name="Wolff, Matt (DPH)" userId="S::matt.wolff@sfdph.org::1e4d1407-3357-4970-8dc7-a1f46b927bb7" providerId="AD" clId="Web-{30ADC6FC-3A51-466F-3590-4F9B660FC976}" dt="2023-09-18T16:47:50.539" v="1" actId="1076"/>
        <pc:sldMkLst>
          <pc:docMk/>
          <pc:sldMk cId="2415151802" sldId="300"/>
        </pc:sldMkLst>
        <pc:picChg chg="mod">
          <ac:chgData name="Wolff, Matt (DPH)" userId="S::matt.wolff@sfdph.org::1e4d1407-3357-4970-8dc7-a1f46b927bb7" providerId="AD" clId="Web-{30ADC6FC-3A51-466F-3590-4F9B660FC976}" dt="2023-09-18T16:47:50.539" v="1" actId="1076"/>
          <ac:picMkLst>
            <pc:docMk/>
            <pc:sldMk cId="2415151802" sldId="300"/>
            <ac:picMk id="4" creationId="{18477A14-2132-4413-5476-E84F07E4C264}"/>
          </ac:picMkLst>
        </pc:picChg>
      </pc:sldChg>
    </pc:docChg>
  </pc:docChgLst>
  <pc:docChgLst>
    <pc:chgData name="Wolff, Matt (DPH)" userId="S::matt.wolff@sfdph.org::1e4d1407-3357-4970-8dc7-a1f46b927bb7" providerId="AD" clId="Web-{C12D1E97-7BF1-F2A7-F56B-1F79E85E82C8}"/>
    <pc:docChg chg="addSld delSld modSld">
      <pc:chgData name="Wolff, Matt (DPH)" userId="S::matt.wolff@sfdph.org::1e4d1407-3357-4970-8dc7-a1f46b927bb7" providerId="AD" clId="Web-{C12D1E97-7BF1-F2A7-F56B-1F79E85E82C8}" dt="2023-10-31T04:56:39.099" v="68" actId="1076"/>
      <pc:docMkLst>
        <pc:docMk/>
      </pc:docMkLst>
      <pc:sldChg chg="add del">
        <pc:chgData name="Wolff, Matt (DPH)" userId="S::matt.wolff@sfdph.org::1e4d1407-3357-4970-8dc7-a1f46b927bb7" providerId="AD" clId="Web-{C12D1E97-7BF1-F2A7-F56B-1F79E85E82C8}" dt="2023-10-31T04:56:18.802" v="52"/>
        <pc:sldMkLst>
          <pc:docMk/>
          <pc:sldMk cId="981240165" sldId="259"/>
        </pc:sldMkLst>
      </pc:sldChg>
      <pc:sldChg chg="addSp delSp modSp">
        <pc:chgData name="Wolff, Matt (DPH)" userId="S::matt.wolff@sfdph.org::1e4d1407-3357-4970-8dc7-a1f46b927bb7" providerId="AD" clId="Web-{C12D1E97-7BF1-F2A7-F56B-1F79E85E82C8}" dt="2023-10-31T04:56:35.162" v="67"/>
        <pc:sldMkLst>
          <pc:docMk/>
          <pc:sldMk cId="2245415156" sldId="260"/>
        </pc:sldMkLst>
        <pc:graphicFrameChg chg="modGraphic">
          <ac:chgData name="Wolff, Matt (DPH)" userId="S::matt.wolff@sfdph.org::1e4d1407-3357-4970-8dc7-a1f46b927bb7" providerId="AD" clId="Web-{C12D1E97-7BF1-F2A7-F56B-1F79E85E82C8}" dt="2023-10-31T04:56:27.458" v="64"/>
          <ac:graphicFrameMkLst>
            <pc:docMk/>
            <pc:sldMk cId="2245415156" sldId="260"/>
            <ac:graphicFrameMk id="4" creationId="{81567069-F3A1-4760-98DC-9B6C2C871C4E}"/>
          </ac:graphicFrameMkLst>
        </pc:graphicFrameChg>
        <pc:picChg chg="add del">
          <ac:chgData name="Wolff, Matt (DPH)" userId="S::matt.wolff@sfdph.org::1e4d1407-3357-4970-8dc7-a1f46b927bb7" providerId="AD" clId="Web-{C12D1E97-7BF1-F2A7-F56B-1F79E85E82C8}" dt="2023-10-31T04:56:32.536" v="66"/>
          <ac:picMkLst>
            <pc:docMk/>
            <pc:sldMk cId="2245415156" sldId="260"/>
            <ac:picMk id="3" creationId="{04D48B16-F7B7-049C-3D70-DEB3DD9D819C}"/>
          </ac:picMkLst>
        </pc:picChg>
        <pc:picChg chg="add del">
          <ac:chgData name="Wolff, Matt (DPH)" userId="S::matt.wolff@sfdph.org::1e4d1407-3357-4970-8dc7-a1f46b927bb7" providerId="AD" clId="Web-{C12D1E97-7BF1-F2A7-F56B-1F79E85E82C8}" dt="2023-10-31T04:56:35.162" v="67"/>
          <ac:picMkLst>
            <pc:docMk/>
            <pc:sldMk cId="2245415156" sldId="260"/>
            <ac:picMk id="1026" creationId="{2392B497-AEB8-9849-8881-F69DFEAB79AA}"/>
          </ac:picMkLst>
        </pc:picChg>
        <pc:cxnChg chg="add del">
          <ac:chgData name="Wolff, Matt (DPH)" userId="S::matt.wolff@sfdph.org::1e4d1407-3357-4970-8dc7-a1f46b927bb7" providerId="AD" clId="Web-{C12D1E97-7BF1-F2A7-F56B-1F79E85E82C8}" dt="2023-10-31T04:56:29.880" v="65"/>
          <ac:cxnSpMkLst>
            <pc:docMk/>
            <pc:sldMk cId="2245415156" sldId="260"/>
            <ac:cxnSpMk id="7" creationId="{CDC01C14-10DE-BD45-BB59-D817A70862C8}"/>
          </ac:cxnSpMkLst>
        </pc:cxnChg>
      </pc:sldChg>
      <pc:sldChg chg="delSp modSp">
        <pc:chgData name="Wolff, Matt (DPH)" userId="S::matt.wolff@sfdph.org::1e4d1407-3357-4970-8dc7-a1f46b927bb7" providerId="AD" clId="Web-{C12D1E97-7BF1-F2A7-F56B-1F79E85E82C8}" dt="2023-10-31T04:56:39.099" v="68" actId="1076"/>
        <pc:sldMkLst>
          <pc:docMk/>
          <pc:sldMk cId="4291141510" sldId="261"/>
        </pc:sldMkLst>
        <pc:spChg chg="mod">
          <ac:chgData name="Wolff, Matt (DPH)" userId="S::matt.wolff@sfdph.org::1e4d1407-3357-4970-8dc7-a1f46b927bb7" providerId="AD" clId="Web-{C12D1E97-7BF1-F2A7-F56B-1F79E85E82C8}" dt="2023-10-31T04:52:23.298" v="32" actId="20577"/>
          <ac:spMkLst>
            <pc:docMk/>
            <pc:sldMk cId="4291141510" sldId="261"/>
            <ac:spMk id="2" creationId="{00000000-0000-0000-0000-000000000000}"/>
          </ac:spMkLst>
        </pc:spChg>
        <pc:spChg chg="mod">
          <ac:chgData name="Wolff, Matt (DPH)" userId="S::matt.wolff@sfdph.org::1e4d1407-3357-4970-8dc7-a1f46b927bb7" providerId="AD" clId="Web-{C12D1E97-7BF1-F2A7-F56B-1F79E85E82C8}" dt="2023-10-31T04:56:39.099" v="68" actId="1076"/>
          <ac:spMkLst>
            <pc:docMk/>
            <pc:sldMk cId="4291141510" sldId="261"/>
            <ac:spMk id="4" creationId="{7C51071F-FDE1-4EC3-84E9-F24163A36ABF}"/>
          </ac:spMkLst>
        </pc:spChg>
        <pc:spChg chg="mod">
          <ac:chgData name="Wolff, Matt (DPH)" userId="S::matt.wolff@sfdph.org::1e4d1407-3357-4970-8dc7-a1f46b927bb7" providerId="AD" clId="Web-{C12D1E97-7BF1-F2A7-F56B-1F79E85E82C8}" dt="2023-10-31T04:52:34.532" v="34" actId="20577"/>
          <ac:spMkLst>
            <pc:docMk/>
            <pc:sldMk cId="4291141510" sldId="261"/>
            <ac:spMk id="6" creationId="{73E30033-0EC4-0293-3AEA-F412428DADDB}"/>
          </ac:spMkLst>
        </pc:spChg>
        <pc:picChg chg="del">
          <ac:chgData name="Wolff, Matt (DPH)" userId="S::matt.wolff@sfdph.org::1e4d1407-3357-4970-8dc7-a1f46b927bb7" providerId="AD" clId="Web-{C12D1E97-7BF1-F2A7-F56B-1F79E85E82C8}" dt="2023-10-31T04:51:29.563" v="5"/>
          <ac:picMkLst>
            <pc:docMk/>
            <pc:sldMk cId="4291141510" sldId="261"/>
            <ac:picMk id="3" creationId="{04D48B16-F7B7-049C-3D70-DEB3DD9D819C}"/>
          </ac:picMkLst>
        </pc:picChg>
        <pc:picChg chg="del">
          <ac:chgData name="Wolff, Matt (DPH)" userId="S::matt.wolff@sfdph.org::1e4d1407-3357-4970-8dc7-a1f46b927bb7" providerId="AD" clId="Web-{C12D1E97-7BF1-F2A7-F56B-1F79E85E82C8}" dt="2023-10-31T04:51:28.938" v="4"/>
          <ac:picMkLst>
            <pc:docMk/>
            <pc:sldMk cId="4291141510" sldId="261"/>
            <ac:picMk id="1026" creationId="{2392B497-AEB8-9849-8881-F69DFEAB79AA}"/>
          </ac:picMkLst>
        </pc:picChg>
        <pc:cxnChg chg="del">
          <ac:chgData name="Wolff, Matt (DPH)" userId="S::matt.wolff@sfdph.org::1e4d1407-3357-4970-8dc7-a1f46b927bb7" providerId="AD" clId="Web-{C12D1E97-7BF1-F2A7-F56B-1F79E85E82C8}" dt="2023-10-31T04:51:31.109" v="6"/>
          <ac:cxnSpMkLst>
            <pc:docMk/>
            <pc:sldMk cId="4291141510" sldId="261"/>
            <ac:cxnSpMk id="7" creationId="{CDC01C14-10DE-BD45-BB59-D817A70862C8}"/>
          </ac:cxnSpMkLst>
        </pc:cxnChg>
      </pc:sldChg>
      <pc:sldChg chg="add del">
        <pc:chgData name="Wolff, Matt (DPH)" userId="S::matt.wolff@sfdph.org::1e4d1407-3357-4970-8dc7-a1f46b927bb7" providerId="AD" clId="Web-{C12D1E97-7BF1-F2A7-F56B-1F79E85E82C8}" dt="2023-10-31T04:56:19.099" v="55"/>
        <pc:sldMkLst>
          <pc:docMk/>
          <pc:sldMk cId="717413194" sldId="297"/>
        </pc:sldMkLst>
      </pc:sldChg>
      <pc:sldChg chg="add del">
        <pc:chgData name="Wolff, Matt (DPH)" userId="S::matt.wolff@sfdph.org::1e4d1407-3357-4970-8dc7-a1f46b927bb7" providerId="AD" clId="Web-{C12D1E97-7BF1-F2A7-F56B-1F79E85E82C8}" dt="2023-10-31T04:56:18.927" v="53"/>
        <pc:sldMkLst>
          <pc:docMk/>
          <pc:sldMk cId="2415151802" sldId="300"/>
        </pc:sldMkLst>
      </pc:sldChg>
      <pc:sldChg chg="add del">
        <pc:chgData name="Wolff, Matt (DPH)" userId="S::matt.wolff@sfdph.org::1e4d1407-3357-4970-8dc7-a1f46b927bb7" providerId="AD" clId="Web-{C12D1E97-7BF1-F2A7-F56B-1F79E85E82C8}" dt="2023-10-31T04:56:19.333" v="57"/>
        <pc:sldMkLst>
          <pc:docMk/>
          <pc:sldMk cId="597283447" sldId="302"/>
        </pc:sldMkLst>
      </pc:sldChg>
      <pc:sldChg chg="add del">
        <pc:chgData name="Wolff, Matt (DPH)" userId="S::matt.wolff@sfdph.org::1e4d1407-3357-4970-8dc7-a1f46b927bb7" providerId="AD" clId="Web-{C12D1E97-7BF1-F2A7-F56B-1F79E85E82C8}" dt="2023-10-31T04:56:19.474" v="58"/>
        <pc:sldMkLst>
          <pc:docMk/>
          <pc:sldMk cId="3506899301" sldId="303"/>
        </pc:sldMkLst>
      </pc:sldChg>
      <pc:sldChg chg="add del">
        <pc:chgData name="Wolff, Matt (DPH)" userId="S::matt.wolff@sfdph.org::1e4d1407-3357-4970-8dc7-a1f46b927bb7" providerId="AD" clId="Web-{C12D1E97-7BF1-F2A7-F56B-1F79E85E82C8}" dt="2023-10-31T04:56:19.599" v="59"/>
        <pc:sldMkLst>
          <pc:docMk/>
          <pc:sldMk cId="2523065313" sldId="304"/>
        </pc:sldMkLst>
      </pc:sldChg>
      <pc:sldChg chg="add del">
        <pc:chgData name="Wolff, Matt (DPH)" userId="S::matt.wolff@sfdph.org::1e4d1407-3357-4970-8dc7-a1f46b927bb7" providerId="AD" clId="Web-{C12D1E97-7BF1-F2A7-F56B-1F79E85E82C8}" dt="2023-10-31T04:56:19.708" v="60"/>
        <pc:sldMkLst>
          <pc:docMk/>
          <pc:sldMk cId="51797109" sldId="305"/>
        </pc:sldMkLst>
      </pc:sldChg>
      <pc:sldChg chg="add del">
        <pc:chgData name="Wolff, Matt (DPH)" userId="S::matt.wolff@sfdph.org::1e4d1407-3357-4970-8dc7-a1f46b927bb7" providerId="AD" clId="Web-{C12D1E97-7BF1-F2A7-F56B-1F79E85E82C8}" dt="2023-10-31T04:56:19.771" v="61"/>
        <pc:sldMkLst>
          <pc:docMk/>
          <pc:sldMk cId="3944165498" sldId="306"/>
        </pc:sldMkLst>
      </pc:sldChg>
      <pc:sldChg chg="add del">
        <pc:chgData name="Wolff, Matt (DPH)" userId="S::matt.wolff@sfdph.org::1e4d1407-3357-4970-8dc7-a1f46b927bb7" providerId="AD" clId="Web-{C12D1E97-7BF1-F2A7-F56B-1F79E85E82C8}" dt="2023-10-31T04:56:24.286" v="63"/>
        <pc:sldMkLst>
          <pc:docMk/>
          <pc:sldMk cId="19537585" sldId="307"/>
        </pc:sldMkLst>
      </pc:sldChg>
      <pc:sldChg chg="add del">
        <pc:chgData name="Wolff, Matt (DPH)" userId="S::matt.wolff@sfdph.org::1e4d1407-3357-4970-8dc7-a1f46b927bb7" providerId="AD" clId="Web-{C12D1E97-7BF1-F2A7-F56B-1F79E85E82C8}" dt="2023-10-31T04:56:19.864" v="62"/>
        <pc:sldMkLst>
          <pc:docMk/>
          <pc:sldMk cId="957421434" sldId="308"/>
        </pc:sldMkLst>
      </pc:sldChg>
      <pc:sldChg chg="add del">
        <pc:chgData name="Wolff, Matt (DPH)" userId="S::matt.wolff@sfdph.org::1e4d1407-3357-4970-8dc7-a1f46b927bb7" providerId="AD" clId="Web-{C12D1E97-7BF1-F2A7-F56B-1F79E85E82C8}" dt="2023-10-31T04:56:19.177" v="56"/>
        <pc:sldMkLst>
          <pc:docMk/>
          <pc:sldMk cId="3887794224" sldId="818"/>
        </pc:sldMkLst>
      </pc:sldChg>
      <pc:sldChg chg="add del">
        <pc:chgData name="Wolff, Matt (DPH)" userId="S::matt.wolff@sfdph.org::1e4d1407-3357-4970-8dc7-a1f46b927bb7" providerId="AD" clId="Web-{C12D1E97-7BF1-F2A7-F56B-1F79E85E82C8}" dt="2023-10-31T04:56:19.036" v="54"/>
        <pc:sldMkLst>
          <pc:docMk/>
          <pc:sldMk cId="1859681148" sldId="819"/>
        </pc:sldMkLst>
      </pc:sldChg>
    </pc:docChg>
  </pc:docChgLst>
  <pc:docChgLst>
    <pc:chgData name="Morrison, Alex (ADM)" userId="S::alex.morrison@sfgov.org::5e1e9cdd-ef89-4fdf-ba65-81d29d8fcdec" providerId="AD" clId="Web-{6E4F8ADA-8C07-3786-AEE2-6C23C8F77DBE}"/>
    <pc:docChg chg="modSld">
      <pc:chgData name="Morrison, Alex (ADM)" userId="S::alex.morrison@sfgov.org::5e1e9cdd-ef89-4fdf-ba65-81d29d8fcdec" providerId="AD" clId="Web-{6E4F8ADA-8C07-3786-AEE2-6C23C8F77DBE}" dt="2024-06-25T00:09:11.805" v="54"/>
      <pc:docMkLst>
        <pc:docMk/>
      </pc:docMkLst>
      <pc:sldChg chg="modSp">
        <pc:chgData name="Morrison, Alex (ADM)" userId="S::alex.morrison@sfgov.org::5e1e9cdd-ef89-4fdf-ba65-81d29d8fcdec" providerId="AD" clId="Web-{6E4F8ADA-8C07-3786-AEE2-6C23C8F77DBE}" dt="2024-06-25T00:08:33.773" v="1" actId="20577"/>
        <pc:sldMkLst>
          <pc:docMk/>
          <pc:sldMk cId="3276769398" sldId="824"/>
        </pc:sldMkLst>
        <pc:spChg chg="mod">
          <ac:chgData name="Morrison, Alex (ADM)" userId="S::alex.morrison@sfgov.org::5e1e9cdd-ef89-4fdf-ba65-81d29d8fcdec" providerId="AD" clId="Web-{6E4F8ADA-8C07-3786-AEE2-6C23C8F77DBE}" dt="2024-06-25T00:08:33.773" v="1" actId="20577"/>
          <ac:spMkLst>
            <pc:docMk/>
            <pc:sldMk cId="3276769398" sldId="824"/>
            <ac:spMk id="2" creationId="{B43C3C2E-C729-2F42-65A9-F37D89EE4E1D}"/>
          </ac:spMkLst>
        </pc:spChg>
      </pc:sldChg>
      <pc:sldChg chg="modNotes">
        <pc:chgData name="Morrison, Alex (ADM)" userId="S::alex.morrison@sfgov.org::5e1e9cdd-ef89-4fdf-ba65-81d29d8fcdec" providerId="AD" clId="Web-{6E4F8ADA-8C07-3786-AEE2-6C23C8F77DBE}" dt="2024-06-25T00:09:11.805" v="54"/>
        <pc:sldMkLst>
          <pc:docMk/>
          <pc:sldMk cId="1219202406" sldId="826"/>
        </pc:sldMkLst>
      </pc:sldChg>
      <pc:sldChg chg="modSp">
        <pc:chgData name="Morrison, Alex (ADM)" userId="S::alex.morrison@sfgov.org::5e1e9cdd-ef89-4fdf-ba65-81d29d8fcdec" providerId="AD" clId="Web-{6E4F8ADA-8C07-3786-AEE2-6C23C8F77DBE}" dt="2024-06-25T00:08:58.508" v="2" actId="1076"/>
        <pc:sldMkLst>
          <pc:docMk/>
          <pc:sldMk cId="3027275066" sldId="832"/>
        </pc:sldMkLst>
        <pc:picChg chg="mod">
          <ac:chgData name="Morrison, Alex (ADM)" userId="S::alex.morrison@sfgov.org::5e1e9cdd-ef89-4fdf-ba65-81d29d8fcdec" providerId="AD" clId="Web-{6E4F8ADA-8C07-3786-AEE2-6C23C8F77DBE}" dt="2024-06-25T00:08:58.508" v="2" actId="1076"/>
          <ac:picMkLst>
            <pc:docMk/>
            <pc:sldMk cId="3027275066" sldId="832"/>
            <ac:picMk id="7" creationId="{DC31ECA4-87DB-3A0D-87EC-FB7A4AC67066}"/>
          </ac:picMkLst>
        </pc:picChg>
      </pc:sldChg>
    </pc:docChg>
  </pc:docChgLst>
  <pc:docChgLst>
    <pc:chgData name="Morrison, Alex (ADM)" userId="S::alex.morrison@sfgov.org::5e1e9cdd-ef89-4fdf-ba65-81d29d8fcdec" providerId="AD" clId="Web-{92C6D1F5-B476-7F85-B802-20C04383A11B}"/>
    <pc:docChg chg="delSld modSld">
      <pc:chgData name="Morrison, Alex (ADM)" userId="S::alex.morrison@sfgov.org::5e1e9cdd-ef89-4fdf-ba65-81d29d8fcdec" providerId="AD" clId="Web-{92C6D1F5-B476-7F85-B802-20C04383A11B}" dt="2023-09-01T18:02:30.453" v="294" actId="20577"/>
      <pc:docMkLst>
        <pc:docMk/>
      </pc:docMkLst>
      <pc:sldChg chg="del">
        <pc:chgData name="Morrison, Alex (ADM)" userId="S::alex.morrison@sfgov.org::5e1e9cdd-ef89-4fdf-ba65-81d29d8fcdec" providerId="AD" clId="Web-{92C6D1F5-B476-7F85-B802-20C04383A11B}" dt="2023-09-01T17:24:37.938" v="289"/>
        <pc:sldMkLst>
          <pc:docMk/>
          <pc:sldMk cId="2806159976" sldId="257"/>
        </pc:sldMkLst>
      </pc:sldChg>
      <pc:sldChg chg="modSp">
        <pc:chgData name="Morrison, Alex (ADM)" userId="S::alex.morrison@sfgov.org::5e1e9cdd-ef89-4fdf-ba65-81d29d8fcdec" providerId="AD" clId="Web-{92C6D1F5-B476-7F85-B802-20C04383A11B}" dt="2023-09-01T18:02:30.453" v="294" actId="20577"/>
        <pc:sldMkLst>
          <pc:docMk/>
          <pc:sldMk cId="2044489543" sldId="275"/>
        </pc:sldMkLst>
        <pc:spChg chg="mod">
          <ac:chgData name="Morrison, Alex (ADM)" userId="S::alex.morrison@sfgov.org::5e1e9cdd-ef89-4fdf-ba65-81d29d8fcdec" providerId="AD" clId="Web-{92C6D1F5-B476-7F85-B802-20C04383A11B}" dt="2023-09-01T18:02:30.453" v="294" actId="20577"/>
          <ac:spMkLst>
            <pc:docMk/>
            <pc:sldMk cId="2044489543" sldId="275"/>
            <ac:spMk id="8" creationId="{B9FB7ACE-927F-CDCB-96BB-9631AA1D5DD9}"/>
          </ac:spMkLst>
        </pc:spChg>
      </pc:sldChg>
    </pc:docChg>
  </pc:docChgLst>
  <pc:docChgLst>
    <pc:chgData name="Wolff, Matt (DPH)" userId="S::matt.wolff@sfdph.org::1e4d1407-3357-4970-8dc7-a1f46b927bb7" providerId="AD" clId="Web-{4EC5652F-4CEE-3751-178F-0C2B7FAEB84C}"/>
    <pc:docChg chg="modSld sldOrd">
      <pc:chgData name="Wolff, Matt (DPH)" userId="S::matt.wolff@sfdph.org::1e4d1407-3357-4970-8dc7-a1f46b927bb7" providerId="AD" clId="Web-{4EC5652F-4CEE-3751-178F-0C2B7FAEB84C}" dt="2024-02-02T01:22:04.411" v="31"/>
      <pc:docMkLst>
        <pc:docMk/>
      </pc:docMkLst>
      <pc:sldChg chg="addSp delSp modSp">
        <pc:chgData name="Wolff, Matt (DPH)" userId="S::matt.wolff@sfdph.org::1e4d1407-3357-4970-8dc7-a1f46b927bb7" providerId="AD" clId="Web-{4EC5652F-4CEE-3751-178F-0C2B7FAEB84C}" dt="2024-02-02T01:21:21.411" v="29" actId="1076"/>
        <pc:sldMkLst>
          <pc:docMk/>
          <pc:sldMk cId="2927901139" sldId="279"/>
        </pc:sldMkLst>
        <pc:spChg chg="add del mod">
          <ac:chgData name="Wolff, Matt (DPH)" userId="S::matt.wolff@sfdph.org::1e4d1407-3357-4970-8dc7-a1f46b927bb7" providerId="AD" clId="Web-{4EC5652F-4CEE-3751-178F-0C2B7FAEB84C}" dt="2024-02-02T01:20:31.191" v="17"/>
          <ac:spMkLst>
            <pc:docMk/>
            <pc:sldMk cId="2927901139" sldId="279"/>
            <ac:spMk id="3" creationId="{89E8B6FC-4AE2-33B6-42E5-55EB8E892F09}"/>
          </ac:spMkLst>
        </pc:spChg>
        <pc:spChg chg="add mod">
          <ac:chgData name="Wolff, Matt (DPH)" userId="S::matt.wolff@sfdph.org::1e4d1407-3357-4970-8dc7-a1f46b927bb7" providerId="AD" clId="Web-{4EC5652F-4CEE-3751-178F-0C2B7FAEB84C}" dt="2024-02-02T01:21:21.411" v="29" actId="1076"/>
          <ac:spMkLst>
            <pc:docMk/>
            <pc:sldMk cId="2927901139" sldId="279"/>
            <ac:spMk id="7" creationId="{805B1DFB-5D62-B02C-C3D2-2D35D11D3E6F}"/>
          </ac:spMkLst>
        </pc:spChg>
        <pc:picChg chg="add mod">
          <ac:chgData name="Wolff, Matt (DPH)" userId="S::matt.wolff@sfdph.org::1e4d1407-3357-4970-8dc7-a1f46b927bb7" providerId="AD" clId="Web-{4EC5652F-4CEE-3751-178F-0C2B7FAEB84C}" dt="2024-02-02T01:20:25.081" v="15" actId="1076"/>
          <ac:picMkLst>
            <pc:docMk/>
            <pc:sldMk cId="2927901139" sldId="279"/>
            <ac:picMk id="4" creationId="{5AE16D21-C135-4CC9-ABC9-5ACC5F045F84}"/>
          </ac:picMkLst>
        </pc:picChg>
      </pc:sldChg>
      <pc:sldChg chg="modSp ord">
        <pc:chgData name="Wolff, Matt (DPH)" userId="S::matt.wolff@sfdph.org::1e4d1407-3357-4970-8dc7-a1f46b927bb7" providerId="AD" clId="Web-{4EC5652F-4CEE-3751-178F-0C2B7FAEB84C}" dt="2024-02-02T01:22:04.411" v="31"/>
        <pc:sldMkLst>
          <pc:docMk/>
          <pc:sldMk cId="1107749669" sldId="286"/>
        </pc:sldMkLst>
        <pc:spChg chg="mod">
          <ac:chgData name="Wolff, Matt (DPH)" userId="S::matt.wolff@sfdph.org::1e4d1407-3357-4970-8dc7-a1f46b927bb7" providerId="AD" clId="Web-{4EC5652F-4CEE-3751-178F-0C2B7FAEB84C}" dt="2024-02-02T01:21:39.130" v="30" actId="1076"/>
          <ac:spMkLst>
            <pc:docMk/>
            <pc:sldMk cId="1107749669" sldId="286"/>
            <ac:spMk id="11" creationId="{6A521867-FE29-9415-4B1F-AE7BC42D2C95}"/>
          </ac:spMkLst>
        </pc:spChg>
      </pc:sldChg>
    </pc:docChg>
  </pc:docChgLst>
  <pc:docChgLst>
    <pc:chgData name="Morrison, Alex (ADM)" userId="S::alex.morrison@sfgov.org::5e1e9cdd-ef89-4fdf-ba65-81d29d8fcdec" providerId="AD" clId="Web-{979023BB-BED2-1E61-C92B-1467D309CA93}"/>
    <pc:docChg chg="modSld">
      <pc:chgData name="Morrison, Alex (ADM)" userId="S::alex.morrison@sfgov.org::5e1e9cdd-ef89-4fdf-ba65-81d29d8fcdec" providerId="AD" clId="Web-{979023BB-BED2-1E61-C92B-1467D309CA93}" dt="2024-06-26T17:23:22.871" v="396" actId="20577"/>
      <pc:docMkLst>
        <pc:docMk/>
      </pc:docMkLst>
      <pc:sldChg chg="modSp">
        <pc:chgData name="Morrison, Alex (ADM)" userId="S::alex.morrison@sfgov.org::5e1e9cdd-ef89-4fdf-ba65-81d29d8fcdec" providerId="AD" clId="Web-{979023BB-BED2-1E61-C92B-1467D309CA93}" dt="2024-06-26T17:18:27.380" v="393"/>
        <pc:sldMkLst>
          <pc:docMk/>
          <pc:sldMk cId="2245415156" sldId="260"/>
        </pc:sldMkLst>
        <pc:graphicFrameChg chg="mod modGraphic">
          <ac:chgData name="Morrison, Alex (ADM)" userId="S::alex.morrison@sfgov.org::5e1e9cdd-ef89-4fdf-ba65-81d29d8fcdec" providerId="AD" clId="Web-{979023BB-BED2-1E61-C92B-1467D309CA93}" dt="2024-06-26T17:18:27.380" v="393"/>
          <ac:graphicFrameMkLst>
            <pc:docMk/>
            <pc:sldMk cId="2245415156" sldId="260"/>
            <ac:graphicFrameMk id="2" creationId="{BAD26E38-21C0-ACCF-F3D2-D0FB18664EA6}"/>
          </ac:graphicFrameMkLst>
        </pc:graphicFrameChg>
      </pc:sldChg>
      <pc:sldChg chg="modNotes">
        <pc:chgData name="Morrison, Alex (ADM)" userId="S::alex.morrison@sfgov.org::5e1e9cdd-ef89-4fdf-ba65-81d29d8fcdec" providerId="AD" clId="Web-{979023BB-BED2-1E61-C92B-1467D309CA93}" dt="2024-06-26T17:18:11.348" v="389"/>
        <pc:sldMkLst>
          <pc:docMk/>
          <pc:sldMk cId="4291141510" sldId="261"/>
        </pc:sldMkLst>
      </pc:sldChg>
      <pc:sldChg chg="modSp mod modShow">
        <pc:chgData name="Morrison, Alex (ADM)" userId="S::alex.morrison@sfgov.org::5e1e9cdd-ef89-4fdf-ba65-81d29d8fcdec" providerId="AD" clId="Web-{979023BB-BED2-1E61-C92B-1467D309CA93}" dt="2024-06-26T16:57:16.978" v="10"/>
        <pc:sldMkLst>
          <pc:docMk/>
          <pc:sldMk cId="2415151802" sldId="300"/>
        </pc:sldMkLst>
        <pc:spChg chg="mod">
          <ac:chgData name="Morrison, Alex (ADM)" userId="S::alex.morrison@sfgov.org::5e1e9cdd-ef89-4fdf-ba65-81d29d8fcdec" providerId="AD" clId="Web-{979023BB-BED2-1E61-C92B-1467D309CA93}" dt="2024-06-26T16:48:21.545" v="8" actId="20577"/>
          <ac:spMkLst>
            <pc:docMk/>
            <pc:sldMk cId="2415151802" sldId="300"/>
            <ac:spMk id="4" creationId="{C875C839-8ED4-874F-F772-34C0CF14F66E}"/>
          </ac:spMkLst>
        </pc:spChg>
      </pc:sldChg>
      <pc:sldChg chg="modSp">
        <pc:chgData name="Morrison, Alex (ADM)" userId="S::alex.morrison@sfgov.org::5e1e9cdd-ef89-4fdf-ba65-81d29d8fcdec" providerId="AD" clId="Web-{979023BB-BED2-1E61-C92B-1467D309CA93}" dt="2024-06-26T17:10:02.526" v="230" actId="20577"/>
        <pc:sldMkLst>
          <pc:docMk/>
          <pc:sldMk cId="3276769398" sldId="824"/>
        </pc:sldMkLst>
        <pc:spChg chg="mod">
          <ac:chgData name="Morrison, Alex (ADM)" userId="S::alex.morrison@sfgov.org::5e1e9cdd-ef89-4fdf-ba65-81d29d8fcdec" providerId="AD" clId="Web-{979023BB-BED2-1E61-C92B-1467D309CA93}" dt="2024-06-26T17:10:02.526" v="230" actId="20577"/>
          <ac:spMkLst>
            <pc:docMk/>
            <pc:sldMk cId="3276769398" sldId="824"/>
            <ac:spMk id="1035" creationId="{21801619-61B4-9846-2A89-ED088A0160EE}"/>
          </ac:spMkLst>
        </pc:spChg>
      </pc:sldChg>
      <pc:sldChg chg="mod modShow">
        <pc:chgData name="Morrison, Alex (ADM)" userId="S::alex.morrison@sfgov.org::5e1e9cdd-ef89-4fdf-ba65-81d29d8fcdec" providerId="AD" clId="Web-{979023BB-BED2-1E61-C92B-1467D309CA93}" dt="2024-06-26T16:47:54.607" v="0"/>
        <pc:sldMkLst>
          <pc:docMk/>
          <pc:sldMk cId="1219202406" sldId="826"/>
        </pc:sldMkLst>
      </pc:sldChg>
      <pc:sldChg chg="modSp modCm">
        <pc:chgData name="Morrison, Alex (ADM)" userId="S::alex.morrison@sfgov.org::5e1e9cdd-ef89-4fdf-ba65-81d29d8fcdec" providerId="AD" clId="Web-{979023BB-BED2-1E61-C92B-1467D309CA93}" dt="2024-06-26T17:23:22.871" v="396" actId="20577"/>
        <pc:sldMkLst>
          <pc:docMk/>
          <pc:sldMk cId="3027275066" sldId="832"/>
        </pc:sldMkLst>
        <pc:spChg chg="mod">
          <ac:chgData name="Morrison, Alex (ADM)" userId="S::alex.morrison@sfgov.org::5e1e9cdd-ef89-4fdf-ba65-81d29d8fcdec" providerId="AD" clId="Web-{979023BB-BED2-1E61-C92B-1467D309CA93}" dt="2024-06-26T17:23:22.871" v="396" actId="20577"/>
          <ac:spMkLst>
            <pc:docMk/>
            <pc:sldMk cId="3027275066" sldId="832"/>
            <ac:spMk id="3" creationId="{BF7841AF-3D5F-1331-DCDE-024988533B43}"/>
          </ac:spMkLst>
        </pc:spChg>
        <pc:extLst>
          <p:ext xmlns:p="http://schemas.openxmlformats.org/presentationml/2006/main" uri="{D6D511B9-2390-475A-947B-AFAB55BFBCF1}">
            <pc226:cmChg xmlns:pc226="http://schemas.microsoft.com/office/powerpoint/2022/06/main/command" chg="mod">
              <pc226:chgData name="Morrison, Alex (ADM)" userId="S::alex.morrison@sfgov.org::5e1e9cdd-ef89-4fdf-ba65-81d29d8fcdec" providerId="AD" clId="Web-{979023BB-BED2-1E61-C92B-1467D309CA93}" dt="2024-06-26T17:23:02.870" v="395" actId="20577"/>
              <pc2:cmMkLst xmlns:pc2="http://schemas.microsoft.com/office/powerpoint/2019/9/main/command">
                <pc:docMk/>
                <pc:sldMk cId="3027275066" sldId="832"/>
                <pc2:cmMk id="{44ABCB8A-CB82-40DD-A14C-3540BB4066EE}"/>
              </pc2:cmMkLst>
            </pc226:cmChg>
            <pc226:cmChg xmlns:pc226="http://schemas.microsoft.com/office/powerpoint/2022/06/main/command" chg="mod">
              <pc226:chgData name="Morrison, Alex (ADM)" userId="S::alex.morrison@sfgov.org::5e1e9cdd-ef89-4fdf-ba65-81d29d8fcdec" providerId="AD" clId="Web-{979023BB-BED2-1E61-C92B-1467D309CA93}" dt="2024-06-26T17:23:02.870" v="395" actId="20577"/>
              <pc2:cmMkLst xmlns:pc2="http://schemas.microsoft.com/office/powerpoint/2019/9/main/command">
                <pc:docMk/>
                <pc:sldMk cId="3027275066" sldId="832"/>
                <pc2:cmMk id="{6EFEB4DE-20B5-4247-8E1B-44A9274B8636}"/>
              </pc2:cmMkLst>
            </pc226:cmChg>
          </p:ext>
        </pc:extLst>
      </pc:sldChg>
    </pc:docChg>
  </pc:docChgLst>
  <pc:docChgLst>
    <pc:chgData name="Poe, Duane (DPH)" userId="S::duane.poe@sfdph.org::2b2182af-74ce-42b4-b6af-25d8e2d4b13e" providerId="AD" clId="Web-{C4E6204D-0788-3467-6CA2-AD97430F5BDC}"/>
    <pc:docChg chg="modSld">
      <pc:chgData name="Poe, Duane (DPH)" userId="S::duane.poe@sfdph.org::2b2182af-74ce-42b4-b6af-25d8e2d4b13e" providerId="AD" clId="Web-{C4E6204D-0788-3467-6CA2-AD97430F5BDC}" dt="2024-06-25T18:09:18.786" v="9" actId="20577"/>
      <pc:docMkLst>
        <pc:docMk/>
      </pc:docMkLst>
      <pc:sldChg chg="modSp">
        <pc:chgData name="Poe, Duane (DPH)" userId="S::duane.poe@sfdph.org::2b2182af-74ce-42b4-b6af-25d8e2d4b13e" providerId="AD" clId="Web-{C4E6204D-0788-3467-6CA2-AD97430F5BDC}" dt="2024-06-25T18:09:18.786" v="9" actId="20577"/>
        <pc:sldMkLst>
          <pc:docMk/>
          <pc:sldMk cId="2775974992" sldId="833"/>
        </pc:sldMkLst>
        <pc:spChg chg="mod">
          <ac:chgData name="Poe, Duane (DPH)" userId="S::duane.poe@sfdph.org::2b2182af-74ce-42b4-b6af-25d8e2d4b13e" providerId="AD" clId="Web-{C4E6204D-0788-3467-6CA2-AD97430F5BDC}" dt="2024-06-25T18:09:18.786" v="9" actId="20577"/>
          <ac:spMkLst>
            <pc:docMk/>
            <pc:sldMk cId="2775974992" sldId="833"/>
            <ac:spMk id="18" creationId="{009726A6-77DB-FD4D-AA50-483ACB433268}"/>
          </ac:spMkLst>
        </pc:spChg>
      </pc:sldChg>
    </pc:docChg>
  </pc:docChgLst>
  <pc:docChgLst>
    <pc:chgData name="Poe, Duane (DPH)" userId="S::duane.poe@sfdph.org::2b2182af-74ce-42b4-b6af-25d8e2d4b13e" providerId="AD" clId="Web-{553BBFBA-129D-8426-5EE5-719AD32234D0}"/>
    <pc:docChg chg="modSld">
      <pc:chgData name="Poe, Duane (DPH)" userId="S::duane.poe@sfdph.org::2b2182af-74ce-42b4-b6af-25d8e2d4b13e" providerId="AD" clId="Web-{553BBFBA-129D-8426-5EE5-719AD32234D0}" dt="2024-06-25T18:07:02.156" v="1" actId="20577"/>
      <pc:docMkLst>
        <pc:docMk/>
      </pc:docMkLst>
      <pc:sldChg chg="modSp">
        <pc:chgData name="Poe, Duane (DPH)" userId="S::duane.poe@sfdph.org::2b2182af-74ce-42b4-b6af-25d8e2d4b13e" providerId="AD" clId="Web-{553BBFBA-129D-8426-5EE5-719AD32234D0}" dt="2024-06-25T18:07:02.156" v="1" actId="20577"/>
        <pc:sldMkLst>
          <pc:docMk/>
          <pc:sldMk cId="2775974992" sldId="833"/>
        </pc:sldMkLst>
        <pc:spChg chg="mod">
          <ac:chgData name="Poe, Duane (DPH)" userId="S::duane.poe@sfdph.org::2b2182af-74ce-42b4-b6af-25d8e2d4b13e" providerId="AD" clId="Web-{553BBFBA-129D-8426-5EE5-719AD32234D0}" dt="2024-06-25T18:07:02.156" v="1" actId="20577"/>
          <ac:spMkLst>
            <pc:docMk/>
            <pc:sldMk cId="2775974992" sldId="833"/>
            <ac:spMk id="18" creationId="{009726A6-77DB-FD4D-AA50-483ACB433268}"/>
          </ac:spMkLst>
        </pc:spChg>
      </pc:sldChg>
    </pc:docChg>
  </pc:docChgLst>
  <pc:docChgLst>
    <pc:chgData name="Swae, Jon (DPW)" userId="S::jon.swae@sfdpw.org::fddd22a9-07b2-498a-9f23-87d753222091" providerId="AD" clId="Web-{A3ED300D-2790-768D-8B07-7BA8145F9FAF}"/>
    <pc:docChg chg="addSld modSld">
      <pc:chgData name="Swae, Jon (DPW)" userId="S::jon.swae@sfdpw.org::fddd22a9-07b2-498a-9f23-87d753222091" providerId="AD" clId="Web-{A3ED300D-2790-768D-8B07-7BA8145F9FAF}" dt="2024-06-26T15:53:56.471" v="1" actId="14100"/>
      <pc:docMkLst>
        <pc:docMk/>
      </pc:docMkLst>
      <pc:sldChg chg="modSp add">
        <pc:chgData name="Swae, Jon (DPW)" userId="S::jon.swae@sfdpw.org::fddd22a9-07b2-498a-9f23-87d753222091" providerId="AD" clId="Web-{A3ED300D-2790-768D-8B07-7BA8145F9FAF}" dt="2024-06-26T15:53:56.471" v="1" actId="14100"/>
        <pc:sldMkLst>
          <pc:docMk/>
          <pc:sldMk cId="3195890922" sldId="2147377724"/>
        </pc:sldMkLst>
        <pc:picChg chg="mod">
          <ac:chgData name="Swae, Jon (DPW)" userId="S::jon.swae@sfdpw.org::fddd22a9-07b2-498a-9f23-87d753222091" providerId="AD" clId="Web-{A3ED300D-2790-768D-8B07-7BA8145F9FAF}" dt="2024-06-26T15:53:56.471" v="1" actId="14100"/>
          <ac:picMkLst>
            <pc:docMk/>
            <pc:sldMk cId="3195890922" sldId="2147377724"/>
            <ac:picMk id="13" creationId="{BF3CF1FF-309C-D9D1-739A-D099A2B4D3F8}"/>
          </ac:picMkLst>
        </pc:picChg>
      </pc:sldChg>
    </pc:docChg>
  </pc:docChgLst>
  <pc:docChgLst>
    <pc:chgData name="Morrison, Alex (ADM)" userId="S::alex.morrison@sfgov.org::5e1e9cdd-ef89-4fdf-ba65-81d29d8fcdec" providerId="AD" clId="Web-{46F6267D-0A1F-EB95-5D04-A7A1A5181AF3}"/>
    <pc:docChg chg="modSld">
      <pc:chgData name="Morrison, Alex (ADM)" userId="S::alex.morrison@sfgov.org::5e1e9cdd-ef89-4fdf-ba65-81d29d8fcdec" providerId="AD" clId="Web-{46F6267D-0A1F-EB95-5D04-A7A1A5181AF3}" dt="2024-06-20T16:29:53.745" v="13" actId="20577"/>
      <pc:docMkLst>
        <pc:docMk/>
      </pc:docMkLst>
      <pc:sldChg chg="modSp">
        <pc:chgData name="Morrison, Alex (ADM)" userId="S::alex.morrison@sfgov.org::5e1e9cdd-ef89-4fdf-ba65-81d29d8fcdec" providerId="AD" clId="Web-{46F6267D-0A1F-EB95-5D04-A7A1A5181AF3}" dt="2024-06-20T16:27:20.273" v="1" actId="20577"/>
        <pc:sldMkLst>
          <pc:docMk/>
          <pc:sldMk cId="2415151802" sldId="300"/>
        </pc:sldMkLst>
        <pc:spChg chg="mod">
          <ac:chgData name="Morrison, Alex (ADM)" userId="S::alex.morrison@sfgov.org::5e1e9cdd-ef89-4fdf-ba65-81d29d8fcdec" providerId="AD" clId="Web-{46F6267D-0A1F-EB95-5D04-A7A1A5181AF3}" dt="2024-06-20T16:27:20.273" v="1" actId="20577"/>
          <ac:spMkLst>
            <pc:docMk/>
            <pc:sldMk cId="2415151802" sldId="300"/>
            <ac:spMk id="4" creationId="{C875C839-8ED4-874F-F772-34C0CF14F66E}"/>
          </ac:spMkLst>
        </pc:spChg>
      </pc:sldChg>
      <pc:sldChg chg="modSp">
        <pc:chgData name="Morrison, Alex (ADM)" userId="S::alex.morrison@sfgov.org::5e1e9cdd-ef89-4fdf-ba65-81d29d8fcdec" providerId="AD" clId="Web-{46F6267D-0A1F-EB95-5D04-A7A1A5181AF3}" dt="2024-06-20T16:29:53.745" v="13" actId="20577"/>
        <pc:sldMkLst>
          <pc:docMk/>
          <pc:sldMk cId="1219202406" sldId="826"/>
        </pc:sldMkLst>
        <pc:spChg chg="mod">
          <ac:chgData name="Morrison, Alex (ADM)" userId="S::alex.morrison@sfgov.org::5e1e9cdd-ef89-4fdf-ba65-81d29d8fcdec" providerId="AD" clId="Web-{46F6267D-0A1F-EB95-5D04-A7A1A5181AF3}" dt="2024-06-20T16:29:53.745" v="13" actId="20577"/>
          <ac:spMkLst>
            <pc:docMk/>
            <pc:sldMk cId="1219202406" sldId="826"/>
            <ac:spMk id="4" creationId="{C875C839-8ED4-874F-F772-34C0CF14F66E}"/>
          </ac:spMkLst>
        </pc:spChg>
      </pc:sldChg>
    </pc:docChg>
  </pc:docChgLst>
  <pc:docChgLst>
    <pc:chgData name="Morrison, Alex (ADM)" userId="5e1e9cdd-ef89-4fdf-ba65-81d29d8fcdec" providerId="ADAL" clId="{A6BDE03A-873A-4405-B916-D2EC33F8E665}"/>
    <pc:docChg chg="undo custSel addSld delSld modSld">
      <pc:chgData name="Morrison, Alex (ADM)" userId="5e1e9cdd-ef89-4fdf-ba65-81d29d8fcdec" providerId="ADAL" clId="{A6BDE03A-873A-4405-B916-D2EC33F8E665}" dt="2024-06-21T18:06:19.939" v="1310" actId="2085"/>
      <pc:docMkLst>
        <pc:docMk/>
      </pc:docMkLst>
      <pc:sldChg chg="modSp mod">
        <pc:chgData name="Morrison, Alex (ADM)" userId="5e1e9cdd-ef89-4fdf-ba65-81d29d8fcdec" providerId="ADAL" clId="{A6BDE03A-873A-4405-B916-D2EC33F8E665}" dt="2024-06-21T18:00:11.256" v="1255" actId="1076"/>
        <pc:sldMkLst>
          <pc:docMk/>
          <pc:sldMk cId="2415151802" sldId="300"/>
        </pc:sldMkLst>
        <pc:spChg chg="mod">
          <ac:chgData name="Morrison, Alex (ADM)" userId="5e1e9cdd-ef89-4fdf-ba65-81d29d8fcdec" providerId="ADAL" clId="{A6BDE03A-873A-4405-B916-D2EC33F8E665}" dt="2024-06-20T22:47:31.075" v="1198" actId="14100"/>
          <ac:spMkLst>
            <pc:docMk/>
            <pc:sldMk cId="2415151802" sldId="300"/>
            <ac:spMk id="2" creationId="{B43C3C2E-C729-2F42-65A9-F37D89EE4E1D}"/>
          </ac:spMkLst>
        </pc:spChg>
        <pc:spChg chg="mod">
          <ac:chgData name="Morrison, Alex (ADM)" userId="5e1e9cdd-ef89-4fdf-ba65-81d29d8fcdec" providerId="ADAL" clId="{A6BDE03A-873A-4405-B916-D2EC33F8E665}" dt="2024-06-21T18:00:11.256" v="1255" actId="1076"/>
          <ac:spMkLst>
            <pc:docMk/>
            <pc:sldMk cId="2415151802" sldId="300"/>
            <ac:spMk id="4" creationId="{C875C839-8ED4-874F-F772-34C0CF14F66E}"/>
          </ac:spMkLst>
        </pc:spChg>
      </pc:sldChg>
      <pc:sldChg chg="addSp delSp modSp mod">
        <pc:chgData name="Morrison, Alex (ADM)" userId="5e1e9cdd-ef89-4fdf-ba65-81d29d8fcdec" providerId="ADAL" clId="{A6BDE03A-873A-4405-B916-D2EC33F8E665}" dt="2024-06-20T20:10:09.384" v="817" actId="1076"/>
        <pc:sldMkLst>
          <pc:docMk/>
          <pc:sldMk cId="3276769398" sldId="824"/>
        </pc:sldMkLst>
        <pc:spChg chg="mod">
          <ac:chgData name="Morrison, Alex (ADM)" userId="5e1e9cdd-ef89-4fdf-ba65-81d29d8fcdec" providerId="ADAL" clId="{A6BDE03A-873A-4405-B916-D2EC33F8E665}" dt="2024-06-20T18:55:51.645" v="14" actId="20577"/>
          <ac:spMkLst>
            <pc:docMk/>
            <pc:sldMk cId="3276769398" sldId="824"/>
            <ac:spMk id="2" creationId="{B43C3C2E-C729-2F42-65A9-F37D89EE4E1D}"/>
          </ac:spMkLst>
        </pc:spChg>
        <pc:spChg chg="add del mod">
          <ac:chgData name="Morrison, Alex (ADM)" userId="5e1e9cdd-ef89-4fdf-ba65-81d29d8fcdec" providerId="ADAL" clId="{A6BDE03A-873A-4405-B916-D2EC33F8E665}" dt="2024-06-20T18:59:22.579" v="159"/>
          <ac:spMkLst>
            <pc:docMk/>
            <pc:sldMk cId="3276769398" sldId="824"/>
            <ac:spMk id="3" creationId="{5A9AFCA4-AC36-2201-1A92-B6BB568BE6F8}"/>
          </ac:spMkLst>
        </pc:spChg>
        <pc:spChg chg="add mod">
          <ac:chgData name="Morrison, Alex (ADM)" userId="5e1e9cdd-ef89-4fdf-ba65-81d29d8fcdec" providerId="ADAL" clId="{A6BDE03A-873A-4405-B916-D2EC33F8E665}" dt="2024-06-20T18:57:54.216" v="150" actId="14100"/>
          <ac:spMkLst>
            <pc:docMk/>
            <pc:sldMk cId="3276769398" sldId="824"/>
            <ac:spMk id="8" creationId="{53E4B927-BBE8-8DEE-A0D8-51B8C0AF2DA8}"/>
          </ac:spMkLst>
        </pc:spChg>
        <pc:spChg chg="mod">
          <ac:chgData name="Morrison, Alex (ADM)" userId="5e1e9cdd-ef89-4fdf-ba65-81d29d8fcdec" providerId="ADAL" clId="{A6BDE03A-873A-4405-B916-D2EC33F8E665}" dt="2024-06-20T18:54:40.306" v="0" actId="14100"/>
          <ac:spMkLst>
            <pc:docMk/>
            <pc:sldMk cId="3276769398" sldId="824"/>
            <ac:spMk id="18" creationId="{009726A6-77DB-FD4D-AA50-483ACB433268}"/>
          </ac:spMkLst>
        </pc:spChg>
        <pc:spChg chg="add mod">
          <ac:chgData name="Morrison, Alex (ADM)" userId="5e1e9cdd-ef89-4fdf-ba65-81d29d8fcdec" providerId="ADAL" clId="{A6BDE03A-873A-4405-B916-D2EC33F8E665}" dt="2024-06-20T19:05:18.685" v="249" actId="1038"/>
          <ac:spMkLst>
            <pc:docMk/>
            <pc:sldMk cId="3276769398" sldId="824"/>
            <ac:spMk id="19" creationId="{E22C433B-2F09-2D8C-D1EB-318B0234296D}"/>
          </ac:spMkLst>
        </pc:spChg>
        <pc:spChg chg="add mod">
          <ac:chgData name="Morrison, Alex (ADM)" userId="5e1e9cdd-ef89-4fdf-ba65-81d29d8fcdec" providerId="ADAL" clId="{A6BDE03A-873A-4405-B916-D2EC33F8E665}" dt="2024-06-20T19:14:59.631" v="565" actId="1076"/>
          <ac:spMkLst>
            <pc:docMk/>
            <pc:sldMk cId="3276769398" sldId="824"/>
            <ac:spMk id="1031" creationId="{949AA40E-8CC7-522A-C691-3F17E291DDD4}"/>
          </ac:spMkLst>
        </pc:spChg>
        <pc:spChg chg="add mod">
          <ac:chgData name="Morrison, Alex (ADM)" userId="5e1e9cdd-ef89-4fdf-ba65-81d29d8fcdec" providerId="ADAL" clId="{A6BDE03A-873A-4405-B916-D2EC33F8E665}" dt="2024-06-20T19:13:03.724" v="444" actId="14100"/>
          <ac:spMkLst>
            <pc:docMk/>
            <pc:sldMk cId="3276769398" sldId="824"/>
            <ac:spMk id="1033" creationId="{6FAFCF88-48BE-023A-72FA-E9249FF82551}"/>
          </ac:spMkLst>
        </pc:spChg>
        <pc:spChg chg="add mod">
          <ac:chgData name="Morrison, Alex (ADM)" userId="5e1e9cdd-ef89-4fdf-ba65-81d29d8fcdec" providerId="ADAL" clId="{A6BDE03A-873A-4405-B916-D2EC33F8E665}" dt="2024-06-20T20:09:57.985" v="815" actId="20577"/>
          <ac:spMkLst>
            <pc:docMk/>
            <pc:sldMk cId="3276769398" sldId="824"/>
            <ac:spMk id="1035" creationId="{21801619-61B4-9846-2A89-ED088A0160EE}"/>
          </ac:spMkLst>
        </pc:spChg>
        <pc:spChg chg="add mod">
          <ac:chgData name="Morrison, Alex (ADM)" userId="5e1e9cdd-ef89-4fdf-ba65-81d29d8fcdec" providerId="ADAL" clId="{A6BDE03A-873A-4405-B916-D2EC33F8E665}" dt="2024-06-20T19:13:45.479" v="480" actId="1076"/>
          <ac:spMkLst>
            <pc:docMk/>
            <pc:sldMk cId="3276769398" sldId="824"/>
            <ac:spMk id="1037" creationId="{D0353DFC-CB75-9A16-FDBD-5ABA6A40FA98}"/>
          </ac:spMkLst>
        </pc:spChg>
        <pc:spChg chg="add mod">
          <ac:chgData name="Morrison, Alex (ADM)" userId="5e1e9cdd-ef89-4fdf-ba65-81d29d8fcdec" providerId="ADAL" clId="{A6BDE03A-873A-4405-B916-D2EC33F8E665}" dt="2024-06-20T19:13:57.115" v="496" actId="20577"/>
          <ac:spMkLst>
            <pc:docMk/>
            <pc:sldMk cId="3276769398" sldId="824"/>
            <ac:spMk id="1038" creationId="{5114625A-34AF-F823-025A-2FD9F0E5F094}"/>
          </ac:spMkLst>
        </pc:spChg>
        <pc:spChg chg="add mod">
          <ac:chgData name="Morrison, Alex (ADM)" userId="5e1e9cdd-ef89-4fdf-ba65-81d29d8fcdec" providerId="ADAL" clId="{A6BDE03A-873A-4405-B916-D2EC33F8E665}" dt="2024-06-20T19:14:18.791" v="525" actId="1076"/>
          <ac:spMkLst>
            <pc:docMk/>
            <pc:sldMk cId="3276769398" sldId="824"/>
            <ac:spMk id="1039" creationId="{1DBE5000-B336-B78D-1900-171EB92BC75C}"/>
          </ac:spMkLst>
        </pc:spChg>
        <pc:spChg chg="add mod">
          <ac:chgData name="Morrison, Alex (ADM)" userId="5e1e9cdd-ef89-4fdf-ba65-81d29d8fcdec" providerId="ADAL" clId="{A6BDE03A-873A-4405-B916-D2EC33F8E665}" dt="2024-06-20T20:10:09.384" v="817" actId="1076"/>
          <ac:spMkLst>
            <pc:docMk/>
            <pc:sldMk cId="3276769398" sldId="824"/>
            <ac:spMk id="1040" creationId="{EA2D2959-7ABE-E2A2-DF32-1B75168437BC}"/>
          </ac:spMkLst>
        </pc:spChg>
        <pc:picChg chg="add mod">
          <ac:chgData name="Morrison, Alex (ADM)" userId="5e1e9cdd-ef89-4fdf-ba65-81d29d8fcdec" providerId="ADAL" clId="{A6BDE03A-873A-4405-B916-D2EC33F8E665}" dt="2024-06-20T19:04:56.241" v="229" actId="12789"/>
          <ac:picMkLst>
            <pc:docMk/>
            <pc:sldMk cId="3276769398" sldId="824"/>
            <ac:picMk id="7" creationId="{AA613133-2E17-AC3B-B5BC-CB4167E7B23A}"/>
          </ac:picMkLst>
        </pc:picChg>
        <pc:picChg chg="add mod">
          <ac:chgData name="Morrison, Alex (ADM)" userId="5e1e9cdd-ef89-4fdf-ba65-81d29d8fcdec" providerId="ADAL" clId="{A6BDE03A-873A-4405-B916-D2EC33F8E665}" dt="2024-06-20T19:07:26.684" v="270" actId="1076"/>
          <ac:picMkLst>
            <pc:docMk/>
            <pc:sldMk cId="3276769398" sldId="824"/>
            <ac:picMk id="21" creationId="{5F12B641-5604-7A3D-4306-81FA41A07BCF}"/>
          </ac:picMkLst>
        </pc:picChg>
        <pc:picChg chg="add mod">
          <ac:chgData name="Morrison, Alex (ADM)" userId="5e1e9cdd-ef89-4fdf-ba65-81d29d8fcdec" providerId="ADAL" clId="{A6BDE03A-873A-4405-B916-D2EC33F8E665}" dt="2024-06-20T19:03:54.775" v="214" actId="14100"/>
          <ac:picMkLst>
            <pc:docMk/>
            <pc:sldMk cId="3276769398" sldId="824"/>
            <ac:picMk id="1026" creationId="{FA806E78-46FF-92A5-3088-51443A176265}"/>
          </ac:picMkLst>
        </pc:picChg>
        <pc:picChg chg="add mod">
          <ac:chgData name="Morrison, Alex (ADM)" userId="5e1e9cdd-ef89-4fdf-ba65-81d29d8fcdec" providerId="ADAL" clId="{A6BDE03A-873A-4405-B916-D2EC33F8E665}" dt="2024-06-20T19:03:56.425" v="215" actId="1076"/>
          <ac:picMkLst>
            <pc:docMk/>
            <pc:sldMk cId="3276769398" sldId="824"/>
            <ac:picMk id="1028" creationId="{74AC92F6-3B59-98DC-A2A4-7F8BEF71B27A}"/>
          </ac:picMkLst>
        </pc:picChg>
        <pc:picChg chg="add mod">
          <ac:chgData name="Morrison, Alex (ADM)" userId="5e1e9cdd-ef89-4fdf-ba65-81d29d8fcdec" providerId="ADAL" clId="{A6BDE03A-873A-4405-B916-D2EC33F8E665}" dt="2024-06-20T19:09:35.947" v="293" actId="14100"/>
          <ac:picMkLst>
            <pc:docMk/>
            <pc:sldMk cId="3276769398" sldId="824"/>
            <ac:picMk id="1030" creationId="{41E54BF3-0478-057F-9DF3-7392371F5F9E}"/>
          </ac:picMkLst>
        </pc:picChg>
        <pc:picChg chg="add mod">
          <ac:chgData name="Morrison, Alex (ADM)" userId="5e1e9cdd-ef89-4fdf-ba65-81d29d8fcdec" providerId="ADAL" clId="{A6BDE03A-873A-4405-B916-D2EC33F8E665}" dt="2024-06-20T19:09:37.620" v="294" actId="1076"/>
          <ac:picMkLst>
            <pc:docMk/>
            <pc:sldMk cId="3276769398" sldId="824"/>
            <ac:picMk id="1032" creationId="{24942AD7-756C-72F1-9E3B-991300B2046D}"/>
          </ac:picMkLst>
        </pc:picChg>
        <pc:picChg chg="add mod">
          <ac:chgData name="Morrison, Alex (ADM)" userId="5e1e9cdd-ef89-4fdf-ba65-81d29d8fcdec" providerId="ADAL" clId="{A6BDE03A-873A-4405-B916-D2EC33F8E665}" dt="2024-06-20T19:14:57.877" v="564" actId="1076"/>
          <ac:picMkLst>
            <pc:docMk/>
            <pc:sldMk cId="3276769398" sldId="824"/>
            <ac:picMk id="1034" creationId="{950E06B0-4A13-2176-DE46-6FE9DBE2048F}"/>
          </ac:picMkLst>
        </pc:picChg>
        <pc:picChg chg="add mod">
          <ac:chgData name="Morrison, Alex (ADM)" userId="5e1e9cdd-ef89-4fdf-ba65-81d29d8fcdec" providerId="ADAL" clId="{A6BDE03A-873A-4405-B916-D2EC33F8E665}" dt="2024-06-20T19:14:49.351" v="562" actId="1076"/>
          <ac:picMkLst>
            <pc:docMk/>
            <pc:sldMk cId="3276769398" sldId="824"/>
            <ac:picMk id="1036" creationId="{A2C19A2A-688F-1E8A-FB4A-66BCA5E15C35}"/>
          </ac:picMkLst>
        </pc:picChg>
        <pc:cxnChg chg="add mod">
          <ac:chgData name="Morrison, Alex (ADM)" userId="5e1e9cdd-ef89-4fdf-ba65-81d29d8fcdec" providerId="ADAL" clId="{A6BDE03A-873A-4405-B916-D2EC33F8E665}" dt="2024-06-20T19:04:01.076" v="216" actId="14100"/>
          <ac:cxnSpMkLst>
            <pc:docMk/>
            <pc:sldMk cId="3276769398" sldId="824"/>
            <ac:cxnSpMk id="10" creationId="{AE97869C-E5C4-A6D9-1A4A-DB1FB725BDE9}"/>
          </ac:cxnSpMkLst>
        </pc:cxnChg>
        <pc:cxnChg chg="add mod">
          <ac:chgData name="Morrison, Alex (ADM)" userId="5e1e9cdd-ef89-4fdf-ba65-81d29d8fcdec" providerId="ADAL" clId="{A6BDE03A-873A-4405-B916-D2EC33F8E665}" dt="2024-06-20T19:09:47.679" v="296" actId="14100"/>
          <ac:cxnSpMkLst>
            <pc:docMk/>
            <pc:sldMk cId="3276769398" sldId="824"/>
            <ac:cxnSpMk id="22" creationId="{42231D1F-76D7-95BA-0FD3-0945B7FBB248}"/>
          </ac:cxnSpMkLst>
        </pc:cxnChg>
        <pc:cxnChg chg="add mod">
          <ac:chgData name="Morrison, Alex (ADM)" userId="5e1e9cdd-ef89-4fdf-ba65-81d29d8fcdec" providerId="ADAL" clId="{A6BDE03A-873A-4405-B916-D2EC33F8E665}" dt="2024-06-20T19:09:37.620" v="294" actId="1076"/>
          <ac:cxnSpMkLst>
            <pc:docMk/>
            <pc:sldMk cId="3276769398" sldId="824"/>
            <ac:cxnSpMk id="24" creationId="{851389A8-7BC7-3BEC-7C51-F8897B574C16}"/>
          </ac:cxnSpMkLst>
        </pc:cxnChg>
        <pc:cxnChg chg="add mod">
          <ac:chgData name="Morrison, Alex (ADM)" userId="5e1e9cdd-ef89-4fdf-ba65-81d29d8fcdec" providerId="ADAL" clId="{A6BDE03A-873A-4405-B916-D2EC33F8E665}" dt="2024-06-20T19:08:11.323" v="285" actId="14100"/>
          <ac:cxnSpMkLst>
            <pc:docMk/>
            <pc:sldMk cId="3276769398" sldId="824"/>
            <ac:cxnSpMk id="31" creationId="{F5D42798-E0FE-9103-722B-E2B47FA95E09}"/>
          </ac:cxnSpMkLst>
        </pc:cxnChg>
      </pc:sldChg>
      <pc:sldChg chg="addSp modSp del mod addCm delCm modCm">
        <pc:chgData name="Morrison, Alex (ADM)" userId="5e1e9cdd-ef89-4fdf-ba65-81d29d8fcdec" providerId="ADAL" clId="{A6BDE03A-873A-4405-B916-D2EC33F8E665}" dt="2024-06-21T17:59:49.221" v="1247" actId="2696"/>
        <pc:sldMkLst>
          <pc:docMk/>
          <pc:sldMk cId="3009307451" sldId="825"/>
        </pc:sldMkLst>
        <pc:spChg chg="mod">
          <ac:chgData name="Morrison, Alex (ADM)" userId="5e1e9cdd-ef89-4fdf-ba65-81d29d8fcdec" providerId="ADAL" clId="{A6BDE03A-873A-4405-B916-D2EC33F8E665}" dt="2024-06-20T22:47:49.145" v="1222" actId="20577"/>
          <ac:spMkLst>
            <pc:docMk/>
            <pc:sldMk cId="3009307451" sldId="825"/>
            <ac:spMk id="2" creationId="{B43C3C2E-C729-2F42-65A9-F37D89EE4E1D}"/>
          </ac:spMkLst>
        </pc:spChg>
        <pc:spChg chg="add mod">
          <ac:chgData name="Morrison, Alex (ADM)" userId="5e1e9cdd-ef89-4fdf-ba65-81d29d8fcdec" providerId="ADAL" clId="{A6BDE03A-873A-4405-B916-D2EC33F8E665}" dt="2024-06-20T22:53:11.482" v="1246" actId="20577"/>
          <ac:spMkLst>
            <pc:docMk/>
            <pc:sldMk cId="3009307451" sldId="825"/>
            <ac:spMk id="3" creationId="{BF7841AF-3D5F-1331-DCDE-024988533B43}"/>
          </ac:spMkLst>
        </pc:spChg>
        <pc:spChg chg="mod">
          <ac:chgData name="Morrison, Alex (ADM)" userId="5e1e9cdd-ef89-4fdf-ba65-81d29d8fcdec" providerId="ADAL" clId="{A6BDE03A-873A-4405-B916-D2EC33F8E665}" dt="2024-06-20T20:23:34.573" v="818" actId="14100"/>
          <ac:spMkLst>
            <pc:docMk/>
            <pc:sldMk cId="3009307451" sldId="825"/>
            <ac:spMk id="18" creationId="{009726A6-77DB-FD4D-AA50-483ACB433268}"/>
          </ac:spMkLst>
        </pc:spChg>
        <pc:picChg chg="add mod">
          <ac:chgData name="Morrison, Alex (ADM)" userId="5e1e9cdd-ef89-4fdf-ba65-81d29d8fcdec" providerId="ADAL" clId="{A6BDE03A-873A-4405-B916-D2EC33F8E665}" dt="2024-06-20T22:31:01.411" v="939" actId="1076"/>
          <ac:picMkLst>
            <pc:docMk/>
            <pc:sldMk cId="3009307451" sldId="825"/>
            <ac:picMk id="7" creationId="{DC31ECA4-87DB-3A0D-87EC-FB7A4AC67066}"/>
          </ac:picMkLst>
        </pc:picChg>
        <pc:extLst>
          <p:ext xmlns:p="http://schemas.openxmlformats.org/presentationml/2006/main" uri="{D6D511B9-2390-475A-947B-AFAB55BFBCF1}">
            <pc226:cmChg xmlns:pc226="http://schemas.microsoft.com/office/powerpoint/2022/06/main/command" chg="add del mod">
              <pc226:chgData name="Morrison, Alex (ADM)" userId="5e1e9cdd-ef89-4fdf-ba65-81d29d8fcdec" providerId="ADAL" clId="{A6BDE03A-873A-4405-B916-D2EC33F8E665}" dt="2024-06-20T22:48:03.825" v="1229"/>
              <pc2:cmMkLst xmlns:pc2="http://schemas.microsoft.com/office/powerpoint/2019/9/main/command">
                <pc:docMk/>
                <pc:sldMk cId="3009307451" sldId="825"/>
                <pc2:cmMk id="{49434671-B674-4537-AAFA-236B49223DFB}"/>
              </pc2:cmMkLst>
            </pc226:cmChg>
            <pc226:cmChg xmlns:pc226="http://schemas.microsoft.com/office/powerpoint/2022/06/main/command" chg="add del mod">
              <pc226:chgData name="Morrison, Alex (ADM)" userId="5e1e9cdd-ef89-4fdf-ba65-81d29d8fcdec" providerId="ADAL" clId="{A6BDE03A-873A-4405-B916-D2EC33F8E665}" dt="2024-06-20T22:48:05.391" v="1230"/>
              <pc2:cmMkLst xmlns:pc2="http://schemas.microsoft.com/office/powerpoint/2019/9/main/command">
                <pc:docMk/>
                <pc:sldMk cId="3009307451" sldId="825"/>
                <pc2:cmMk id="{BFB822B2-6975-4670-B3E0-B04F00D9E702}"/>
              </pc2:cmMkLst>
            </pc226:cmChg>
          </p:ext>
        </pc:extLst>
      </pc:sldChg>
      <pc:sldChg chg="addSp modSp mod">
        <pc:chgData name="Morrison, Alex (ADM)" userId="5e1e9cdd-ef89-4fdf-ba65-81d29d8fcdec" providerId="ADAL" clId="{A6BDE03A-873A-4405-B916-D2EC33F8E665}" dt="2024-06-21T18:06:19.939" v="1310" actId="2085"/>
        <pc:sldMkLst>
          <pc:docMk/>
          <pc:sldMk cId="1219202406" sldId="826"/>
        </pc:sldMkLst>
        <pc:spChg chg="add mod">
          <ac:chgData name="Morrison, Alex (ADM)" userId="5e1e9cdd-ef89-4fdf-ba65-81d29d8fcdec" providerId="ADAL" clId="{A6BDE03A-873A-4405-B916-D2EC33F8E665}" dt="2024-06-21T18:06:19.939" v="1310" actId="2085"/>
          <ac:spMkLst>
            <pc:docMk/>
            <pc:sldMk cId="1219202406" sldId="826"/>
            <ac:spMk id="17" creationId="{10DEADCC-7CE7-B6B7-C327-6F95BB0576BF}"/>
          </ac:spMkLst>
        </pc:spChg>
        <pc:spChg chg="add mod">
          <ac:chgData name="Morrison, Alex (ADM)" userId="5e1e9cdd-ef89-4fdf-ba65-81d29d8fcdec" providerId="ADAL" clId="{A6BDE03A-873A-4405-B916-D2EC33F8E665}" dt="2024-06-21T18:04:51.892" v="1299" actId="1582"/>
          <ac:spMkLst>
            <pc:docMk/>
            <pc:sldMk cId="1219202406" sldId="826"/>
            <ac:spMk id="19" creationId="{6F4166F8-136D-7692-7182-CA81A5F4636C}"/>
          </ac:spMkLst>
        </pc:spChg>
        <pc:spChg chg="add mod">
          <ac:chgData name="Morrison, Alex (ADM)" userId="5e1e9cdd-ef89-4fdf-ba65-81d29d8fcdec" providerId="ADAL" clId="{A6BDE03A-873A-4405-B916-D2EC33F8E665}" dt="2024-06-21T18:06:05.948" v="1309" actId="1076"/>
          <ac:spMkLst>
            <pc:docMk/>
            <pc:sldMk cId="1219202406" sldId="826"/>
            <ac:spMk id="20" creationId="{BFEF4ADA-795A-FDAC-16A7-E5EC28572D72}"/>
          </ac:spMkLst>
        </pc:spChg>
        <pc:picChg chg="mod">
          <ac:chgData name="Morrison, Alex (ADM)" userId="5e1e9cdd-ef89-4fdf-ba65-81d29d8fcdec" providerId="ADAL" clId="{A6BDE03A-873A-4405-B916-D2EC33F8E665}" dt="2024-06-20T19:00:37.105" v="170" actId="1076"/>
          <ac:picMkLst>
            <pc:docMk/>
            <pc:sldMk cId="1219202406" sldId="826"/>
            <ac:picMk id="3" creationId="{0723D37F-3F8C-9D53-1F99-D6C9664F89D5}"/>
          </ac:picMkLst>
        </pc:picChg>
        <pc:picChg chg="add mod">
          <ac:chgData name="Morrison, Alex (ADM)" userId="5e1e9cdd-ef89-4fdf-ba65-81d29d8fcdec" providerId="ADAL" clId="{A6BDE03A-873A-4405-B916-D2EC33F8E665}" dt="2024-06-21T18:02:23.223" v="1278" actId="1036"/>
          <ac:picMkLst>
            <pc:docMk/>
            <pc:sldMk cId="1219202406" sldId="826"/>
            <ac:picMk id="2050" creationId="{0A41F777-95CD-1A38-F1F6-30572A352197}"/>
          </ac:picMkLst>
        </pc:picChg>
        <pc:picChg chg="add mod">
          <ac:chgData name="Morrison, Alex (ADM)" userId="5e1e9cdd-ef89-4fdf-ba65-81d29d8fcdec" providerId="ADAL" clId="{A6BDE03A-873A-4405-B916-D2EC33F8E665}" dt="2024-06-21T18:02:23.223" v="1278" actId="1036"/>
          <ac:picMkLst>
            <pc:docMk/>
            <pc:sldMk cId="1219202406" sldId="826"/>
            <ac:picMk id="2051" creationId="{9AD06E1D-C6CF-9CAF-DFCF-70427196E2E5}"/>
          </ac:picMkLst>
        </pc:picChg>
      </pc:sldChg>
      <pc:sldChg chg="add">
        <pc:chgData name="Morrison, Alex (ADM)" userId="5e1e9cdd-ef89-4fdf-ba65-81d29d8fcdec" providerId="ADAL" clId="{A6BDE03A-873A-4405-B916-D2EC33F8E665}" dt="2024-06-20T22:47:41.911" v="1200"/>
        <pc:sldMkLst>
          <pc:docMk/>
          <pc:sldMk cId="3027275066" sldId="832"/>
        </pc:sldMkLst>
      </pc:sldChg>
    </pc:docChg>
  </pc:docChgLst>
  <pc:docChgLst>
    <pc:chgData name="Poe, Duane (DPH)" userId="S::duane.poe@sfdph.org::2b2182af-74ce-42b4-b6af-25d8e2d4b13e" providerId="AD" clId="Web-{55D5ED84-00A4-B744-3017-A0277161D804}"/>
    <pc:docChg chg="modSld">
      <pc:chgData name="Poe, Duane (DPH)" userId="S::duane.poe@sfdph.org::2b2182af-74ce-42b4-b6af-25d8e2d4b13e" providerId="AD" clId="Web-{55D5ED84-00A4-B744-3017-A0277161D804}" dt="2024-06-25T18:07:02.048" v="1" actId="20577"/>
      <pc:docMkLst>
        <pc:docMk/>
      </pc:docMkLst>
      <pc:sldChg chg="modSp">
        <pc:chgData name="Poe, Duane (DPH)" userId="S::duane.poe@sfdph.org::2b2182af-74ce-42b4-b6af-25d8e2d4b13e" providerId="AD" clId="Web-{55D5ED84-00A4-B744-3017-A0277161D804}" dt="2024-06-25T18:07:02.048" v="1" actId="20577"/>
        <pc:sldMkLst>
          <pc:docMk/>
          <pc:sldMk cId="2775974992" sldId="833"/>
        </pc:sldMkLst>
        <pc:spChg chg="mod">
          <ac:chgData name="Poe, Duane (DPH)" userId="S::duane.poe@sfdph.org::2b2182af-74ce-42b4-b6af-25d8e2d4b13e" providerId="AD" clId="Web-{55D5ED84-00A4-B744-3017-A0277161D804}" dt="2024-06-25T18:07:02.048" v="1" actId="20577"/>
          <ac:spMkLst>
            <pc:docMk/>
            <pc:sldMk cId="2775974992" sldId="833"/>
            <ac:spMk id="18" creationId="{009726A6-77DB-FD4D-AA50-483ACB433268}"/>
          </ac:spMkLst>
        </pc:spChg>
      </pc:sldChg>
    </pc:docChg>
  </pc:docChgLst>
  <pc:docChgLst>
    <pc:chgData name="Wolff, Matt (DPH)" userId="1e4d1407-3357-4970-8dc7-a1f46b927bb7" providerId="ADAL" clId="{1A252059-E6CD-4F7F-AE1C-D6A7B2CEC9E0}"/>
    <pc:docChg chg="undo custSel addSld delSld modSld sldOrd">
      <pc:chgData name="Wolff, Matt (DPH)" userId="1e4d1407-3357-4970-8dc7-a1f46b927bb7" providerId="ADAL" clId="{1A252059-E6CD-4F7F-AE1C-D6A7B2CEC9E0}" dt="2023-09-18T18:09:03.374" v="5715" actId="20577"/>
      <pc:docMkLst>
        <pc:docMk/>
      </pc:docMkLst>
      <pc:sldChg chg="add del">
        <pc:chgData name="Wolff, Matt (DPH)" userId="1e4d1407-3357-4970-8dc7-a1f46b927bb7" providerId="ADAL" clId="{1A252059-E6CD-4F7F-AE1C-D6A7B2CEC9E0}" dt="2023-09-15T23:08:35.015" v="5200" actId="47"/>
        <pc:sldMkLst>
          <pc:docMk/>
          <pc:sldMk cId="0" sldId="256"/>
        </pc:sldMkLst>
      </pc:sldChg>
      <pc:sldChg chg="addSp modSp mod ord">
        <pc:chgData name="Wolff, Matt (DPH)" userId="1e4d1407-3357-4970-8dc7-a1f46b927bb7" providerId="ADAL" clId="{1A252059-E6CD-4F7F-AE1C-D6A7B2CEC9E0}" dt="2023-09-18T17:14:13.641" v="5446" actId="1076"/>
        <pc:sldMkLst>
          <pc:docMk/>
          <pc:sldMk cId="981240165" sldId="259"/>
        </pc:sldMkLst>
        <pc:graphicFrameChg chg="add mod modGraphic">
          <ac:chgData name="Wolff, Matt (DPH)" userId="1e4d1407-3357-4970-8dc7-a1f46b927bb7" providerId="ADAL" clId="{1A252059-E6CD-4F7F-AE1C-D6A7B2CEC9E0}" dt="2023-09-18T17:14:13.641" v="5446" actId="1076"/>
          <ac:graphicFrameMkLst>
            <pc:docMk/>
            <pc:sldMk cId="981240165" sldId="259"/>
            <ac:graphicFrameMk id="3" creationId="{BA356FF4-8726-B02B-9A3F-BDC34A68E858}"/>
          </ac:graphicFrameMkLst>
        </pc:graphicFrameChg>
      </pc:sldChg>
      <pc:sldChg chg="addSp delSp modSp mod modNotesTx">
        <pc:chgData name="Wolff, Matt (DPH)" userId="1e4d1407-3357-4970-8dc7-a1f46b927bb7" providerId="ADAL" clId="{1A252059-E6CD-4F7F-AE1C-D6A7B2CEC9E0}" dt="2023-09-18T18:04:59.633" v="5702" actId="14734"/>
        <pc:sldMkLst>
          <pc:docMk/>
          <pc:sldMk cId="2245415156" sldId="260"/>
        </pc:sldMkLst>
        <pc:spChg chg="add del mod ord">
          <ac:chgData name="Wolff, Matt (DPH)" userId="1e4d1407-3357-4970-8dc7-a1f46b927bb7" providerId="ADAL" clId="{1A252059-E6CD-4F7F-AE1C-D6A7B2CEC9E0}" dt="2023-09-12T17:18:17.440" v="491"/>
          <ac:spMkLst>
            <pc:docMk/>
            <pc:sldMk cId="2245415156" sldId="260"/>
            <ac:spMk id="2" creationId="{BA363653-5056-BEDE-FE57-4D4DEF5D6664}"/>
          </ac:spMkLst>
        </pc:spChg>
        <pc:graphicFrameChg chg="mod modGraphic">
          <ac:chgData name="Wolff, Matt (DPH)" userId="1e4d1407-3357-4970-8dc7-a1f46b927bb7" providerId="ADAL" clId="{1A252059-E6CD-4F7F-AE1C-D6A7B2CEC9E0}" dt="2023-09-18T18:04:59.633" v="5702" actId="14734"/>
          <ac:graphicFrameMkLst>
            <pc:docMk/>
            <pc:sldMk cId="2245415156" sldId="260"/>
            <ac:graphicFrameMk id="4" creationId="{81567069-F3A1-4760-98DC-9B6C2C871C4E}"/>
          </ac:graphicFrameMkLst>
        </pc:graphicFrameChg>
        <pc:picChg chg="mod">
          <ac:chgData name="Wolff, Matt (DPH)" userId="1e4d1407-3357-4970-8dc7-a1f46b927bb7" providerId="ADAL" clId="{1A252059-E6CD-4F7F-AE1C-D6A7B2CEC9E0}" dt="2023-09-18T18:04:29.329" v="5693" actId="1076"/>
          <ac:picMkLst>
            <pc:docMk/>
            <pc:sldMk cId="2245415156" sldId="260"/>
            <ac:picMk id="3" creationId="{04D48B16-F7B7-049C-3D70-DEB3DD9D819C}"/>
          </ac:picMkLst>
        </pc:picChg>
        <pc:picChg chg="mod">
          <ac:chgData name="Wolff, Matt (DPH)" userId="1e4d1407-3357-4970-8dc7-a1f46b927bb7" providerId="ADAL" clId="{1A252059-E6CD-4F7F-AE1C-D6A7B2CEC9E0}" dt="2023-09-18T18:04:26.658" v="5692" actId="1076"/>
          <ac:picMkLst>
            <pc:docMk/>
            <pc:sldMk cId="2245415156" sldId="260"/>
            <ac:picMk id="1026" creationId="{2392B497-AEB8-9849-8881-F69DFEAB79AA}"/>
          </ac:picMkLst>
        </pc:picChg>
        <pc:cxnChg chg="mod">
          <ac:chgData name="Wolff, Matt (DPH)" userId="1e4d1407-3357-4970-8dc7-a1f46b927bb7" providerId="ADAL" clId="{1A252059-E6CD-4F7F-AE1C-D6A7B2CEC9E0}" dt="2023-09-18T18:04:31.563" v="5694" actId="1076"/>
          <ac:cxnSpMkLst>
            <pc:docMk/>
            <pc:sldMk cId="2245415156" sldId="260"/>
            <ac:cxnSpMk id="7" creationId="{CDC01C14-10DE-BD45-BB59-D817A70862C8}"/>
          </ac:cxnSpMkLst>
        </pc:cxnChg>
      </pc:sldChg>
      <pc:sldChg chg="modSp mod ord">
        <pc:chgData name="Wolff, Matt (DPH)" userId="1e4d1407-3357-4970-8dc7-a1f46b927bb7" providerId="ADAL" clId="{1A252059-E6CD-4F7F-AE1C-D6A7B2CEC9E0}" dt="2023-09-12T17:29:21.004" v="630"/>
        <pc:sldMkLst>
          <pc:docMk/>
          <pc:sldMk cId="2934708112" sldId="262"/>
        </pc:sldMkLst>
        <pc:spChg chg="mod">
          <ac:chgData name="Wolff, Matt (DPH)" userId="1e4d1407-3357-4970-8dc7-a1f46b927bb7" providerId="ADAL" clId="{1A252059-E6CD-4F7F-AE1C-D6A7B2CEC9E0}" dt="2023-08-29T23:10:02.051" v="2" actId="207"/>
          <ac:spMkLst>
            <pc:docMk/>
            <pc:sldMk cId="2934708112" sldId="262"/>
            <ac:spMk id="2" creationId="{00000000-0000-0000-0000-000000000000}"/>
          </ac:spMkLst>
        </pc:spChg>
      </pc:sldChg>
      <pc:sldChg chg="add">
        <pc:chgData name="Wolff, Matt (DPH)" userId="1e4d1407-3357-4970-8dc7-a1f46b927bb7" providerId="ADAL" clId="{1A252059-E6CD-4F7F-AE1C-D6A7B2CEC9E0}" dt="2023-09-15T23:07:10.962" v="5190"/>
        <pc:sldMkLst>
          <pc:docMk/>
          <pc:sldMk cId="0" sldId="263"/>
        </pc:sldMkLst>
      </pc:sldChg>
      <pc:sldChg chg="del ord">
        <pc:chgData name="Wolff, Matt (DPH)" userId="1e4d1407-3357-4970-8dc7-a1f46b927bb7" providerId="ADAL" clId="{1A252059-E6CD-4F7F-AE1C-D6A7B2CEC9E0}" dt="2023-09-12T19:05:12.051" v="1061" actId="47"/>
        <pc:sldMkLst>
          <pc:docMk/>
          <pc:sldMk cId="3712001676" sldId="263"/>
        </pc:sldMkLst>
      </pc:sldChg>
      <pc:sldChg chg="ord">
        <pc:chgData name="Wolff, Matt (DPH)" userId="1e4d1407-3357-4970-8dc7-a1f46b927bb7" providerId="ADAL" clId="{1A252059-E6CD-4F7F-AE1C-D6A7B2CEC9E0}" dt="2023-09-12T17:29:27.661" v="632"/>
        <pc:sldMkLst>
          <pc:docMk/>
          <pc:sldMk cId="2061076288" sldId="264"/>
        </pc:sldMkLst>
      </pc:sldChg>
      <pc:sldChg chg="add">
        <pc:chgData name="Wolff, Matt (DPH)" userId="1e4d1407-3357-4970-8dc7-a1f46b927bb7" providerId="ADAL" clId="{1A252059-E6CD-4F7F-AE1C-D6A7B2CEC9E0}" dt="2023-09-15T23:07:10.962" v="5190"/>
        <pc:sldMkLst>
          <pc:docMk/>
          <pc:sldMk cId="0" sldId="265"/>
        </pc:sldMkLst>
      </pc:sldChg>
      <pc:sldChg chg="del">
        <pc:chgData name="Wolff, Matt (DPH)" userId="1e4d1407-3357-4970-8dc7-a1f46b927bb7" providerId="ADAL" clId="{1A252059-E6CD-4F7F-AE1C-D6A7B2CEC9E0}" dt="2023-09-12T17:23:31.869" v="559" actId="47"/>
        <pc:sldMkLst>
          <pc:docMk/>
          <pc:sldMk cId="2490246246" sldId="265"/>
        </pc:sldMkLst>
      </pc:sldChg>
      <pc:sldChg chg="add">
        <pc:chgData name="Wolff, Matt (DPH)" userId="1e4d1407-3357-4970-8dc7-a1f46b927bb7" providerId="ADAL" clId="{1A252059-E6CD-4F7F-AE1C-D6A7B2CEC9E0}" dt="2023-09-15T23:07:10.962" v="5190"/>
        <pc:sldMkLst>
          <pc:docMk/>
          <pc:sldMk cId="0" sldId="266"/>
        </pc:sldMkLst>
      </pc:sldChg>
      <pc:sldChg chg="del">
        <pc:chgData name="Wolff, Matt (DPH)" userId="1e4d1407-3357-4970-8dc7-a1f46b927bb7" providerId="ADAL" clId="{1A252059-E6CD-4F7F-AE1C-D6A7B2CEC9E0}" dt="2023-09-12T17:23:31.869" v="559" actId="47"/>
        <pc:sldMkLst>
          <pc:docMk/>
          <pc:sldMk cId="2228322482" sldId="266"/>
        </pc:sldMkLst>
      </pc:sldChg>
      <pc:sldChg chg="del">
        <pc:chgData name="Wolff, Matt (DPH)" userId="1e4d1407-3357-4970-8dc7-a1f46b927bb7" providerId="ADAL" clId="{1A252059-E6CD-4F7F-AE1C-D6A7B2CEC9E0}" dt="2023-09-12T17:23:31.869" v="559" actId="47"/>
        <pc:sldMkLst>
          <pc:docMk/>
          <pc:sldMk cId="1019462533" sldId="267"/>
        </pc:sldMkLst>
      </pc:sldChg>
      <pc:sldChg chg="add">
        <pc:chgData name="Wolff, Matt (DPH)" userId="1e4d1407-3357-4970-8dc7-a1f46b927bb7" providerId="ADAL" clId="{1A252059-E6CD-4F7F-AE1C-D6A7B2CEC9E0}" dt="2023-09-15T23:07:10.962" v="5190"/>
        <pc:sldMkLst>
          <pc:docMk/>
          <pc:sldMk cId="0" sldId="268"/>
        </pc:sldMkLst>
      </pc:sldChg>
      <pc:sldChg chg="del">
        <pc:chgData name="Wolff, Matt (DPH)" userId="1e4d1407-3357-4970-8dc7-a1f46b927bb7" providerId="ADAL" clId="{1A252059-E6CD-4F7F-AE1C-D6A7B2CEC9E0}" dt="2023-09-12T17:23:31.869" v="559" actId="47"/>
        <pc:sldMkLst>
          <pc:docMk/>
          <pc:sldMk cId="2794877144" sldId="268"/>
        </pc:sldMkLst>
      </pc:sldChg>
      <pc:sldChg chg="del">
        <pc:chgData name="Wolff, Matt (DPH)" userId="1e4d1407-3357-4970-8dc7-a1f46b927bb7" providerId="ADAL" clId="{1A252059-E6CD-4F7F-AE1C-D6A7B2CEC9E0}" dt="2023-09-12T17:23:31.869" v="559" actId="47"/>
        <pc:sldMkLst>
          <pc:docMk/>
          <pc:sldMk cId="536662652" sldId="269"/>
        </pc:sldMkLst>
      </pc:sldChg>
      <pc:sldChg chg="del">
        <pc:chgData name="Wolff, Matt (DPH)" userId="1e4d1407-3357-4970-8dc7-a1f46b927bb7" providerId="ADAL" clId="{1A252059-E6CD-4F7F-AE1C-D6A7B2CEC9E0}" dt="2023-09-12T19:05:06.503" v="1060" actId="47"/>
        <pc:sldMkLst>
          <pc:docMk/>
          <pc:sldMk cId="4150685251" sldId="270"/>
        </pc:sldMkLst>
      </pc:sldChg>
      <pc:sldChg chg="delSp modSp mod ord modNotesTx">
        <pc:chgData name="Wolff, Matt (DPH)" userId="1e4d1407-3357-4970-8dc7-a1f46b927bb7" providerId="ADAL" clId="{1A252059-E6CD-4F7F-AE1C-D6A7B2CEC9E0}" dt="2023-09-13T23:31:21.279" v="3866" actId="20577"/>
        <pc:sldMkLst>
          <pc:docMk/>
          <pc:sldMk cId="1998828968" sldId="271"/>
        </pc:sldMkLst>
        <pc:spChg chg="del">
          <ac:chgData name="Wolff, Matt (DPH)" userId="1e4d1407-3357-4970-8dc7-a1f46b927bb7" providerId="ADAL" clId="{1A252059-E6CD-4F7F-AE1C-D6A7B2CEC9E0}" dt="2023-08-29T23:36:59.146" v="113" actId="478"/>
          <ac:spMkLst>
            <pc:docMk/>
            <pc:sldMk cId="1998828968" sldId="271"/>
            <ac:spMk id="39" creationId="{3A403A57-DEF7-761C-D5D1-D9DDC31350D5}"/>
          </ac:spMkLst>
        </pc:spChg>
        <pc:spChg chg="del">
          <ac:chgData name="Wolff, Matt (DPH)" userId="1e4d1407-3357-4970-8dc7-a1f46b927bb7" providerId="ADAL" clId="{1A252059-E6CD-4F7F-AE1C-D6A7B2CEC9E0}" dt="2023-08-29T23:37:00.122" v="114" actId="478"/>
          <ac:spMkLst>
            <pc:docMk/>
            <pc:sldMk cId="1998828968" sldId="271"/>
            <ac:spMk id="40" creationId="{36AC120F-A741-7727-F171-1B341BD7F751}"/>
          </ac:spMkLst>
        </pc:spChg>
        <pc:spChg chg="mod">
          <ac:chgData name="Wolff, Matt (DPH)" userId="1e4d1407-3357-4970-8dc7-a1f46b927bb7" providerId="ADAL" clId="{1A252059-E6CD-4F7F-AE1C-D6A7B2CEC9E0}" dt="2023-08-29T23:37:17.366" v="118" actId="1076"/>
          <ac:spMkLst>
            <pc:docMk/>
            <pc:sldMk cId="1998828968" sldId="271"/>
            <ac:spMk id="41" creationId="{3F78FB1E-B7D2-19B0-BC99-60AE01F062D6}"/>
          </ac:spMkLst>
        </pc:spChg>
        <pc:spChg chg="mod">
          <ac:chgData name="Wolff, Matt (DPH)" userId="1e4d1407-3357-4970-8dc7-a1f46b927bb7" providerId="ADAL" clId="{1A252059-E6CD-4F7F-AE1C-D6A7B2CEC9E0}" dt="2023-08-29T23:37:17.366" v="118" actId="1076"/>
          <ac:spMkLst>
            <pc:docMk/>
            <pc:sldMk cId="1998828968" sldId="271"/>
            <ac:spMk id="49" creationId="{4DA651E2-A81B-B217-4522-04EE540CF7B8}"/>
          </ac:spMkLst>
        </pc:spChg>
        <pc:spChg chg="mod">
          <ac:chgData name="Wolff, Matt (DPH)" userId="1e4d1407-3357-4970-8dc7-a1f46b927bb7" providerId="ADAL" clId="{1A252059-E6CD-4F7F-AE1C-D6A7B2CEC9E0}" dt="2023-08-29T23:37:17.366" v="118" actId="1076"/>
          <ac:spMkLst>
            <pc:docMk/>
            <pc:sldMk cId="1998828968" sldId="271"/>
            <ac:spMk id="54" creationId="{3B83AC08-53DE-ABAD-1D87-F1C794C92391}"/>
          </ac:spMkLst>
        </pc:spChg>
        <pc:spChg chg="mod">
          <ac:chgData name="Wolff, Matt (DPH)" userId="1e4d1407-3357-4970-8dc7-a1f46b927bb7" providerId="ADAL" clId="{1A252059-E6CD-4F7F-AE1C-D6A7B2CEC9E0}" dt="2023-08-29T23:37:17.366" v="118" actId="1076"/>
          <ac:spMkLst>
            <pc:docMk/>
            <pc:sldMk cId="1998828968" sldId="271"/>
            <ac:spMk id="56" creationId="{DFA2B977-30D5-FDA9-9F0C-5C4F82337E95}"/>
          </ac:spMkLst>
        </pc:spChg>
        <pc:spChg chg="mod">
          <ac:chgData name="Wolff, Matt (DPH)" userId="1e4d1407-3357-4970-8dc7-a1f46b927bb7" providerId="ADAL" clId="{1A252059-E6CD-4F7F-AE1C-D6A7B2CEC9E0}" dt="2023-09-12T17:32:34.759" v="709" actId="20577"/>
          <ac:spMkLst>
            <pc:docMk/>
            <pc:sldMk cId="1998828968" sldId="271"/>
            <ac:spMk id="57" creationId="{C07431A5-7863-98D9-1E60-2B74C442E43D}"/>
          </ac:spMkLst>
        </pc:spChg>
        <pc:picChg chg="mod">
          <ac:chgData name="Wolff, Matt (DPH)" userId="1e4d1407-3357-4970-8dc7-a1f46b927bb7" providerId="ADAL" clId="{1A252059-E6CD-4F7F-AE1C-D6A7B2CEC9E0}" dt="2023-08-29T23:37:10.044" v="115" actId="1076"/>
          <ac:picMkLst>
            <pc:docMk/>
            <pc:sldMk cId="1998828968" sldId="271"/>
            <ac:picMk id="36" creationId="{CC3EF4A9-4FAB-F138-24E4-916FE2B32ADD}"/>
          </ac:picMkLst>
        </pc:picChg>
        <pc:picChg chg="del">
          <ac:chgData name="Wolff, Matt (DPH)" userId="1e4d1407-3357-4970-8dc7-a1f46b927bb7" providerId="ADAL" clId="{1A252059-E6CD-4F7F-AE1C-D6A7B2CEC9E0}" dt="2023-08-29T23:36:59.146" v="113" actId="478"/>
          <ac:picMkLst>
            <pc:docMk/>
            <pc:sldMk cId="1998828968" sldId="271"/>
            <ac:picMk id="37" creationId="{C6E76DC7-CFA0-9B31-28A3-BB972551E0D7}"/>
          </ac:picMkLst>
        </pc:picChg>
        <pc:picChg chg="del">
          <ac:chgData name="Wolff, Matt (DPH)" userId="1e4d1407-3357-4970-8dc7-a1f46b927bb7" providerId="ADAL" clId="{1A252059-E6CD-4F7F-AE1C-D6A7B2CEC9E0}" dt="2023-08-29T23:36:59.146" v="113" actId="478"/>
          <ac:picMkLst>
            <pc:docMk/>
            <pc:sldMk cId="1998828968" sldId="271"/>
            <ac:picMk id="38" creationId="{8207E420-37E0-1642-316F-AC34B75BFF2C}"/>
          </ac:picMkLst>
        </pc:picChg>
        <pc:picChg chg="mod">
          <ac:chgData name="Wolff, Matt (DPH)" userId="1e4d1407-3357-4970-8dc7-a1f46b927bb7" providerId="ADAL" clId="{1A252059-E6CD-4F7F-AE1C-D6A7B2CEC9E0}" dt="2023-08-29T23:37:17.366" v="118" actId="1076"/>
          <ac:picMkLst>
            <pc:docMk/>
            <pc:sldMk cId="1998828968" sldId="271"/>
            <ac:picMk id="48" creationId="{B0A48B5B-0CF8-4B7A-714D-DD1B95F54721}"/>
          </ac:picMkLst>
        </pc:picChg>
        <pc:picChg chg="mod">
          <ac:chgData name="Wolff, Matt (DPH)" userId="1e4d1407-3357-4970-8dc7-a1f46b927bb7" providerId="ADAL" clId="{1A252059-E6CD-4F7F-AE1C-D6A7B2CEC9E0}" dt="2023-08-29T23:37:17.366" v="118" actId="1076"/>
          <ac:picMkLst>
            <pc:docMk/>
            <pc:sldMk cId="1998828968" sldId="271"/>
            <ac:picMk id="50" creationId="{3733D186-3A7C-C67E-6716-57DC0873E88C}"/>
          </ac:picMkLst>
        </pc:picChg>
        <pc:picChg chg="mod">
          <ac:chgData name="Wolff, Matt (DPH)" userId="1e4d1407-3357-4970-8dc7-a1f46b927bb7" providerId="ADAL" clId="{1A252059-E6CD-4F7F-AE1C-D6A7B2CEC9E0}" dt="2023-08-29T23:37:17.366" v="118" actId="1076"/>
          <ac:picMkLst>
            <pc:docMk/>
            <pc:sldMk cId="1998828968" sldId="271"/>
            <ac:picMk id="51" creationId="{B9256EFF-3878-612D-16BD-147F2B68E46F}"/>
          </ac:picMkLst>
        </pc:picChg>
        <pc:picChg chg="mod">
          <ac:chgData name="Wolff, Matt (DPH)" userId="1e4d1407-3357-4970-8dc7-a1f46b927bb7" providerId="ADAL" clId="{1A252059-E6CD-4F7F-AE1C-D6A7B2CEC9E0}" dt="2023-08-29T23:37:17.366" v="118" actId="1076"/>
          <ac:picMkLst>
            <pc:docMk/>
            <pc:sldMk cId="1998828968" sldId="271"/>
            <ac:picMk id="52" creationId="{BF7EE6EC-1F60-F0BF-1CAA-5FBBA595FF92}"/>
          </ac:picMkLst>
        </pc:picChg>
        <pc:picChg chg="mod">
          <ac:chgData name="Wolff, Matt (DPH)" userId="1e4d1407-3357-4970-8dc7-a1f46b927bb7" providerId="ADAL" clId="{1A252059-E6CD-4F7F-AE1C-D6A7B2CEC9E0}" dt="2023-08-29T23:37:17.366" v="118" actId="1076"/>
          <ac:picMkLst>
            <pc:docMk/>
            <pc:sldMk cId="1998828968" sldId="271"/>
            <ac:picMk id="53" creationId="{52D02DF1-1541-DA31-F868-4DD4330B0583}"/>
          </ac:picMkLst>
        </pc:picChg>
      </pc:sldChg>
      <pc:sldChg chg="addSp delSp modSp del mod">
        <pc:chgData name="Wolff, Matt (DPH)" userId="1e4d1407-3357-4970-8dc7-a1f46b927bb7" providerId="ADAL" clId="{1A252059-E6CD-4F7F-AE1C-D6A7B2CEC9E0}" dt="2023-09-12T19:05:12.051" v="1061" actId="47"/>
        <pc:sldMkLst>
          <pc:docMk/>
          <pc:sldMk cId="3130720793" sldId="272"/>
        </pc:sldMkLst>
        <pc:spChg chg="del mod">
          <ac:chgData name="Wolff, Matt (DPH)" userId="1e4d1407-3357-4970-8dc7-a1f46b927bb7" providerId="ADAL" clId="{1A252059-E6CD-4F7F-AE1C-D6A7B2CEC9E0}" dt="2023-08-29T23:41:14.134" v="183" actId="478"/>
          <ac:spMkLst>
            <pc:docMk/>
            <pc:sldMk cId="3130720793" sldId="272"/>
            <ac:spMk id="2" creationId="{99A9E962-FB5B-DC22-4857-2945594FFF09}"/>
          </ac:spMkLst>
        </pc:spChg>
        <pc:spChg chg="del mod">
          <ac:chgData name="Wolff, Matt (DPH)" userId="1e4d1407-3357-4970-8dc7-a1f46b927bb7" providerId="ADAL" clId="{1A252059-E6CD-4F7F-AE1C-D6A7B2CEC9E0}" dt="2023-08-29T23:41:14.134" v="183" actId="478"/>
          <ac:spMkLst>
            <pc:docMk/>
            <pc:sldMk cId="3130720793" sldId="272"/>
            <ac:spMk id="3" creationId="{D0837BFD-7691-9C8C-024B-33BE455284BE}"/>
          </ac:spMkLst>
        </pc:spChg>
        <pc:spChg chg="del mod">
          <ac:chgData name="Wolff, Matt (DPH)" userId="1e4d1407-3357-4970-8dc7-a1f46b927bb7" providerId="ADAL" clId="{1A252059-E6CD-4F7F-AE1C-D6A7B2CEC9E0}" dt="2023-08-29T23:41:17.769" v="184" actId="478"/>
          <ac:spMkLst>
            <pc:docMk/>
            <pc:sldMk cId="3130720793" sldId="272"/>
            <ac:spMk id="4" creationId="{737A2E1F-3487-B9CA-5399-780A42107F1B}"/>
          </ac:spMkLst>
        </pc:spChg>
        <pc:spChg chg="mod">
          <ac:chgData name="Wolff, Matt (DPH)" userId="1e4d1407-3357-4970-8dc7-a1f46b927bb7" providerId="ADAL" clId="{1A252059-E6CD-4F7F-AE1C-D6A7B2CEC9E0}" dt="2023-08-29T23:32:51.446" v="85" actId="1076"/>
          <ac:spMkLst>
            <pc:docMk/>
            <pc:sldMk cId="3130720793" sldId="272"/>
            <ac:spMk id="5" creationId="{7240593C-C007-3150-FDB7-A100E334ACD0}"/>
          </ac:spMkLst>
        </pc:spChg>
        <pc:spChg chg="add del mod">
          <ac:chgData name="Wolff, Matt (DPH)" userId="1e4d1407-3357-4970-8dc7-a1f46b927bb7" providerId="ADAL" clId="{1A252059-E6CD-4F7F-AE1C-D6A7B2CEC9E0}" dt="2023-08-29T23:22:24.763" v="35" actId="478"/>
          <ac:spMkLst>
            <pc:docMk/>
            <pc:sldMk cId="3130720793" sldId="272"/>
            <ac:spMk id="7" creationId="{3E148EB3-3956-1359-83F0-63F947168D32}"/>
          </ac:spMkLst>
        </pc:spChg>
        <pc:spChg chg="del mod">
          <ac:chgData name="Wolff, Matt (DPH)" userId="1e4d1407-3357-4970-8dc7-a1f46b927bb7" providerId="ADAL" clId="{1A252059-E6CD-4F7F-AE1C-D6A7B2CEC9E0}" dt="2023-08-29T23:41:14.134" v="183" actId="478"/>
          <ac:spMkLst>
            <pc:docMk/>
            <pc:sldMk cId="3130720793" sldId="272"/>
            <ac:spMk id="8" creationId="{ACDFAEB1-EB9A-0356-E101-3E8B42C3F859}"/>
          </ac:spMkLst>
        </pc:spChg>
        <pc:spChg chg="del mod">
          <ac:chgData name="Wolff, Matt (DPH)" userId="1e4d1407-3357-4970-8dc7-a1f46b927bb7" providerId="ADAL" clId="{1A252059-E6CD-4F7F-AE1C-D6A7B2CEC9E0}" dt="2023-08-29T23:41:17.769" v="184" actId="478"/>
          <ac:spMkLst>
            <pc:docMk/>
            <pc:sldMk cId="3130720793" sldId="272"/>
            <ac:spMk id="9" creationId="{48AC3CE8-F709-CDEE-9A3A-D1D6FC508077}"/>
          </ac:spMkLst>
        </pc:spChg>
        <pc:spChg chg="del mod">
          <ac:chgData name="Wolff, Matt (DPH)" userId="1e4d1407-3357-4970-8dc7-a1f46b927bb7" providerId="ADAL" clId="{1A252059-E6CD-4F7F-AE1C-D6A7B2CEC9E0}" dt="2023-08-29T23:41:20.391" v="185" actId="478"/>
          <ac:spMkLst>
            <pc:docMk/>
            <pc:sldMk cId="3130720793" sldId="272"/>
            <ac:spMk id="10" creationId="{1FC85279-6A7B-8944-FE8A-64E8CE5F056A}"/>
          </ac:spMkLst>
        </pc:spChg>
        <pc:spChg chg="add mod">
          <ac:chgData name="Wolff, Matt (DPH)" userId="1e4d1407-3357-4970-8dc7-a1f46b927bb7" providerId="ADAL" clId="{1A252059-E6CD-4F7F-AE1C-D6A7B2CEC9E0}" dt="2023-08-29T23:48:46.048" v="200" actId="1076"/>
          <ac:spMkLst>
            <pc:docMk/>
            <pc:sldMk cId="3130720793" sldId="272"/>
            <ac:spMk id="11" creationId="{6A521867-FE29-9415-4B1F-AE7BC42D2C95}"/>
          </ac:spMkLst>
        </pc:spChg>
        <pc:spChg chg="add mod">
          <ac:chgData name="Wolff, Matt (DPH)" userId="1e4d1407-3357-4970-8dc7-a1f46b927bb7" providerId="ADAL" clId="{1A252059-E6CD-4F7F-AE1C-D6A7B2CEC9E0}" dt="2023-08-29T23:41:37.429" v="191" actId="14100"/>
          <ac:spMkLst>
            <pc:docMk/>
            <pc:sldMk cId="3130720793" sldId="272"/>
            <ac:spMk id="17" creationId="{52CD12CC-3CEB-5A4C-D774-EEE524EC72EF}"/>
          </ac:spMkLst>
        </pc:spChg>
        <pc:spChg chg="add mod ord">
          <ac:chgData name="Wolff, Matt (DPH)" userId="1e4d1407-3357-4970-8dc7-a1f46b927bb7" providerId="ADAL" clId="{1A252059-E6CD-4F7F-AE1C-D6A7B2CEC9E0}" dt="2023-08-29T23:35:00.037" v="105" actId="207"/>
          <ac:spMkLst>
            <pc:docMk/>
            <pc:sldMk cId="3130720793" sldId="272"/>
            <ac:spMk id="18" creationId="{009726A6-77DB-FD4D-AA50-483ACB433268}"/>
          </ac:spMkLst>
        </pc:spChg>
      </pc:sldChg>
      <pc:sldChg chg="add setBg">
        <pc:chgData name="Wolff, Matt (DPH)" userId="1e4d1407-3357-4970-8dc7-a1f46b927bb7" providerId="ADAL" clId="{1A252059-E6CD-4F7F-AE1C-D6A7B2CEC9E0}" dt="2023-09-15T23:07:10.962" v="5190"/>
        <pc:sldMkLst>
          <pc:docMk/>
          <pc:sldMk cId="0" sldId="273"/>
        </pc:sldMkLst>
      </pc:sldChg>
      <pc:sldChg chg="del">
        <pc:chgData name="Wolff, Matt (DPH)" userId="1e4d1407-3357-4970-8dc7-a1f46b927bb7" providerId="ADAL" clId="{1A252059-E6CD-4F7F-AE1C-D6A7B2CEC9E0}" dt="2023-09-12T19:05:12.051" v="1061" actId="47"/>
        <pc:sldMkLst>
          <pc:docMk/>
          <pc:sldMk cId="1671902680" sldId="273"/>
        </pc:sldMkLst>
      </pc:sldChg>
      <pc:sldChg chg="add">
        <pc:chgData name="Wolff, Matt (DPH)" userId="1e4d1407-3357-4970-8dc7-a1f46b927bb7" providerId="ADAL" clId="{1A252059-E6CD-4F7F-AE1C-D6A7B2CEC9E0}" dt="2023-09-15T23:07:10.962" v="5190"/>
        <pc:sldMkLst>
          <pc:docMk/>
          <pc:sldMk cId="0" sldId="274"/>
        </pc:sldMkLst>
      </pc:sldChg>
      <pc:sldChg chg="del">
        <pc:chgData name="Wolff, Matt (DPH)" userId="1e4d1407-3357-4970-8dc7-a1f46b927bb7" providerId="ADAL" clId="{1A252059-E6CD-4F7F-AE1C-D6A7B2CEC9E0}" dt="2023-09-12T19:05:12.051" v="1061" actId="47"/>
        <pc:sldMkLst>
          <pc:docMk/>
          <pc:sldMk cId="3381392150" sldId="274"/>
        </pc:sldMkLst>
      </pc:sldChg>
      <pc:sldChg chg="del ord">
        <pc:chgData name="Wolff, Matt (DPH)" userId="1e4d1407-3357-4970-8dc7-a1f46b927bb7" providerId="ADAL" clId="{1A252059-E6CD-4F7F-AE1C-D6A7B2CEC9E0}" dt="2023-09-12T19:05:12.051" v="1061" actId="47"/>
        <pc:sldMkLst>
          <pc:docMk/>
          <pc:sldMk cId="2044489543" sldId="275"/>
        </pc:sldMkLst>
      </pc:sldChg>
      <pc:sldChg chg="modSp add mod">
        <pc:chgData name="Wolff, Matt (DPH)" userId="1e4d1407-3357-4970-8dc7-a1f46b927bb7" providerId="ADAL" clId="{1A252059-E6CD-4F7F-AE1C-D6A7B2CEC9E0}" dt="2023-09-15T23:08:05.023" v="5195" actId="255"/>
        <pc:sldMkLst>
          <pc:docMk/>
          <pc:sldMk cId="0" sldId="276"/>
        </pc:sldMkLst>
        <pc:spChg chg="mod">
          <ac:chgData name="Wolff, Matt (DPH)" userId="1e4d1407-3357-4970-8dc7-a1f46b927bb7" providerId="ADAL" clId="{1A252059-E6CD-4F7F-AE1C-D6A7B2CEC9E0}" dt="2023-09-15T23:08:00.315" v="5194" actId="255"/>
          <ac:spMkLst>
            <pc:docMk/>
            <pc:sldMk cId="0" sldId="276"/>
            <ac:spMk id="256" creationId="{00000000-0000-0000-0000-000000000000}"/>
          </ac:spMkLst>
        </pc:spChg>
        <pc:spChg chg="mod">
          <ac:chgData name="Wolff, Matt (DPH)" userId="1e4d1407-3357-4970-8dc7-a1f46b927bb7" providerId="ADAL" clId="{1A252059-E6CD-4F7F-AE1C-D6A7B2CEC9E0}" dt="2023-09-15T23:08:05.023" v="5195" actId="255"/>
          <ac:spMkLst>
            <pc:docMk/>
            <pc:sldMk cId="0" sldId="276"/>
            <ac:spMk id="257" creationId="{00000000-0000-0000-0000-000000000000}"/>
          </ac:spMkLst>
        </pc:spChg>
      </pc:sldChg>
      <pc:sldChg chg="modSp add del">
        <pc:chgData name="Wolff, Matt (DPH)" userId="1e4d1407-3357-4970-8dc7-a1f46b927bb7" providerId="ADAL" clId="{1A252059-E6CD-4F7F-AE1C-D6A7B2CEC9E0}" dt="2023-09-12T19:05:12.051" v="1061" actId="47"/>
        <pc:sldMkLst>
          <pc:docMk/>
          <pc:sldMk cId="1940781744" sldId="276"/>
        </pc:sldMkLst>
        <pc:picChg chg="mod">
          <ac:chgData name="Wolff, Matt (DPH)" userId="1e4d1407-3357-4970-8dc7-a1f46b927bb7" providerId="ADAL" clId="{1A252059-E6CD-4F7F-AE1C-D6A7B2CEC9E0}" dt="2023-08-29T23:36:06.045" v="112" actId="1076"/>
          <ac:picMkLst>
            <pc:docMk/>
            <pc:sldMk cId="1940781744" sldId="276"/>
            <ac:picMk id="36" creationId="{CC3EF4A9-4FAB-F138-24E4-916FE2B32ADD}"/>
          </ac:picMkLst>
        </pc:picChg>
      </pc:sldChg>
      <pc:sldChg chg="del">
        <pc:chgData name="Wolff, Matt (DPH)" userId="1e4d1407-3357-4970-8dc7-a1f46b927bb7" providerId="ADAL" clId="{1A252059-E6CD-4F7F-AE1C-D6A7B2CEC9E0}" dt="2023-08-29T23:35:38.463" v="110" actId="47"/>
        <pc:sldMkLst>
          <pc:docMk/>
          <pc:sldMk cId="3474533168" sldId="276"/>
        </pc:sldMkLst>
      </pc:sldChg>
      <pc:sldChg chg="addSp delSp modSp add del mod">
        <pc:chgData name="Wolff, Matt (DPH)" userId="1e4d1407-3357-4970-8dc7-a1f46b927bb7" providerId="ADAL" clId="{1A252059-E6CD-4F7F-AE1C-D6A7B2CEC9E0}" dt="2023-09-12T19:05:12.051" v="1061" actId="47"/>
        <pc:sldMkLst>
          <pc:docMk/>
          <pc:sldMk cId="3842033362" sldId="277"/>
        </pc:sldMkLst>
        <pc:spChg chg="add mod">
          <ac:chgData name="Wolff, Matt (DPH)" userId="1e4d1407-3357-4970-8dc7-a1f46b927bb7" providerId="ADAL" clId="{1A252059-E6CD-4F7F-AE1C-D6A7B2CEC9E0}" dt="2023-08-29T23:49:24.263" v="242" actId="14100"/>
          <ac:spMkLst>
            <pc:docMk/>
            <pc:sldMk cId="3842033362" sldId="277"/>
            <ac:spMk id="3" creationId="{B71ACE93-C44D-E231-CB36-9D642FC73EA6}"/>
          </ac:spMkLst>
        </pc:spChg>
        <pc:spChg chg="add mod">
          <ac:chgData name="Wolff, Matt (DPH)" userId="1e4d1407-3357-4970-8dc7-a1f46b927bb7" providerId="ADAL" clId="{1A252059-E6CD-4F7F-AE1C-D6A7B2CEC9E0}" dt="2023-08-29T23:49:21.784" v="241" actId="14100"/>
          <ac:spMkLst>
            <pc:docMk/>
            <pc:sldMk cId="3842033362" sldId="277"/>
            <ac:spMk id="4" creationId="{BB3C6C1A-EA93-65E8-C0A1-B95D40B6997A}"/>
          </ac:spMkLst>
        </pc:spChg>
        <pc:spChg chg="add mod">
          <ac:chgData name="Wolff, Matt (DPH)" userId="1e4d1407-3357-4970-8dc7-a1f46b927bb7" providerId="ADAL" clId="{1A252059-E6CD-4F7F-AE1C-D6A7B2CEC9E0}" dt="2023-08-29T23:49:37.548" v="294" actId="20577"/>
          <ac:spMkLst>
            <pc:docMk/>
            <pc:sldMk cId="3842033362" sldId="277"/>
            <ac:spMk id="5" creationId="{A2A9CB63-575C-F0DC-EB88-052FDCECABF4}"/>
          </ac:spMkLst>
        </pc:spChg>
        <pc:spChg chg="add mod">
          <ac:chgData name="Wolff, Matt (DPH)" userId="1e4d1407-3357-4970-8dc7-a1f46b927bb7" providerId="ADAL" clId="{1A252059-E6CD-4F7F-AE1C-D6A7B2CEC9E0}" dt="2023-08-29T23:49:48.567" v="322" actId="20577"/>
          <ac:spMkLst>
            <pc:docMk/>
            <pc:sldMk cId="3842033362" sldId="277"/>
            <ac:spMk id="7" creationId="{BB473B91-C230-1A5D-DC69-45D8A691235A}"/>
          </ac:spMkLst>
        </pc:spChg>
        <pc:spChg chg="add mod">
          <ac:chgData name="Wolff, Matt (DPH)" userId="1e4d1407-3357-4970-8dc7-a1f46b927bb7" providerId="ADAL" clId="{1A252059-E6CD-4F7F-AE1C-D6A7B2CEC9E0}" dt="2023-08-29T23:50:00.457" v="357" actId="20577"/>
          <ac:spMkLst>
            <pc:docMk/>
            <pc:sldMk cId="3842033362" sldId="277"/>
            <ac:spMk id="8" creationId="{B77C7D61-E462-E3FC-77FB-C58A190D0527}"/>
          </ac:spMkLst>
        </pc:spChg>
        <pc:spChg chg="mod">
          <ac:chgData name="Wolff, Matt (DPH)" userId="1e4d1407-3357-4970-8dc7-a1f46b927bb7" providerId="ADAL" clId="{1A252059-E6CD-4F7F-AE1C-D6A7B2CEC9E0}" dt="2023-08-29T23:37:53.291" v="134" actId="1076"/>
          <ac:spMkLst>
            <pc:docMk/>
            <pc:sldMk cId="3842033362" sldId="277"/>
            <ac:spMk id="41" creationId="{3F78FB1E-B7D2-19B0-BC99-60AE01F062D6}"/>
          </ac:spMkLst>
        </pc:spChg>
        <pc:spChg chg="mod">
          <ac:chgData name="Wolff, Matt (DPH)" userId="1e4d1407-3357-4970-8dc7-a1f46b927bb7" providerId="ADAL" clId="{1A252059-E6CD-4F7F-AE1C-D6A7B2CEC9E0}" dt="2023-08-29T23:37:53.291" v="134" actId="1076"/>
          <ac:spMkLst>
            <pc:docMk/>
            <pc:sldMk cId="3842033362" sldId="277"/>
            <ac:spMk id="49" creationId="{4DA651E2-A81B-B217-4522-04EE540CF7B8}"/>
          </ac:spMkLst>
        </pc:spChg>
        <pc:spChg chg="mod">
          <ac:chgData name="Wolff, Matt (DPH)" userId="1e4d1407-3357-4970-8dc7-a1f46b927bb7" providerId="ADAL" clId="{1A252059-E6CD-4F7F-AE1C-D6A7B2CEC9E0}" dt="2023-08-29T23:37:53.291" v="134" actId="1076"/>
          <ac:spMkLst>
            <pc:docMk/>
            <pc:sldMk cId="3842033362" sldId="277"/>
            <ac:spMk id="54" creationId="{3B83AC08-53DE-ABAD-1D87-F1C794C92391}"/>
          </ac:spMkLst>
        </pc:spChg>
        <pc:spChg chg="mod">
          <ac:chgData name="Wolff, Matt (DPH)" userId="1e4d1407-3357-4970-8dc7-a1f46b927bb7" providerId="ADAL" clId="{1A252059-E6CD-4F7F-AE1C-D6A7B2CEC9E0}" dt="2023-08-29T23:37:53.291" v="134" actId="1076"/>
          <ac:spMkLst>
            <pc:docMk/>
            <pc:sldMk cId="3842033362" sldId="277"/>
            <ac:spMk id="56" creationId="{DFA2B977-30D5-FDA9-9F0C-5C4F82337E95}"/>
          </ac:spMkLst>
        </pc:spChg>
        <pc:spChg chg="mod">
          <ac:chgData name="Wolff, Matt (DPH)" userId="1e4d1407-3357-4970-8dc7-a1f46b927bb7" providerId="ADAL" clId="{1A252059-E6CD-4F7F-AE1C-D6A7B2CEC9E0}" dt="2023-08-29T23:37:43.801" v="132" actId="20577"/>
          <ac:spMkLst>
            <pc:docMk/>
            <pc:sldMk cId="3842033362" sldId="277"/>
            <ac:spMk id="57" creationId="{C07431A5-7863-98D9-1E60-2B74C442E43D}"/>
          </ac:spMkLst>
        </pc:spChg>
        <pc:picChg chg="add mod">
          <ac:chgData name="Wolff, Matt (DPH)" userId="1e4d1407-3357-4970-8dc7-a1f46b927bb7" providerId="ADAL" clId="{1A252059-E6CD-4F7F-AE1C-D6A7B2CEC9E0}" dt="2023-08-29T23:38:04.491" v="137" actId="1076"/>
          <ac:picMkLst>
            <pc:docMk/>
            <pc:sldMk cId="3842033362" sldId="277"/>
            <ac:picMk id="2" creationId="{E2C6D102-E6E6-1635-B7D9-9F6FFE597BFB}"/>
          </ac:picMkLst>
        </pc:picChg>
        <pc:picChg chg="del">
          <ac:chgData name="Wolff, Matt (DPH)" userId="1e4d1407-3357-4970-8dc7-a1f46b927bb7" providerId="ADAL" clId="{1A252059-E6CD-4F7F-AE1C-D6A7B2CEC9E0}" dt="2023-08-29T23:37:48.445" v="133" actId="478"/>
          <ac:picMkLst>
            <pc:docMk/>
            <pc:sldMk cId="3842033362" sldId="277"/>
            <ac:picMk id="36" creationId="{CC3EF4A9-4FAB-F138-24E4-916FE2B32ADD}"/>
          </ac:picMkLst>
        </pc:picChg>
        <pc:picChg chg="mod">
          <ac:chgData name="Wolff, Matt (DPH)" userId="1e4d1407-3357-4970-8dc7-a1f46b927bb7" providerId="ADAL" clId="{1A252059-E6CD-4F7F-AE1C-D6A7B2CEC9E0}" dt="2023-08-29T23:37:53.291" v="134" actId="1076"/>
          <ac:picMkLst>
            <pc:docMk/>
            <pc:sldMk cId="3842033362" sldId="277"/>
            <ac:picMk id="48" creationId="{B0A48B5B-0CF8-4B7A-714D-DD1B95F54721}"/>
          </ac:picMkLst>
        </pc:picChg>
        <pc:picChg chg="mod">
          <ac:chgData name="Wolff, Matt (DPH)" userId="1e4d1407-3357-4970-8dc7-a1f46b927bb7" providerId="ADAL" clId="{1A252059-E6CD-4F7F-AE1C-D6A7B2CEC9E0}" dt="2023-08-29T23:37:53.291" v="134" actId="1076"/>
          <ac:picMkLst>
            <pc:docMk/>
            <pc:sldMk cId="3842033362" sldId="277"/>
            <ac:picMk id="50" creationId="{3733D186-3A7C-C67E-6716-57DC0873E88C}"/>
          </ac:picMkLst>
        </pc:picChg>
        <pc:picChg chg="mod">
          <ac:chgData name="Wolff, Matt (DPH)" userId="1e4d1407-3357-4970-8dc7-a1f46b927bb7" providerId="ADAL" clId="{1A252059-E6CD-4F7F-AE1C-D6A7B2CEC9E0}" dt="2023-08-29T23:37:53.291" v="134" actId="1076"/>
          <ac:picMkLst>
            <pc:docMk/>
            <pc:sldMk cId="3842033362" sldId="277"/>
            <ac:picMk id="51" creationId="{B9256EFF-3878-612D-16BD-147F2B68E46F}"/>
          </ac:picMkLst>
        </pc:picChg>
        <pc:picChg chg="mod">
          <ac:chgData name="Wolff, Matt (DPH)" userId="1e4d1407-3357-4970-8dc7-a1f46b927bb7" providerId="ADAL" clId="{1A252059-E6CD-4F7F-AE1C-D6A7B2CEC9E0}" dt="2023-08-29T23:37:53.291" v="134" actId="1076"/>
          <ac:picMkLst>
            <pc:docMk/>
            <pc:sldMk cId="3842033362" sldId="277"/>
            <ac:picMk id="52" creationId="{BF7EE6EC-1F60-F0BF-1CAA-5FBBA595FF92}"/>
          </ac:picMkLst>
        </pc:picChg>
        <pc:picChg chg="mod">
          <ac:chgData name="Wolff, Matt (DPH)" userId="1e4d1407-3357-4970-8dc7-a1f46b927bb7" providerId="ADAL" clId="{1A252059-E6CD-4F7F-AE1C-D6A7B2CEC9E0}" dt="2023-08-29T23:37:53.291" v="134" actId="1076"/>
          <ac:picMkLst>
            <pc:docMk/>
            <pc:sldMk cId="3842033362" sldId="277"/>
            <ac:picMk id="53" creationId="{52D02DF1-1541-DA31-F868-4DD4330B0583}"/>
          </ac:picMkLst>
        </pc:picChg>
      </pc:sldChg>
      <pc:sldChg chg="add">
        <pc:chgData name="Wolff, Matt (DPH)" userId="1e4d1407-3357-4970-8dc7-a1f46b927bb7" providerId="ADAL" clId="{1A252059-E6CD-4F7F-AE1C-D6A7B2CEC9E0}" dt="2023-09-15T23:07:10.962" v="5190"/>
        <pc:sldMkLst>
          <pc:docMk/>
          <pc:sldMk cId="0" sldId="278"/>
        </pc:sldMkLst>
      </pc:sldChg>
      <pc:sldChg chg="delSp modSp add del mod">
        <pc:chgData name="Wolff, Matt (DPH)" userId="1e4d1407-3357-4970-8dc7-a1f46b927bb7" providerId="ADAL" clId="{1A252059-E6CD-4F7F-AE1C-D6A7B2CEC9E0}" dt="2023-09-12T19:05:12.051" v="1061" actId="47"/>
        <pc:sldMkLst>
          <pc:docMk/>
          <pc:sldMk cId="2297130021" sldId="278"/>
        </pc:sldMkLst>
        <pc:spChg chg="mod">
          <ac:chgData name="Wolff, Matt (DPH)" userId="1e4d1407-3357-4970-8dc7-a1f46b927bb7" providerId="ADAL" clId="{1A252059-E6CD-4F7F-AE1C-D6A7B2CEC9E0}" dt="2023-08-29T23:41:59.630" v="193" actId="1076"/>
          <ac:spMkLst>
            <pc:docMk/>
            <pc:sldMk cId="2297130021" sldId="278"/>
            <ac:spMk id="2" creationId="{99A9E962-FB5B-DC22-4857-2945594FFF09}"/>
          </ac:spMkLst>
        </pc:spChg>
        <pc:spChg chg="mod">
          <ac:chgData name="Wolff, Matt (DPH)" userId="1e4d1407-3357-4970-8dc7-a1f46b927bb7" providerId="ADAL" clId="{1A252059-E6CD-4F7F-AE1C-D6A7B2CEC9E0}" dt="2023-08-29T23:42:23.812" v="198" actId="14100"/>
          <ac:spMkLst>
            <pc:docMk/>
            <pc:sldMk cId="2297130021" sldId="278"/>
            <ac:spMk id="3" creationId="{D0837BFD-7691-9C8C-024B-33BE455284BE}"/>
          </ac:spMkLst>
        </pc:spChg>
        <pc:spChg chg="mod">
          <ac:chgData name="Wolff, Matt (DPH)" userId="1e4d1407-3357-4970-8dc7-a1f46b927bb7" providerId="ADAL" clId="{1A252059-E6CD-4F7F-AE1C-D6A7B2CEC9E0}" dt="2023-08-29T23:42:10.942" v="195" actId="1076"/>
          <ac:spMkLst>
            <pc:docMk/>
            <pc:sldMk cId="2297130021" sldId="278"/>
            <ac:spMk id="4" creationId="{737A2E1F-3487-B9CA-5399-780A42107F1B}"/>
          </ac:spMkLst>
        </pc:spChg>
        <pc:spChg chg="mod">
          <ac:chgData name="Wolff, Matt (DPH)" userId="1e4d1407-3357-4970-8dc7-a1f46b927bb7" providerId="ADAL" clId="{1A252059-E6CD-4F7F-AE1C-D6A7B2CEC9E0}" dt="2023-08-29T23:41:59.630" v="193" actId="1076"/>
          <ac:spMkLst>
            <pc:docMk/>
            <pc:sldMk cId="2297130021" sldId="278"/>
            <ac:spMk id="8" creationId="{ACDFAEB1-EB9A-0356-E101-3E8B42C3F859}"/>
          </ac:spMkLst>
        </pc:spChg>
        <pc:spChg chg="mod">
          <ac:chgData name="Wolff, Matt (DPH)" userId="1e4d1407-3357-4970-8dc7-a1f46b927bb7" providerId="ADAL" clId="{1A252059-E6CD-4F7F-AE1C-D6A7B2CEC9E0}" dt="2023-08-29T23:41:59.630" v="193" actId="1076"/>
          <ac:spMkLst>
            <pc:docMk/>
            <pc:sldMk cId="2297130021" sldId="278"/>
            <ac:spMk id="9" creationId="{48AC3CE8-F709-CDEE-9A3A-D1D6FC508077}"/>
          </ac:spMkLst>
        </pc:spChg>
        <pc:spChg chg="mod">
          <ac:chgData name="Wolff, Matt (DPH)" userId="1e4d1407-3357-4970-8dc7-a1f46b927bb7" providerId="ADAL" clId="{1A252059-E6CD-4F7F-AE1C-D6A7B2CEC9E0}" dt="2023-08-29T23:42:20.581" v="197" actId="14100"/>
          <ac:spMkLst>
            <pc:docMk/>
            <pc:sldMk cId="2297130021" sldId="278"/>
            <ac:spMk id="10" creationId="{1FC85279-6A7B-8944-FE8A-64E8CE5F056A}"/>
          </ac:spMkLst>
        </pc:spChg>
        <pc:spChg chg="del">
          <ac:chgData name="Wolff, Matt (DPH)" userId="1e4d1407-3357-4970-8dc7-a1f46b927bb7" providerId="ADAL" clId="{1A252059-E6CD-4F7F-AE1C-D6A7B2CEC9E0}" dt="2023-08-29T23:40:47" v="180" actId="478"/>
          <ac:spMkLst>
            <pc:docMk/>
            <pc:sldMk cId="2297130021" sldId="278"/>
            <ac:spMk id="11" creationId="{6A521867-FE29-9415-4B1F-AE7BC42D2C95}"/>
          </ac:spMkLst>
        </pc:spChg>
        <pc:spChg chg="del">
          <ac:chgData name="Wolff, Matt (DPH)" userId="1e4d1407-3357-4970-8dc7-a1f46b927bb7" providerId="ADAL" clId="{1A252059-E6CD-4F7F-AE1C-D6A7B2CEC9E0}" dt="2023-08-29T23:40:47" v="180" actId="478"/>
          <ac:spMkLst>
            <pc:docMk/>
            <pc:sldMk cId="2297130021" sldId="278"/>
            <ac:spMk id="17" creationId="{52CD12CC-3CEB-5A4C-D774-EEE524EC72EF}"/>
          </ac:spMkLst>
        </pc:spChg>
        <pc:spChg chg="del">
          <ac:chgData name="Wolff, Matt (DPH)" userId="1e4d1407-3357-4970-8dc7-a1f46b927bb7" providerId="ADAL" clId="{1A252059-E6CD-4F7F-AE1C-D6A7B2CEC9E0}" dt="2023-08-29T23:40:47" v="180" actId="478"/>
          <ac:spMkLst>
            <pc:docMk/>
            <pc:sldMk cId="2297130021" sldId="278"/>
            <ac:spMk id="18" creationId="{009726A6-77DB-FD4D-AA50-483ACB433268}"/>
          </ac:spMkLst>
        </pc:spChg>
      </pc:sldChg>
      <pc:sldChg chg="addSp delSp modSp add del mod ord modNotesTx">
        <pc:chgData name="Wolff, Matt (DPH)" userId="1e4d1407-3357-4970-8dc7-a1f46b927bb7" providerId="ADAL" clId="{1A252059-E6CD-4F7F-AE1C-D6A7B2CEC9E0}" dt="2023-09-12T17:47:45.759" v="818" actId="207"/>
        <pc:sldMkLst>
          <pc:docMk/>
          <pc:sldMk cId="2927901139" sldId="279"/>
        </pc:sldMkLst>
        <pc:spChg chg="add del mod">
          <ac:chgData name="Wolff, Matt (DPH)" userId="1e4d1407-3357-4970-8dc7-a1f46b927bb7" providerId="ADAL" clId="{1A252059-E6CD-4F7F-AE1C-D6A7B2CEC9E0}" dt="2023-09-06T23:47:58.264" v="419" actId="478"/>
          <ac:spMkLst>
            <pc:docMk/>
            <pc:sldMk cId="2927901139" sldId="279"/>
            <ac:spMk id="2" creationId="{0E16389A-4830-C439-46ED-D6B1CD0C3D7E}"/>
          </ac:spMkLst>
        </pc:spChg>
        <pc:spChg chg="add del mod">
          <ac:chgData name="Wolff, Matt (DPH)" userId="1e4d1407-3357-4970-8dc7-a1f46b927bb7" providerId="ADAL" clId="{1A252059-E6CD-4F7F-AE1C-D6A7B2CEC9E0}" dt="2023-09-07T00:03:52.210" v="425" actId="478"/>
          <ac:spMkLst>
            <pc:docMk/>
            <pc:sldMk cId="2927901139" sldId="279"/>
            <ac:spMk id="5" creationId="{8D037A23-AFBD-4E95-0028-57A7DFFE9EDB}"/>
          </ac:spMkLst>
        </pc:spChg>
        <pc:spChg chg="add del mod">
          <ac:chgData name="Wolff, Matt (DPH)" userId="1e4d1407-3357-4970-8dc7-a1f46b927bb7" providerId="ADAL" clId="{1A252059-E6CD-4F7F-AE1C-D6A7B2CEC9E0}" dt="2023-09-07T00:04:14.798" v="428" actId="478"/>
          <ac:spMkLst>
            <pc:docMk/>
            <pc:sldMk cId="2927901139" sldId="279"/>
            <ac:spMk id="7" creationId="{8977ABC1-8CFB-005B-7338-5F92E693483B}"/>
          </ac:spMkLst>
        </pc:spChg>
        <pc:spChg chg="add del mod">
          <ac:chgData name="Wolff, Matt (DPH)" userId="1e4d1407-3357-4970-8dc7-a1f46b927bb7" providerId="ADAL" clId="{1A252059-E6CD-4F7F-AE1C-D6A7B2CEC9E0}" dt="2023-09-07T00:04:44.949" v="432" actId="478"/>
          <ac:spMkLst>
            <pc:docMk/>
            <pc:sldMk cId="2927901139" sldId="279"/>
            <ac:spMk id="8" creationId="{CBA5E69B-C291-6E44-BAB2-CBB0E9D9F3A1}"/>
          </ac:spMkLst>
        </pc:spChg>
        <pc:graphicFrameChg chg="mod">
          <ac:chgData name="Wolff, Matt (DPH)" userId="1e4d1407-3357-4970-8dc7-a1f46b927bb7" providerId="ADAL" clId="{1A252059-E6CD-4F7F-AE1C-D6A7B2CEC9E0}" dt="2023-09-12T17:47:45.759" v="818" actId="207"/>
          <ac:graphicFrameMkLst>
            <pc:docMk/>
            <pc:sldMk cId="2927901139" sldId="279"/>
            <ac:graphicFrameMk id="2" creationId="{750ED919-4E7B-B8A1-2ED6-ABC983F1DC41}"/>
          </ac:graphicFrameMkLst>
        </pc:graphicFrameChg>
        <pc:graphicFrameChg chg="add mod">
          <ac:chgData name="Wolff, Matt (DPH)" userId="1e4d1407-3357-4970-8dc7-a1f46b927bb7" providerId="ADAL" clId="{1A252059-E6CD-4F7F-AE1C-D6A7B2CEC9E0}" dt="2023-09-07T00:08:51.777" v="477"/>
          <ac:graphicFrameMkLst>
            <pc:docMk/>
            <pc:sldMk cId="2927901139" sldId="279"/>
            <ac:graphicFrameMk id="3" creationId="{A07C8783-4C2C-4B00-990D-E3BEE78F6004}"/>
          </ac:graphicFrameMkLst>
        </pc:graphicFrameChg>
        <pc:graphicFrameChg chg="del">
          <ac:chgData name="Wolff, Matt (DPH)" userId="1e4d1407-3357-4970-8dc7-a1f46b927bb7" providerId="ADAL" clId="{1A252059-E6CD-4F7F-AE1C-D6A7B2CEC9E0}" dt="2023-09-06T23:35:09.268" v="359" actId="478"/>
          <ac:graphicFrameMkLst>
            <pc:docMk/>
            <pc:sldMk cId="2927901139" sldId="279"/>
            <ac:graphicFrameMk id="4" creationId="{5827512B-7715-96F3-46A1-1A35147DED14}"/>
          </ac:graphicFrameMkLst>
        </pc:graphicFrameChg>
      </pc:sldChg>
      <pc:sldChg chg="addSp delSp modSp add del mod ord">
        <pc:chgData name="Wolff, Matt (DPH)" userId="1e4d1407-3357-4970-8dc7-a1f46b927bb7" providerId="ADAL" clId="{1A252059-E6CD-4F7F-AE1C-D6A7B2CEC9E0}" dt="2023-09-12T18:46:28.051" v="1049" actId="47"/>
        <pc:sldMkLst>
          <pc:docMk/>
          <pc:sldMk cId="3942205934" sldId="280"/>
        </pc:sldMkLst>
        <pc:spChg chg="del">
          <ac:chgData name="Wolff, Matt (DPH)" userId="1e4d1407-3357-4970-8dc7-a1f46b927bb7" providerId="ADAL" clId="{1A252059-E6CD-4F7F-AE1C-D6A7B2CEC9E0}" dt="2023-09-12T17:20:18.066" v="495" actId="478"/>
          <ac:spMkLst>
            <pc:docMk/>
            <pc:sldMk cId="3942205934" sldId="280"/>
            <ac:spMk id="2" creationId="{C3785CEB-878B-1A16-57A9-461E085D47FB}"/>
          </ac:spMkLst>
        </pc:spChg>
        <pc:spChg chg="del">
          <ac:chgData name="Wolff, Matt (DPH)" userId="1e4d1407-3357-4970-8dc7-a1f46b927bb7" providerId="ADAL" clId="{1A252059-E6CD-4F7F-AE1C-D6A7B2CEC9E0}" dt="2023-09-12T17:20:18.066" v="495" actId="478"/>
          <ac:spMkLst>
            <pc:docMk/>
            <pc:sldMk cId="3942205934" sldId="280"/>
            <ac:spMk id="4" creationId="{42DB6F35-23F1-D4C5-3F23-54B34222621B}"/>
          </ac:spMkLst>
        </pc:spChg>
        <pc:spChg chg="mod">
          <ac:chgData name="Wolff, Matt (DPH)" userId="1e4d1407-3357-4970-8dc7-a1f46b927bb7" providerId="ADAL" clId="{1A252059-E6CD-4F7F-AE1C-D6A7B2CEC9E0}" dt="2023-09-12T17:20:34.051" v="544" actId="14100"/>
          <ac:spMkLst>
            <pc:docMk/>
            <pc:sldMk cId="3942205934" sldId="280"/>
            <ac:spMk id="6" creationId="{D0B99ED4-8E03-7E14-1347-B0F987E4CD07}"/>
          </ac:spMkLst>
        </pc:spChg>
        <pc:picChg chg="add mod">
          <ac:chgData name="Wolff, Matt (DPH)" userId="1e4d1407-3357-4970-8dc7-a1f46b927bb7" providerId="ADAL" clId="{1A252059-E6CD-4F7F-AE1C-D6A7B2CEC9E0}" dt="2023-09-12T17:21:01.914" v="552" actId="14100"/>
          <ac:picMkLst>
            <pc:docMk/>
            <pc:sldMk cId="3942205934" sldId="280"/>
            <ac:picMk id="9" creationId="{CEA368E7-B6B0-5E76-6E23-D6B1884870B3}"/>
          </ac:picMkLst>
        </pc:picChg>
      </pc:sldChg>
      <pc:sldChg chg="modSp add mod">
        <pc:chgData name="Wolff, Matt (DPH)" userId="1e4d1407-3357-4970-8dc7-a1f46b927bb7" providerId="ADAL" clId="{1A252059-E6CD-4F7F-AE1C-D6A7B2CEC9E0}" dt="2023-09-15T23:08:14.065" v="5196" actId="1076"/>
        <pc:sldMkLst>
          <pc:docMk/>
          <pc:sldMk cId="0" sldId="281"/>
        </pc:sldMkLst>
        <pc:spChg chg="mod">
          <ac:chgData name="Wolff, Matt (DPH)" userId="1e4d1407-3357-4970-8dc7-a1f46b927bb7" providerId="ADAL" clId="{1A252059-E6CD-4F7F-AE1C-D6A7B2CEC9E0}" dt="2023-09-15T23:08:14.065" v="5196" actId="1076"/>
          <ac:spMkLst>
            <pc:docMk/>
            <pc:sldMk cId="0" sldId="281"/>
            <ac:spMk id="4" creationId="{61B07DCE-50EF-9A22-B540-F97DC55FA108}"/>
          </ac:spMkLst>
        </pc:spChg>
      </pc:sldChg>
      <pc:sldChg chg="delSp add del mod">
        <pc:chgData name="Wolff, Matt (DPH)" userId="1e4d1407-3357-4970-8dc7-a1f46b927bb7" providerId="ADAL" clId="{1A252059-E6CD-4F7F-AE1C-D6A7B2CEC9E0}" dt="2023-09-12T18:46:32.226" v="1052" actId="47"/>
        <pc:sldMkLst>
          <pc:docMk/>
          <pc:sldMk cId="3846793809" sldId="281"/>
        </pc:sldMkLst>
        <pc:picChg chg="del">
          <ac:chgData name="Wolff, Matt (DPH)" userId="1e4d1407-3357-4970-8dc7-a1f46b927bb7" providerId="ADAL" clId="{1A252059-E6CD-4F7F-AE1C-D6A7B2CEC9E0}" dt="2023-09-12T17:21:18.796" v="554" actId="478"/>
          <ac:picMkLst>
            <pc:docMk/>
            <pc:sldMk cId="3846793809" sldId="281"/>
            <ac:picMk id="9" creationId="{CEA368E7-B6B0-5E76-6E23-D6B1884870B3}"/>
          </ac:picMkLst>
        </pc:picChg>
      </pc:sldChg>
      <pc:sldChg chg="add del">
        <pc:chgData name="Wolff, Matt (DPH)" userId="1e4d1407-3357-4970-8dc7-a1f46b927bb7" providerId="ADAL" clId="{1A252059-E6CD-4F7F-AE1C-D6A7B2CEC9E0}" dt="2023-09-12T18:46:28.967" v="1050" actId="47"/>
        <pc:sldMkLst>
          <pc:docMk/>
          <pc:sldMk cId="1567044191" sldId="282"/>
        </pc:sldMkLst>
      </pc:sldChg>
      <pc:sldChg chg="modSp add mod ord">
        <pc:chgData name="Wolff, Matt (DPH)" userId="1e4d1407-3357-4970-8dc7-a1f46b927bb7" providerId="ADAL" clId="{1A252059-E6CD-4F7F-AE1C-D6A7B2CEC9E0}" dt="2023-09-12T17:47:19.577" v="817" actId="1076"/>
        <pc:sldMkLst>
          <pc:docMk/>
          <pc:sldMk cId="2670855244" sldId="283"/>
        </pc:sldMkLst>
        <pc:spChg chg="mod">
          <ac:chgData name="Wolff, Matt (DPH)" userId="1e4d1407-3357-4970-8dc7-a1f46b927bb7" providerId="ADAL" clId="{1A252059-E6CD-4F7F-AE1C-D6A7B2CEC9E0}" dt="2023-09-12T17:40:58.213" v="808" actId="2711"/>
          <ac:spMkLst>
            <pc:docMk/>
            <pc:sldMk cId="2670855244" sldId="283"/>
            <ac:spMk id="9" creationId="{ACC6465F-7CF1-7A09-7384-9FCCD54E5F4D}"/>
          </ac:spMkLst>
        </pc:spChg>
        <pc:spChg chg="mod">
          <ac:chgData name="Wolff, Matt (DPH)" userId="1e4d1407-3357-4970-8dc7-a1f46b927bb7" providerId="ADAL" clId="{1A252059-E6CD-4F7F-AE1C-D6A7B2CEC9E0}" dt="2023-09-12T17:47:19.577" v="817" actId="1076"/>
          <ac:spMkLst>
            <pc:docMk/>
            <pc:sldMk cId="2670855244" sldId="283"/>
            <ac:spMk id="10" creationId="{40588559-8F02-96A0-2C34-49FDCDBAA876}"/>
          </ac:spMkLst>
        </pc:spChg>
        <pc:spChg chg="mod">
          <ac:chgData name="Wolff, Matt (DPH)" userId="1e4d1407-3357-4970-8dc7-a1f46b927bb7" providerId="ADAL" clId="{1A252059-E6CD-4F7F-AE1C-D6A7B2CEC9E0}" dt="2023-09-12T17:40:58.213" v="808" actId="2711"/>
          <ac:spMkLst>
            <pc:docMk/>
            <pc:sldMk cId="2670855244" sldId="283"/>
            <ac:spMk id="11" creationId="{C0A392BC-BEF4-4D57-4E60-76D9A335EE67}"/>
          </ac:spMkLst>
        </pc:spChg>
        <pc:spChg chg="mod">
          <ac:chgData name="Wolff, Matt (DPH)" userId="1e4d1407-3357-4970-8dc7-a1f46b927bb7" providerId="ADAL" clId="{1A252059-E6CD-4F7F-AE1C-D6A7B2CEC9E0}" dt="2023-09-12T17:47:19.577" v="817" actId="1076"/>
          <ac:spMkLst>
            <pc:docMk/>
            <pc:sldMk cId="2670855244" sldId="283"/>
            <ac:spMk id="17" creationId="{1147883C-E0F4-FC99-4BB4-0DAF08E44F10}"/>
          </ac:spMkLst>
        </pc:spChg>
        <pc:spChg chg="mod">
          <ac:chgData name="Wolff, Matt (DPH)" userId="1e4d1407-3357-4970-8dc7-a1f46b927bb7" providerId="ADAL" clId="{1A252059-E6CD-4F7F-AE1C-D6A7B2CEC9E0}" dt="2023-09-12T17:40:58.213" v="808" actId="2711"/>
          <ac:spMkLst>
            <pc:docMk/>
            <pc:sldMk cId="2670855244" sldId="283"/>
            <ac:spMk id="20" creationId="{57E7AEE7-426A-F5B8-597C-523127150C44}"/>
          </ac:spMkLst>
        </pc:spChg>
        <pc:spChg chg="mod">
          <ac:chgData name="Wolff, Matt (DPH)" userId="1e4d1407-3357-4970-8dc7-a1f46b927bb7" providerId="ADAL" clId="{1A252059-E6CD-4F7F-AE1C-D6A7B2CEC9E0}" dt="2023-09-12T17:47:19.577" v="817" actId="1076"/>
          <ac:spMkLst>
            <pc:docMk/>
            <pc:sldMk cId="2670855244" sldId="283"/>
            <ac:spMk id="22" creationId="{DC45C3B2-E2C6-C64B-B91E-0F655B18464F}"/>
          </ac:spMkLst>
        </pc:spChg>
        <pc:spChg chg="mod">
          <ac:chgData name="Wolff, Matt (DPH)" userId="1e4d1407-3357-4970-8dc7-a1f46b927bb7" providerId="ADAL" clId="{1A252059-E6CD-4F7F-AE1C-D6A7B2CEC9E0}" dt="2023-09-12T17:40:58.213" v="808" actId="2711"/>
          <ac:spMkLst>
            <pc:docMk/>
            <pc:sldMk cId="2670855244" sldId="283"/>
            <ac:spMk id="24" creationId="{A10642DB-7C8E-5CDC-4E95-58CA24BFF991}"/>
          </ac:spMkLst>
        </pc:spChg>
        <pc:spChg chg="mod">
          <ac:chgData name="Wolff, Matt (DPH)" userId="1e4d1407-3357-4970-8dc7-a1f46b927bb7" providerId="ADAL" clId="{1A252059-E6CD-4F7F-AE1C-D6A7B2CEC9E0}" dt="2023-09-12T17:47:19.577" v="817" actId="1076"/>
          <ac:spMkLst>
            <pc:docMk/>
            <pc:sldMk cId="2670855244" sldId="283"/>
            <ac:spMk id="26" creationId="{1A6B0344-E0F4-94E8-A5B1-2FD4F4232EE1}"/>
          </ac:spMkLst>
        </pc:spChg>
        <pc:spChg chg="mod">
          <ac:chgData name="Wolff, Matt (DPH)" userId="1e4d1407-3357-4970-8dc7-a1f46b927bb7" providerId="ADAL" clId="{1A252059-E6CD-4F7F-AE1C-D6A7B2CEC9E0}" dt="2023-09-12T17:41:43.431" v="812" actId="113"/>
          <ac:spMkLst>
            <pc:docMk/>
            <pc:sldMk cId="2670855244" sldId="283"/>
            <ac:spMk id="57" creationId="{C07431A5-7863-98D9-1E60-2B74C442E43D}"/>
          </ac:spMkLst>
        </pc:spChg>
        <pc:grpChg chg="mod">
          <ac:chgData name="Wolff, Matt (DPH)" userId="1e4d1407-3357-4970-8dc7-a1f46b927bb7" providerId="ADAL" clId="{1A252059-E6CD-4F7F-AE1C-D6A7B2CEC9E0}" dt="2023-09-12T17:47:19.577" v="817" actId="1076"/>
          <ac:grpSpMkLst>
            <pc:docMk/>
            <pc:sldMk cId="2670855244" sldId="283"/>
            <ac:grpSpMk id="2" creationId="{B99C4A62-EC0D-C7F3-8EC9-92C49388EF34}"/>
          </ac:grpSpMkLst>
        </pc:grpChg>
        <pc:grpChg chg="mod">
          <ac:chgData name="Wolff, Matt (DPH)" userId="1e4d1407-3357-4970-8dc7-a1f46b927bb7" providerId="ADAL" clId="{1A252059-E6CD-4F7F-AE1C-D6A7B2CEC9E0}" dt="2023-09-12T17:47:19.577" v="817" actId="1076"/>
          <ac:grpSpMkLst>
            <pc:docMk/>
            <pc:sldMk cId="2670855244" sldId="283"/>
            <ac:grpSpMk id="3" creationId="{28A92A97-CE43-03B2-3FC9-09002F92B3CB}"/>
          </ac:grpSpMkLst>
        </pc:grpChg>
      </pc:sldChg>
      <pc:sldChg chg="add del">
        <pc:chgData name="Wolff, Matt (DPH)" userId="1e4d1407-3357-4970-8dc7-a1f46b927bb7" providerId="ADAL" clId="{1A252059-E6CD-4F7F-AE1C-D6A7B2CEC9E0}" dt="2023-09-12T18:46:30.357" v="1051" actId="47"/>
        <pc:sldMkLst>
          <pc:docMk/>
          <pc:sldMk cId="3684251278" sldId="284"/>
        </pc:sldMkLst>
      </pc:sldChg>
      <pc:sldChg chg="addSp delSp modSp add mod">
        <pc:chgData name="Wolff, Matt (DPH)" userId="1e4d1407-3357-4970-8dc7-a1f46b927bb7" providerId="ADAL" clId="{1A252059-E6CD-4F7F-AE1C-D6A7B2CEC9E0}" dt="2023-09-12T17:55:01.018" v="824"/>
        <pc:sldMkLst>
          <pc:docMk/>
          <pc:sldMk cId="2125896398" sldId="285"/>
        </pc:sldMkLst>
        <pc:spChg chg="mod">
          <ac:chgData name="Wolff, Matt (DPH)" userId="1e4d1407-3357-4970-8dc7-a1f46b927bb7" providerId="ADAL" clId="{1A252059-E6CD-4F7F-AE1C-D6A7B2CEC9E0}" dt="2023-09-12T17:30:03.224" v="693" actId="5793"/>
          <ac:spMkLst>
            <pc:docMk/>
            <pc:sldMk cId="2125896398" sldId="285"/>
            <ac:spMk id="2" creationId="{00000000-0000-0000-0000-000000000000}"/>
          </ac:spMkLst>
        </pc:spChg>
        <pc:spChg chg="add del mod">
          <ac:chgData name="Wolff, Matt (DPH)" userId="1e4d1407-3357-4970-8dc7-a1f46b927bb7" providerId="ADAL" clId="{1A252059-E6CD-4F7F-AE1C-D6A7B2CEC9E0}" dt="2023-09-12T17:55:01.018" v="824"/>
          <ac:spMkLst>
            <pc:docMk/>
            <pc:sldMk cId="2125896398" sldId="285"/>
            <ac:spMk id="3" creationId="{477C5679-0FBF-D911-86BD-2905465FE592}"/>
          </ac:spMkLst>
        </pc:spChg>
      </pc:sldChg>
      <pc:sldChg chg="addSp delSp modSp add mod">
        <pc:chgData name="Wolff, Matt (DPH)" userId="1e4d1407-3357-4970-8dc7-a1f46b927bb7" providerId="ADAL" clId="{1A252059-E6CD-4F7F-AE1C-D6A7B2CEC9E0}" dt="2023-09-12T17:34:37.159" v="761" actId="2711"/>
        <pc:sldMkLst>
          <pc:docMk/>
          <pc:sldMk cId="1107749669" sldId="286"/>
        </pc:sldMkLst>
        <pc:spChg chg="add mod">
          <ac:chgData name="Wolff, Matt (DPH)" userId="1e4d1407-3357-4970-8dc7-a1f46b927bb7" providerId="ADAL" clId="{1A252059-E6CD-4F7F-AE1C-D6A7B2CEC9E0}" dt="2023-09-12T17:32:50.769" v="728" actId="20577"/>
          <ac:spMkLst>
            <pc:docMk/>
            <pc:sldMk cId="1107749669" sldId="286"/>
            <ac:spMk id="2" creationId="{B43C3C2E-C729-2F42-65A9-F37D89EE4E1D}"/>
          </ac:spMkLst>
        </pc:spChg>
        <pc:spChg chg="mod">
          <ac:chgData name="Wolff, Matt (DPH)" userId="1e4d1407-3357-4970-8dc7-a1f46b927bb7" providerId="ADAL" clId="{1A252059-E6CD-4F7F-AE1C-D6A7B2CEC9E0}" dt="2023-09-12T17:34:37.159" v="761" actId="2711"/>
          <ac:spMkLst>
            <pc:docMk/>
            <pc:sldMk cId="1107749669" sldId="286"/>
            <ac:spMk id="11" creationId="{6A521867-FE29-9415-4B1F-AE7BC42D2C95}"/>
          </ac:spMkLst>
        </pc:spChg>
        <pc:spChg chg="del mod">
          <ac:chgData name="Wolff, Matt (DPH)" userId="1e4d1407-3357-4970-8dc7-a1f46b927bb7" providerId="ADAL" clId="{1A252059-E6CD-4F7F-AE1C-D6A7B2CEC9E0}" dt="2023-09-12T17:32:40.848" v="710" actId="478"/>
          <ac:spMkLst>
            <pc:docMk/>
            <pc:sldMk cId="1107749669" sldId="286"/>
            <ac:spMk id="17" creationId="{52CD12CC-3CEB-5A4C-D774-EEE524EC72EF}"/>
          </ac:spMkLst>
        </pc:spChg>
        <pc:spChg chg="mod">
          <ac:chgData name="Wolff, Matt (DPH)" userId="1e4d1407-3357-4970-8dc7-a1f46b927bb7" providerId="ADAL" clId="{1A252059-E6CD-4F7F-AE1C-D6A7B2CEC9E0}" dt="2023-09-12T17:30:33.453" v="696" actId="1076"/>
          <ac:spMkLst>
            <pc:docMk/>
            <pc:sldMk cId="1107749669" sldId="286"/>
            <ac:spMk id="18" creationId="{009726A6-77DB-FD4D-AA50-483ACB433268}"/>
          </ac:spMkLst>
        </pc:spChg>
      </pc:sldChg>
      <pc:sldChg chg="add del">
        <pc:chgData name="Wolff, Matt (DPH)" userId="1e4d1407-3357-4970-8dc7-a1f46b927bb7" providerId="ADAL" clId="{1A252059-E6CD-4F7F-AE1C-D6A7B2CEC9E0}" dt="2023-09-12T17:39:09.707" v="805" actId="47"/>
        <pc:sldMkLst>
          <pc:docMk/>
          <pc:sldMk cId="4000608574" sldId="287"/>
        </pc:sldMkLst>
      </pc:sldChg>
      <pc:sldChg chg="addSp modSp add mod ord">
        <pc:chgData name="Wolff, Matt (DPH)" userId="1e4d1407-3357-4970-8dc7-a1f46b927bb7" providerId="ADAL" clId="{1A252059-E6CD-4F7F-AE1C-D6A7B2CEC9E0}" dt="2023-09-12T20:55:01.391" v="3656" actId="1076"/>
        <pc:sldMkLst>
          <pc:docMk/>
          <pc:sldMk cId="1035766499" sldId="288"/>
        </pc:sldMkLst>
        <pc:spChg chg="mod">
          <ac:chgData name="Wolff, Matt (DPH)" userId="1e4d1407-3357-4970-8dc7-a1f46b927bb7" providerId="ADAL" clId="{1A252059-E6CD-4F7F-AE1C-D6A7B2CEC9E0}" dt="2023-09-12T17:38:41.013" v="802" actId="1076"/>
          <ac:spMkLst>
            <pc:docMk/>
            <pc:sldMk cId="1035766499" sldId="288"/>
            <ac:spMk id="2" creationId="{99A9E962-FB5B-DC22-4857-2945594FFF09}"/>
          </ac:spMkLst>
        </pc:spChg>
        <pc:spChg chg="mod">
          <ac:chgData name="Wolff, Matt (DPH)" userId="1e4d1407-3357-4970-8dc7-a1f46b927bb7" providerId="ADAL" clId="{1A252059-E6CD-4F7F-AE1C-D6A7B2CEC9E0}" dt="2023-09-12T17:38:41.013" v="802" actId="1076"/>
          <ac:spMkLst>
            <pc:docMk/>
            <pc:sldMk cId="1035766499" sldId="288"/>
            <ac:spMk id="3" creationId="{D0837BFD-7691-9C8C-024B-33BE455284BE}"/>
          </ac:spMkLst>
        </pc:spChg>
        <pc:spChg chg="mod">
          <ac:chgData name="Wolff, Matt (DPH)" userId="1e4d1407-3357-4970-8dc7-a1f46b927bb7" providerId="ADAL" clId="{1A252059-E6CD-4F7F-AE1C-D6A7B2CEC9E0}" dt="2023-09-12T17:38:41.013" v="802" actId="1076"/>
          <ac:spMkLst>
            <pc:docMk/>
            <pc:sldMk cId="1035766499" sldId="288"/>
            <ac:spMk id="4" creationId="{737A2E1F-3487-B9CA-5399-780A42107F1B}"/>
          </ac:spMkLst>
        </pc:spChg>
        <pc:spChg chg="mod">
          <ac:chgData name="Wolff, Matt (DPH)" userId="1e4d1407-3357-4970-8dc7-a1f46b927bb7" providerId="ADAL" clId="{1A252059-E6CD-4F7F-AE1C-D6A7B2CEC9E0}" dt="2023-09-12T17:37:25.953" v="784" actId="1076"/>
          <ac:spMkLst>
            <pc:docMk/>
            <pc:sldMk cId="1035766499" sldId="288"/>
            <ac:spMk id="5" creationId="{7240593C-C007-3150-FDB7-A100E334ACD0}"/>
          </ac:spMkLst>
        </pc:spChg>
        <pc:spChg chg="add mod">
          <ac:chgData name="Wolff, Matt (DPH)" userId="1e4d1407-3357-4970-8dc7-a1f46b927bb7" providerId="ADAL" clId="{1A252059-E6CD-4F7F-AE1C-D6A7B2CEC9E0}" dt="2023-09-12T17:38:41.013" v="802" actId="1076"/>
          <ac:spMkLst>
            <pc:docMk/>
            <pc:sldMk cId="1035766499" sldId="288"/>
            <ac:spMk id="7" creationId="{7B0B2454-C312-D54B-3285-CCE56D5E9578}"/>
          </ac:spMkLst>
        </pc:spChg>
        <pc:spChg chg="mod">
          <ac:chgData name="Wolff, Matt (DPH)" userId="1e4d1407-3357-4970-8dc7-a1f46b927bb7" providerId="ADAL" clId="{1A252059-E6CD-4F7F-AE1C-D6A7B2CEC9E0}" dt="2023-09-12T17:38:41.013" v="802" actId="1076"/>
          <ac:spMkLst>
            <pc:docMk/>
            <pc:sldMk cId="1035766499" sldId="288"/>
            <ac:spMk id="8" creationId="{ACDFAEB1-EB9A-0356-E101-3E8B42C3F859}"/>
          </ac:spMkLst>
        </pc:spChg>
        <pc:spChg chg="mod">
          <ac:chgData name="Wolff, Matt (DPH)" userId="1e4d1407-3357-4970-8dc7-a1f46b927bb7" providerId="ADAL" clId="{1A252059-E6CD-4F7F-AE1C-D6A7B2CEC9E0}" dt="2023-09-12T17:38:41.013" v="802" actId="1076"/>
          <ac:spMkLst>
            <pc:docMk/>
            <pc:sldMk cId="1035766499" sldId="288"/>
            <ac:spMk id="9" creationId="{48AC3CE8-F709-CDEE-9A3A-D1D6FC508077}"/>
          </ac:spMkLst>
        </pc:spChg>
        <pc:spChg chg="mod">
          <ac:chgData name="Wolff, Matt (DPH)" userId="1e4d1407-3357-4970-8dc7-a1f46b927bb7" providerId="ADAL" clId="{1A252059-E6CD-4F7F-AE1C-D6A7B2CEC9E0}" dt="2023-09-12T17:38:41.013" v="802" actId="1076"/>
          <ac:spMkLst>
            <pc:docMk/>
            <pc:sldMk cId="1035766499" sldId="288"/>
            <ac:spMk id="10" creationId="{1FC85279-6A7B-8944-FE8A-64E8CE5F056A}"/>
          </ac:spMkLst>
        </pc:spChg>
        <pc:spChg chg="add mod">
          <ac:chgData name="Wolff, Matt (DPH)" userId="1e4d1407-3357-4970-8dc7-a1f46b927bb7" providerId="ADAL" clId="{1A252059-E6CD-4F7F-AE1C-D6A7B2CEC9E0}" dt="2023-09-12T20:55:01.391" v="3656" actId="1076"/>
          <ac:spMkLst>
            <pc:docMk/>
            <pc:sldMk cId="1035766499" sldId="288"/>
            <ac:spMk id="11" creationId="{47131B56-F454-28DD-D594-67E660AF412F}"/>
          </ac:spMkLst>
        </pc:spChg>
      </pc:sldChg>
      <pc:sldChg chg="modSp add mod ord">
        <pc:chgData name="Wolff, Matt (DPH)" userId="1e4d1407-3357-4970-8dc7-a1f46b927bb7" providerId="ADAL" clId="{1A252059-E6CD-4F7F-AE1C-D6A7B2CEC9E0}" dt="2023-09-12T17:55:20.351" v="857" actId="20577"/>
        <pc:sldMkLst>
          <pc:docMk/>
          <pc:sldMk cId="847483866" sldId="289"/>
        </pc:sldMkLst>
        <pc:spChg chg="mod">
          <ac:chgData name="Wolff, Matt (DPH)" userId="1e4d1407-3357-4970-8dc7-a1f46b927bb7" providerId="ADAL" clId="{1A252059-E6CD-4F7F-AE1C-D6A7B2CEC9E0}" dt="2023-09-12T17:55:20.351" v="857" actId="20577"/>
          <ac:spMkLst>
            <pc:docMk/>
            <pc:sldMk cId="847483866" sldId="289"/>
            <ac:spMk id="2" creationId="{00000000-0000-0000-0000-000000000000}"/>
          </ac:spMkLst>
        </pc:spChg>
      </pc:sldChg>
      <pc:sldChg chg="add del ord setBg">
        <pc:chgData name="Wolff, Matt (DPH)" userId="1e4d1407-3357-4970-8dc7-a1f46b927bb7" providerId="ADAL" clId="{1A252059-E6CD-4F7F-AE1C-D6A7B2CEC9E0}" dt="2023-09-12T17:55:08.156" v="829"/>
        <pc:sldMkLst>
          <pc:docMk/>
          <pc:sldMk cId="1509535301" sldId="289"/>
        </pc:sldMkLst>
      </pc:sldChg>
      <pc:sldChg chg="addSp delSp modSp add mod ord">
        <pc:chgData name="Wolff, Matt (DPH)" userId="1e4d1407-3357-4970-8dc7-a1f46b927bb7" providerId="ADAL" clId="{1A252059-E6CD-4F7F-AE1C-D6A7B2CEC9E0}" dt="2023-09-12T18:09:56.190" v="994" actId="20577"/>
        <pc:sldMkLst>
          <pc:docMk/>
          <pc:sldMk cId="1501316882" sldId="290"/>
        </pc:sldMkLst>
        <pc:spChg chg="del">
          <ac:chgData name="Wolff, Matt (DPH)" userId="1e4d1407-3357-4970-8dc7-a1f46b927bb7" providerId="ADAL" clId="{1A252059-E6CD-4F7F-AE1C-D6A7B2CEC9E0}" dt="2023-09-12T17:55:47.185" v="859" actId="478"/>
          <ac:spMkLst>
            <pc:docMk/>
            <pc:sldMk cId="1501316882" sldId="290"/>
            <ac:spMk id="2" creationId="{99A9E962-FB5B-DC22-4857-2945594FFF09}"/>
          </ac:spMkLst>
        </pc:spChg>
        <pc:spChg chg="del">
          <ac:chgData name="Wolff, Matt (DPH)" userId="1e4d1407-3357-4970-8dc7-a1f46b927bb7" providerId="ADAL" clId="{1A252059-E6CD-4F7F-AE1C-D6A7B2CEC9E0}" dt="2023-09-12T17:55:47.185" v="859" actId="478"/>
          <ac:spMkLst>
            <pc:docMk/>
            <pc:sldMk cId="1501316882" sldId="290"/>
            <ac:spMk id="3" creationId="{D0837BFD-7691-9C8C-024B-33BE455284BE}"/>
          </ac:spMkLst>
        </pc:spChg>
        <pc:spChg chg="del">
          <ac:chgData name="Wolff, Matt (DPH)" userId="1e4d1407-3357-4970-8dc7-a1f46b927bb7" providerId="ADAL" clId="{1A252059-E6CD-4F7F-AE1C-D6A7B2CEC9E0}" dt="2023-09-12T17:55:47.185" v="859" actId="478"/>
          <ac:spMkLst>
            <pc:docMk/>
            <pc:sldMk cId="1501316882" sldId="290"/>
            <ac:spMk id="4" creationId="{737A2E1F-3487-B9CA-5399-780A42107F1B}"/>
          </ac:spMkLst>
        </pc:spChg>
        <pc:spChg chg="del">
          <ac:chgData name="Wolff, Matt (DPH)" userId="1e4d1407-3357-4970-8dc7-a1f46b927bb7" providerId="ADAL" clId="{1A252059-E6CD-4F7F-AE1C-D6A7B2CEC9E0}" dt="2023-09-12T17:55:47.185" v="859" actId="478"/>
          <ac:spMkLst>
            <pc:docMk/>
            <pc:sldMk cId="1501316882" sldId="290"/>
            <ac:spMk id="7" creationId="{7B0B2454-C312-D54B-3285-CCE56D5E9578}"/>
          </ac:spMkLst>
        </pc:spChg>
        <pc:spChg chg="del">
          <ac:chgData name="Wolff, Matt (DPH)" userId="1e4d1407-3357-4970-8dc7-a1f46b927bb7" providerId="ADAL" clId="{1A252059-E6CD-4F7F-AE1C-D6A7B2CEC9E0}" dt="2023-09-12T17:55:47.185" v="859" actId="478"/>
          <ac:spMkLst>
            <pc:docMk/>
            <pc:sldMk cId="1501316882" sldId="290"/>
            <ac:spMk id="8" creationId="{ACDFAEB1-EB9A-0356-E101-3E8B42C3F859}"/>
          </ac:spMkLst>
        </pc:spChg>
        <pc:spChg chg="del">
          <ac:chgData name="Wolff, Matt (DPH)" userId="1e4d1407-3357-4970-8dc7-a1f46b927bb7" providerId="ADAL" clId="{1A252059-E6CD-4F7F-AE1C-D6A7B2CEC9E0}" dt="2023-09-12T17:55:47.185" v="859" actId="478"/>
          <ac:spMkLst>
            <pc:docMk/>
            <pc:sldMk cId="1501316882" sldId="290"/>
            <ac:spMk id="9" creationId="{48AC3CE8-F709-CDEE-9A3A-D1D6FC508077}"/>
          </ac:spMkLst>
        </pc:spChg>
        <pc:spChg chg="del">
          <ac:chgData name="Wolff, Matt (DPH)" userId="1e4d1407-3357-4970-8dc7-a1f46b927bb7" providerId="ADAL" clId="{1A252059-E6CD-4F7F-AE1C-D6A7B2CEC9E0}" dt="2023-09-12T17:55:47.185" v="859" actId="478"/>
          <ac:spMkLst>
            <pc:docMk/>
            <pc:sldMk cId="1501316882" sldId="290"/>
            <ac:spMk id="10" creationId="{1FC85279-6A7B-8944-FE8A-64E8CE5F056A}"/>
          </ac:spMkLst>
        </pc:spChg>
        <pc:spChg chg="del">
          <ac:chgData name="Wolff, Matt (DPH)" userId="1e4d1407-3357-4970-8dc7-a1f46b927bb7" providerId="ADAL" clId="{1A252059-E6CD-4F7F-AE1C-D6A7B2CEC9E0}" dt="2023-09-12T17:57:00.431" v="860" actId="478"/>
          <ac:spMkLst>
            <pc:docMk/>
            <pc:sldMk cId="1501316882" sldId="290"/>
            <ac:spMk id="11" creationId="{47131B56-F454-28DD-D594-67E660AF412F}"/>
          </ac:spMkLst>
        </pc:spChg>
        <pc:spChg chg="add mod">
          <ac:chgData name="Wolff, Matt (DPH)" userId="1e4d1407-3357-4970-8dc7-a1f46b927bb7" providerId="ADAL" clId="{1A252059-E6CD-4F7F-AE1C-D6A7B2CEC9E0}" dt="2023-09-12T17:58:00.104" v="915" actId="20577"/>
          <ac:spMkLst>
            <pc:docMk/>
            <pc:sldMk cId="1501316882" sldId="290"/>
            <ac:spMk id="18" creationId="{854952C2-4324-1BEC-8325-D3F7C1A95CA9}"/>
          </ac:spMkLst>
        </pc:spChg>
        <pc:spChg chg="add mod">
          <ac:chgData name="Wolff, Matt (DPH)" userId="1e4d1407-3357-4970-8dc7-a1f46b927bb7" providerId="ADAL" clId="{1A252059-E6CD-4F7F-AE1C-D6A7B2CEC9E0}" dt="2023-09-12T18:09:56.190" v="994" actId="20577"/>
          <ac:spMkLst>
            <pc:docMk/>
            <pc:sldMk cId="1501316882" sldId="290"/>
            <ac:spMk id="19" creationId="{31DB7930-5D00-CBCA-A61F-5E515B30FD81}"/>
          </ac:spMkLst>
        </pc:spChg>
        <pc:picChg chg="add mod">
          <ac:chgData name="Wolff, Matt (DPH)" userId="1e4d1407-3357-4970-8dc7-a1f46b927bb7" providerId="ADAL" clId="{1A252059-E6CD-4F7F-AE1C-D6A7B2CEC9E0}" dt="2023-09-12T17:57:18.813" v="865" actId="14100"/>
          <ac:picMkLst>
            <pc:docMk/>
            <pc:sldMk cId="1501316882" sldId="290"/>
            <ac:picMk id="17" creationId="{18BF640F-CC5C-C1D9-114D-96E902DF8CA8}"/>
          </ac:picMkLst>
        </pc:picChg>
      </pc:sldChg>
      <pc:sldChg chg="modSp add del">
        <pc:chgData name="Wolff, Matt (DPH)" userId="1e4d1407-3357-4970-8dc7-a1f46b927bb7" providerId="ADAL" clId="{1A252059-E6CD-4F7F-AE1C-D6A7B2CEC9E0}" dt="2023-09-12T18:14:18.197" v="998" actId="47"/>
        <pc:sldMkLst>
          <pc:docMk/>
          <pc:sldMk cId="1031379997" sldId="291"/>
        </pc:sldMkLst>
        <pc:graphicFrameChg chg="mod">
          <ac:chgData name="Wolff, Matt (DPH)" userId="1e4d1407-3357-4970-8dc7-a1f46b927bb7" providerId="ADAL" clId="{1A252059-E6CD-4F7F-AE1C-D6A7B2CEC9E0}" dt="2023-09-12T18:14:14.690" v="997" actId="207"/>
          <ac:graphicFrameMkLst>
            <pc:docMk/>
            <pc:sldMk cId="1031379997" sldId="291"/>
            <ac:graphicFrameMk id="2" creationId="{750ED919-4E7B-B8A1-2ED6-ABC983F1DC41}"/>
          </ac:graphicFrameMkLst>
        </pc:graphicFrameChg>
      </pc:sldChg>
      <pc:sldChg chg="modSp add">
        <pc:chgData name="Wolff, Matt (DPH)" userId="1e4d1407-3357-4970-8dc7-a1f46b927bb7" providerId="ADAL" clId="{1A252059-E6CD-4F7F-AE1C-D6A7B2CEC9E0}" dt="2023-09-12T18:14:27.810" v="1001" actId="207"/>
        <pc:sldMkLst>
          <pc:docMk/>
          <pc:sldMk cId="3831931648" sldId="291"/>
        </pc:sldMkLst>
        <pc:graphicFrameChg chg="mod">
          <ac:chgData name="Wolff, Matt (DPH)" userId="1e4d1407-3357-4970-8dc7-a1f46b927bb7" providerId="ADAL" clId="{1A252059-E6CD-4F7F-AE1C-D6A7B2CEC9E0}" dt="2023-09-12T18:14:27.810" v="1001" actId="207"/>
          <ac:graphicFrameMkLst>
            <pc:docMk/>
            <pc:sldMk cId="3831931648" sldId="291"/>
            <ac:graphicFrameMk id="4" creationId="{67BAA08C-36AC-2FE4-4A9E-7EFD0D6E9EF9}"/>
          </ac:graphicFrameMkLst>
        </pc:graphicFrameChg>
      </pc:sldChg>
      <pc:sldChg chg="modSp add mod">
        <pc:chgData name="Wolff, Matt (DPH)" userId="1e4d1407-3357-4970-8dc7-a1f46b927bb7" providerId="ADAL" clId="{1A252059-E6CD-4F7F-AE1C-D6A7B2CEC9E0}" dt="2023-09-18T18:09:03.374" v="5715" actId="20577"/>
        <pc:sldMkLst>
          <pc:docMk/>
          <pc:sldMk cId="3061567266" sldId="292"/>
        </pc:sldMkLst>
        <pc:graphicFrameChg chg="mod modGraphic">
          <ac:chgData name="Wolff, Matt (DPH)" userId="1e4d1407-3357-4970-8dc7-a1f46b927bb7" providerId="ADAL" clId="{1A252059-E6CD-4F7F-AE1C-D6A7B2CEC9E0}" dt="2023-09-18T18:09:03.374" v="5715" actId="20577"/>
          <ac:graphicFrameMkLst>
            <pc:docMk/>
            <pc:sldMk cId="3061567266" sldId="292"/>
            <ac:graphicFrameMk id="2" creationId="{1E961B76-2927-29BC-42E1-B4C0B7D8CDA7}"/>
          </ac:graphicFrameMkLst>
        </pc:graphicFrameChg>
      </pc:sldChg>
      <pc:sldChg chg="delSp modSp add mod">
        <pc:chgData name="Wolff, Matt (DPH)" userId="1e4d1407-3357-4970-8dc7-a1f46b927bb7" providerId="ADAL" clId="{1A252059-E6CD-4F7F-AE1C-D6A7B2CEC9E0}" dt="2023-09-12T19:19:38.715" v="2132" actId="20577"/>
        <pc:sldMkLst>
          <pc:docMk/>
          <pc:sldMk cId="3840184767" sldId="293"/>
        </pc:sldMkLst>
        <pc:spChg chg="del">
          <ac:chgData name="Wolff, Matt (DPH)" userId="1e4d1407-3357-4970-8dc7-a1f46b927bb7" providerId="ADAL" clId="{1A252059-E6CD-4F7F-AE1C-D6A7B2CEC9E0}" dt="2023-09-12T18:29:03.042" v="1023" actId="478"/>
          <ac:spMkLst>
            <pc:docMk/>
            <pc:sldMk cId="3840184767" sldId="293"/>
            <ac:spMk id="3" creationId="{B71ACE93-C44D-E231-CB36-9D642FC73EA6}"/>
          </ac:spMkLst>
        </pc:spChg>
        <pc:spChg chg="del">
          <ac:chgData name="Wolff, Matt (DPH)" userId="1e4d1407-3357-4970-8dc7-a1f46b927bb7" providerId="ADAL" clId="{1A252059-E6CD-4F7F-AE1C-D6A7B2CEC9E0}" dt="2023-09-12T18:29:03.042" v="1023" actId="478"/>
          <ac:spMkLst>
            <pc:docMk/>
            <pc:sldMk cId="3840184767" sldId="293"/>
            <ac:spMk id="4" creationId="{BB3C6C1A-EA93-65E8-C0A1-B95D40B6997A}"/>
          </ac:spMkLst>
        </pc:spChg>
        <pc:spChg chg="del">
          <ac:chgData name="Wolff, Matt (DPH)" userId="1e4d1407-3357-4970-8dc7-a1f46b927bb7" providerId="ADAL" clId="{1A252059-E6CD-4F7F-AE1C-D6A7B2CEC9E0}" dt="2023-09-12T18:29:03.042" v="1023" actId="478"/>
          <ac:spMkLst>
            <pc:docMk/>
            <pc:sldMk cId="3840184767" sldId="293"/>
            <ac:spMk id="5" creationId="{A2A9CB63-575C-F0DC-EB88-052FDCECABF4}"/>
          </ac:spMkLst>
        </pc:spChg>
        <pc:spChg chg="del">
          <ac:chgData name="Wolff, Matt (DPH)" userId="1e4d1407-3357-4970-8dc7-a1f46b927bb7" providerId="ADAL" clId="{1A252059-E6CD-4F7F-AE1C-D6A7B2CEC9E0}" dt="2023-09-12T18:29:03.042" v="1023" actId="478"/>
          <ac:spMkLst>
            <pc:docMk/>
            <pc:sldMk cId="3840184767" sldId="293"/>
            <ac:spMk id="7" creationId="{BB473B91-C230-1A5D-DC69-45D8A691235A}"/>
          </ac:spMkLst>
        </pc:spChg>
        <pc:spChg chg="del">
          <ac:chgData name="Wolff, Matt (DPH)" userId="1e4d1407-3357-4970-8dc7-a1f46b927bb7" providerId="ADAL" clId="{1A252059-E6CD-4F7F-AE1C-D6A7B2CEC9E0}" dt="2023-09-12T18:29:03.042" v="1023" actId="478"/>
          <ac:spMkLst>
            <pc:docMk/>
            <pc:sldMk cId="3840184767" sldId="293"/>
            <ac:spMk id="8" creationId="{B77C7D61-E462-E3FC-77FB-C58A190D0527}"/>
          </ac:spMkLst>
        </pc:spChg>
        <pc:spChg chg="mod">
          <ac:chgData name="Wolff, Matt (DPH)" userId="1e4d1407-3357-4970-8dc7-a1f46b927bb7" providerId="ADAL" clId="{1A252059-E6CD-4F7F-AE1C-D6A7B2CEC9E0}" dt="2023-09-12T19:19:38.715" v="2132" actId="20577"/>
          <ac:spMkLst>
            <pc:docMk/>
            <pc:sldMk cId="3840184767" sldId="293"/>
            <ac:spMk id="27" creationId="{0F2664A8-0F41-4C1B-A288-1DC20221859A}"/>
          </ac:spMkLst>
        </pc:spChg>
        <pc:spChg chg="mod">
          <ac:chgData name="Wolff, Matt (DPH)" userId="1e4d1407-3357-4970-8dc7-a1f46b927bb7" providerId="ADAL" clId="{1A252059-E6CD-4F7F-AE1C-D6A7B2CEC9E0}" dt="2023-09-12T18:29:28.276" v="1031" actId="207"/>
          <ac:spMkLst>
            <pc:docMk/>
            <pc:sldMk cId="3840184767" sldId="293"/>
            <ac:spMk id="57" creationId="{C07431A5-7863-98D9-1E60-2B74C442E43D}"/>
          </ac:spMkLst>
        </pc:spChg>
        <pc:picChg chg="mod">
          <ac:chgData name="Wolff, Matt (DPH)" userId="1e4d1407-3357-4970-8dc7-a1f46b927bb7" providerId="ADAL" clId="{1A252059-E6CD-4F7F-AE1C-D6A7B2CEC9E0}" dt="2023-09-12T18:28:41.897" v="1022" actId="207"/>
          <ac:picMkLst>
            <pc:docMk/>
            <pc:sldMk cId="3840184767" sldId="293"/>
            <ac:picMk id="10" creationId="{8B8DE5AF-EB85-4A6B-A6F3-1507C01E9169}"/>
          </ac:picMkLst>
        </pc:picChg>
      </pc:sldChg>
      <pc:sldChg chg="addSp delSp modSp add mod modNotesTx">
        <pc:chgData name="Wolff, Matt (DPH)" userId="1e4d1407-3357-4970-8dc7-a1f46b927bb7" providerId="ADAL" clId="{1A252059-E6CD-4F7F-AE1C-D6A7B2CEC9E0}" dt="2023-09-13T23:38:44.797" v="4091" actId="1035"/>
        <pc:sldMkLst>
          <pc:docMk/>
          <pc:sldMk cId="1420000960" sldId="294"/>
        </pc:sldMkLst>
        <pc:spChg chg="add mod">
          <ac:chgData name="Wolff, Matt (DPH)" userId="1e4d1407-3357-4970-8dc7-a1f46b927bb7" providerId="ADAL" clId="{1A252059-E6CD-4F7F-AE1C-D6A7B2CEC9E0}" dt="2023-09-12T19:31:48.550" v="3191" actId="1076"/>
          <ac:spMkLst>
            <pc:docMk/>
            <pc:sldMk cId="1420000960" sldId="294"/>
            <ac:spMk id="3" creationId="{BAA3755A-9ABF-45B5-B11E-CA4207789C85}"/>
          </ac:spMkLst>
        </pc:spChg>
        <pc:spChg chg="add mod">
          <ac:chgData name="Wolff, Matt (DPH)" userId="1e4d1407-3357-4970-8dc7-a1f46b927bb7" providerId="ADAL" clId="{1A252059-E6CD-4F7F-AE1C-D6A7B2CEC9E0}" dt="2023-09-13T21:29:50.803" v="3856" actId="14100"/>
          <ac:spMkLst>
            <pc:docMk/>
            <pc:sldMk cId="1420000960" sldId="294"/>
            <ac:spMk id="4" creationId="{D46A2A11-8D7A-7EB0-BC1D-5079D42A84C5}"/>
          </ac:spMkLst>
        </pc:spChg>
        <pc:spChg chg="add mod">
          <ac:chgData name="Wolff, Matt (DPH)" userId="1e4d1407-3357-4970-8dc7-a1f46b927bb7" providerId="ADAL" clId="{1A252059-E6CD-4F7F-AE1C-D6A7B2CEC9E0}" dt="2023-09-12T20:13:07.183" v="3380" actId="1076"/>
          <ac:spMkLst>
            <pc:docMk/>
            <pc:sldMk cId="1420000960" sldId="294"/>
            <ac:spMk id="5" creationId="{3D91ED82-BD3C-AAD6-CB0A-D4315B3F96BB}"/>
          </ac:spMkLst>
        </pc:spChg>
        <pc:spChg chg="add mod">
          <ac:chgData name="Wolff, Matt (DPH)" userId="1e4d1407-3357-4970-8dc7-a1f46b927bb7" providerId="ADAL" clId="{1A252059-E6CD-4F7F-AE1C-D6A7B2CEC9E0}" dt="2023-09-12T20:07:56.160" v="3249" actId="20577"/>
          <ac:spMkLst>
            <pc:docMk/>
            <pc:sldMk cId="1420000960" sldId="294"/>
            <ac:spMk id="7" creationId="{4C139C85-DA60-B045-89CE-4D4130C294AD}"/>
          </ac:spMkLst>
        </pc:spChg>
        <pc:spChg chg="add mod">
          <ac:chgData name="Wolff, Matt (DPH)" userId="1e4d1407-3357-4970-8dc7-a1f46b927bb7" providerId="ADAL" clId="{1A252059-E6CD-4F7F-AE1C-D6A7B2CEC9E0}" dt="2023-09-12T20:51:37.231" v="3650" actId="20577"/>
          <ac:spMkLst>
            <pc:docMk/>
            <pc:sldMk cId="1420000960" sldId="294"/>
            <ac:spMk id="8" creationId="{83178F54-C626-7F5D-671E-27597EDC085E}"/>
          </ac:spMkLst>
        </pc:spChg>
        <pc:spChg chg="mod">
          <ac:chgData name="Wolff, Matt (DPH)" userId="1e4d1407-3357-4970-8dc7-a1f46b927bb7" providerId="ADAL" clId="{1A252059-E6CD-4F7F-AE1C-D6A7B2CEC9E0}" dt="2023-09-13T21:29:44.320" v="3854" actId="14100"/>
          <ac:spMkLst>
            <pc:docMk/>
            <pc:sldMk cId="1420000960" sldId="294"/>
            <ac:spMk id="9" creationId="{E5A483C4-8307-F000-FFED-A701397F39C8}"/>
          </ac:spMkLst>
        </pc:spChg>
        <pc:spChg chg="add mod">
          <ac:chgData name="Wolff, Matt (DPH)" userId="1e4d1407-3357-4970-8dc7-a1f46b927bb7" providerId="ADAL" clId="{1A252059-E6CD-4F7F-AE1C-D6A7B2CEC9E0}" dt="2023-09-12T20:13:10.342" v="3381" actId="1076"/>
          <ac:spMkLst>
            <pc:docMk/>
            <pc:sldMk cId="1420000960" sldId="294"/>
            <ac:spMk id="11" creationId="{10FFF944-755E-26F3-D969-2C1A0CB9D517}"/>
          </ac:spMkLst>
        </pc:spChg>
        <pc:spChg chg="add del mod">
          <ac:chgData name="Wolff, Matt (DPH)" userId="1e4d1407-3357-4970-8dc7-a1f46b927bb7" providerId="ADAL" clId="{1A252059-E6CD-4F7F-AE1C-D6A7B2CEC9E0}" dt="2023-09-12T22:45:03.427" v="3744" actId="11529"/>
          <ac:spMkLst>
            <pc:docMk/>
            <pc:sldMk cId="1420000960" sldId="294"/>
            <ac:spMk id="18" creationId="{E15F4AB5-F7DE-4633-FCBF-66400DC80334}"/>
          </ac:spMkLst>
        </pc:spChg>
        <pc:spChg chg="mod">
          <ac:chgData name="Wolff, Matt (DPH)" userId="1e4d1407-3357-4970-8dc7-a1f46b927bb7" providerId="ADAL" clId="{1A252059-E6CD-4F7F-AE1C-D6A7B2CEC9E0}" dt="2023-09-13T21:29:44.320" v="3854" actId="14100"/>
          <ac:spMkLst>
            <pc:docMk/>
            <pc:sldMk cId="1420000960" sldId="294"/>
            <ac:spMk id="25" creationId="{E50D4B55-A0A0-48A3-A5C0-1CB77555DB71}"/>
          </ac:spMkLst>
        </pc:spChg>
        <pc:spChg chg="mod">
          <ac:chgData name="Wolff, Matt (DPH)" userId="1e4d1407-3357-4970-8dc7-a1f46b927bb7" providerId="ADAL" clId="{1A252059-E6CD-4F7F-AE1C-D6A7B2CEC9E0}" dt="2023-09-13T21:29:44.320" v="3854" actId="14100"/>
          <ac:spMkLst>
            <pc:docMk/>
            <pc:sldMk cId="1420000960" sldId="294"/>
            <ac:spMk id="27" creationId="{0F2664A8-0F41-4C1B-A288-1DC20221859A}"/>
          </ac:spMkLst>
        </pc:spChg>
        <pc:spChg chg="mod">
          <ac:chgData name="Wolff, Matt (DPH)" userId="1e4d1407-3357-4970-8dc7-a1f46b927bb7" providerId="ADAL" clId="{1A252059-E6CD-4F7F-AE1C-D6A7B2CEC9E0}" dt="2023-09-13T21:29:44.320" v="3854" actId="14100"/>
          <ac:spMkLst>
            <pc:docMk/>
            <pc:sldMk cId="1420000960" sldId="294"/>
            <ac:spMk id="32" creationId="{7754B0A0-EA26-48FE-ACDA-1CC87C58F59F}"/>
          </ac:spMkLst>
        </pc:spChg>
        <pc:grpChg chg="mod">
          <ac:chgData name="Wolff, Matt (DPH)" userId="1e4d1407-3357-4970-8dc7-a1f46b927bb7" providerId="ADAL" clId="{1A252059-E6CD-4F7F-AE1C-D6A7B2CEC9E0}" dt="2023-09-13T21:29:44.320" v="3854" actId="14100"/>
          <ac:grpSpMkLst>
            <pc:docMk/>
            <pc:sldMk cId="1420000960" sldId="294"/>
            <ac:grpSpMk id="21" creationId="{CF767EFC-05C0-4898-AFAA-1A55EB2AAC5D}"/>
          </ac:grpSpMkLst>
        </pc:grpChg>
        <pc:grpChg chg="del">
          <ac:chgData name="Wolff, Matt (DPH)" userId="1e4d1407-3357-4970-8dc7-a1f46b927bb7" providerId="ADAL" clId="{1A252059-E6CD-4F7F-AE1C-D6A7B2CEC9E0}" dt="2023-09-12T18:29:55.313" v="1033" actId="478"/>
          <ac:grpSpMkLst>
            <pc:docMk/>
            <pc:sldMk cId="1420000960" sldId="294"/>
            <ac:grpSpMk id="22" creationId="{005A697A-9042-4275-A561-9BEE9AF12449}"/>
          </ac:grpSpMkLst>
        </pc:grpChg>
        <pc:grpChg chg="mod">
          <ac:chgData name="Wolff, Matt (DPH)" userId="1e4d1407-3357-4970-8dc7-a1f46b927bb7" providerId="ADAL" clId="{1A252059-E6CD-4F7F-AE1C-D6A7B2CEC9E0}" dt="2023-09-13T21:29:44.320" v="3854" actId="14100"/>
          <ac:grpSpMkLst>
            <pc:docMk/>
            <pc:sldMk cId="1420000960" sldId="294"/>
            <ac:grpSpMk id="23" creationId="{E90BAE0C-A9D1-4C96-9E52-F27A21A357EB}"/>
          </ac:grpSpMkLst>
        </pc:grpChg>
        <pc:picChg chg="mod">
          <ac:chgData name="Wolff, Matt (DPH)" userId="1e4d1407-3357-4970-8dc7-a1f46b927bb7" providerId="ADAL" clId="{1A252059-E6CD-4F7F-AE1C-D6A7B2CEC9E0}" dt="2023-09-13T23:38:44.797" v="4091" actId="1035"/>
          <ac:picMkLst>
            <pc:docMk/>
            <pc:sldMk cId="1420000960" sldId="294"/>
            <ac:picMk id="2" creationId="{70D867F6-96B5-8632-2D9D-2C9E141E9FE4}"/>
          </ac:picMkLst>
        </pc:picChg>
        <pc:picChg chg="mod">
          <ac:chgData name="Wolff, Matt (DPH)" userId="1e4d1407-3357-4970-8dc7-a1f46b927bb7" providerId="ADAL" clId="{1A252059-E6CD-4F7F-AE1C-D6A7B2CEC9E0}" dt="2023-09-13T21:29:44.320" v="3854" actId="14100"/>
          <ac:picMkLst>
            <pc:docMk/>
            <pc:sldMk cId="1420000960" sldId="294"/>
            <ac:picMk id="10" creationId="{8B8DE5AF-EB85-4A6B-A6F3-1507C01E9169}"/>
          </ac:picMkLst>
        </pc:picChg>
        <pc:picChg chg="mod">
          <ac:chgData name="Wolff, Matt (DPH)" userId="1e4d1407-3357-4970-8dc7-a1f46b927bb7" providerId="ADAL" clId="{1A252059-E6CD-4F7F-AE1C-D6A7B2CEC9E0}" dt="2023-09-13T21:29:44.320" v="3854" actId="14100"/>
          <ac:picMkLst>
            <pc:docMk/>
            <pc:sldMk cId="1420000960" sldId="294"/>
            <ac:picMk id="17" creationId="{C4D5EB81-2DAF-4680-A507-C8191ACA1208}"/>
          </ac:picMkLst>
        </pc:picChg>
        <pc:picChg chg="mod">
          <ac:chgData name="Wolff, Matt (DPH)" userId="1e4d1407-3357-4970-8dc7-a1f46b927bb7" providerId="ADAL" clId="{1A252059-E6CD-4F7F-AE1C-D6A7B2CEC9E0}" dt="2023-09-13T21:29:44.320" v="3854" actId="14100"/>
          <ac:picMkLst>
            <pc:docMk/>
            <pc:sldMk cId="1420000960" sldId="294"/>
            <ac:picMk id="20" creationId="{6F1E71E4-70E3-421C-BD1B-921DB917E7FF}"/>
          </ac:picMkLst>
        </pc:picChg>
        <pc:picChg chg="mod">
          <ac:chgData name="Wolff, Matt (DPH)" userId="1e4d1407-3357-4970-8dc7-a1f46b927bb7" providerId="ADAL" clId="{1A252059-E6CD-4F7F-AE1C-D6A7B2CEC9E0}" dt="2023-09-13T21:29:44.320" v="3854" actId="14100"/>
          <ac:picMkLst>
            <pc:docMk/>
            <pc:sldMk cId="1420000960" sldId="294"/>
            <ac:picMk id="26" creationId="{8044B54A-49F9-4A06-8A01-5EF7E4E6E423}"/>
          </ac:picMkLst>
        </pc:picChg>
      </pc:sldChg>
      <pc:sldChg chg="addSp delSp modSp add mod modNotesTx">
        <pc:chgData name="Wolff, Matt (DPH)" userId="1e4d1407-3357-4970-8dc7-a1f46b927bb7" providerId="ADAL" clId="{1A252059-E6CD-4F7F-AE1C-D6A7B2CEC9E0}" dt="2023-09-13T23:33:15.156" v="4048" actId="20577"/>
        <pc:sldMkLst>
          <pc:docMk/>
          <pc:sldMk cId="549364641" sldId="295"/>
        </pc:sldMkLst>
        <pc:spChg chg="add mod">
          <ac:chgData name="Wolff, Matt (DPH)" userId="1e4d1407-3357-4970-8dc7-a1f46b927bb7" providerId="ADAL" clId="{1A252059-E6CD-4F7F-AE1C-D6A7B2CEC9E0}" dt="2023-09-12T19:11:57.418" v="1496" actId="1582"/>
          <ac:spMkLst>
            <pc:docMk/>
            <pc:sldMk cId="549364641" sldId="295"/>
            <ac:spMk id="3" creationId="{FC6716B0-F631-A0D2-B098-33A3D4914938}"/>
          </ac:spMkLst>
        </pc:spChg>
        <pc:spChg chg="add mod">
          <ac:chgData name="Wolff, Matt (DPH)" userId="1e4d1407-3357-4970-8dc7-a1f46b927bb7" providerId="ADAL" clId="{1A252059-E6CD-4F7F-AE1C-D6A7B2CEC9E0}" dt="2023-09-13T23:33:15.156" v="4048" actId="20577"/>
          <ac:spMkLst>
            <pc:docMk/>
            <pc:sldMk cId="549364641" sldId="295"/>
            <ac:spMk id="4" creationId="{1E7C7402-16A7-DD2C-9706-9ECAC984E723}"/>
          </ac:spMkLst>
        </pc:spChg>
        <pc:spChg chg="mod">
          <ac:chgData name="Wolff, Matt (DPH)" userId="1e4d1407-3357-4970-8dc7-a1f46b927bb7" providerId="ADAL" clId="{1A252059-E6CD-4F7F-AE1C-D6A7B2CEC9E0}" dt="2023-09-12T19:06:00.681" v="1066" actId="1076"/>
          <ac:spMkLst>
            <pc:docMk/>
            <pc:sldMk cId="549364641" sldId="295"/>
            <ac:spMk id="41" creationId="{3F78FB1E-B7D2-19B0-BC99-60AE01F062D6}"/>
          </ac:spMkLst>
        </pc:spChg>
        <pc:spChg chg="mod">
          <ac:chgData name="Wolff, Matt (DPH)" userId="1e4d1407-3357-4970-8dc7-a1f46b927bb7" providerId="ADAL" clId="{1A252059-E6CD-4F7F-AE1C-D6A7B2CEC9E0}" dt="2023-09-12T19:06:00.681" v="1066" actId="1076"/>
          <ac:spMkLst>
            <pc:docMk/>
            <pc:sldMk cId="549364641" sldId="295"/>
            <ac:spMk id="49" creationId="{4DA651E2-A81B-B217-4522-04EE540CF7B8}"/>
          </ac:spMkLst>
        </pc:spChg>
        <pc:spChg chg="mod">
          <ac:chgData name="Wolff, Matt (DPH)" userId="1e4d1407-3357-4970-8dc7-a1f46b927bb7" providerId="ADAL" clId="{1A252059-E6CD-4F7F-AE1C-D6A7B2CEC9E0}" dt="2023-09-12T19:06:00.681" v="1066" actId="1076"/>
          <ac:spMkLst>
            <pc:docMk/>
            <pc:sldMk cId="549364641" sldId="295"/>
            <ac:spMk id="54" creationId="{3B83AC08-53DE-ABAD-1D87-F1C794C92391}"/>
          </ac:spMkLst>
        </pc:spChg>
        <pc:spChg chg="mod">
          <ac:chgData name="Wolff, Matt (DPH)" userId="1e4d1407-3357-4970-8dc7-a1f46b927bb7" providerId="ADAL" clId="{1A252059-E6CD-4F7F-AE1C-D6A7B2CEC9E0}" dt="2023-09-12T19:33:51.551" v="3212" actId="207"/>
          <ac:spMkLst>
            <pc:docMk/>
            <pc:sldMk cId="549364641" sldId="295"/>
            <ac:spMk id="56" creationId="{DFA2B977-30D5-FDA9-9F0C-5C4F82337E95}"/>
          </ac:spMkLst>
        </pc:spChg>
        <pc:grpChg chg="mod">
          <ac:chgData name="Wolff, Matt (DPH)" userId="1e4d1407-3357-4970-8dc7-a1f46b927bb7" providerId="ADAL" clId="{1A252059-E6CD-4F7F-AE1C-D6A7B2CEC9E0}" dt="2023-09-12T19:06:00.681" v="1066" actId="1076"/>
          <ac:grpSpMkLst>
            <pc:docMk/>
            <pc:sldMk cId="549364641" sldId="295"/>
            <ac:grpSpMk id="22" creationId="{005A697A-9042-4275-A561-9BEE9AF12449}"/>
          </ac:grpSpMkLst>
        </pc:grpChg>
        <pc:grpChg chg="del">
          <ac:chgData name="Wolff, Matt (DPH)" userId="1e4d1407-3357-4970-8dc7-a1f46b927bb7" providerId="ADAL" clId="{1A252059-E6CD-4F7F-AE1C-D6A7B2CEC9E0}" dt="2023-09-12T19:05:45.995" v="1063" actId="478"/>
          <ac:grpSpMkLst>
            <pc:docMk/>
            <pc:sldMk cId="549364641" sldId="295"/>
            <ac:grpSpMk id="23" creationId="{E90BAE0C-A9D1-4C96-9E52-F27A21A357EB}"/>
          </ac:grpSpMkLst>
        </pc:grpChg>
        <pc:picChg chg="del">
          <ac:chgData name="Wolff, Matt (DPH)" userId="1e4d1407-3357-4970-8dc7-a1f46b927bb7" providerId="ADAL" clId="{1A252059-E6CD-4F7F-AE1C-D6A7B2CEC9E0}" dt="2023-09-12T19:05:48.068" v="1064" actId="478"/>
          <ac:picMkLst>
            <pc:docMk/>
            <pc:sldMk cId="549364641" sldId="295"/>
            <ac:picMk id="2" creationId="{70D867F6-96B5-8632-2D9D-2C9E141E9FE4}"/>
          </ac:picMkLst>
        </pc:picChg>
        <pc:picChg chg="mod">
          <ac:chgData name="Wolff, Matt (DPH)" userId="1e4d1407-3357-4970-8dc7-a1f46b927bb7" providerId="ADAL" clId="{1A252059-E6CD-4F7F-AE1C-D6A7B2CEC9E0}" dt="2023-09-12T19:06:00.681" v="1066" actId="1076"/>
          <ac:picMkLst>
            <pc:docMk/>
            <pc:sldMk cId="549364641" sldId="295"/>
            <ac:picMk id="48" creationId="{B0A48B5B-0CF8-4B7A-714D-DD1B95F54721}"/>
          </ac:picMkLst>
        </pc:picChg>
        <pc:picChg chg="mod">
          <ac:chgData name="Wolff, Matt (DPH)" userId="1e4d1407-3357-4970-8dc7-a1f46b927bb7" providerId="ADAL" clId="{1A252059-E6CD-4F7F-AE1C-D6A7B2CEC9E0}" dt="2023-09-12T19:06:00.681" v="1066" actId="1076"/>
          <ac:picMkLst>
            <pc:docMk/>
            <pc:sldMk cId="549364641" sldId="295"/>
            <ac:picMk id="50" creationId="{3733D186-3A7C-C67E-6716-57DC0873E88C}"/>
          </ac:picMkLst>
        </pc:picChg>
        <pc:picChg chg="mod">
          <ac:chgData name="Wolff, Matt (DPH)" userId="1e4d1407-3357-4970-8dc7-a1f46b927bb7" providerId="ADAL" clId="{1A252059-E6CD-4F7F-AE1C-D6A7B2CEC9E0}" dt="2023-09-12T19:06:00.681" v="1066" actId="1076"/>
          <ac:picMkLst>
            <pc:docMk/>
            <pc:sldMk cId="549364641" sldId="295"/>
            <ac:picMk id="51" creationId="{B9256EFF-3878-612D-16BD-147F2B68E46F}"/>
          </ac:picMkLst>
        </pc:picChg>
        <pc:picChg chg="mod">
          <ac:chgData name="Wolff, Matt (DPH)" userId="1e4d1407-3357-4970-8dc7-a1f46b927bb7" providerId="ADAL" clId="{1A252059-E6CD-4F7F-AE1C-D6A7B2CEC9E0}" dt="2023-09-12T19:06:00.681" v="1066" actId="1076"/>
          <ac:picMkLst>
            <pc:docMk/>
            <pc:sldMk cId="549364641" sldId="295"/>
            <ac:picMk id="52" creationId="{BF7EE6EC-1F60-F0BF-1CAA-5FBBA595FF92}"/>
          </ac:picMkLst>
        </pc:picChg>
        <pc:picChg chg="mod">
          <ac:chgData name="Wolff, Matt (DPH)" userId="1e4d1407-3357-4970-8dc7-a1f46b927bb7" providerId="ADAL" clId="{1A252059-E6CD-4F7F-AE1C-D6A7B2CEC9E0}" dt="2023-09-12T19:06:00.681" v="1066" actId="1076"/>
          <ac:picMkLst>
            <pc:docMk/>
            <pc:sldMk cId="549364641" sldId="295"/>
            <ac:picMk id="53" creationId="{52D02DF1-1541-DA31-F868-4DD4330B0583}"/>
          </ac:picMkLst>
        </pc:picChg>
      </pc:sldChg>
      <pc:sldChg chg="addSp delSp modSp add mod">
        <pc:chgData name="Wolff, Matt (DPH)" userId="1e4d1407-3357-4970-8dc7-a1f46b927bb7" providerId="ADAL" clId="{1A252059-E6CD-4F7F-AE1C-D6A7B2CEC9E0}" dt="2023-09-18T17:20:34.097" v="5648" actId="313"/>
        <pc:sldMkLst>
          <pc:docMk/>
          <pc:sldMk cId="1131497229" sldId="296"/>
        </pc:sldMkLst>
        <pc:spChg chg="del">
          <ac:chgData name="Wolff, Matt (DPH)" userId="1e4d1407-3357-4970-8dc7-a1f46b927bb7" providerId="ADAL" clId="{1A252059-E6CD-4F7F-AE1C-D6A7B2CEC9E0}" dt="2023-09-12T19:14:36.096" v="1586" actId="478"/>
          <ac:spMkLst>
            <pc:docMk/>
            <pc:sldMk cId="1131497229" sldId="296"/>
            <ac:spMk id="3" creationId="{BAA3755A-9ABF-45B5-B11E-CA4207789C85}"/>
          </ac:spMkLst>
        </pc:spChg>
        <pc:spChg chg="add del">
          <ac:chgData name="Wolff, Matt (DPH)" userId="1e4d1407-3357-4970-8dc7-a1f46b927bb7" providerId="ADAL" clId="{1A252059-E6CD-4F7F-AE1C-D6A7B2CEC9E0}" dt="2023-09-12T19:14:36.096" v="1586" actId="478"/>
          <ac:spMkLst>
            <pc:docMk/>
            <pc:sldMk cId="1131497229" sldId="296"/>
            <ac:spMk id="4" creationId="{D46A2A11-8D7A-7EB0-BC1D-5079D42A84C5}"/>
          </ac:spMkLst>
        </pc:spChg>
        <pc:spChg chg="add del">
          <ac:chgData name="Wolff, Matt (DPH)" userId="1e4d1407-3357-4970-8dc7-a1f46b927bb7" providerId="ADAL" clId="{1A252059-E6CD-4F7F-AE1C-D6A7B2CEC9E0}" dt="2023-09-12T19:14:36.096" v="1586" actId="478"/>
          <ac:spMkLst>
            <pc:docMk/>
            <pc:sldMk cId="1131497229" sldId="296"/>
            <ac:spMk id="5" creationId="{3D91ED82-BD3C-AAD6-CB0A-D4315B3F96BB}"/>
          </ac:spMkLst>
        </pc:spChg>
        <pc:spChg chg="add del mod">
          <ac:chgData name="Wolff, Matt (DPH)" userId="1e4d1407-3357-4970-8dc7-a1f46b927bb7" providerId="ADAL" clId="{1A252059-E6CD-4F7F-AE1C-D6A7B2CEC9E0}" dt="2023-09-13T23:54:45.399" v="4456" actId="478"/>
          <ac:spMkLst>
            <pc:docMk/>
            <pc:sldMk cId="1131497229" sldId="296"/>
            <ac:spMk id="7" creationId="{3E5EB78C-B314-EB1F-392D-7D90467A3E80}"/>
          </ac:spMkLst>
        </pc:spChg>
        <pc:spChg chg="add del mod">
          <ac:chgData name="Wolff, Matt (DPH)" userId="1e4d1407-3357-4970-8dc7-a1f46b927bb7" providerId="ADAL" clId="{1A252059-E6CD-4F7F-AE1C-D6A7B2CEC9E0}" dt="2023-09-12T20:54:38.449" v="3654" actId="478"/>
          <ac:spMkLst>
            <pc:docMk/>
            <pc:sldMk cId="1131497229" sldId="296"/>
            <ac:spMk id="8" creationId="{14619F8E-4F52-A44A-98FC-B4EEDA0D60D2}"/>
          </ac:spMkLst>
        </pc:spChg>
        <pc:spChg chg="add mod">
          <ac:chgData name="Wolff, Matt (DPH)" userId="1e4d1407-3357-4970-8dc7-a1f46b927bb7" providerId="ADAL" clId="{1A252059-E6CD-4F7F-AE1C-D6A7B2CEC9E0}" dt="2023-09-18T17:20:34.097" v="5648" actId="313"/>
          <ac:spMkLst>
            <pc:docMk/>
            <pc:sldMk cId="1131497229" sldId="296"/>
            <ac:spMk id="11" creationId="{C0C0EC90-FE03-22C6-8F9A-2CD0EC316F25}"/>
          </ac:spMkLst>
        </pc:spChg>
        <pc:spChg chg="mod">
          <ac:chgData name="Wolff, Matt (DPH)" userId="1e4d1407-3357-4970-8dc7-a1f46b927bb7" providerId="ADAL" clId="{1A252059-E6CD-4F7F-AE1C-D6A7B2CEC9E0}" dt="2023-09-12T19:14:33.343" v="1585" actId="207"/>
          <ac:spMkLst>
            <pc:docMk/>
            <pc:sldMk cId="1131497229" sldId="296"/>
            <ac:spMk id="57" creationId="{C07431A5-7863-98D9-1E60-2B74C442E43D}"/>
          </ac:spMkLst>
        </pc:spChg>
        <pc:grpChg chg="del">
          <ac:chgData name="Wolff, Matt (DPH)" userId="1e4d1407-3357-4970-8dc7-a1f46b927bb7" providerId="ADAL" clId="{1A252059-E6CD-4F7F-AE1C-D6A7B2CEC9E0}" dt="2023-09-12T19:14:36.096" v="1586" actId="478"/>
          <ac:grpSpMkLst>
            <pc:docMk/>
            <pc:sldMk cId="1131497229" sldId="296"/>
            <ac:grpSpMk id="23" creationId="{E90BAE0C-A9D1-4C96-9E52-F27A21A357EB}"/>
          </ac:grpSpMkLst>
        </pc:grpChg>
        <pc:picChg chg="add del">
          <ac:chgData name="Wolff, Matt (DPH)" userId="1e4d1407-3357-4970-8dc7-a1f46b927bb7" providerId="ADAL" clId="{1A252059-E6CD-4F7F-AE1C-D6A7B2CEC9E0}" dt="2023-09-12T19:14:36.096" v="1586" actId="478"/>
          <ac:picMkLst>
            <pc:docMk/>
            <pc:sldMk cId="1131497229" sldId="296"/>
            <ac:picMk id="2" creationId="{70D867F6-96B5-8632-2D9D-2C9E141E9FE4}"/>
          </ac:picMkLst>
        </pc:picChg>
      </pc:sldChg>
      <pc:sldChg chg="addSp delSp modSp add mod ord">
        <pc:chgData name="Wolff, Matt (DPH)" userId="1e4d1407-3357-4970-8dc7-a1f46b927bb7" providerId="ADAL" clId="{1A252059-E6CD-4F7F-AE1C-D6A7B2CEC9E0}" dt="2023-09-18T17:49:33.978" v="5679" actId="1076"/>
        <pc:sldMkLst>
          <pc:docMk/>
          <pc:sldMk cId="717413194" sldId="297"/>
        </pc:sldMkLst>
        <pc:spChg chg="mod">
          <ac:chgData name="Wolff, Matt (DPH)" userId="1e4d1407-3357-4970-8dc7-a1f46b927bb7" providerId="ADAL" clId="{1A252059-E6CD-4F7F-AE1C-D6A7B2CEC9E0}" dt="2023-09-18T17:47:07.483" v="5674" actId="20577"/>
          <ac:spMkLst>
            <pc:docMk/>
            <pc:sldMk cId="717413194" sldId="297"/>
            <ac:spMk id="2" creationId="{B43C3C2E-C729-2F42-65A9-F37D89EE4E1D}"/>
          </ac:spMkLst>
        </pc:spChg>
        <pc:spChg chg="del">
          <ac:chgData name="Wolff, Matt (DPH)" userId="1e4d1407-3357-4970-8dc7-a1f46b927bb7" providerId="ADAL" clId="{1A252059-E6CD-4F7F-AE1C-D6A7B2CEC9E0}" dt="2023-09-12T19:20:55.255" v="2139" actId="478"/>
          <ac:spMkLst>
            <pc:docMk/>
            <pc:sldMk cId="717413194" sldId="297"/>
            <ac:spMk id="11" creationId="{6A521867-FE29-9415-4B1F-AE7BC42D2C95}"/>
          </ac:spMkLst>
        </pc:spChg>
        <pc:picChg chg="add mod">
          <ac:chgData name="Wolff, Matt (DPH)" userId="1e4d1407-3357-4970-8dc7-a1f46b927bb7" providerId="ADAL" clId="{1A252059-E6CD-4F7F-AE1C-D6A7B2CEC9E0}" dt="2023-09-18T17:49:33.978" v="5679" actId="1076"/>
          <ac:picMkLst>
            <pc:docMk/>
            <pc:sldMk cId="717413194" sldId="297"/>
            <ac:picMk id="4" creationId="{13B26D75-FFDE-9200-A7BA-397B7D2C0913}"/>
          </ac:picMkLst>
        </pc:picChg>
      </pc:sldChg>
      <pc:sldChg chg="modSp add del mod ord">
        <pc:chgData name="Wolff, Matt (DPH)" userId="1e4d1407-3357-4970-8dc7-a1f46b927bb7" providerId="ADAL" clId="{1A252059-E6CD-4F7F-AE1C-D6A7B2CEC9E0}" dt="2023-09-18T17:13:42.219" v="5441" actId="47"/>
        <pc:sldMkLst>
          <pc:docMk/>
          <pc:sldMk cId="3342628639" sldId="298"/>
        </pc:sldMkLst>
        <pc:spChg chg="mod">
          <ac:chgData name="Wolff, Matt (DPH)" userId="1e4d1407-3357-4970-8dc7-a1f46b927bb7" providerId="ADAL" clId="{1A252059-E6CD-4F7F-AE1C-D6A7B2CEC9E0}" dt="2023-09-13T23:36:37.941" v="4052" actId="14100"/>
          <ac:spMkLst>
            <pc:docMk/>
            <pc:sldMk cId="3342628639" sldId="298"/>
            <ac:spMk id="2" creationId="{B43C3C2E-C729-2F42-65A9-F37D89EE4E1D}"/>
          </ac:spMkLst>
        </pc:spChg>
      </pc:sldChg>
      <pc:sldChg chg="modSp add del mod">
        <pc:chgData name="Wolff, Matt (DPH)" userId="1e4d1407-3357-4970-8dc7-a1f46b927bb7" providerId="ADAL" clId="{1A252059-E6CD-4F7F-AE1C-D6A7B2CEC9E0}" dt="2023-09-18T16:54:38.385" v="5203" actId="47"/>
        <pc:sldMkLst>
          <pc:docMk/>
          <pc:sldMk cId="2589475350" sldId="299"/>
        </pc:sldMkLst>
        <pc:spChg chg="mod">
          <ac:chgData name="Wolff, Matt (DPH)" userId="1e4d1407-3357-4970-8dc7-a1f46b927bb7" providerId="ADAL" clId="{1A252059-E6CD-4F7F-AE1C-D6A7B2CEC9E0}" dt="2023-09-13T23:37:05.001" v="4088" actId="20577"/>
          <ac:spMkLst>
            <pc:docMk/>
            <pc:sldMk cId="2589475350" sldId="299"/>
            <ac:spMk id="2" creationId="{B43C3C2E-C729-2F42-65A9-F37D89EE4E1D}"/>
          </ac:spMkLst>
        </pc:spChg>
      </pc:sldChg>
      <pc:sldChg chg="addSp modSp add mod ord">
        <pc:chgData name="Wolff, Matt (DPH)" userId="1e4d1407-3357-4970-8dc7-a1f46b927bb7" providerId="ADAL" clId="{1A252059-E6CD-4F7F-AE1C-D6A7B2CEC9E0}" dt="2023-09-18T17:46:49.078" v="5661" actId="20577"/>
        <pc:sldMkLst>
          <pc:docMk/>
          <pc:sldMk cId="2415151802" sldId="300"/>
        </pc:sldMkLst>
        <pc:spChg chg="mod">
          <ac:chgData name="Wolff, Matt (DPH)" userId="1e4d1407-3357-4970-8dc7-a1f46b927bb7" providerId="ADAL" clId="{1A252059-E6CD-4F7F-AE1C-D6A7B2CEC9E0}" dt="2023-09-18T17:46:49.078" v="5661" actId="20577"/>
          <ac:spMkLst>
            <pc:docMk/>
            <pc:sldMk cId="2415151802" sldId="300"/>
            <ac:spMk id="2" creationId="{B43C3C2E-C729-2F42-65A9-F37D89EE4E1D}"/>
          </ac:spMkLst>
        </pc:spChg>
        <pc:picChg chg="add mod modCrop">
          <ac:chgData name="Wolff, Matt (DPH)" userId="1e4d1407-3357-4970-8dc7-a1f46b927bb7" providerId="ADAL" clId="{1A252059-E6CD-4F7F-AE1C-D6A7B2CEC9E0}" dt="2023-09-15T23:09:07.990" v="5201" actId="1076"/>
          <ac:picMkLst>
            <pc:docMk/>
            <pc:sldMk cId="2415151802" sldId="300"/>
            <ac:picMk id="4" creationId="{18477A14-2132-4413-5476-E84F07E4C264}"/>
          </ac:picMkLst>
        </pc:picChg>
      </pc:sldChg>
      <pc:sldChg chg="delSp add del mod ord">
        <pc:chgData name="Wolff, Matt (DPH)" userId="1e4d1407-3357-4970-8dc7-a1f46b927bb7" providerId="ADAL" clId="{1A252059-E6CD-4F7F-AE1C-D6A7B2CEC9E0}" dt="2023-09-18T17:14:35.008" v="5447" actId="47"/>
        <pc:sldMkLst>
          <pc:docMk/>
          <pc:sldMk cId="1966498825" sldId="301"/>
        </pc:sldMkLst>
        <pc:spChg chg="del">
          <ac:chgData name="Wolff, Matt (DPH)" userId="1e4d1407-3357-4970-8dc7-a1f46b927bb7" providerId="ADAL" clId="{1A252059-E6CD-4F7F-AE1C-D6A7B2CEC9E0}" dt="2023-09-14T00:15:33.957" v="5171" actId="478"/>
          <ac:spMkLst>
            <pc:docMk/>
            <pc:sldMk cId="1966498825" sldId="301"/>
            <ac:spMk id="11" creationId="{C0C0EC90-FE03-22C6-8F9A-2CD0EC316F25}"/>
          </ac:spMkLst>
        </pc:spChg>
        <pc:spChg chg="del">
          <ac:chgData name="Wolff, Matt (DPH)" userId="1e4d1407-3357-4970-8dc7-a1f46b927bb7" providerId="ADAL" clId="{1A252059-E6CD-4F7F-AE1C-D6A7B2CEC9E0}" dt="2023-09-14T00:15:30.678" v="5170" actId="478"/>
          <ac:spMkLst>
            <pc:docMk/>
            <pc:sldMk cId="1966498825" sldId="301"/>
            <ac:spMk id="57" creationId="{C07431A5-7863-98D9-1E60-2B74C442E43D}"/>
          </ac:spMkLst>
        </pc:spChg>
      </pc:sldChg>
      <pc:sldChg chg="add">
        <pc:chgData name="Wolff, Matt (DPH)" userId="1e4d1407-3357-4970-8dc7-a1f46b927bb7" providerId="ADAL" clId="{1A252059-E6CD-4F7F-AE1C-D6A7B2CEC9E0}" dt="2023-09-18T16:54:33.085" v="5202"/>
        <pc:sldMkLst>
          <pc:docMk/>
          <pc:sldMk cId="597283447" sldId="302"/>
        </pc:sldMkLst>
      </pc:sldChg>
      <pc:sldChg chg="add">
        <pc:chgData name="Wolff, Matt (DPH)" userId="1e4d1407-3357-4970-8dc7-a1f46b927bb7" providerId="ADAL" clId="{1A252059-E6CD-4F7F-AE1C-D6A7B2CEC9E0}" dt="2023-09-18T16:54:33.085" v="5202"/>
        <pc:sldMkLst>
          <pc:docMk/>
          <pc:sldMk cId="3506899301" sldId="303"/>
        </pc:sldMkLst>
      </pc:sldChg>
      <pc:sldChg chg="add">
        <pc:chgData name="Wolff, Matt (DPH)" userId="1e4d1407-3357-4970-8dc7-a1f46b927bb7" providerId="ADAL" clId="{1A252059-E6CD-4F7F-AE1C-D6A7B2CEC9E0}" dt="2023-09-18T16:54:33.085" v="5202"/>
        <pc:sldMkLst>
          <pc:docMk/>
          <pc:sldMk cId="2523065313" sldId="304"/>
        </pc:sldMkLst>
      </pc:sldChg>
      <pc:sldChg chg="add">
        <pc:chgData name="Wolff, Matt (DPH)" userId="1e4d1407-3357-4970-8dc7-a1f46b927bb7" providerId="ADAL" clId="{1A252059-E6CD-4F7F-AE1C-D6A7B2CEC9E0}" dt="2023-09-18T16:54:33.085" v="5202"/>
        <pc:sldMkLst>
          <pc:docMk/>
          <pc:sldMk cId="51797109" sldId="305"/>
        </pc:sldMkLst>
      </pc:sldChg>
      <pc:sldChg chg="add">
        <pc:chgData name="Wolff, Matt (DPH)" userId="1e4d1407-3357-4970-8dc7-a1f46b927bb7" providerId="ADAL" clId="{1A252059-E6CD-4F7F-AE1C-D6A7B2CEC9E0}" dt="2023-09-18T16:54:33.085" v="5202"/>
        <pc:sldMkLst>
          <pc:docMk/>
          <pc:sldMk cId="3944165498" sldId="306"/>
        </pc:sldMkLst>
      </pc:sldChg>
      <pc:sldChg chg="add">
        <pc:chgData name="Wolff, Matt (DPH)" userId="1e4d1407-3357-4970-8dc7-a1f46b927bb7" providerId="ADAL" clId="{1A252059-E6CD-4F7F-AE1C-D6A7B2CEC9E0}" dt="2023-09-18T16:54:33.085" v="5202"/>
        <pc:sldMkLst>
          <pc:docMk/>
          <pc:sldMk cId="19537585" sldId="307"/>
        </pc:sldMkLst>
      </pc:sldChg>
      <pc:sldChg chg="add">
        <pc:chgData name="Wolff, Matt (DPH)" userId="1e4d1407-3357-4970-8dc7-a1f46b927bb7" providerId="ADAL" clId="{1A252059-E6CD-4F7F-AE1C-D6A7B2CEC9E0}" dt="2023-09-18T16:54:33.085" v="5202"/>
        <pc:sldMkLst>
          <pc:docMk/>
          <pc:sldMk cId="957421434" sldId="308"/>
        </pc:sldMkLst>
      </pc:sldChg>
      <pc:sldChg chg="modSp add mod">
        <pc:chgData name="Wolff, Matt (DPH)" userId="1e4d1407-3357-4970-8dc7-a1f46b927bb7" providerId="ADAL" clId="{1A252059-E6CD-4F7F-AE1C-D6A7B2CEC9E0}" dt="2023-09-15T23:07:34.311" v="5192" actId="1076"/>
        <pc:sldMkLst>
          <pc:docMk/>
          <pc:sldMk cId="2456077640" sldId="790"/>
        </pc:sldMkLst>
        <pc:spChg chg="mod">
          <ac:chgData name="Wolff, Matt (DPH)" userId="1e4d1407-3357-4970-8dc7-a1f46b927bb7" providerId="ADAL" clId="{1A252059-E6CD-4F7F-AE1C-D6A7B2CEC9E0}" dt="2023-09-15T23:07:34.311" v="5192" actId="1076"/>
          <ac:spMkLst>
            <pc:docMk/>
            <pc:sldMk cId="2456077640" sldId="790"/>
            <ac:spMk id="4" creationId="{171CA6E8-CA8F-66C8-56F1-DA92C3BC6D3B}"/>
          </ac:spMkLst>
        </pc:spChg>
      </pc:sldChg>
      <pc:sldChg chg="add">
        <pc:chgData name="Wolff, Matt (DPH)" userId="1e4d1407-3357-4970-8dc7-a1f46b927bb7" providerId="ADAL" clId="{1A252059-E6CD-4F7F-AE1C-D6A7B2CEC9E0}" dt="2023-09-15T23:07:10.962" v="5190"/>
        <pc:sldMkLst>
          <pc:docMk/>
          <pc:sldMk cId="556227072" sldId="799"/>
        </pc:sldMkLst>
      </pc:sldChg>
      <pc:sldChg chg="add">
        <pc:chgData name="Wolff, Matt (DPH)" userId="1e4d1407-3357-4970-8dc7-a1f46b927bb7" providerId="ADAL" clId="{1A252059-E6CD-4F7F-AE1C-D6A7B2CEC9E0}" dt="2023-09-15T23:07:10.962" v="5190"/>
        <pc:sldMkLst>
          <pc:docMk/>
          <pc:sldMk cId="583433641" sldId="808"/>
        </pc:sldMkLst>
      </pc:sldChg>
      <pc:sldChg chg="add">
        <pc:chgData name="Wolff, Matt (DPH)" userId="1e4d1407-3357-4970-8dc7-a1f46b927bb7" providerId="ADAL" clId="{1A252059-E6CD-4F7F-AE1C-D6A7B2CEC9E0}" dt="2023-09-15T23:07:10.962" v="5190"/>
        <pc:sldMkLst>
          <pc:docMk/>
          <pc:sldMk cId="3967282772" sldId="809"/>
        </pc:sldMkLst>
      </pc:sldChg>
      <pc:sldChg chg="add">
        <pc:chgData name="Wolff, Matt (DPH)" userId="1e4d1407-3357-4970-8dc7-a1f46b927bb7" providerId="ADAL" clId="{1A252059-E6CD-4F7F-AE1C-D6A7B2CEC9E0}" dt="2023-09-15T23:07:10.962" v="5190"/>
        <pc:sldMkLst>
          <pc:docMk/>
          <pc:sldMk cId="0" sldId="810"/>
        </pc:sldMkLst>
      </pc:sldChg>
      <pc:sldChg chg="add">
        <pc:chgData name="Wolff, Matt (DPH)" userId="1e4d1407-3357-4970-8dc7-a1f46b927bb7" providerId="ADAL" clId="{1A252059-E6CD-4F7F-AE1C-D6A7B2CEC9E0}" dt="2023-09-15T23:07:10.962" v="5190"/>
        <pc:sldMkLst>
          <pc:docMk/>
          <pc:sldMk cId="1957863713" sldId="811"/>
        </pc:sldMkLst>
      </pc:sldChg>
      <pc:sldChg chg="add">
        <pc:chgData name="Wolff, Matt (DPH)" userId="1e4d1407-3357-4970-8dc7-a1f46b927bb7" providerId="ADAL" clId="{1A252059-E6CD-4F7F-AE1C-D6A7B2CEC9E0}" dt="2023-09-15T23:07:10.962" v="5190"/>
        <pc:sldMkLst>
          <pc:docMk/>
          <pc:sldMk cId="0" sldId="812"/>
        </pc:sldMkLst>
      </pc:sldChg>
      <pc:sldChg chg="modSp add mod">
        <pc:chgData name="Wolff, Matt (DPH)" userId="1e4d1407-3357-4970-8dc7-a1f46b927bb7" providerId="ADAL" clId="{1A252059-E6CD-4F7F-AE1C-D6A7B2CEC9E0}" dt="2023-09-15T23:08:22.612" v="5197" actId="1076"/>
        <pc:sldMkLst>
          <pc:docMk/>
          <pc:sldMk cId="0" sldId="813"/>
        </pc:sldMkLst>
        <pc:spChg chg="mod">
          <ac:chgData name="Wolff, Matt (DPH)" userId="1e4d1407-3357-4970-8dc7-a1f46b927bb7" providerId="ADAL" clId="{1A252059-E6CD-4F7F-AE1C-D6A7B2CEC9E0}" dt="2023-09-15T23:08:22.612" v="5197" actId="1076"/>
          <ac:spMkLst>
            <pc:docMk/>
            <pc:sldMk cId="0" sldId="813"/>
            <ac:spMk id="3" creationId="{5FC8F2E9-366E-8D83-8992-79EEFD73328F}"/>
          </ac:spMkLst>
        </pc:spChg>
      </pc:sldChg>
      <pc:sldChg chg="add">
        <pc:chgData name="Wolff, Matt (DPH)" userId="1e4d1407-3357-4970-8dc7-a1f46b927bb7" providerId="ADAL" clId="{1A252059-E6CD-4F7F-AE1C-D6A7B2CEC9E0}" dt="2023-09-15T23:07:10.962" v="5190"/>
        <pc:sldMkLst>
          <pc:docMk/>
          <pc:sldMk cId="2942364778" sldId="814"/>
        </pc:sldMkLst>
      </pc:sldChg>
      <pc:sldChg chg="modSp add mod">
        <pc:chgData name="Wolff, Matt (DPH)" userId="1e4d1407-3357-4970-8dc7-a1f46b927bb7" providerId="ADAL" clId="{1A252059-E6CD-4F7F-AE1C-D6A7B2CEC9E0}" dt="2023-09-15T23:08:30.249" v="5199" actId="14100"/>
        <pc:sldMkLst>
          <pc:docMk/>
          <pc:sldMk cId="0" sldId="815"/>
        </pc:sldMkLst>
        <pc:spChg chg="mod">
          <ac:chgData name="Wolff, Matt (DPH)" userId="1e4d1407-3357-4970-8dc7-a1f46b927bb7" providerId="ADAL" clId="{1A252059-E6CD-4F7F-AE1C-D6A7B2CEC9E0}" dt="2023-09-15T23:08:30.249" v="5199" actId="14100"/>
          <ac:spMkLst>
            <pc:docMk/>
            <pc:sldMk cId="0" sldId="815"/>
            <ac:spMk id="5" creationId="{9D85B807-2328-5827-D8C7-2D31789DD36A}"/>
          </ac:spMkLst>
        </pc:spChg>
      </pc:sldChg>
      <pc:sldChg chg="add">
        <pc:chgData name="Wolff, Matt (DPH)" userId="1e4d1407-3357-4970-8dc7-a1f46b927bb7" providerId="ADAL" clId="{1A252059-E6CD-4F7F-AE1C-D6A7B2CEC9E0}" dt="2023-09-15T23:07:10.962" v="5190"/>
        <pc:sldMkLst>
          <pc:docMk/>
          <pc:sldMk cId="0" sldId="816"/>
        </pc:sldMkLst>
      </pc:sldChg>
      <pc:sldChg chg="add">
        <pc:chgData name="Wolff, Matt (DPH)" userId="1e4d1407-3357-4970-8dc7-a1f46b927bb7" providerId="ADAL" clId="{1A252059-E6CD-4F7F-AE1C-D6A7B2CEC9E0}" dt="2023-09-15T23:07:27.662" v="5191"/>
        <pc:sldMkLst>
          <pc:docMk/>
          <pc:sldMk cId="0" sldId="817"/>
        </pc:sldMkLst>
      </pc:sldChg>
      <pc:sldChg chg="add">
        <pc:chgData name="Wolff, Matt (DPH)" userId="1e4d1407-3357-4970-8dc7-a1f46b927bb7" providerId="ADAL" clId="{1A252059-E6CD-4F7F-AE1C-D6A7B2CEC9E0}" dt="2023-09-18T16:54:33.085" v="5202"/>
        <pc:sldMkLst>
          <pc:docMk/>
          <pc:sldMk cId="3887794224" sldId="818"/>
        </pc:sldMkLst>
      </pc:sldChg>
      <pc:sldChg chg="modSp add mod ord">
        <pc:chgData name="Wolff, Matt (DPH)" userId="1e4d1407-3357-4970-8dc7-a1f46b927bb7" providerId="ADAL" clId="{1A252059-E6CD-4F7F-AE1C-D6A7B2CEC9E0}" dt="2023-09-18T17:47:00.829" v="5667" actId="14100"/>
        <pc:sldMkLst>
          <pc:docMk/>
          <pc:sldMk cId="1859681148" sldId="819"/>
        </pc:sldMkLst>
        <pc:spChg chg="mod">
          <ac:chgData name="Wolff, Matt (DPH)" userId="1e4d1407-3357-4970-8dc7-a1f46b927bb7" providerId="ADAL" clId="{1A252059-E6CD-4F7F-AE1C-D6A7B2CEC9E0}" dt="2023-09-18T17:47:00.829" v="5667" actId="14100"/>
          <ac:spMkLst>
            <pc:docMk/>
            <pc:sldMk cId="1859681148" sldId="819"/>
            <ac:spMk id="2" creationId="{B43C3C2E-C729-2F42-65A9-F37D89EE4E1D}"/>
          </ac:spMkLst>
        </pc:spChg>
      </pc:sldChg>
      <pc:sldChg chg="add del setBg">
        <pc:chgData name="Wolff, Matt (DPH)" userId="1e4d1407-3357-4970-8dc7-a1f46b927bb7" providerId="ADAL" clId="{1A252059-E6CD-4F7F-AE1C-D6A7B2CEC9E0}" dt="2023-09-18T17:50:13.403" v="5681"/>
        <pc:sldMkLst>
          <pc:docMk/>
          <pc:sldMk cId="1398332102" sldId="820"/>
        </pc:sldMkLst>
      </pc:sldChg>
      <pc:sldChg chg="modSp add mod ord">
        <pc:chgData name="Wolff, Matt (DPH)" userId="1e4d1407-3357-4970-8dc7-a1f46b927bb7" providerId="ADAL" clId="{1A252059-E6CD-4F7F-AE1C-D6A7B2CEC9E0}" dt="2023-09-18T17:50:21.267" v="5691" actId="20577"/>
        <pc:sldMkLst>
          <pc:docMk/>
          <pc:sldMk cId="3537963003" sldId="820"/>
        </pc:sldMkLst>
        <pc:spChg chg="mod">
          <ac:chgData name="Wolff, Matt (DPH)" userId="1e4d1407-3357-4970-8dc7-a1f46b927bb7" providerId="ADAL" clId="{1A252059-E6CD-4F7F-AE1C-D6A7B2CEC9E0}" dt="2023-09-18T17:50:21.267" v="5691" actId="20577"/>
          <ac:spMkLst>
            <pc:docMk/>
            <pc:sldMk cId="3537963003" sldId="820"/>
            <ac:spMk id="2" creationId="{00000000-0000-0000-0000-000000000000}"/>
          </ac:spMkLst>
        </pc:spChg>
      </pc:sldChg>
    </pc:docChg>
  </pc:docChgLst>
  <pc:docChgLst>
    <pc:chgData name="Wolff, Matt (DPH)" userId="S::matt.wolff@sfdph.org::1e4d1407-3357-4970-8dc7-a1f46b927bb7" providerId="AD" clId="Web-{DD612417-4008-6D5C-BB5A-762593EEACEB}"/>
    <pc:docChg chg="modSld">
      <pc:chgData name="Wolff, Matt (DPH)" userId="S::matt.wolff@sfdph.org::1e4d1407-3357-4970-8dc7-a1f46b927bb7" providerId="AD" clId="Web-{DD612417-4008-6D5C-BB5A-762593EEACEB}" dt="2024-06-18T18:07:45.349" v="57"/>
      <pc:docMkLst>
        <pc:docMk/>
      </pc:docMkLst>
      <pc:sldChg chg="delSp">
        <pc:chgData name="Wolff, Matt (DPH)" userId="S::matt.wolff@sfdph.org::1e4d1407-3357-4970-8dc7-a1f46b927bb7" providerId="AD" clId="Web-{DD612417-4008-6D5C-BB5A-762593EEACEB}" dt="2024-06-18T18:06:32.894" v="21"/>
        <pc:sldMkLst>
          <pc:docMk/>
          <pc:sldMk cId="981240165" sldId="259"/>
        </pc:sldMkLst>
        <pc:graphicFrameChg chg="del">
          <ac:chgData name="Wolff, Matt (DPH)" userId="S::matt.wolff@sfdph.org::1e4d1407-3357-4970-8dc7-a1f46b927bb7" providerId="AD" clId="Web-{DD612417-4008-6D5C-BB5A-762593EEACEB}" dt="2024-06-18T18:06:32.894" v="21"/>
          <ac:graphicFrameMkLst>
            <pc:docMk/>
            <pc:sldMk cId="981240165" sldId="259"/>
            <ac:graphicFrameMk id="3" creationId="{BA356FF4-8726-B02B-9A3F-BDC34A68E858}"/>
          </ac:graphicFrameMkLst>
        </pc:graphicFrameChg>
      </pc:sldChg>
      <pc:sldChg chg="addSp delSp modSp">
        <pc:chgData name="Wolff, Matt (DPH)" userId="S::matt.wolff@sfdph.org::1e4d1407-3357-4970-8dc7-a1f46b927bb7" providerId="AD" clId="Web-{DD612417-4008-6D5C-BB5A-762593EEACEB}" dt="2024-06-18T18:00:51.887" v="20"/>
        <pc:sldMkLst>
          <pc:docMk/>
          <pc:sldMk cId="2245415156" sldId="260"/>
        </pc:sldMkLst>
        <pc:graphicFrameChg chg="del">
          <ac:chgData name="Wolff, Matt (DPH)" userId="S::matt.wolff@sfdph.org::1e4d1407-3357-4970-8dc7-a1f46b927bb7" providerId="AD" clId="Web-{DD612417-4008-6D5C-BB5A-762593EEACEB}" dt="2024-06-18T18:00:16.292" v="2"/>
          <ac:graphicFrameMkLst>
            <pc:docMk/>
            <pc:sldMk cId="2245415156" sldId="260"/>
            <ac:graphicFrameMk id="4" creationId="{81567069-F3A1-4760-98DC-9B6C2C871C4E}"/>
          </ac:graphicFrameMkLst>
        </pc:graphicFrameChg>
        <pc:graphicFrameChg chg="add mod modGraphic">
          <ac:chgData name="Wolff, Matt (DPH)" userId="S::matt.wolff@sfdph.org::1e4d1407-3357-4970-8dc7-a1f46b927bb7" providerId="AD" clId="Web-{DD612417-4008-6D5C-BB5A-762593EEACEB}" dt="2024-06-18T18:00:51.887" v="20"/>
          <ac:graphicFrameMkLst>
            <pc:docMk/>
            <pc:sldMk cId="2245415156" sldId="260"/>
            <ac:graphicFrameMk id="5" creationId="{F0E4CE9D-4FAC-1C19-96E5-C2C647BEE046}"/>
          </ac:graphicFrameMkLst>
        </pc:graphicFrameChg>
      </pc:sldChg>
      <pc:sldChg chg="modSp">
        <pc:chgData name="Wolff, Matt (DPH)" userId="S::matt.wolff@sfdph.org::1e4d1407-3357-4970-8dc7-a1f46b927bb7" providerId="AD" clId="Web-{DD612417-4008-6D5C-BB5A-762593EEACEB}" dt="2024-06-18T17:59:20.541" v="1" actId="20577"/>
        <pc:sldMkLst>
          <pc:docMk/>
          <pc:sldMk cId="4291141510" sldId="261"/>
        </pc:sldMkLst>
        <pc:spChg chg="mod">
          <ac:chgData name="Wolff, Matt (DPH)" userId="S::matt.wolff@sfdph.org::1e4d1407-3357-4970-8dc7-a1f46b927bb7" providerId="AD" clId="Web-{DD612417-4008-6D5C-BB5A-762593EEACEB}" dt="2024-06-18T17:59:20.541" v="1" actId="20577"/>
          <ac:spMkLst>
            <pc:docMk/>
            <pc:sldMk cId="4291141510" sldId="261"/>
            <ac:spMk id="6" creationId="{73E30033-0EC4-0293-3AEA-F412428DADDB}"/>
          </ac:spMkLst>
        </pc:spChg>
      </pc:sldChg>
      <pc:sldChg chg="delSp">
        <pc:chgData name="Wolff, Matt (DPH)" userId="S::matt.wolff@sfdph.org::1e4d1407-3357-4970-8dc7-a1f46b927bb7" providerId="AD" clId="Web-{DD612417-4008-6D5C-BB5A-762593EEACEB}" dt="2024-06-18T18:07:45.349" v="57"/>
        <pc:sldMkLst>
          <pc:docMk/>
          <pc:sldMk cId="1107749669" sldId="286"/>
        </pc:sldMkLst>
        <pc:spChg chg="del">
          <ac:chgData name="Wolff, Matt (DPH)" userId="S::matt.wolff@sfdph.org::1e4d1407-3357-4970-8dc7-a1f46b927bb7" providerId="AD" clId="Web-{DD612417-4008-6D5C-BB5A-762593EEACEB}" dt="2024-06-18T18:07:45.349" v="57"/>
          <ac:spMkLst>
            <pc:docMk/>
            <pc:sldMk cId="1107749669" sldId="286"/>
            <ac:spMk id="2" creationId="{B43C3C2E-C729-2F42-65A9-F37D89EE4E1D}"/>
          </ac:spMkLst>
        </pc:spChg>
        <pc:spChg chg="del">
          <ac:chgData name="Wolff, Matt (DPH)" userId="S::matt.wolff@sfdph.org::1e4d1407-3357-4970-8dc7-a1f46b927bb7" providerId="AD" clId="Web-{DD612417-4008-6D5C-BB5A-762593EEACEB}" dt="2024-06-18T18:07:42.380" v="56"/>
          <ac:spMkLst>
            <pc:docMk/>
            <pc:sldMk cId="1107749669" sldId="286"/>
            <ac:spMk id="11" creationId="{6A521867-FE29-9415-4B1F-AE7BC42D2C95}"/>
          </ac:spMkLst>
        </pc:spChg>
      </pc:sldChg>
      <pc:sldChg chg="delSp modSp">
        <pc:chgData name="Wolff, Matt (DPH)" userId="S::matt.wolff@sfdph.org::1e4d1407-3357-4970-8dc7-a1f46b927bb7" providerId="AD" clId="Web-{DD612417-4008-6D5C-BB5A-762593EEACEB}" dt="2024-06-18T18:07:37.411" v="55"/>
        <pc:sldMkLst>
          <pc:docMk/>
          <pc:sldMk cId="1035766499" sldId="288"/>
        </pc:sldMkLst>
        <pc:spChg chg="del">
          <ac:chgData name="Wolff, Matt (DPH)" userId="S::matt.wolff@sfdph.org::1e4d1407-3357-4970-8dc7-a1f46b927bb7" providerId="AD" clId="Web-{DD612417-4008-6D5C-BB5A-762593EEACEB}" dt="2024-06-18T18:07:33.161" v="53"/>
          <ac:spMkLst>
            <pc:docMk/>
            <pc:sldMk cId="1035766499" sldId="288"/>
            <ac:spMk id="2" creationId="{99A9E962-FB5B-DC22-4857-2945594FFF09}"/>
          </ac:spMkLst>
        </pc:spChg>
        <pc:spChg chg="del">
          <ac:chgData name="Wolff, Matt (DPH)" userId="S::matt.wolff@sfdph.org::1e4d1407-3357-4970-8dc7-a1f46b927bb7" providerId="AD" clId="Web-{DD612417-4008-6D5C-BB5A-762593EEACEB}" dt="2024-06-18T18:07:37.411" v="55"/>
          <ac:spMkLst>
            <pc:docMk/>
            <pc:sldMk cId="1035766499" sldId="288"/>
            <ac:spMk id="3" creationId="{D0837BFD-7691-9C8C-024B-33BE455284BE}"/>
          </ac:spMkLst>
        </pc:spChg>
        <pc:spChg chg="del">
          <ac:chgData name="Wolff, Matt (DPH)" userId="S::matt.wolff@sfdph.org::1e4d1407-3357-4970-8dc7-a1f46b927bb7" providerId="AD" clId="Web-{DD612417-4008-6D5C-BB5A-762593EEACEB}" dt="2024-06-18T18:07:28.427" v="50"/>
          <ac:spMkLst>
            <pc:docMk/>
            <pc:sldMk cId="1035766499" sldId="288"/>
            <ac:spMk id="4" creationId="{737A2E1F-3487-B9CA-5399-780A42107F1B}"/>
          </ac:spMkLst>
        </pc:spChg>
        <pc:spChg chg="del">
          <ac:chgData name="Wolff, Matt (DPH)" userId="S::matt.wolff@sfdph.org::1e4d1407-3357-4970-8dc7-a1f46b927bb7" providerId="AD" clId="Web-{DD612417-4008-6D5C-BB5A-762593EEACEB}" dt="2024-06-18T18:07:26.786" v="49"/>
          <ac:spMkLst>
            <pc:docMk/>
            <pc:sldMk cId="1035766499" sldId="288"/>
            <ac:spMk id="7" creationId="{7B0B2454-C312-D54B-3285-CCE56D5E9578}"/>
          </ac:spMkLst>
        </pc:spChg>
        <pc:spChg chg="del mod">
          <ac:chgData name="Wolff, Matt (DPH)" userId="S::matt.wolff@sfdph.org::1e4d1407-3357-4970-8dc7-a1f46b927bb7" providerId="AD" clId="Web-{DD612417-4008-6D5C-BB5A-762593EEACEB}" dt="2024-06-18T18:07:35.927" v="54"/>
          <ac:spMkLst>
            <pc:docMk/>
            <pc:sldMk cId="1035766499" sldId="288"/>
            <ac:spMk id="8" creationId="{ACDFAEB1-EB9A-0356-E101-3E8B42C3F859}"/>
          </ac:spMkLst>
        </pc:spChg>
        <pc:spChg chg="del">
          <ac:chgData name="Wolff, Matt (DPH)" userId="S::matt.wolff@sfdph.org::1e4d1407-3357-4970-8dc7-a1f46b927bb7" providerId="AD" clId="Web-{DD612417-4008-6D5C-BB5A-762593EEACEB}" dt="2024-06-18T18:07:31.145" v="52"/>
          <ac:spMkLst>
            <pc:docMk/>
            <pc:sldMk cId="1035766499" sldId="288"/>
            <ac:spMk id="9" creationId="{48AC3CE8-F709-CDEE-9A3A-D1D6FC508077}"/>
          </ac:spMkLst>
        </pc:spChg>
        <pc:spChg chg="del">
          <ac:chgData name="Wolff, Matt (DPH)" userId="S::matt.wolff@sfdph.org::1e4d1407-3357-4970-8dc7-a1f46b927bb7" providerId="AD" clId="Web-{DD612417-4008-6D5C-BB5A-762593EEACEB}" dt="2024-06-18T18:07:29.692" v="51"/>
          <ac:spMkLst>
            <pc:docMk/>
            <pc:sldMk cId="1035766499" sldId="288"/>
            <ac:spMk id="10" creationId="{1FC85279-6A7B-8944-FE8A-64E8CE5F056A}"/>
          </ac:spMkLst>
        </pc:spChg>
        <pc:spChg chg="del">
          <ac:chgData name="Wolff, Matt (DPH)" userId="S::matt.wolff@sfdph.org::1e4d1407-3357-4970-8dc7-a1f46b927bb7" providerId="AD" clId="Web-{DD612417-4008-6D5C-BB5A-762593EEACEB}" dt="2024-06-18T18:07:26.145" v="48"/>
          <ac:spMkLst>
            <pc:docMk/>
            <pc:sldMk cId="1035766499" sldId="288"/>
            <ac:spMk id="11" creationId="{47131B56-F454-28DD-D594-67E660AF412F}"/>
          </ac:spMkLst>
        </pc:spChg>
      </pc:sldChg>
      <pc:sldChg chg="delSp">
        <pc:chgData name="Wolff, Matt (DPH)" userId="S::matt.wolff@sfdph.org::1e4d1407-3357-4970-8dc7-a1f46b927bb7" providerId="AD" clId="Web-{DD612417-4008-6D5C-BB5A-762593EEACEB}" dt="2024-06-18T18:06:50.348" v="25"/>
        <pc:sldMkLst>
          <pc:docMk/>
          <pc:sldMk cId="717413194" sldId="297"/>
        </pc:sldMkLst>
        <pc:picChg chg="del">
          <ac:chgData name="Wolff, Matt (DPH)" userId="S::matt.wolff@sfdph.org::1e4d1407-3357-4970-8dc7-a1f46b927bb7" providerId="AD" clId="Web-{DD612417-4008-6D5C-BB5A-762593EEACEB}" dt="2024-06-18T18:06:50.348" v="25"/>
          <ac:picMkLst>
            <pc:docMk/>
            <pc:sldMk cId="717413194" sldId="297"/>
            <ac:picMk id="4" creationId="{13B26D75-FFDE-9200-A7BA-397B7D2C0913}"/>
          </ac:picMkLst>
        </pc:picChg>
      </pc:sldChg>
      <pc:sldChg chg="delSp">
        <pc:chgData name="Wolff, Matt (DPH)" userId="S::matt.wolff@sfdph.org::1e4d1407-3357-4970-8dc7-a1f46b927bb7" providerId="AD" clId="Web-{DD612417-4008-6D5C-BB5A-762593EEACEB}" dt="2024-06-18T18:06:43.176" v="22"/>
        <pc:sldMkLst>
          <pc:docMk/>
          <pc:sldMk cId="2415151802" sldId="300"/>
        </pc:sldMkLst>
        <pc:picChg chg="del">
          <ac:chgData name="Wolff, Matt (DPH)" userId="S::matt.wolff@sfdph.org::1e4d1407-3357-4970-8dc7-a1f46b927bb7" providerId="AD" clId="Web-{DD612417-4008-6D5C-BB5A-762593EEACEB}" dt="2024-06-18T18:06:43.176" v="22"/>
          <ac:picMkLst>
            <pc:docMk/>
            <pc:sldMk cId="2415151802" sldId="300"/>
            <ac:picMk id="4" creationId="{18477A14-2132-4413-5476-E84F07E4C264}"/>
          </ac:picMkLst>
        </pc:picChg>
      </pc:sldChg>
      <pc:sldChg chg="delSp">
        <pc:chgData name="Wolff, Matt (DPH)" userId="S::matt.wolff@sfdph.org::1e4d1407-3357-4970-8dc7-a1f46b927bb7" providerId="AD" clId="Web-{DD612417-4008-6D5C-BB5A-762593EEACEB}" dt="2024-06-18T18:06:59.317" v="32"/>
        <pc:sldMkLst>
          <pc:docMk/>
          <pc:sldMk cId="597283447" sldId="302"/>
        </pc:sldMkLst>
        <pc:spChg chg="del">
          <ac:chgData name="Wolff, Matt (DPH)" userId="S::matt.wolff@sfdph.org::1e4d1407-3357-4970-8dc7-a1f46b927bb7" providerId="AD" clId="Web-{DD612417-4008-6D5C-BB5A-762593EEACEB}" dt="2024-06-18T18:06:59.317" v="30"/>
          <ac:spMkLst>
            <pc:docMk/>
            <pc:sldMk cId="597283447" sldId="302"/>
            <ac:spMk id="5" creationId="{7240593C-C007-3150-FDB7-A100E334ACD0}"/>
          </ac:spMkLst>
        </pc:spChg>
        <pc:graphicFrameChg chg="del">
          <ac:chgData name="Wolff, Matt (DPH)" userId="S::matt.wolff@sfdph.org::1e4d1407-3357-4970-8dc7-a1f46b927bb7" providerId="AD" clId="Web-{DD612417-4008-6D5C-BB5A-762593EEACEB}" dt="2024-06-18T18:06:59.317" v="29"/>
          <ac:graphicFrameMkLst>
            <pc:docMk/>
            <pc:sldMk cId="597283447" sldId="302"/>
            <ac:graphicFrameMk id="3" creationId="{60DC94AD-54B9-2AF1-6182-91141F2A926D}"/>
          </ac:graphicFrameMkLst>
        </pc:graphicFrameChg>
        <pc:picChg chg="del">
          <ac:chgData name="Wolff, Matt (DPH)" userId="S::matt.wolff@sfdph.org::1e4d1407-3357-4970-8dc7-a1f46b927bb7" providerId="AD" clId="Web-{DD612417-4008-6D5C-BB5A-762593EEACEB}" dt="2024-06-18T18:06:59.317" v="31"/>
          <ac:picMkLst>
            <pc:docMk/>
            <pc:sldMk cId="597283447" sldId="302"/>
            <ac:picMk id="7" creationId="{DBB922A7-805D-7736-EBF9-4B48C5F75846}"/>
          </ac:picMkLst>
        </pc:picChg>
        <pc:picChg chg="del">
          <ac:chgData name="Wolff, Matt (DPH)" userId="S::matt.wolff@sfdph.org::1e4d1407-3357-4970-8dc7-a1f46b927bb7" providerId="AD" clId="Web-{DD612417-4008-6D5C-BB5A-762593EEACEB}" dt="2024-06-18T18:06:59.317" v="32"/>
          <ac:picMkLst>
            <pc:docMk/>
            <pc:sldMk cId="597283447" sldId="302"/>
            <ac:picMk id="21" creationId="{1DCC79E6-ECE5-BF6D-44CD-2740E39228FB}"/>
          </ac:picMkLst>
        </pc:picChg>
      </pc:sldChg>
      <pc:sldChg chg="delSp">
        <pc:chgData name="Wolff, Matt (DPH)" userId="S::matt.wolff@sfdph.org::1e4d1407-3357-4970-8dc7-a1f46b927bb7" providerId="AD" clId="Web-{DD612417-4008-6D5C-BB5A-762593EEACEB}" dt="2024-06-18T18:07:01.785" v="35"/>
        <pc:sldMkLst>
          <pc:docMk/>
          <pc:sldMk cId="3506899301" sldId="303"/>
        </pc:sldMkLst>
        <pc:graphicFrameChg chg="del">
          <ac:chgData name="Wolff, Matt (DPH)" userId="S::matt.wolff@sfdph.org::1e4d1407-3357-4970-8dc7-a1f46b927bb7" providerId="AD" clId="Web-{DD612417-4008-6D5C-BB5A-762593EEACEB}" dt="2024-06-18T18:07:01.082" v="33"/>
          <ac:graphicFrameMkLst>
            <pc:docMk/>
            <pc:sldMk cId="3506899301" sldId="303"/>
            <ac:graphicFrameMk id="3" creationId="{69BD404B-CD52-CEE6-4915-2252CC130FD4}"/>
          </ac:graphicFrameMkLst>
        </pc:graphicFrameChg>
        <pc:picChg chg="del">
          <ac:chgData name="Wolff, Matt (DPH)" userId="S::matt.wolff@sfdph.org::1e4d1407-3357-4970-8dc7-a1f46b927bb7" providerId="AD" clId="Web-{DD612417-4008-6D5C-BB5A-762593EEACEB}" dt="2024-06-18T18:07:01.426" v="34"/>
          <ac:picMkLst>
            <pc:docMk/>
            <pc:sldMk cId="3506899301" sldId="303"/>
            <ac:picMk id="8" creationId="{C3546AD5-55A9-1445-FDF9-C8BD74843DDA}"/>
          </ac:picMkLst>
        </pc:picChg>
        <pc:picChg chg="del">
          <ac:chgData name="Wolff, Matt (DPH)" userId="S::matt.wolff@sfdph.org::1e4d1407-3357-4970-8dc7-a1f46b927bb7" providerId="AD" clId="Web-{DD612417-4008-6D5C-BB5A-762593EEACEB}" dt="2024-06-18T18:07:01.785" v="35"/>
          <ac:picMkLst>
            <pc:docMk/>
            <pc:sldMk cId="3506899301" sldId="303"/>
            <ac:picMk id="10" creationId="{921E95D7-8773-160B-7E66-CD300CE4D96E}"/>
          </ac:picMkLst>
        </pc:picChg>
      </pc:sldChg>
      <pc:sldChg chg="delSp">
        <pc:chgData name="Wolff, Matt (DPH)" userId="S::matt.wolff@sfdph.org::1e4d1407-3357-4970-8dc7-a1f46b927bb7" providerId="AD" clId="Web-{DD612417-4008-6D5C-BB5A-762593EEACEB}" dt="2024-06-18T18:07:05.942" v="40"/>
        <pc:sldMkLst>
          <pc:docMk/>
          <pc:sldMk cId="2523065313" sldId="304"/>
        </pc:sldMkLst>
        <pc:picChg chg="del">
          <ac:chgData name="Wolff, Matt (DPH)" userId="S::matt.wolff@sfdph.org::1e4d1407-3357-4970-8dc7-a1f46b927bb7" providerId="AD" clId="Web-{DD612417-4008-6D5C-BB5A-762593EEACEB}" dt="2024-06-18T18:07:04.317" v="39"/>
          <ac:picMkLst>
            <pc:docMk/>
            <pc:sldMk cId="2523065313" sldId="304"/>
            <ac:picMk id="17" creationId="{65ACF351-4483-4C6E-9E16-ABDAEB42FB5A}"/>
          </ac:picMkLst>
        </pc:picChg>
        <pc:picChg chg="del">
          <ac:chgData name="Wolff, Matt (DPH)" userId="S::matt.wolff@sfdph.org::1e4d1407-3357-4970-8dc7-a1f46b927bb7" providerId="AD" clId="Web-{DD612417-4008-6D5C-BB5A-762593EEACEB}" dt="2024-06-18T18:07:03.582" v="37"/>
          <ac:picMkLst>
            <pc:docMk/>
            <pc:sldMk cId="2523065313" sldId="304"/>
            <ac:picMk id="21" creationId="{9ABFAC84-58A2-29C0-2316-85EA52C0BF56}"/>
          </ac:picMkLst>
        </pc:picChg>
        <pc:picChg chg="del">
          <ac:chgData name="Wolff, Matt (DPH)" userId="S::matt.wolff@sfdph.org::1e4d1407-3357-4970-8dc7-a1f46b927bb7" providerId="AD" clId="Web-{DD612417-4008-6D5C-BB5A-762593EEACEB}" dt="2024-06-18T18:07:03.207" v="36"/>
          <ac:picMkLst>
            <pc:docMk/>
            <pc:sldMk cId="2523065313" sldId="304"/>
            <ac:picMk id="23" creationId="{3A0236D1-B1BF-F2E4-A51C-DFCF4D607349}"/>
          </ac:picMkLst>
        </pc:picChg>
        <pc:picChg chg="del">
          <ac:chgData name="Wolff, Matt (DPH)" userId="S::matt.wolff@sfdph.org::1e4d1407-3357-4970-8dc7-a1f46b927bb7" providerId="AD" clId="Web-{DD612417-4008-6D5C-BB5A-762593EEACEB}" dt="2024-06-18T18:07:04.020" v="38"/>
          <ac:picMkLst>
            <pc:docMk/>
            <pc:sldMk cId="2523065313" sldId="304"/>
            <ac:picMk id="25" creationId="{F25E3ADF-663A-4721-6C23-839A597094BC}"/>
          </ac:picMkLst>
        </pc:picChg>
        <pc:cxnChg chg="del">
          <ac:chgData name="Wolff, Matt (DPH)" userId="S::matt.wolff@sfdph.org::1e4d1407-3357-4970-8dc7-a1f46b927bb7" providerId="AD" clId="Web-{DD612417-4008-6D5C-BB5A-762593EEACEB}" dt="2024-06-18T18:07:05.942" v="40"/>
          <ac:cxnSpMkLst>
            <pc:docMk/>
            <pc:sldMk cId="2523065313" sldId="304"/>
            <ac:cxnSpMk id="4" creationId="{609A9EDF-4F6B-1B6A-C11B-8269A6341D37}"/>
          </ac:cxnSpMkLst>
        </pc:cxnChg>
      </pc:sldChg>
      <pc:sldChg chg="delSp">
        <pc:chgData name="Wolff, Matt (DPH)" userId="S::matt.wolff@sfdph.org::1e4d1407-3357-4970-8dc7-a1f46b927bb7" providerId="AD" clId="Web-{DD612417-4008-6D5C-BB5A-762593EEACEB}" dt="2024-06-18T18:07:07.348" v="41"/>
        <pc:sldMkLst>
          <pc:docMk/>
          <pc:sldMk cId="51797109" sldId="305"/>
        </pc:sldMkLst>
        <pc:picChg chg="del">
          <ac:chgData name="Wolff, Matt (DPH)" userId="S::matt.wolff@sfdph.org::1e4d1407-3357-4970-8dc7-a1f46b927bb7" providerId="AD" clId="Web-{DD612417-4008-6D5C-BB5A-762593EEACEB}" dt="2024-06-18T18:07:07.348" v="41"/>
          <ac:picMkLst>
            <pc:docMk/>
            <pc:sldMk cId="51797109" sldId="305"/>
            <ac:picMk id="4" creationId="{56DE2E48-8266-ADF5-A6CF-FB7EF1084410}"/>
          </ac:picMkLst>
        </pc:picChg>
      </pc:sldChg>
      <pc:sldChg chg="delSp">
        <pc:chgData name="Wolff, Matt (DPH)" userId="S::matt.wolff@sfdph.org::1e4d1407-3357-4970-8dc7-a1f46b927bb7" providerId="AD" clId="Web-{DD612417-4008-6D5C-BB5A-762593EEACEB}" dt="2024-06-18T18:07:09.692" v="42"/>
        <pc:sldMkLst>
          <pc:docMk/>
          <pc:sldMk cId="3944165498" sldId="306"/>
        </pc:sldMkLst>
        <pc:picChg chg="del">
          <ac:chgData name="Wolff, Matt (DPH)" userId="S::matt.wolff@sfdph.org::1e4d1407-3357-4970-8dc7-a1f46b927bb7" providerId="AD" clId="Web-{DD612417-4008-6D5C-BB5A-762593EEACEB}" dt="2024-06-18T18:07:09.692" v="42"/>
          <ac:picMkLst>
            <pc:docMk/>
            <pc:sldMk cId="3944165498" sldId="306"/>
            <ac:picMk id="4" creationId="{50A62117-3B83-A343-B67D-E22251CF0A6D}"/>
          </ac:picMkLst>
        </pc:picChg>
      </pc:sldChg>
      <pc:sldChg chg="delSp">
        <pc:chgData name="Wolff, Matt (DPH)" userId="S::matt.wolff@sfdph.org::1e4d1407-3357-4970-8dc7-a1f46b927bb7" providerId="AD" clId="Web-{DD612417-4008-6D5C-BB5A-762593EEACEB}" dt="2024-06-18T18:07:12.661" v="45"/>
        <pc:sldMkLst>
          <pc:docMk/>
          <pc:sldMk cId="19537585" sldId="307"/>
        </pc:sldMkLst>
        <pc:picChg chg="del">
          <ac:chgData name="Wolff, Matt (DPH)" userId="S::matt.wolff@sfdph.org::1e4d1407-3357-4970-8dc7-a1f46b927bb7" providerId="AD" clId="Web-{DD612417-4008-6D5C-BB5A-762593EEACEB}" dt="2024-06-18T18:07:12.661" v="45"/>
          <ac:picMkLst>
            <pc:docMk/>
            <pc:sldMk cId="19537585" sldId="307"/>
            <ac:picMk id="7" creationId="{A92C890E-F537-0284-04F3-7DD69FAC737A}"/>
          </ac:picMkLst>
        </pc:picChg>
      </pc:sldChg>
      <pc:sldChg chg="delSp">
        <pc:chgData name="Wolff, Matt (DPH)" userId="S::matt.wolff@sfdph.org::1e4d1407-3357-4970-8dc7-a1f46b927bb7" providerId="AD" clId="Web-{DD612417-4008-6D5C-BB5A-762593EEACEB}" dt="2024-06-18T18:07:16.708" v="46"/>
        <pc:sldMkLst>
          <pc:docMk/>
          <pc:sldMk cId="957421434" sldId="308"/>
        </pc:sldMkLst>
        <pc:picChg chg="del">
          <ac:chgData name="Wolff, Matt (DPH)" userId="S::matt.wolff@sfdph.org::1e4d1407-3357-4970-8dc7-a1f46b927bb7" providerId="AD" clId="Web-{DD612417-4008-6D5C-BB5A-762593EEACEB}" dt="2024-06-18T18:07:11.254" v="44"/>
          <ac:picMkLst>
            <pc:docMk/>
            <pc:sldMk cId="957421434" sldId="308"/>
            <ac:picMk id="7" creationId="{A60B4C60-1B5F-6DFD-A865-FA8B60631F61}"/>
          </ac:picMkLst>
        </pc:picChg>
        <pc:picChg chg="del">
          <ac:chgData name="Wolff, Matt (DPH)" userId="S::matt.wolff@sfdph.org::1e4d1407-3357-4970-8dc7-a1f46b927bb7" providerId="AD" clId="Web-{DD612417-4008-6D5C-BB5A-762593EEACEB}" dt="2024-06-18T18:07:10.942" v="43"/>
          <ac:picMkLst>
            <pc:docMk/>
            <pc:sldMk cId="957421434" sldId="308"/>
            <ac:picMk id="10" creationId="{5DA075F4-1084-1D09-3D4D-DFE825576AAB}"/>
          </ac:picMkLst>
        </pc:picChg>
        <pc:cxnChg chg="del">
          <ac:chgData name="Wolff, Matt (DPH)" userId="S::matt.wolff@sfdph.org::1e4d1407-3357-4970-8dc7-a1f46b927bb7" providerId="AD" clId="Web-{DD612417-4008-6D5C-BB5A-762593EEACEB}" dt="2024-06-18T18:07:16.708" v="46"/>
          <ac:cxnSpMkLst>
            <pc:docMk/>
            <pc:sldMk cId="957421434" sldId="308"/>
            <ac:cxnSpMk id="4" creationId="{609A9EDF-4F6B-1B6A-C11B-8269A6341D37}"/>
          </ac:cxnSpMkLst>
        </pc:cxnChg>
      </pc:sldChg>
      <pc:sldChg chg="delSp">
        <pc:chgData name="Wolff, Matt (DPH)" userId="S::matt.wolff@sfdph.org::1e4d1407-3357-4970-8dc7-a1f46b927bb7" providerId="AD" clId="Web-{DD612417-4008-6D5C-BB5A-762593EEACEB}" dt="2024-06-18T18:06:54.160" v="28"/>
        <pc:sldMkLst>
          <pc:docMk/>
          <pc:sldMk cId="3887794224" sldId="818"/>
        </pc:sldMkLst>
        <pc:graphicFrameChg chg="del">
          <ac:chgData name="Wolff, Matt (DPH)" userId="S::matt.wolff@sfdph.org::1e4d1407-3357-4970-8dc7-a1f46b927bb7" providerId="AD" clId="Web-{DD612417-4008-6D5C-BB5A-762593EEACEB}" dt="2024-06-18T18:06:53.535" v="27"/>
          <ac:graphicFrameMkLst>
            <pc:docMk/>
            <pc:sldMk cId="3887794224" sldId="818"/>
            <ac:graphicFrameMk id="3" creationId="{65AB91BE-8BCA-FD3D-071A-D41F374EAF77}"/>
          </ac:graphicFrameMkLst>
        </pc:graphicFrameChg>
        <pc:graphicFrameChg chg="del">
          <ac:chgData name="Wolff, Matt (DPH)" userId="S::matt.wolff@sfdph.org::1e4d1407-3357-4970-8dc7-a1f46b927bb7" providerId="AD" clId="Web-{DD612417-4008-6D5C-BB5A-762593EEACEB}" dt="2024-06-18T18:06:52.973" v="26"/>
          <ac:graphicFrameMkLst>
            <pc:docMk/>
            <pc:sldMk cId="3887794224" sldId="818"/>
            <ac:graphicFrameMk id="7" creationId="{86893B87-C1E2-B444-058F-11332FDFCD0F}"/>
          </ac:graphicFrameMkLst>
        </pc:graphicFrameChg>
        <pc:graphicFrameChg chg="del">
          <ac:chgData name="Wolff, Matt (DPH)" userId="S::matt.wolff@sfdph.org::1e4d1407-3357-4970-8dc7-a1f46b927bb7" providerId="AD" clId="Web-{DD612417-4008-6D5C-BB5A-762593EEACEB}" dt="2024-06-18T18:06:54.160" v="28"/>
          <ac:graphicFrameMkLst>
            <pc:docMk/>
            <pc:sldMk cId="3887794224" sldId="818"/>
            <ac:graphicFrameMk id="8" creationId="{DCB0155D-E421-C820-B212-456B60AAD89C}"/>
          </ac:graphicFrameMkLst>
        </pc:graphicFrameChg>
      </pc:sldChg>
      <pc:sldChg chg="delSp">
        <pc:chgData name="Wolff, Matt (DPH)" userId="S::matt.wolff@sfdph.org::1e4d1407-3357-4970-8dc7-a1f46b927bb7" providerId="AD" clId="Web-{DD612417-4008-6D5C-BB5A-762593EEACEB}" dt="2024-06-18T18:06:48.301" v="24"/>
        <pc:sldMkLst>
          <pc:docMk/>
          <pc:sldMk cId="1859681148" sldId="819"/>
        </pc:sldMkLst>
        <pc:spChg chg="del">
          <ac:chgData name="Wolff, Matt (DPH)" userId="S::matt.wolff@sfdph.org::1e4d1407-3357-4970-8dc7-a1f46b927bb7" providerId="AD" clId="Web-{DD612417-4008-6D5C-BB5A-762593EEACEB}" dt="2024-06-18T18:06:46.926" v="23"/>
          <ac:spMkLst>
            <pc:docMk/>
            <pc:sldMk cId="1859681148" sldId="819"/>
            <ac:spMk id="4" creationId="{FB6C71D4-DACB-2A91-DC7F-C27ABA675927}"/>
          </ac:spMkLst>
        </pc:spChg>
        <pc:picChg chg="del">
          <ac:chgData name="Wolff, Matt (DPH)" userId="S::matt.wolff@sfdph.org::1e4d1407-3357-4970-8dc7-a1f46b927bb7" providerId="AD" clId="Web-{DD612417-4008-6D5C-BB5A-762593EEACEB}" dt="2024-06-18T18:06:48.301" v="24"/>
          <ac:picMkLst>
            <pc:docMk/>
            <pc:sldMk cId="1859681148" sldId="819"/>
            <ac:picMk id="3" creationId="{084FF6B3-04F1-4AFB-2B3A-CE48445E8DFE}"/>
          </ac:picMkLst>
        </pc:picChg>
      </pc:sldChg>
    </pc:docChg>
  </pc:docChgLst>
  <pc:docChgLst>
    <pc:chgData name="Morrison, Alex (ADM)" userId="S::alex.morrison@sfgov.org::5e1e9cdd-ef89-4fdf-ba65-81d29d8fcdec" providerId="AD" clId="Web-{388EE0C3-0B4C-D786-D789-B5DFEC2623F0}"/>
    <pc:docChg chg="modSld">
      <pc:chgData name="Morrison, Alex (ADM)" userId="S::alex.morrison@sfgov.org::5e1e9cdd-ef89-4fdf-ba65-81d29d8fcdec" providerId="AD" clId="Web-{388EE0C3-0B4C-D786-D789-B5DFEC2623F0}" dt="2024-06-20T18:54:10.299" v="306" actId="20577"/>
      <pc:docMkLst>
        <pc:docMk/>
      </pc:docMkLst>
      <pc:sldChg chg="modSp">
        <pc:chgData name="Morrison, Alex (ADM)" userId="S::alex.morrison@sfgov.org::5e1e9cdd-ef89-4fdf-ba65-81d29d8fcdec" providerId="AD" clId="Web-{388EE0C3-0B4C-D786-D789-B5DFEC2623F0}" dt="2024-06-20T18:54:10.299" v="306" actId="20577"/>
        <pc:sldMkLst>
          <pc:docMk/>
          <pc:sldMk cId="3276769398" sldId="824"/>
        </pc:sldMkLst>
        <pc:spChg chg="mod">
          <ac:chgData name="Morrison, Alex (ADM)" userId="S::alex.morrison@sfgov.org::5e1e9cdd-ef89-4fdf-ba65-81d29d8fcdec" providerId="AD" clId="Web-{388EE0C3-0B4C-D786-D789-B5DFEC2623F0}" dt="2024-06-20T18:54:10.299" v="306" actId="20577"/>
          <ac:spMkLst>
            <pc:docMk/>
            <pc:sldMk cId="3276769398" sldId="824"/>
            <ac:spMk id="2" creationId="{B43C3C2E-C729-2F42-65A9-F37D89EE4E1D}"/>
          </ac:spMkLst>
        </pc:spChg>
      </pc:sldChg>
      <pc:sldChg chg="addSp modSp">
        <pc:chgData name="Morrison, Alex (ADM)" userId="S::alex.morrison@sfgov.org::5e1e9cdd-ef89-4fdf-ba65-81d29d8fcdec" providerId="AD" clId="Web-{388EE0C3-0B4C-D786-D789-B5DFEC2623F0}" dt="2024-06-20T18:53:36.532" v="295" actId="20577"/>
        <pc:sldMkLst>
          <pc:docMk/>
          <pc:sldMk cId="1219202406" sldId="826"/>
        </pc:sldMkLst>
        <pc:spChg chg="mod">
          <ac:chgData name="Morrison, Alex (ADM)" userId="S::alex.morrison@sfgov.org::5e1e9cdd-ef89-4fdf-ba65-81d29d8fcdec" providerId="AD" clId="Web-{388EE0C3-0B4C-D786-D789-B5DFEC2623F0}" dt="2024-06-20T18:50:54.686" v="251" actId="14100"/>
          <ac:spMkLst>
            <pc:docMk/>
            <pc:sldMk cId="1219202406" sldId="826"/>
            <ac:spMk id="4" creationId="{C875C839-8ED4-874F-F772-34C0CF14F66E}"/>
          </ac:spMkLst>
        </pc:spChg>
        <pc:spChg chg="add mod">
          <ac:chgData name="Morrison, Alex (ADM)" userId="S::alex.morrison@sfgov.org::5e1e9cdd-ef89-4fdf-ba65-81d29d8fcdec" providerId="AD" clId="Web-{388EE0C3-0B4C-D786-D789-B5DFEC2623F0}" dt="2024-06-20T18:51:21.592" v="261" actId="1076"/>
          <ac:spMkLst>
            <pc:docMk/>
            <pc:sldMk cId="1219202406" sldId="826"/>
            <ac:spMk id="7" creationId="{59C1886B-CC43-27C1-F204-5B3A91515C40}"/>
          </ac:spMkLst>
        </pc:spChg>
        <pc:spChg chg="mod">
          <ac:chgData name="Morrison, Alex (ADM)" userId="S::alex.morrison@sfgov.org::5e1e9cdd-ef89-4fdf-ba65-81d29d8fcdec" providerId="AD" clId="Web-{388EE0C3-0B4C-D786-D789-B5DFEC2623F0}" dt="2024-06-20T18:53:05.829" v="273" actId="20577"/>
          <ac:spMkLst>
            <pc:docMk/>
            <pc:sldMk cId="1219202406" sldId="826"/>
            <ac:spMk id="9" creationId="{1ABAC594-4149-ABE0-A7C2-958A8ABB8ADF}"/>
          </ac:spMkLst>
        </pc:spChg>
        <pc:spChg chg="mod">
          <ac:chgData name="Morrison, Alex (ADM)" userId="S::alex.morrison@sfgov.org::5e1e9cdd-ef89-4fdf-ba65-81d29d8fcdec" providerId="AD" clId="Web-{388EE0C3-0B4C-D786-D789-B5DFEC2623F0}" dt="2024-06-20T18:53:36.532" v="295" actId="20577"/>
          <ac:spMkLst>
            <pc:docMk/>
            <pc:sldMk cId="1219202406" sldId="826"/>
            <ac:spMk id="11" creationId="{A7F596C9-7D5C-3223-EC81-D7846F6D95EB}"/>
          </ac:spMkLst>
        </pc:spChg>
        <pc:picChg chg="add mod">
          <ac:chgData name="Morrison, Alex (ADM)" userId="S::alex.morrison@sfgov.org::5e1e9cdd-ef89-4fdf-ba65-81d29d8fcdec" providerId="AD" clId="Web-{388EE0C3-0B4C-D786-D789-B5DFEC2623F0}" dt="2024-06-20T18:51:23.280" v="262" actId="1076"/>
          <ac:picMkLst>
            <pc:docMk/>
            <pc:sldMk cId="1219202406" sldId="826"/>
            <ac:picMk id="3" creationId="{0723D37F-3F8C-9D53-1F99-D6C9664F89D5}"/>
          </ac:picMkLst>
        </pc:picChg>
        <pc:picChg chg="mod">
          <ac:chgData name="Morrison, Alex (ADM)" userId="S::alex.morrison@sfgov.org::5e1e9cdd-ef89-4fdf-ba65-81d29d8fcdec" providerId="AD" clId="Web-{388EE0C3-0B4C-D786-D789-B5DFEC2623F0}" dt="2024-06-20T18:51:13.983" v="258" actId="1076"/>
          <ac:picMkLst>
            <pc:docMk/>
            <pc:sldMk cId="1219202406" sldId="826"/>
            <ac:picMk id="8" creationId="{80867E6B-72EC-00FF-FD40-7213DB656135}"/>
          </ac:picMkLst>
        </pc:picChg>
        <pc:picChg chg="mod">
          <ac:chgData name="Morrison, Alex (ADM)" userId="S::alex.morrison@sfgov.org::5e1e9cdd-ef89-4fdf-ba65-81d29d8fcdec" providerId="AD" clId="Web-{388EE0C3-0B4C-D786-D789-B5DFEC2623F0}" dt="2024-06-20T18:51:26.061" v="263" actId="1076"/>
          <ac:picMkLst>
            <pc:docMk/>
            <pc:sldMk cId="1219202406" sldId="826"/>
            <ac:picMk id="10" creationId="{6CCED512-7182-478A-F3DF-C80368DAF7EB}"/>
          </ac:picMkLst>
        </pc:picChg>
      </pc:sldChg>
    </pc:docChg>
  </pc:docChgLst>
  <pc:docChgLst>
    <pc:chgData name="Morrison, Alex (ADM)" userId="S::alex.morrison@sfgov.org::5e1e9cdd-ef89-4fdf-ba65-81d29d8fcdec" providerId="AD" clId="Web-{4C732FC7-D33D-7424-10ED-6F0FF97A5906}"/>
    <pc:docChg chg="addSld delSld modSld sldOrd addMainMaster">
      <pc:chgData name="Morrison, Alex (ADM)" userId="S::alex.morrison@sfgov.org::5e1e9cdd-ef89-4fdf-ba65-81d29d8fcdec" providerId="AD" clId="Web-{4C732FC7-D33D-7424-10ED-6F0FF97A5906}" dt="2023-08-29T22:39:59.891" v="493" actId="20577"/>
      <pc:docMkLst>
        <pc:docMk/>
      </pc:docMkLst>
      <pc:sldChg chg="del">
        <pc:chgData name="Morrison, Alex (ADM)" userId="S::alex.morrison@sfgov.org::5e1e9cdd-ef89-4fdf-ba65-81d29d8fcdec" providerId="AD" clId="Web-{4C732FC7-D33D-7424-10ED-6F0FF97A5906}" dt="2023-08-29T22:17:16.337" v="166"/>
        <pc:sldMkLst>
          <pc:docMk/>
          <pc:sldMk cId="109857222" sldId="256"/>
        </pc:sldMkLst>
      </pc:sldChg>
      <pc:sldChg chg="new del">
        <pc:chgData name="Morrison, Alex (ADM)" userId="S::alex.morrison@sfgov.org::5e1e9cdd-ef89-4fdf-ba65-81d29d8fcdec" providerId="AD" clId="Web-{4C732FC7-D33D-7424-10ED-6F0FF97A5906}" dt="2023-08-29T22:17:16.337" v="165"/>
        <pc:sldMkLst>
          <pc:docMk/>
          <pc:sldMk cId="826164275" sldId="258"/>
        </pc:sldMkLst>
      </pc:sldChg>
      <pc:sldChg chg="add ord">
        <pc:chgData name="Morrison, Alex (ADM)" userId="S::alex.morrison@sfgov.org::5e1e9cdd-ef89-4fdf-ba65-81d29d8fcdec" providerId="AD" clId="Web-{4C732FC7-D33D-7424-10ED-6F0FF97A5906}" dt="2023-08-29T22:03:15.792" v="4"/>
        <pc:sldMkLst>
          <pc:docMk/>
          <pc:sldMk cId="981240165" sldId="259"/>
        </pc:sldMkLst>
      </pc:sldChg>
      <pc:sldChg chg="delSp modSp add ord">
        <pc:chgData name="Morrison, Alex (ADM)" userId="S::alex.morrison@sfgov.org::5e1e9cdd-ef89-4fdf-ba65-81d29d8fcdec" providerId="AD" clId="Web-{4C732FC7-D33D-7424-10ED-6F0FF97A5906}" dt="2023-08-29T22:35:23.121" v="390"/>
        <pc:sldMkLst>
          <pc:docMk/>
          <pc:sldMk cId="2245415156" sldId="260"/>
        </pc:sldMkLst>
        <pc:spChg chg="mod">
          <ac:chgData name="Morrison, Alex (ADM)" userId="S::alex.morrison@sfgov.org::5e1e9cdd-ef89-4fdf-ba65-81d29d8fcdec" providerId="AD" clId="Web-{4C732FC7-D33D-7424-10ED-6F0FF97A5906}" dt="2023-08-29T22:09:44.392" v="80" actId="1076"/>
          <ac:spMkLst>
            <pc:docMk/>
            <pc:sldMk cId="2245415156" sldId="260"/>
            <ac:spMk id="11" creationId="{34002C0C-1F1A-7E66-F039-CE0CC2F1CA28}"/>
          </ac:spMkLst>
        </pc:spChg>
        <pc:spChg chg="del">
          <ac:chgData name="Morrison, Alex (ADM)" userId="S::alex.morrison@sfgov.org::5e1e9cdd-ef89-4fdf-ba65-81d29d8fcdec" providerId="AD" clId="Web-{4C732FC7-D33D-7424-10ED-6F0FF97A5906}" dt="2023-08-29T22:09:32.251" v="78"/>
          <ac:spMkLst>
            <pc:docMk/>
            <pc:sldMk cId="2245415156" sldId="260"/>
            <ac:spMk id="12" creationId="{4493BD04-01C2-6A32-74BD-0A9EE0838223}"/>
          </ac:spMkLst>
        </pc:spChg>
        <pc:graphicFrameChg chg="mod modGraphic">
          <ac:chgData name="Morrison, Alex (ADM)" userId="S::alex.morrison@sfgov.org::5e1e9cdd-ef89-4fdf-ba65-81d29d8fcdec" providerId="AD" clId="Web-{4C732FC7-D33D-7424-10ED-6F0FF97A5906}" dt="2023-08-29T22:35:23.121" v="390"/>
          <ac:graphicFrameMkLst>
            <pc:docMk/>
            <pc:sldMk cId="2245415156" sldId="260"/>
            <ac:graphicFrameMk id="4" creationId="{81567069-F3A1-4760-98DC-9B6C2C871C4E}"/>
          </ac:graphicFrameMkLst>
        </pc:graphicFrameChg>
      </pc:sldChg>
      <pc:sldChg chg="modSp add ord">
        <pc:chgData name="Morrison, Alex (ADM)" userId="S::alex.morrison@sfgov.org::5e1e9cdd-ef89-4fdf-ba65-81d29d8fcdec" providerId="AD" clId="Web-{4C732FC7-D33D-7424-10ED-6F0FF97A5906}" dt="2023-08-29T22:03:49.183" v="18" actId="20577"/>
        <pc:sldMkLst>
          <pc:docMk/>
          <pc:sldMk cId="4291141510" sldId="261"/>
        </pc:sldMkLst>
        <pc:spChg chg="mod">
          <ac:chgData name="Morrison, Alex (ADM)" userId="S::alex.morrison@sfgov.org::5e1e9cdd-ef89-4fdf-ba65-81d29d8fcdec" providerId="AD" clId="Web-{4C732FC7-D33D-7424-10ED-6F0FF97A5906}" dt="2023-08-29T22:03:49.183" v="18" actId="20577"/>
          <ac:spMkLst>
            <pc:docMk/>
            <pc:sldMk cId="4291141510" sldId="261"/>
            <ac:spMk id="6" creationId="{73E30033-0EC4-0293-3AEA-F412428DADDB}"/>
          </ac:spMkLst>
        </pc:spChg>
      </pc:sldChg>
      <pc:sldChg chg="add">
        <pc:chgData name="Morrison, Alex (ADM)" userId="S::alex.morrison@sfgov.org::5e1e9cdd-ef89-4fdf-ba65-81d29d8fcdec" providerId="AD" clId="Web-{4C732FC7-D33D-7424-10ED-6F0FF97A5906}" dt="2023-08-29T22:05:30.372" v="27"/>
        <pc:sldMkLst>
          <pc:docMk/>
          <pc:sldMk cId="3712001676" sldId="263"/>
        </pc:sldMkLst>
      </pc:sldChg>
      <pc:sldChg chg="add del">
        <pc:chgData name="Morrison, Alex (ADM)" userId="S::alex.morrison@sfgov.org::5e1e9cdd-ef89-4fdf-ba65-81d29d8fcdec" providerId="AD" clId="Web-{4C732FC7-D33D-7424-10ED-6F0FF97A5906}" dt="2023-08-29T22:16:02.398" v="149"/>
        <pc:sldMkLst>
          <pc:docMk/>
          <pc:sldMk cId="1107965710" sldId="265"/>
        </pc:sldMkLst>
      </pc:sldChg>
      <pc:sldChg chg="add">
        <pc:chgData name="Morrison, Alex (ADM)" userId="S::alex.morrison@sfgov.org::5e1e9cdd-ef89-4fdf-ba65-81d29d8fcdec" providerId="AD" clId="Web-{4C732FC7-D33D-7424-10ED-6F0FF97A5906}" dt="2023-08-29T22:16:14.649" v="157"/>
        <pc:sldMkLst>
          <pc:docMk/>
          <pc:sldMk cId="2490246246" sldId="265"/>
        </pc:sldMkLst>
      </pc:sldChg>
      <pc:sldChg chg="add del">
        <pc:chgData name="Morrison, Alex (ADM)" userId="S::alex.morrison@sfgov.org::5e1e9cdd-ef89-4fdf-ba65-81d29d8fcdec" providerId="AD" clId="Web-{4C732FC7-D33D-7424-10ED-6F0FF97A5906}" dt="2023-08-29T22:16:02.414" v="150"/>
        <pc:sldMkLst>
          <pc:docMk/>
          <pc:sldMk cId="911761689" sldId="266"/>
        </pc:sldMkLst>
      </pc:sldChg>
      <pc:sldChg chg="add">
        <pc:chgData name="Morrison, Alex (ADM)" userId="S::alex.morrison@sfgov.org::5e1e9cdd-ef89-4fdf-ba65-81d29d8fcdec" providerId="AD" clId="Web-{4C732FC7-D33D-7424-10ED-6F0FF97A5906}" dt="2023-08-29T22:16:14.774" v="158"/>
        <pc:sldMkLst>
          <pc:docMk/>
          <pc:sldMk cId="2228322482" sldId="266"/>
        </pc:sldMkLst>
      </pc:sldChg>
      <pc:sldChg chg="add">
        <pc:chgData name="Morrison, Alex (ADM)" userId="S::alex.morrison@sfgov.org::5e1e9cdd-ef89-4fdf-ba65-81d29d8fcdec" providerId="AD" clId="Web-{4C732FC7-D33D-7424-10ED-6F0FF97A5906}" dt="2023-08-29T22:16:14.930" v="159"/>
        <pc:sldMkLst>
          <pc:docMk/>
          <pc:sldMk cId="1019462533" sldId="267"/>
        </pc:sldMkLst>
      </pc:sldChg>
      <pc:sldChg chg="add del">
        <pc:chgData name="Morrison, Alex (ADM)" userId="S::alex.morrison@sfgov.org::5e1e9cdd-ef89-4fdf-ba65-81d29d8fcdec" providerId="AD" clId="Web-{4C732FC7-D33D-7424-10ED-6F0FF97A5906}" dt="2023-08-29T22:16:02.414" v="151"/>
        <pc:sldMkLst>
          <pc:docMk/>
          <pc:sldMk cId="2382780201" sldId="267"/>
        </pc:sldMkLst>
      </pc:sldChg>
      <pc:sldChg chg="add del">
        <pc:chgData name="Morrison, Alex (ADM)" userId="S::alex.morrison@sfgov.org::5e1e9cdd-ef89-4fdf-ba65-81d29d8fcdec" providerId="AD" clId="Web-{4C732FC7-D33D-7424-10ED-6F0FF97A5906}" dt="2023-08-29T22:16:02.414" v="152"/>
        <pc:sldMkLst>
          <pc:docMk/>
          <pc:sldMk cId="529125054" sldId="268"/>
        </pc:sldMkLst>
      </pc:sldChg>
      <pc:sldChg chg="add">
        <pc:chgData name="Morrison, Alex (ADM)" userId="S::alex.morrison@sfgov.org::5e1e9cdd-ef89-4fdf-ba65-81d29d8fcdec" providerId="AD" clId="Web-{4C732FC7-D33D-7424-10ED-6F0FF97A5906}" dt="2023-08-29T22:16:15.039" v="160"/>
        <pc:sldMkLst>
          <pc:docMk/>
          <pc:sldMk cId="2794877144" sldId="268"/>
        </pc:sldMkLst>
      </pc:sldChg>
      <pc:sldChg chg="add">
        <pc:chgData name="Morrison, Alex (ADM)" userId="S::alex.morrison@sfgov.org::5e1e9cdd-ef89-4fdf-ba65-81d29d8fcdec" providerId="AD" clId="Web-{4C732FC7-D33D-7424-10ED-6F0FF97A5906}" dt="2023-08-29T22:16:15.195" v="161"/>
        <pc:sldMkLst>
          <pc:docMk/>
          <pc:sldMk cId="536662652" sldId="269"/>
        </pc:sldMkLst>
      </pc:sldChg>
      <pc:sldChg chg="add del">
        <pc:chgData name="Morrison, Alex (ADM)" userId="S::alex.morrison@sfgov.org::5e1e9cdd-ef89-4fdf-ba65-81d29d8fcdec" providerId="AD" clId="Web-{4C732FC7-D33D-7424-10ED-6F0FF97A5906}" dt="2023-08-29T22:16:02.414" v="153"/>
        <pc:sldMkLst>
          <pc:docMk/>
          <pc:sldMk cId="1418883409" sldId="269"/>
        </pc:sldMkLst>
      </pc:sldChg>
      <pc:sldChg chg="add">
        <pc:chgData name="Morrison, Alex (ADM)" userId="S::alex.morrison@sfgov.org::5e1e9cdd-ef89-4fdf-ba65-81d29d8fcdec" providerId="AD" clId="Web-{4C732FC7-D33D-7424-10ED-6F0FF97A5906}" dt="2023-08-29T22:16:15.320" v="162"/>
        <pc:sldMkLst>
          <pc:docMk/>
          <pc:sldMk cId="4150685251" sldId="270"/>
        </pc:sldMkLst>
      </pc:sldChg>
      <pc:sldChg chg="add del">
        <pc:chgData name="Morrison, Alex (ADM)" userId="S::alex.morrison@sfgov.org::5e1e9cdd-ef89-4fdf-ba65-81d29d8fcdec" providerId="AD" clId="Web-{4C732FC7-D33D-7424-10ED-6F0FF97A5906}" dt="2023-08-29T22:16:02.414" v="154"/>
        <pc:sldMkLst>
          <pc:docMk/>
          <pc:sldMk cId="4153455853" sldId="270"/>
        </pc:sldMkLst>
      </pc:sldChg>
      <pc:sldChg chg="add del">
        <pc:chgData name="Morrison, Alex (ADM)" userId="S::alex.morrison@sfgov.org::5e1e9cdd-ef89-4fdf-ba65-81d29d8fcdec" providerId="AD" clId="Web-{4C732FC7-D33D-7424-10ED-6F0FF97A5906}" dt="2023-08-29T22:16:02.414" v="155"/>
        <pc:sldMkLst>
          <pc:docMk/>
          <pc:sldMk cId="315714131" sldId="271"/>
        </pc:sldMkLst>
      </pc:sldChg>
      <pc:sldChg chg="add">
        <pc:chgData name="Morrison, Alex (ADM)" userId="S::alex.morrison@sfgov.org::5e1e9cdd-ef89-4fdf-ba65-81d29d8fcdec" providerId="AD" clId="Web-{4C732FC7-D33D-7424-10ED-6F0FF97A5906}" dt="2023-08-29T22:16:15.461" v="163"/>
        <pc:sldMkLst>
          <pc:docMk/>
          <pc:sldMk cId="1998828968" sldId="271"/>
        </pc:sldMkLst>
      </pc:sldChg>
      <pc:sldChg chg="add del">
        <pc:chgData name="Morrison, Alex (ADM)" userId="S::alex.morrison@sfgov.org::5e1e9cdd-ef89-4fdf-ba65-81d29d8fcdec" providerId="AD" clId="Web-{4C732FC7-D33D-7424-10ED-6F0FF97A5906}" dt="2023-08-29T22:16:02.430" v="156"/>
        <pc:sldMkLst>
          <pc:docMk/>
          <pc:sldMk cId="2853858108" sldId="272"/>
        </pc:sldMkLst>
      </pc:sldChg>
      <pc:sldChg chg="add">
        <pc:chgData name="Morrison, Alex (ADM)" userId="S::alex.morrison@sfgov.org::5e1e9cdd-ef89-4fdf-ba65-81d29d8fcdec" providerId="AD" clId="Web-{4C732FC7-D33D-7424-10ED-6F0FF97A5906}" dt="2023-08-29T22:16:15.570" v="164"/>
        <pc:sldMkLst>
          <pc:docMk/>
          <pc:sldMk cId="3130720793" sldId="272"/>
        </pc:sldMkLst>
      </pc:sldChg>
      <pc:sldChg chg="modSp new">
        <pc:chgData name="Morrison, Alex (ADM)" userId="S::alex.morrison@sfgov.org::5e1e9cdd-ef89-4fdf-ba65-81d29d8fcdec" providerId="AD" clId="Web-{4C732FC7-D33D-7424-10ED-6F0FF97A5906}" dt="2023-08-29T22:20:44.325" v="196" actId="20577"/>
        <pc:sldMkLst>
          <pc:docMk/>
          <pc:sldMk cId="1671902680" sldId="273"/>
        </pc:sldMkLst>
        <pc:spChg chg="mod">
          <ac:chgData name="Morrison, Alex (ADM)" userId="S::alex.morrison@sfgov.org::5e1e9cdd-ef89-4fdf-ba65-81d29d8fcdec" providerId="AD" clId="Web-{4C732FC7-D33D-7424-10ED-6F0FF97A5906}" dt="2023-08-29T22:20:44.325" v="196" actId="20577"/>
          <ac:spMkLst>
            <pc:docMk/>
            <pc:sldMk cId="1671902680" sldId="273"/>
            <ac:spMk id="2" creationId="{870482DD-5236-B7D4-A5B3-E133BAB15C8C}"/>
          </ac:spMkLst>
        </pc:spChg>
      </pc:sldChg>
      <pc:sldChg chg="modSp new">
        <pc:chgData name="Morrison, Alex (ADM)" userId="S::alex.morrison@sfgov.org::5e1e9cdd-ef89-4fdf-ba65-81d29d8fcdec" providerId="AD" clId="Web-{4C732FC7-D33D-7424-10ED-6F0FF97A5906}" dt="2023-08-29T22:23:18.578" v="328" actId="20577"/>
        <pc:sldMkLst>
          <pc:docMk/>
          <pc:sldMk cId="3381392150" sldId="274"/>
        </pc:sldMkLst>
        <pc:spChg chg="mod">
          <ac:chgData name="Morrison, Alex (ADM)" userId="S::alex.morrison@sfgov.org::5e1e9cdd-ef89-4fdf-ba65-81d29d8fcdec" providerId="AD" clId="Web-{4C732FC7-D33D-7424-10ED-6F0FF97A5906}" dt="2023-08-29T22:20:55.309" v="211" actId="20577"/>
          <ac:spMkLst>
            <pc:docMk/>
            <pc:sldMk cId="3381392150" sldId="274"/>
            <ac:spMk id="2" creationId="{934EA44F-FF7B-E6A9-D19A-427FE087A31D}"/>
          </ac:spMkLst>
        </pc:spChg>
        <pc:spChg chg="mod">
          <ac:chgData name="Morrison, Alex (ADM)" userId="S::alex.morrison@sfgov.org::5e1e9cdd-ef89-4fdf-ba65-81d29d8fcdec" providerId="AD" clId="Web-{4C732FC7-D33D-7424-10ED-6F0FF97A5906}" dt="2023-08-29T22:23:18.578" v="328" actId="20577"/>
          <ac:spMkLst>
            <pc:docMk/>
            <pc:sldMk cId="3381392150" sldId="274"/>
            <ac:spMk id="3" creationId="{8309EA78-2DFF-495D-FFA3-DE63B719B7DB}"/>
          </ac:spMkLst>
        </pc:spChg>
      </pc:sldChg>
      <pc:sldChg chg="addSp delSp modSp add replId">
        <pc:chgData name="Morrison, Alex (ADM)" userId="S::alex.morrison@sfgov.org::5e1e9cdd-ef89-4fdf-ba65-81d29d8fcdec" providerId="AD" clId="Web-{4C732FC7-D33D-7424-10ED-6F0FF97A5906}" dt="2023-08-29T22:39:59.891" v="493" actId="20577"/>
        <pc:sldMkLst>
          <pc:docMk/>
          <pc:sldMk cId="2044489543" sldId="275"/>
        </pc:sldMkLst>
        <pc:spChg chg="mod">
          <ac:chgData name="Morrison, Alex (ADM)" userId="S::alex.morrison@sfgov.org::5e1e9cdd-ef89-4fdf-ba65-81d29d8fcdec" providerId="AD" clId="Web-{4C732FC7-D33D-7424-10ED-6F0FF97A5906}" dt="2023-08-29T22:29:53.272" v="374" actId="14100"/>
          <ac:spMkLst>
            <pc:docMk/>
            <pc:sldMk cId="2044489543" sldId="275"/>
            <ac:spMk id="2" creationId="{870482DD-5236-B7D4-A5B3-E133BAB15C8C}"/>
          </ac:spMkLst>
        </pc:spChg>
        <pc:spChg chg="mod">
          <ac:chgData name="Morrison, Alex (ADM)" userId="S::alex.morrison@sfgov.org::5e1e9cdd-ef89-4fdf-ba65-81d29d8fcdec" providerId="AD" clId="Web-{4C732FC7-D33D-7424-10ED-6F0FF97A5906}" dt="2023-08-29T22:24:19.266" v="357" actId="14100"/>
          <ac:spMkLst>
            <pc:docMk/>
            <pc:sldMk cId="2044489543" sldId="275"/>
            <ac:spMk id="3" creationId="{FC223153-7514-A609-4FBC-B055054A2106}"/>
          </ac:spMkLst>
        </pc:spChg>
        <pc:spChg chg="del">
          <ac:chgData name="Morrison, Alex (ADM)" userId="S::alex.morrison@sfgov.org::5e1e9cdd-ef89-4fdf-ba65-81d29d8fcdec" providerId="AD" clId="Web-{4C732FC7-D33D-7424-10ED-6F0FF97A5906}" dt="2023-08-29T22:28:59.771" v="362"/>
          <ac:spMkLst>
            <pc:docMk/>
            <pc:sldMk cId="2044489543" sldId="275"/>
            <ac:spMk id="5" creationId="{50C7FF57-7E7F-63CB-A9FD-448097206538}"/>
          </ac:spMkLst>
        </pc:spChg>
        <pc:spChg chg="add mod">
          <ac:chgData name="Morrison, Alex (ADM)" userId="S::alex.morrison@sfgov.org::5e1e9cdd-ef89-4fdf-ba65-81d29d8fcdec" providerId="AD" clId="Web-{4C732FC7-D33D-7424-10ED-6F0FF97A5906}" dt="2023-08-29T22:39:59.891" v="493" actId="20577"/>
          <ac:spMkLst>
            <pc:docMk/>
            <pc:sldMk cId="2044489543" sldId="275"/>
            <ac:spMk id="8" creationId="{B9FB7ACE-927F-CDCB-96BB-9631AA1D5DD9}"/>
          </ac:spMkLst>
        </pc:spChg>
        <pc:picChg chg="mod">
          <ac:chgData name="Morrison, Alex (ADM)" userId="S::alex.morrison@sfgov.org::5e1e9cdd-ef89-4fdf-ba65-81d29d8fcdec" providerId="AD" clId="Web-{4C732FC7-D33D-7424-10ED-6F0FF97A5906}" dt="2023-08-29T22:24:47.876" v="361" actId="14100"/>
          <ac:picMkLst>
            <pc:docMk/>
            <pc:sldMk cId="2044489543" sldId="275"/>
            <ac:picMk id="4" creationId="{06DEE18B-DBF0-2FE3-1CF2-1667B2CC4E06}"/>
          </ac:picMkLst>
        </pc:picChg>
        <pc:picChg chg="add mod ord">
          <ac:chgData name="Morrison, Alex (ADM)" userId="S::alex.morrison@sfgov.org::5e1e9cdd-ef89-4fdf-ba65-81d29d8fcdec" providerId="AD" clId="Web-{4C732FC7-D33D-7424-10ED-6F0FF97A5906}" dt="2023-08-29T22:30:04.116" v="376" actId="14100"/>
          <ac:picMkLst>
            <pc:docMk/>
            <pc:sldMk cId="2044489543" sldId="275"/>
            <ac:picMk id="6" creationId="{906E0B43-B052-75EF-EBA6-767C6E9050D2}"/>
          </ac:picMkLst>
        </pc:picChg>
      </pc:sldChg>
      <pc:sldMasterChg chg="add addSldLayout">
        <pc:chgData name="Morrison, Alex (ADM)" userId="S::alex.morrison@sfgov.org::5e1e9cdd-ef89-4fdf-ba65-81d29d8fcdec" providerId="AD" clId="Web-{4C732FC7-D33D-7424-10ED-6F0FF97A5906}" dt="2023-08-29T22:15:31.617" v="141"/>
        <pc:sldMasterMkLst>
          <pc:docMk/>
          <pc:sldMasterMk cId="1338258059" sldId="2147483648"/>
        </pc:sldMasterMkLst>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3381267689" sldId="2147483649"/>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820795202" sldId="2147483650"/>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4149125216" sldId="2147483651"/>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4136358441" sldId="2147483652"/>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2932141149" sldId="2147483653"/>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2466149394" sldId="2147483654"/>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4257716775" sldId="2147483655"/>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1390593791" sldId="2147483656"/>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379545876" sldId="2147483657"/>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3115214967" sldId="2147483658"/>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3567974729" sldId="2147483659"/>
          </pc:sldLayoutMkLst>
        </pc:sldLayoutChg>
      </pc:sldMasterChg>
      <pc:sldMasterChg chg="add addSldLayout">
        <pc:chgData name="Morrison, Alex (ADM)" userId="S::alex.morrison@sfgov.org::5e1e9cdd-ef89-4fdf-ba65-81d29d8fcdec" providerId="AD" clId="Web-{4C732FC7-D33D-7424-10ED-6F0FF97A5906}" dt="2023-08-29T22:03:12.964" v="2"/>
        <pc:sldMasterMkLst>
          <pc:docMk/>
          <pc:sldMasterMk cId="2460954070" sldId="2147483732"/>
        </pc:sldMasterMkLst>
        <pc:sldLayoutChg chg="add">
          <pc:chgData name="Morrison, Alex (ADM)" userId="S::alex.morrison@sfgov.org::5e1e9cdd-ef89-4fdf-ba65-81d29d8fcdec" providerId="AD" clId="Web-{4C732FC7-D33D-7424-10ED-6F0FF97A5906}" dt="2023-08-29T22:03:12.964" v="2"/>
          <pc:sldLayoutMkLst>
            <pc:docMk/>
            <pc:sldMasterMk cId="2460954070" sldId="2147483732"/>
            <pc:sldLayoutMk cId="2385387890" sldId="2147483733"/>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949138452" sldId="2147483734"/>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2591524520" sldId="2147483735"/>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1203092039" sldId="2147483736"/>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3733172339" sldId="2147483737"/>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3210312558" sldId="2147483738"/>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3146388984" sldId="2147483739"/>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3171841454" sldId="2147483740"/>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1718958274" sldId="2147483741"/>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2202905451" sldId="2147483742"/>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3479445657" sldId="2147483743"/>
          </pc:sldLayoutMkLst>
        </pc:sldLayoutChg>
      </pc:sldMasterChg>
      <pc:sldMasterChg chg="add addSldLayout">
        <pc:chgData name="Morrison, Alex (ADM)" userId="S::alex.morrison@sfgov.org::5e1e9cdd-ef89-4fdf-ba65-81d29d8fcdec" providerId="AD" clId="Web-{4C732FC7-D33D-7424-10ED-6F0FF97A5906}" dt="2023-08-29T22:03:12.776" v="1"/>
        <pc:sldMasterMkLst>
          <pc:docMk/>
          <pc:sldMasterMk cId="3653157960" sldId="2147483748"/>
        </pc:sldMasterMkLst>
        <pc:sldLayoutChg chg="add">
          <pc:chgData name="Morrison, Alex (ADM)" userId="S::alex.morrison@sfgov.org::5e1e9cdd-ef89-4fdf-ba65-81d29d8fcdec" providerId="AD" clId="Web-{4C732FC7-D33D-7424-10ED-6F0FF97A5906}" dt="2023-08-29T22:03:12.776" v="1"/>
          <pc:sldLayoutMkLst>
            <pc:docMk/>
            <pc:sldMasterMk cId="3653157960" sldId="2147483748"/>
            <pc:sldLayoutMk cId="871332152" sldId="2147483722"/>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48"/>
            <pc:sldLayoutMk cId="57947181" sldId="2147483724"/>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48"/>
            <pc:sldLayoutMk cId="339357577" sldId="2147483725"/>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48"/>
            <pc:sldLayoutMk cId="948912354" sldId="2147483727"/>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48"/>
            <pc:sldLayoutMk cId="2837631275" sldId="2147483728"/>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48"/>
            <pc:sldLayoutMk cId="2192789297" sldId="2147483729"/>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48"/>
            <pc:sldLayoutMk cId="1195142120" sldId="2147483730"/>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48"/>
            <pc:sldLayoutMk cId="2963116268" sldId="2147483731"/>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48"/>
            <pc:sldLayoutMk cId="2018991953" sldId="2147483749"/>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48"/>
            <pc:sldLayoutMk cId="623141752" sldId="2147483750"/>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48"/>
            <pc:sldLayoutMk cId="1365113298" sldId="2147483751"/>
          </pc:sldLayoutMkLst>
        </pc:sldLayoutChg>
      </pc:sldMasterChg>
    </pc:docChg>
  </pc:docChgLst>
  <pc:docChgLst>
    <pc:chgData name="Wolff, Matt (DPH)" userId="S::matt.wolff@sfdph.org::1e4d1407-3357-4970-8dc7-a1f46b927bb7" providerId="AD" clId="Web-{FA443CED-6B42-59F5-5784-F3F88D6A4EDE}"/>
    <pc:docChg chg="addSld delSld modSld sldOrd">
      <pc:chgData name="Wolff, Matt (DPH)" userId="S::matt.wolff@sfdph.org::1e4d1407-3357-4970-8dc7-a1f46b927bb7" providerId="AD" clId="Web-{FA443CED-6B42-59F5-5784-F3F88D6A4EDE}" dt="2024-06-20T16:27:14.397" v="118" actId="20577"/>
      <pc:docMkLst>
        <pc:docMk/>
      </pc:docMkLst>
      <pc:sldChg chg="modSp">
        <pc:chgData name="Wolff, Matt (DPH)" userId="S::matt.wolff@sfdph.org::1e4d1407-3357-4970-8dc7-a1f46b927bb7" providerId="AD" clId="Web-{FA443CED-6B42-59F5-5784-F3F88D6A4EDE}" dt="2024-06-20T16:26:46.287" v="107" actId="1076"/>
        <pc:sldMkLst>
          <pc:docMk/>
          <pc:sldMk cId="3442557844" sldId="823"/>
        </pc:sldMkLst>
        <pc:spChg chg="mod">
          <ac:chgData name="Wolff, Matt (DPH)" userId="S::matt.wolff@sfdph.org::1e4d1407-3357-4970-8dc7-a1f46b927bb7" providerId="AD" clId="Web-{FA443CED-6B42-59F5-5784-F3F88D6A4EDE}" dt="2024-06-20T16:26:46.287" v="107" actId="1076"/>
          <ac:spMkLst>
            <pc:docMk/>
            <pc:sldMk cId="3442557844" sldId="823"/>
            <ac:spMk id="4" creationId="{7FAA0ABF-3762-119D-F8F5-C1E2A6E2C1B1}"/>
          </ac:spMkLst>
        </pc:spChg>
        <pc:spChg chg="mod">
          <ac:chgData name="Wolff, Matt (DPH)" userId="S::matt.wolff@sfdph.org::1e4d1407-3357-4970-8dc7-a1f46b927bb7" providerId="AD" clId="Web-{FA443CED-6B42-59F5-5784-F3F88D6A4EDE}" dt="2024-06-20T16:26:42.974" v="106" actId="1076"/>
          <ac:spMkLst>
            <pc:docMk/>
            <pc:sldMk cId="3442557844" sldId="823"/>
            <ac:spMk id="8" creationId="{60586032-6397-7CBF-3DD1-F427BAF8836E}"/>
          </ac:spMkLst>
        </pc:spChg>
        <pc:spChg chg="mod">
          <ac:chgData name="Wolff, Matt (DPH)" userId="S::matt.wolff@sfdph.org::1e4d1407-3357-4970-8dc7-a1f46b927bb7" providerId="AD" clId="Web-{FA443CED-6B42-59F5-5784-F3F88D6A4EDE}" dt="2024-06-20T16:26:30.318" v="102" actId="1076"/>
          <ac:spMkLst>
            <pc:docMk/>
            <pc:sldMk cId="3442557844" sldId="823"/>
            <ac:spMk id="10" creationId="{6FFF901D-EDF8-D741-6B43-3AB70D671992}"/>
          </ac:spMkLst>
        </pc:spChg>
        <pc:spChg chg="mod">
          <ac:chgData name="Wolff, Matt (DPH)" userId="S::matt.wolff@sfdph.org::1e4d1407-3357-4970-8dc7-a1f46b927bb7" providerId="AD" clId="Web-{FA443CED-6B42-59F5-5784-F3F88D6A4EDE}" dt="2024-06-20T16:26:33.755" v="103" actId="1076"/>
          <ac:spMkLst>
            <pc:docMk/>
            <pc:sldMk cId="3442557844" sldId="823"/>
            <ac:spMk id="17" creationId="{E67BE92B-0D25-9D9A-D118-D7EDFD41385B}"/>
          </ac:spMkLst>
        </pc:spChg>
        <pc:spChg chg="mod">
          <ac:chgData name="Wolff, Matt (DPH)" userId="S::matt.wolff@sfdph.org::1e4d1407-3357-4970-8dc7-a1f46b927bb7" providerId="AD" clId="Web-{FA443CED-6B42-59F5-5784-F3F88D6A4EDE}" dt="2024-06-20T16:26:36.318" v="104" actId="1076"/>
          <ac:spMkLst>
            <pc:docMk/>
            <pc:sldMk cId="3442557844" sldId="823"/>
            <ac:spMk id="20" creationId="{A6195305-095A-D46D-D2D8-B411807E2EB3}"/>
          </ac:spMkLst>
        </pc:spChg>
        <pc:spChg chg="mod">
          <ac:chgData name="Wolff, Matt (DPH)" userId="S::matt.wolff@sfdph.org::1e4d1407-3357-4970-8dc7-a1f46b927bb7" providerId="AD" clId="Web-{FA443CED-6B42-59F5-5784-F3F88D6A4EDE}" dt="2024-06-20T16:26:39.755" v="105" actId="1076"/>
          <ac:spMkLst>
            <pc:docMk/>
            <pc:sldMk cId="3442557844" sldId="823"/>
            <ac:spMk id="22" creationId="{4CD81608-24AB-7657-9E19-8E080C953389}"/>
          </ac:spMkLst>
        </pc:spChg>
      </pc:sldChg>
      <pc:sldChg chg="modSp add ord replId">
        <pc:chgData name="Wolff, Matt (DPH)" userId="S::matt.wolff@sfdph.org::1e4d1407-3357-4970-8dc7-a1f46b927bb7" providerId="AD" clId="Web-{FA443CED-6B42-59F5-5784-F3F88D6A4EDE}" dt="2024-06-20T16:22:41.266" v="63" actId="20577"/>
        <pc:sldMkLst>
          <pc:docMk/>
          <pc:sldMk cId="526478475" sldId="827"/>
        </pc:sldMkLst>
        <pc:spChg chg="mod">
          <ac:chgData name="Wolff, Matt (DPH)" userId="S::matt.wolff@sfdph.org::1e4d1407-3357-4970-8dc7-a1f46b927bb7" providerId="AD" clId="Web-{FA443CED-6B42-59F5-5784-F3F88D6A4EDE}" dt="2024-06-20T16:22:41.266" v="63" actId="20577"/>
          <ac:spMkLst>
            <pc:docMk/>
            <pc:sldMk cId="526478475" sldId="827"/>
            <ac:spMk id="2" creationId="{B43C3C2E-C729-2F42-65A9-F37D89EE4E1D}"/>
          </ac:spMkLst>
        </pc:spChg>
      </pc:sldChg>
      <pc:sldChg chg="modSp add del replId">
        <pc:chgData name="Wolff, Matt (DPH)" userId="S::matt.wolff@sfdph.org::1e4d1407-3357-4970-8dc7-a1f46b927bb7" providerId="AD" clId="Web-{FA443CED-6B42-59F5-5784-F3F88D6A4EDE}" dt="2024-06-20T16:21:10.560" v="44"/>
        <pc:sldMkLst>
          <pc:docMk/>
          <pc:sldMk cId="2575457845" sldId="827"/>
        </pc:sldMkLst>
        <pc:spChg chg="mod">
          <ac:chgData name="Wolff, Matt (DPH)" userId="S::matt.wolff@sfdph.org::1e4d1407-3357-4970-8dc7-a1f46b927bb7" providerId="AD" clId="Web-{FA443CED-6B42-59F5-5784-F3F88D6A4EDE}" dt="2024-06-20T16:20:29.341" v="25" actId="20577"/>
          <ac:spMkLst>
            <pc:docMk/>
            <pc:sldMk cId="2575457845" sldId="827"/>
            <ac:spMk id="2" creationId="{00000000-0000-0000-0000-000000000000}"/>
          </ac:spMkLst>
        </pc:spChg>
      </pc:sldChg>
      <pc:sldChg chg="modSp add del replId">
        <pc:chgData name="Wolff, Matt (DPH)" userId="S::matt.wolff@sfdph.org::1e4d1407-3357-4970-8dc7-a1f46b927bb7" providerId="AD" clId="Web-{FA443CED-6B42-59F5-5784-F3F88D6A4EDE}" dt="2024-06-20T16:21:10.560" v="43"/>
        <pc:sldMkLst>
          <pc:docMk/>
          <pc:sldMk cId="180919374" sldId="828"/>
        </pc:sldMkLst>
        <pc:spChg chg="mod">
          <ac:chgData name="Wolff, Matt (DPH)" userId="S::matt.wolff@sfdph.org::1e4d1407-3357-4970-8dc7-a1f46b927bb7" providerId="AD" clId="Web-{FA443CED-6B42-59F5-5784-F3F88D6A4EDE}" dt="2024-06-20T16:20:38.731" v="27" actId="20577"/>
          <ac:spMkLst>
            <pc:docMk/>
            <pc:sldMk cId="180919374" sldId="828"/>
            <ac:spMk id="2" creationId="{00000000-0000-0000-0000-000000000000}"/>
          </ac:spMkLst>
        </pc:spChg>
      </pc:sldChg>
      <pc:sldChg chg="modSp add replId">
        <pc:chgData name="Wolff, Matt (DPH)" userId="S::matt.wolff@sfdph.org::1e4d1407-3357-4970-8dc7-a1f46b927bb7" providerId="AD" clId="Web-{FA443CED-6B42-59F5-5784-F3F88D6A4EDE}" dt="2024-06-20T16:22:51.063" v="78" actId="20577"/>
        <pc:sldMkLst>
          <pc:docMk/>
          <pc:sldMk cId="618999851" sldId="828"/>
        </pc:sldMkLst>
        <pc:spChg chg="mod">
          <ac:chgData name="Wolff, Matt (DPH)" userId="S::matt.wolff@sfdph.org::1e4d1407-3357-4970-8dc7-a1f46b927bb7" providerId="AD" clId="Web-{FA443CED-6B42-59F5-5784-F3F88D6A4EDE}" dt="2024-06-20T16:22:51.063" v="78" actId="20577"/>
          <ac:spMkLst>
            <pc:docMk/>
            <pc:sldMk cId="618999851" sldId="828"/>
            <ac:spMk id="2" creationId="{B43C3C2E-C729-2F42-65A9-F37D89EE4E1D}"/>
          </ac:spMkLst>
        </pc:spChg>
      </pc:sldChg>
      <pc:sldChg chg="modSp add del replId">
        <pc:chgData name="Wolff, Matt (DPH)" userId="S::matt.wolff@sfdph.org::1e4d1407-3357-4970-8dc7-a1f46b927bb7" providerId="AD" clId="Web-{FA443CED-6B42-59F5-5784-F3F88D6A4EDE}" dt="2024-06-20T16:21:10.560" v="42"/>
        <pc:sldMkLst>
          <pc:docMk/>
          <pc:sldMk cId="1810819526" sldId="829"/>
        </pc:sldMkLst>
        <pc:spChg chg="mod">
          <ac:chgData name="Wolff, Matt (DPH)" userId="S::matt.wolff@sfdph.org::1e4d1407-3357-4970-8dc7-a1f46b927bb7" providerId="AD" clId="Web-{FA443CED-6B42-59F5-5784-F3F88D6A4EDE}" dt="2024-06-20T16:20:56.810" v="39" actId="20577"/>
          <ac:spMkLst>
            <pc:docMk/>
            <pc:sldMk cId="1810819526" sldId="829"/>
            <ac:spMk id="2" creationId="{00000000-0000-0000-0000-000000000000}"/>
          </ac:spMkLst>
        </pc:spChg>
      </pc:sldChg>
      <pc:sldChg chg="modSp add replId">
        <pc:chgData name="Wolff, Matt (DPH)" userId="S::matt.wolff@sfdph.org::1e4d1407-3357-4970-8dc7-a1f46b927bb7" providerId="AD" clId="Web-{FA443CED-6B42-59F5-5784-F3F88D6A4EDE}" dt="2024-06-20T16:22:59.860" v="85" actId="20577"/>
        <pc:sldMkLst>
          <pc:docMk/>
          <pc:sldMk cId="1951046035" sldId="829"/>
        </pc:sldMkLst>
        <pc:spChg chg="mod">
          <ac:chgData name="Wolff, Matt (DPH)" userId="S::matt.wolff@sfdph.org::1e4d1407-3357-4970-8dc7-a1f46b927bb7" providerId="AD" clId="Web-{FA443CED-6B42-59F5-5784-F3F88D6A4EDE}" dt="2024-06-20T16:22:59.860" v="85" actId="20577"/>
          <ac:spMkLst>
            <pc:docMk/>
            <pc:sldMk cId="1951046035" sldId="829"/>
            <ac:spMk id="2" creationId="{B43C3C2E-C729-2F42-65A9-F37D89EE4E1D}"/>
          </ac:spMkLst>
        </pc:spChg>
      </pc:sldChg>
      <pc:sldChg chg="modSp add replId">
        <pc:chgData name="Wolff, Matt (DPH)" userId="S::matt.wolff@sfdph.org::1e4d1407-3357-4970-8dc7-a1f46b927bb7" providerId="AD" clId="Web-{FA443CED-6B42-59F5-5784-F3F88D6A4EDE}" dt="2024-06-20T16:23:06.672" v="100" actId="20577"/>
        <pc:sldMkLst>
          <pc:docMk/>
          <pc:sldMk cId="244748745" sldId="830"/>
        </pc:sldMkLst>
        <pc:spChg chg="mod">
          <ac:chgData name="Wolff, Matt (DPH)" userId="S::matt.wolff@sfdph.org::1e4d1407-3357-4970-8dc7-a1f46b927bb7" providerId="AD" clId="Web-{FA443CED-6B42-59F5-5784-F3F88D6A4EDE}" dt="2024-06-20T16:23:06.672" v="100" actId="20577"/>
          <ac:spMkLst>
            <pc:docMk/>
            <pc:sldMk cId="244748745" sldId="830"/>
            <ac:spMk id="2" creationId="{B43C3C2E-C729-2F42-65A9-F37D89EE4E1D}"/>
          </ac:spMkLst>
        </pc:spChg>
      </pc:sldChg>
      <pc:sldChg chg="add del replId">
        <pc:chgData name="Wolff, Matt (DPH)" userId="S::matt.wolff@sfdph.org::1e4d1407-3357-4970-8dc7-a1f46b927bb7" providerId="AD" clId="Web-{FA443CED-6B42-59F5-5784-F3F88D6A4EDE}" dt="2024-06-20T16:21:10.560" v="41"/>
        <pc:sldMkLst>
          <pc:docMk/>
          <pc:sldMk cId="3626929612" sldId="830"/>
        </pc:sldMkLst>
      </pc:sldChg>
      <pc:sldChg chg="delSp modSp add replId">
        <pc:chgData name="Wolff, Matt (DPH)" userId="S::matt.wolff@sfdph.org::1e4d1407-3357-4970-8dc7-a1f46b927bb7" providerId="AD" clId="Web-{FA443CED-6B42-59F5-5784-F3F88D6A4EDE}" dt="2024-06-20T16:27:14.397" v="118" actId="20577"/>
        <pc:sldMkLst>
          <pc:docMk/>
          <pc:sldMk cId="1271884375" sldId="831"/>
        </pc:sldMkLst>
        <pc:spChg chg="mod">
          <ac:chgData name="Wolff, Matt (DPH)" userId="S::matt.wolff@sfdph.org::1e4d1407-3357-4970-8dc7-a1f46b927bb7" providerId="AD" clId="Web-{FA443CED-6B42-59F5-5784-F3F88D6A4EDE}" dt="2024-06-20T16:27:14.397" v="118" actId="20577"/>
          <ac:spMkLst>
            <pc:docMk/>
            <pc:sldMk cId="1271884375" sldId="831"/>
            <ac:spMk id="2" creationId="{B43C3C2E-C729-2F42-65A9-F37D89EE4E1D}"/>
          </ac:spMkLst>
        </pc:spChg>
        <pc:spChg chg="del">
          <ac:chgData name="Wolff, Matt (DPH)" userId="S::matt.wolff@sfdph.org::1e4d1407-3357-4970-8dc7-a1f46b927bb7" providerId="AD" clId="Web-{FA443CED-6B42-59F5-5784-F3F88D6A4EDE}" dt="2024-06-20T16:27:11.194" v="114"/>
          <ac:spMkLst>
            <pc:docMk/>
            <pc:sldMk cId="1271884375" sldId="831"/>
            <ac:spMk id="4" creationId="{7FAA0ABF-3762-119D-F8F5-C1E2A6E2C1B1}"/>
          </ac:spMkLst>
        </pc:spChg>
        <pc:spChg chg="del">
          <ac:chgData name="Wolff, Matt (DPH)" userId="S::matt.wolff@sfdph.org::1e4d1407-3357-4970-8dc7-a1f46b927bb7" providerId="AD" clId="Web-{FA443CED-6B42-59F5-5784-F3F88D6A4EDE}" dt="2024-06-20T16:27:11.194" v="113"/>
          <ac:spMkLst>
            <pc:docMk/>
            <pc:sldMk cId="1271884375" sldId="831"/>
            <ac:spMk id="8" creationId="{60586032-6397-7CBF-3DD1-F427BAF8836E}"/>
          </ac:spMkLst>
        </pc:spChg>
        <pc:spChg chg="del">
          <ac:chgData name="Wolff, Matt (DPH)" userId="S::matt.wolff@sfdph.org::1e4d1407-3357-4970-8dc7-a1f46b927bb7" providerId="AD" clId="Web-{FA443CED-6B42-59F5-5784-F3F88D6A4EDE}" dt="2024-06-20T16:27:11.178" v="112"/>
          <ac:spMkLst>
            <pc:docMk/>
            <pc:sldMk cId="1271884375" sldId="831"/>
            <ac:spMk id="10" creationId="{6FFF901D-EDF8-D741-6B43-3AB70D671992}"/>
          </ac:spMkLst>
        </pc:spChg>
        <pc:spChg chg="del">
          <ac:chgData name="Wolff, Matt (DPH)" userId="S::matt.wolff@sfdph.org::1e4d1407-3357-4970-8dc7-a1f46b927bb7" providerId="AD" clId="Web-{FA443CED-6B42-59F5-5784-F3F88D6A4EDE}" dt="2024-06-20T16:27:11.194" v="115"/>
          <ac:spMkLst>
            <pc:docMk/>
            <pc:sldMk cId="1271884375" sldId="831"/>
            <ac:spMk id="14" creationId="{39064197-663A-7B4C-B528-4178E95E9011}"/>
          </ac:spMkLst>
        </pc:spChg>
        <pc:spChg chg="del">
          <ac:chgData name="Wolff, Matt (DPH)" userId="S::matt.wolff@sfdph.org::1e4d1407-3357-4970-8dc7-a1f46b927bb7" providerId="AD" clId="Web-{FA443CED-6B42-59F5-5784-F3F88D6A4EDE}" dt="2024-06-20T16:27:11.178" v="111"/>
          <ac:spMkLst>
            <pc:docMk/>
            <pc:sldMk cId="1271884375" sldId="831"/>
            <ac:spMk id="17" creationId="{E67BE92B-0D25-9D9A-D118-D7EDFD41385B}"/>
          </ac:spMkLst>
        </pc:spChg>
        <pc:spChg chg="del">
          <ac:chgData name="Wolff, Matt (DPH)" userId="S::matt.wolff@sfdph.org::1e4d1407-3357-4970-8dc7-a1f46b927bb7" providerId="AD" clId="Web-{FA443CED-6B42-59F5-5784-F3F88D6A4EDE}" dt="2024-06-20T16:27:11.194" v="116"/>
          <ac:spMkLst>
            <pc:docMk/>
            <pc:sldMk cId="1271884375" sldId="831"/>
            <ac:spMk id="18" creationId="{009726A6-77DB-FD4D-AA50-483ACB433268}"/>
          </ac:spMkLst>
        </pc:spChg>
        <pc:spChg chg="del">
          <ac:chgData name="Wolff, Matt (DPH)" userId="S::matt.wolff@sfdph.org::1e4d1407-3357-4970-8dc7-a1f46b927bb7" providerId="AD" clId="Web-{FA443CED-6B42-59F5-5784-F3F88D6A4EDE}" dt="2024-06-20T16:27:11.178" v="110"/>
          <ac:spMkLst>
            <pc:docMk/>
            <pc:sldMk cId="1271884375" sldId="831"/>
            <ac:spMk id="20" creationId="{A6195305-095A-D46D-D2D8-B411807E2EB3}"/>
          </ac:spMkLst>
        </pc:spChg>
        <pc:spChg chg="del">
          <ac:chgData name="Wolff, Matt (DPH)" userId="S::matt.wolff@sfdph.org::1e4d1407-3357-4970-8dc7-a1f46b927bb7" providerId="AD" clId="Web-{FA443CED-6B42-59F5-5784-F3F88D6A4EDE}" dt="2024-06-20T16:27:11.178" v="109"/>
          <ac:spMkLst>
            <pc:docMk/>
            <pc:sldMk cId="1271884375" sldId="831"/>
            <ac:spMk id="22" creationId="{4CD81608-24AB-7657-9E19-8E080C953389}"/>
          </ac:spMkLst>
        </pc:spChg>
      </pc:sldChg>
    </pc:docChg>
  </pc:docChgLst>
  <pc:docChgLst>
    <pc:chgData name="Wolff, Matt (DPH)" userId="1e4d1407-3357-4970-8dc7-a1f46b927bb7" providerId="ADAL" clId="{EB649155-8D77-461F-B9A2-8E893307B0F4}"/>
    <pc:docChg chg="undo redo custSel addSld delSld modSld sldOrd delMainMaster">
      <pc:chgData name="Wolff, Matt (DPH)" userId="1e4d1407-3357-4970-8dc7-a1f46b927bb7" providerId="ADAL" clId="{EB649155-8D77-461F-B9A2-8E893307B0F4}" dt="2024-09-06T22:51:43.024" v="1406" actId="167"/>
      <pc:docMkLst>
        <pc:docMk/>
      </pc:docMkLst>
      <pc:sldChg chg="del">
        <pc:chgData name="Wolff, Matt (DPH)" userId="1e4d1407-3357-4970-8dc7-a1f46b927bb7" providerId="ADAL" clId="{EB649155-8D77-461F-B9A2-8E893307B0F4}" dt="2024-08-29T20:24:57.823" v="118" actId="47"/>
        <pc:sldMkLst>
          <pc:docMk/>
          <pc:sldMk cId="0" sldId="257"/>
        </pc:sldMkLst>
      </pc:sldChg>
      <pc:sldChg chg="addSp delSp modSp add mod setBg">
        <pc:chgData name="Wolff, Matt (DPH)" userId="1e4d1407-3357-4970-8dc7-a1f46b927bb7" providerId="ADAL" clId="{EB649155-8D77-461F-B9A2-8E893307B0F4}" dt="2024-09-06T22:51:43.024" v="1406" actId="167"/>
        <pc:sldMkLst>
          <pc:docMk/>
          <pc:sldMk cId="3948609429" sldId="257"/>
        </pc:sldMkLst>
        <pc:spChg chg="add del mod">
          <ac:chgData name="Wolff, Matt (DPH)" userId="1e4d1407-3357-4970-8dc7-a1f46b927bb7" providerId="ADAL" clId="{EB649155-8D77-461F-B9A2-8E893307B0F4}" dt="2024-09-06T22:47:19.624" v="1337" actId="478"/>
          <ac:spMkLst>
            <pc:docMk/>
            <pc:sldMk cId="3948609429" sldId="257"/>
            <ac:spMk id="3" creationId="{7A5E9122-CA26-714E-8F73-A0D36FFDC3C6}"/>
          </ac:spMkLst>
        </pc:spChg>
        <pc:spChg chg="add mod ord">
          <ac:chgData name="Wolff, Matt (DPH)" userId="1e4d1407-3357-4970-8dc7-a1f46b927bb7" providerId="ADAL" clId="{EB649155-8D77-461F-B9A2-8E893307B0F4}" dt="2024-09-06T22:51:43.024" v="1406" actId="167"/>
          <ac:spMkLst>
            <pc:docMk/>
            <pc:sldMk cId="3948609429" sldId="257"/>
            <ac:spMk id="5" creationId="{9534D6F0-DCC2-4D23-B9F6-4737AE150D3E}"/>
          </ac:spMkLst>
        </pc:spChg>
        <pc:picChg chg="add del">
          <ac:chgData name="Wolff, Matt (DPH)" userId="1e4d1407-3357-4970-8dc7-a1f46b927bb7" providerId="ADAL" clId="{EB649155-8D77-461F-B9A2-8E893307B0F4}" dt="2024-09-06T22:47:19.624" v="1337" actId="478"/>
          <ac:picMkLst>
            <pc:docMk/>
            <pc:sldMk cId="3948609429" sldId="257"/>
            <ac:picMk id="8" creationId="{DA5C2647-877D-44AE-887E-BAEA65E9235F}"/>
          </ac:picMkLst>
        </pc:picChg>
      </pc:sldChg>
      <pc:sldChg chg="addSp modSp add mod setBg">
        <pc:chgData name="Wolff, Matt (DPH)" userId="1e4d1407-3357-4970-8dc7-a1f46b927bb7" providerId="ADAL" clId="{EB649155-8D77-461F-B9A2-8E893307B0F4}" dt="2024-09-06T22:51:37.461" v="1405" actId="14100"/>
        <pc:sldMkLst>
          <pc:docMk/>
          <pc:sldMk cId="2732240432" sldId="258"/>
        </pc:sldMkLst>
        <pc:spChg chg="add mod ord">
          <ac:chgData name="Wolff, Matt (DPH)" userId="1e4d1407-3357-4970-8dc7-a1f46b927bb7" providerId="ADAL" clId="{EB649155-8D77-461F-B9A2-8E893307B0F4}" dt="2024-09-06T22:51:25.848" v="1403" actId="167"/>
          <ac:spMkLst>
            <pc:docMk/>
            <pc:sldMk cId="2732240432" sldId="258"/>
            <ac:spMk id="3" creationId="{2A2B7A50-3D3E-9AD9-EB0A-09521F9F3EF2}"/>
          </ac:spMkLst>
        </pc:spChg>
        <pc:picChg chg="mod">
          <ac:chgData name="Wolff, Matt (DPH)" userId="1e4d1407-3357-4970-8dc7-a1f46b927bb7" providerId="ADAL" clId="{EB649155-8D77-461F-B9A2-8E893307B0F4}" dt="2024-09-06T22:51:37.461" v="1405" actId="14100"/>
          <ac:picMkLst>
            <pc:docMk/>
            <pc:sldMk cId="2732240432" sldId="258"/>
            <ac:picMk id="2" creationId="{9F629A33-3141-BE8F-C29A-E41499065C88}"/>
          </ac:picMkLst>
        </pc:picChg>
      </pc:sldChg>
      <pc:sldChg chg="modNotesTx">
        <pc:chgData name="Wolff, Matt (DPH)" userId="1e4d1407-3357-4970-8dc7-a1f46b927bb7" providerId="ADAL" clId="{EB649155-8D77-461F-B9A2-8E893307B0F4}" dt="2024-09-05T17:29:51.471" v="1081" actId="20577"/>
        <pc:sldMkLst>
          <pc:docMk/>
          <pc:sldMk cId="981240165" sldId="259"/>
        </pc:sldMkLst>
      </pc:sldChg>
      <pc:sldChg chg="modSp mod">
        <pc:chgData name="Wolff, Matt (DPH)" userId="1e4d1407-3357-4970-8dc7-a1f46b927bb7" providerId="ADAL" clId="{EB649155-8D77-461F-B9A2-8E893307B0F4}" dt="2024-08-29T20:18:18.963" v="23" actId="20577"/>
        <pc:sldMkLst>
          <pc:docMk/>
          <pc:sldMk cId="2245415156" sldId="260"/>
        </pc:sldMkLst>
        <pc:graphicFrameChg chg="mod modGraphic">
          <ac:chgData name="Wolff, Matt (DPH)" userId="1e4d1407-3357-4970-8dc7-a1f46b927bb7" providerId="ADAL" clId="{EB649155-8D77-461F-B9A2-8E893307B0F4}" dt="2024-08-29T20:18:18.963" v="23" actId="20577"/>
          <ac:graphicFrameMkLst>
            <pc:docMk/>
            <pc:sldMk cId="2245415156" sldId="260"/>
            <ac:graphicFrameMk id="2" creationId="{BAD26E38-21C0-ACCF-F3D2-D0FB18664EA6}"/>
          </ac:graphicFrameMkLst>
        </pc:graphicFrameChg>
      </pc:sldChg>
      <pc:sldChg chg="modSp mod">
        <pc:chgData name="Wolff, Matt (DPH)" userId="1e4d1407-3357-4970-8dc7-a1f46b927bb7" providerId="ADAL" clId="{EB649155-8D77-461F-B9A2-8E893307B0F4}" dt="2024-08-29T20:15:58.686" v="10" actId="20577"/>
        <pc:sldMkLst>
          <pc:docMk/>
          <pc:sldMk cId="4291141510" sldId="261"/>
        </pc:sldMkLst>
        <pc:spChg chg="mod">
          <ac:chgData name="Wolff, Matt (DPH)" userId="1e4d1407-3357-4970-8dc7-a1f46b927bb7" providerId="ADAL" clId="{EB649155-8D77-461F-B9A2-8E893307B0F4}" dt="2024-08-29T20:15:58.686" v="10" actId="20577"/>
          <ac:spMkLst>
            <pc:docMk/>
            <pc:sldMk cId="4291141510" sldId="261"/>
            <ac:spMk id="6" creationId="{73E30033-0EC4-0293-3AEA-F412428DADDB}"/>
          </ac:spMkLst>
        </pc:spChg>
      </pc:sldChg>
      <pc:sldChg chg="del">
        <pc:chgData name="Wolff, Matt (DPH)" userId="1e4d1407-3357-4970-8dc7-a1f46b927bb7" providerId="ADAL" clId="{EB649155-8D77-461F-B9A2-8E893307B0F4}" dt="2024-08-29T20:24:57.823" v="118" actId="47"/>
        <pc:sldMkLst>
          <pc:docMk/>
          <pc:sldMk cId="0" sldId="262"/>
        </pc:sldMkLst>
      </pc:sldChg>
      <pc:sldChg chg="addSp delSp modSp add mod">
        <pc:chgData name="Wolff, Matt (DPH)" userId="1e4d1407-3357-4970-8dc7-a1f46b927bb7" providerId="ADAL" clId="{EB649155-8D77-461F-B9A2-8E893307B0F4}" dt="2024-09-06T22:50:54.507" v="1397" actId="478"/>
        <pc:sldMkLst>
          <pc:docMk/>
          <pc:sldMk cId="1628513382" sldId="262"/>
        </pc:sldMkLst>
        <pc:spChg chg="add del mod">
          <ac:chgData name="Wolff, Matt (DPH)" userId="1e4d1407-3357-4970-8dc7-a1f46b927bb7" providerId="ADAL" clId="{EB649155-8D77-461F-B9A2-8E893307B0F4}" dt="2024-09-06T22:50:54.507" v="1397" actId="478"/>
          <ac:spMkLst>
            <pc:docMk/>
            <pc:sldMk cId="1628513382" sldId="262"/>
            <ac:spMk id="2" creationId="{A3DC6F7C-8202-F5DE-373A-AE9291023698}"/>
          </ac:spMkLst>
        </pc:spChg>
      </pc:sldChg>
      <pc:sldChg chg="addSp modSp add mod setBg">
        <pc:chgData name="Wolff, Matt (DPH)" userId="1e4d1407-3357-4970-8dc7-a1f46b927bb7" providerId="ADAL" clId="{EB649155-8D77-461F-B9A2-8E893307B0F4}" dt="2024-09-06T22:51:13.502" v="1400" actId="14100"/>
        <pc:sldMkLst>
          <pc:docMk/>
          <pc:sldMk cId="3934680661" sldId="263"/>
        </pc:sldMkLst>
        <pc:spChg chg="add mod ord">
          <ac:chgData name="Wolff, Matt (DPH)" userId="1e4d1407-3357-4970-8dc7-a1f46b927bb7" providerId="ADAL" clId="{EB649155-8D77-461F-B9A2-8E893307B0F4}" dt="2024-09-06T22:50:59.135" v="1398" actId="167"/>
          <ac:spMkLst>
            <pc:docMk/>
            <pc:sldMk cId="3934680661" sldId="263"/>
            <ac:spMk id="3" creationId="{4E48CD9D-369F-2621-1669-AAE10FB6DD9B}"/>
          </ac:spMkLst>
        </pc:spChg>
        <pc:picChg chg="mod">
          <ac:chgData name="Wolff, Matt (DPH)" userId="1e4d1407-3357-4970-8dc7-a1f46b927bb7" providerId="ADAL" clId="{EB649155-8D77-461F-B9A2-8E893307B0F4}" dt="2024-09-06T22:51:13.502" v="1400" actId="14100"/>
          <ac:picMkLst>
            <pc:docMk/>
            <pc:sldMk cId="3934680661" sldId="263"/>
            <ac:picMk id="2" creationId="{9F629A33-3141-BE8F-C29A-E41499065C88}"/>
          </ac:picMkLst>
        </pc:picChg>
      </pc:sldChg>
      <pc:sldChg chg="del">
        <pc:chgData name="Wolff, Matt (DPH)" userId="1e4d1407-3357-4970-8dc7-a1f46b927bb7" providerId="ADAL" clId="{EB649155-8D77-461F-B9A2-8E893307B0F4}" dt="2024-08-29T20:24:57.823" v="118" actId="47"/>
        <pc:sldMkLst>
          <pc:docMk/>
          <pc:sldMk cId="0" sldId="265"/>
        </pc:sldMkLst>
      </pc:sldChg>
      <pc:sldChg chg="addSp delSp modSp add mod setBg">
        <pc:chgData name="Wolff, Matt (DPH)" userId="1e4d1407-3357-4970-8dc7-a1f46b927bb7" providerId="ADAL" clId="{EB649155-8D77-461F-B9A2-8E893307B0F4}" dt="2024-09-06T22:50:33.767" v="1391" actId="478"/>
        <pc:sldMkLst>
          <pc:docMk/>
          <pc:sldMk cId="37776847" sldId="265"/>
        </pc:sldMkLst>
        <pc:spChg chg="add del mod">
          <ac:chgData name="Wolff, Matt (DPH)" userId="1e4d1407-3357-4970-8dc7-a1f46b927bb7" providerId="ADAL" clId="{EB649155-8D77-461F-B9A2-8E893307B0F4}" dt="2024-09-06T22:50:33.767" v="1391" actId="478"/>
          <ac:spMkLst>
            <pc:docMk/>
            <pc:sldMk cId="37776847" sldId="265"/>
            <ac:spMk id="2" creationId="{C519468B-8A25-3D5B-FCB5-A9B5B4B216CE}"/>
          </ac:spMkLst>
        </pc:spChg>
      </pc:sldChg>
      <pc:sldChg chg="addSp delSp modSp add del mod">
        <pc:chgData name="Wolff, Matt (DPH)" userId="1e4d1407-3357-4970-8dc7-a1f46b927bb7" providerId="ADAL" clId="{EB649155-8D77-461F-B9A2-8E893307B0F4}" dt="2024-09-06T22:50:12.448" v="1385" actId="478"/>
        <pc:sldMkLst>
          <pc:docMk/>
          <pc:sldMk cId="2324125200" sldId="266"/>
        </pc:sldMkLst>
        <pc:spChg chg="add del mod">
          <ac:chgData name="Wolff, Matt (DPH)" userId="1e4d1407-3357-4970-8dc7-a1f46b927bb7" providerId="ADAL" clId="{EB649155-8D77-461F-B9A2-8E893307B0F4}" dt="2024-09-06T22:50:12.448" v="1385" actId="478"/>
          <ac:spMkLst>
            <pc:docMk/>
            <pc:sldMk cId="2324125200" sldId="266"/>
            <ac:spMk id="2" creationId="{169E4ED7-24F7-133E-6DDD-71262D642C81}"/>
          </ac:spMkLst>
        </pc:spChg>
      </pc:sldChg>
      <pc:sldChg chg="addSp delSp modSp add mod">
        <pc:chgData name="Wolff, Matt (DPH)" userId="1e4d1407-3357-4970-8dc7-a1f46b927bb7" providerId="ADAL" clId="{EB649155-8D77-461F-B9A2-8E893307B0F4}" dt="2024-09-06T22:50:16.356" v="1386" actId="478"/>
        <pc:sldMkLst>
          <pc:docMk/>
          <pc:sldMk cId="271168840" sldId="267"/>
        </pc:sldMkLst>
        <pc:spChg chg="add del mod">
          <ac:chgData name="Wolff, Matt (DPH)" userId="1e4d1407-3357-4970-8dc7-a1f46b927bb7" providerId="ADAL" clId="{EB649155-8D77-461F-B9A2-8E893307B0F4}" dt="2024-09-06T22:50:16.356" v="1386" actId="478"/>
          <ac:spMkLst>
            <pc:docMk/>
            <pc:sldMk cId="271168840" sldId="267"/>
            <ac:spMk id="2" creationId="{5ACDCC75-105E-1E85-46C9-1A7BB5A64099}"/>
          </ac:spMkLst>
        </pc:spChg>
      </pc:sldChg>
      <pc:sldChg chg="addSp delSp modSp add mod">
        <pc:chgData name="Wolff, Matt (DPH)" userId="1e4d1407-3357-4970-8dc7-a1f46b927bb7" providerId="ADAL" clId="{EB649155-8D77-461F-B9A2-8E893307B0F4}" dt="2024-09-06T22:50:18.646" v="1387" actId="478"/>
        <pc:sldMkLst>
          <pc:docMk/>
          <pc:sldMk cId="1578693119" sldId="268"/>
        </pc:sldMkLst>
        <pc:spChg chg="add del mod">
          <ac:chgData name="Wolff, Matt (DPH)" userId="1e4d1407-3357-4970-8dc7-a1f46b927bb7" providerId="ADAL" clId="{EB649155-8D77-461F-B9A2-8E893307B0F4}" dt="2024-09-06T22:50:18.646" v="1387" actId="478"/>
          <ac:spMkLst>
            <pc:docMk/>
            <pc:sldMk cId="1578693119" sldId="268"/>
            <ac:spMk id="3" creationId="{1C9F9B47-0C05-8FAA-2E16-E368E1D277E2}"/>
          </ac:spMkLst>
        </pc:spChg>
      </pc:sldChg>
      <pc:sldChg chg="addSp delSp modSp add mod">
        <pc:chgData name="Wolff, Matt (DPH)" userId="1e4d1407-3357-4970-8dc7-a1f46b927bb7" providerId="ADAL" clId="{EB649155-8D77-461F-B9A2-8E893307B0F4}" dt="2024-09-06T22:50:23.320" v="1388" actId="478"/>
        <pc:sldMkLst>
          <pc:docMk/>
          <pc:sldMk cId="434795717" sldId="270"/>
        </pc:sldMkLst>
        <pc:spChg chg="add del mod">
          <ac:chgData name="Wolff, Matt (DPH)" userId="1e4d1407-3357-4970-8dc7-a1f46b927bb7" providerId="ADAL" clId="{EB649155-8D77-461F-B9A2-8E893307B0F4}" dt="2024-09-06T22:50:23.320" v="1388" actId="478"/>
          <ac:spMkLst>
            <pc:docMk/>
            <pc:sldMk cId="434795717" sldId="270"/>
            <ac:spMk id="3" creationId="{90D9D741-9ADA-1B37-6A01-D8D8EFFAFC6A}"/>
          </ac:spMkLst>
        </pc:spChg>
      </pc:sldChg>
      <pc:sldChg chg="addSp delSp modSp add mod">
        <pc:chgData name="Wolff, Matt (DPH)" userId="1e4d1407-3357-4970-8dc7-a1f46b927bb7" providerId="ADAL" clId="{EB649155-8D77-461F-B9A2-8E893307B0F4}" dt="2024-09-06T22:50:25.271" v="1389" actId="478"/>
        <pc:sldMkLst>
          <pc:docMk/>
          <pc:sldMk cId="1078066420" sldId="271"/>
        </pc:sldMkLst>
        <pc:spChg chg="add del mod">
          <ac:chgData name="Wolff, Matt (DPH)" userId="1e4d1407-3357-4970-8dc7-a1f46b927bb7" providerId="ADAL" clId="{EB649155-8D77-461F-B9A2-8E893307B0F4}" dt="2024-09-06T22:50:25.271" v="1389" actId="478"/>
          <ac:spMkLst>
            <pc:docMk/>
            <pc:sldMk cId="1078066420" sldId="271"/>
            <ac:spMk id="3" creationId="{905597D0-4F9B-3FD6-21CB-78483BA0D96F}"/>
          </ac:spMkLst>
        </pc:spChg>
      </pc:sldChg>
      <pc:sldChg chg="addSp delSp modSp add mod">
        <pc:chgData name="Wolff, Matt (DPH)" userId="1e4d1407-3357-4970-8dc7-a1f46b927bb7" providerId="ADAL" clId="{EB649155-8D77-461F-B9A2-8E893307B0F4}" dt="2024-09-06T22:50:26.849" v="1390" actId="478"/>
        <pc:sldMkLst>
          <pc:docMk/>
          <pc:sldMk cId="2239663131" sldId="274"/>
        </pc:sldMkLst>
        <pc:spChg chg="add del mod">
          <ac:chgData name="Wolff, Matt (DPH)" userId="1e4d1407-3357-4970-8dc7-a1f46b927bb7" providerId="ADAL" clId="{EB649155-8D77-461F-B9A2-8E893307B0F4}" dt="2024-09-06T22:50:26.849" v="1390" actId="478"/>
          <ac:spMkLst>
            <pc:docMk/>
            <pc:sldMk cId="2239663131" sldId="274"/>
            <ac:spMk id="2" creationId="{66AC04D5-E79B-E195-EA04-E3494D346B6C}"/>
          </ac:spMkLst>
        </pc:spChg>
      </pc:sldChg>
      <pc:sldChg chg="addSp delSp modSp add mod">
        <pc:chgData name="Wolff, Matt (DPH)" userId="1e4d1407-3357-4970-8dc7-a1f46b927bb7" providerId="ADAL" clId="{EB649155-8D77-461F-B9A2-8E893307B0F4}" dt="2024-09-06T22:50:47.214" v="1395" actId="478"/>
        <pc:sldMkLst>
          <pc:docMk/>
          <pc:sldMk cId="1350444673" sldId="279"/>
        </pc:sldMkLst>
        <pc:spChg chg="add del mod">
          <ac:chgData name="Wolff, Matt (DPH)" userId="1e4d1407-3357-4970-8dc7-a1f46b927bb7" providerId="ADAL" clId="{EB649155-8D77-461F-B9A2-8E893307B0F4}" dt="2024-09-06T22:50:47.214" v="1395" actId="478"/>
          <ac:spMkLst>
            <pc:docMk/>
            <pc:sldMk cId="1350444673" sldId="279"/>
            <ac:spMk id="2" creationId="{9D48BD03-DF14-8B34-A9DE-1C7C6890D057}"/>
          </ac:spMkLst>
        </pc:spChg>
      </pc:sldChg>
      <pc:sldChg chg="addSp delSp modSp add mod">
        <pc:chgData name="Wolff, Matt (DPH)" userId="1e4d1407-3357-4970-8dc7-a1f46b927bb7" providerId="ADAL" clId="{EB649155-8D77-461F-B9A2-8E893307B0F4}" dt="2024-09-06T22:50:37.788" v="1393" actId="478"/>
        <pc:sldMkLst>
          <pc:docMk/>
          <pc:sldMk cId="2706440663" sldId="280"/>
        </pc:sldMkLst>
        <pc:spChg chg="add del mod">
          <ac:chgData name="Wolff, Matt (DPH)" userId="1e4d1407-3357-4970-8dc7-a1f46b927bb7" providerId="ADAL" clId="{EB649155-8D77-461F-B9A2-8E893307B0F4}" dt="2024-09-06T22:50:37.788" v="1393" actId="478"/>
          <ac:spMkLst>
            <pc:docMk/>
            <pc:sldMk cId="2706440663" sldId="280"/>
            <ac:spMk id="2" creationId="{44BA7C19-A2F1-4DE1-A2D4-F781EEB852CC}"/>
          </ac:spMkLst>
        </pc:spChg>
      </pc:sldChg>
      <pc:sldChg chg="addSp delSp modSp add mod">
        <pc:chgData name="Wolff, Matt (DPH)" userId="1e4d1407-3357-4970-8dc7-a1f46b927bb7" providerId="ADAL" clId="{EB649155-8D77-461F-B9A2-8E893307B0F4}" dt="2024-09-06T22:50:51.248" v="1396" actId="478"/>
        <pc:sldMkLst>
          <pc:docMk/>
          <pc:sldMk cId="1737186429" sldId="283"/>
        </pc:sldMkLst>
        <pc:spChg chg="add del mod">
          <ac:chgData name="Wolff, Matt (DPH)" userId="1e4d1407-3357-4970-8dc7-a1f46b927bb7" providerId="ADAL" clId="{EB649155-8D77-461F-B9A2-8E893307B0F4}" dt="2024-09-06T22:50:51.248" v="1396" actId="478"/>
          <ac:spMkLst>
            <pc:docMk/>
            <pc:sldMk cId="1737186429" sldId="283"/>
            <ac:spMk id="2" creationId="{1433D667-12C6-26F2-CB19-BAF3F9B8CDB0}"/>
          </ac:spMkLst>
        </pc:spChg>
      </pc:sldChg>
      <pc:sldChg chg="addSp delSp modSp add mod">
        <pc:chgData name="Wolff, Matt (DPH)" userId="1e4d1407-3357-4970-8dc7-a1f46b927bb7" providerId="ADAL" clId="{EB649155-8D77-461F-B9A2-8E893307B0F4}" dt="2024-09-06T22:50:41.377" v="1394" actId="478"/>
        <pc:sldMkLst>
          <pc:docMk/>
          <pc:sldMk cId="3002183394" sldId="284"/>
        </pc:sldMkLst>
        <pc:spChg chg="add del mod">
          <ac:chgData name="Wolff, Matt (DPH)" userId="1e4d1407-3357-4970-8dc7-a1f46b927bb7" providerId="ADAL" clId="{EB649155-8D77-461F-B9A2-8E893307B0F4}" dt="2024-09-06T22:50:41.377" v="1394" actId="478"/>
          <ac:spMkLst>
            <pc:docMk/>
            <pc:sldMk cId="3002183394" sldId="284"/>
            <ac:spMk id="2" creationId="{BE976896-3F9E-7D86-23E4-F1C118485DAB}"/>
          </ac:spMkLst>
        </pc:spChg>
      </pc:sldChg>
      <pc:sldChg chg="addSp delSp modSp add mod">
        <pc:chgData name="Wolff, Matt (DPH)" userId="1e4d1407-3357-4970-8dc7-a1f46b927bb7" providerId="ADAL" clId="{EB649155-8D77-461F-B9A2-8E893307B0F4}" dt="2024-09-06T22:50:35.621" v="1392" actId="478"/>
        <pc:sldMkLst>
          <pc:docMk/>
          <pc:sldMk cId="3997905535" sldId="285"/>
        </pc:sldMkLst>
        <pc:spChg chg="add del mod">
          <ac:chgData name="Wolff, Matt (DPH)" userId="1e4d1407-3357-4970-8dc7-a1f46b927bb7" providerId="ADAL" clId="{EB649155-8D77-461F-B9A2-8E893307B0F4}" dt="2024-09-06T22:50:35.621" v="1392" actId="478"/>
          <ac:spMkLst>
            <pc:docMk/>
            <pc:sldMk cId="3997905535" sldId="285"/>
            <ac:spMk id="2" creationId="{5A04C4AB-0FF0-E654-1DDE-FFB12E23FF6B}"/>
          </ac:spMkLst>
        </pc:spChg>
      </pc:sldChg>
      <pc:sldChg chg="addSp delSp modSp add mod">
        <pc:chgData name="Wolff, Matt (DPH)" userId="1e4d1407-3357-4970-8dc7-a1f46b927bb7" providerId="ADAL" clId="{EB649155-8D77-461F-B9A2-8E893307B0F4}" dt="2024-09-06T22:49:29.893" v="1371" actId="478"/>
        <pc:sldMkLst>
          <pc:docMk/>
          <pc:sldMk cId="2261607092" sldId="286"/>
        </pc:sldMkLst>
        <pc:spChg chg="add del mod ord">
          <ac:chgData name="Wolff, Matt (DPH)" userId="1e4d1407-3357-4970-8dc7-a1f46b927bb7" providerId="ADAL" clId="{EB649155-8D77-461F-B9A2-8E893307B0F4}" dt="2024-09-06T22:49:29.893" v="1371" actId="478"/>
          <ac:spMkLst>
            <pc:docMk/>
            <pc:sldMk cId="2261607092" sldId="286"/>
            <ac:spMk id="3" creationId="{E9C3312C-FFAC-3E27-7FE1-A86C10120A7A}"/>
          </ac:spMkLst>
        </pc:spChg>
      </pc:sldChg>
      <pc:sldChg chg="delSp modSp del mod ord">
        <pc:chgData name="Wolff, Matt (DPH)" userId="1e4d1407-3357-4970-8dc7-a1f46b927bb7" providerId="ADAL" clId="{EB649155-8D77-461F-B9A2-8E893307B0F4}" dt="2024-08-29T20:34:43.847" v="147" actId="47"/>
        <pc:sldMkLst>
          <pc:docMk/>
          <pc:sldMk cId="2415151802" sldId="300"/>
        </pc:sldMkLst>
        <pc:spChg chg="mod">
          <ac:chgData name="Wolff, Matt (DPH)" userId="1e4d1407-3357-4970-8dc7-a1f46b927bb7" providerId="ADAL" clId="{EB649155-8D77-461F-B9A2-8E893307B0F4}" dt="2024-08-29T20:23:16.263" v="104" actId="14100"/>
          <ac:spMkLst>
            <pc:docMk/>
            <pc:sldMk cId="2415151802" sldId="300"/>
            <ac:spMk id="2" creationId="{B43C3C2E-C729-2F42-65A9-F37D89EE4E1D}"/>
          </ac:spMkLst>
        </pc:spChg>
        <pc:spChg chg="del">
          <ac:chgData name="Wolff, Matt (DPH)" userId="1e4d1407-3357-4970-8dc7-a1f46b927bb7" providerId="ADAL" clId="{EB649155-8D77-461F-B9A2-8E893307B0F4}" dt="2024-08-29T20:18:27.769" v="24" actId="478"/>
          <ac:spMkLst>
            <pc:docMk/>
            <pc:sldMk cId="2415151802" sldId="300"/>
            <ac:spMk id="4" creationId="{C875C839-8ED4-874F-F772-34C0CF14F66E}"/>
          </ac:spMkLst>
        </pc:spChg>
        <pc:spChg chg="del">
          <ac:chgData name="Wolff, Matt (DPH)" userId="1e4d1407-3357-4970-8dc7-a1f46b927bb7" providerId="ADAL" clId="{EB649155-8D77-461F-B9A2-8E893307B0F4}" dt="2024-08-29T20:18:30.792" v="27" actId="478"/>
          <ac:spMkLst>
            <pc:docMk/>
            <pc:sldMk cId="2415151802" sldId="300"/>
            <ac:spMk id="8" creationId="{F2D23D9C-7244-86D3-802E-6D851BE96874}"/>
          </ac:spMkLst>
        </pc:spChg>
        <pc:picChg chg="del">
          <ac:chgData name="Wolff, Matt (DPH)" userId="1e4d1407-3357-4970-8dc7-a1f46b927bb7" providerId="ADAL" clId="{EB649155-8D77-461F-B9A2-8E893307B0F4}" dt="2024-08-29T20:18:28.359" v="25" actId="478"/>
          <ac:picMkLst>
            <pc:docMk/>
            <pc:sldMk cId="2415151802" sldId="300"/>
            <ac:picMk id="3" creationId="{CB06AD59-3245-EDA5-B034-3CDE841325FE}"/>
          </ac:picMkLst>
        </pc:picChg>
        <pc:picChg chg="del">
          <ac:chgData name="Wolff, Matt (DPH)" userId="1e4d1407-3357-4970-8dc7-a1f46b927bb7" providerId="ADAL" clId="{EB649155-8D77-461F-B9A2-8E893307B0F4}" dt="2024-08-29T20:18:28.830" v="26" actId="478"/>
          <ac:picMkLst>
            <pc:docMk/>
            <pc:sldMk cId="2415151802" sldId="300"/>
            <ac:picMk id="7" creationId="{FBC4792E-3F87-E6C9-523C-EFDB173B18CB}"/>
          </ac:picMkLst>
        </pc:picChg>
      </pc:sldChg>
      <pc:sldChg chg="addSp delSp modSp add mod">
        <pc:chgData name="Wolff, Matt (DPH)" userId="1e4d1407-3357-4970-8dc7-a1f46b927bb7" providerId="ADAL" clId="{EB649155-8D77-461F-B9A2-8E893307B0F4}" dt="2024-09-06T22:49:49.200" v="1377" actId="478"/>
        <pc:sldMkLst>
          <pc:docMk/>
          <pc:sldMk cId="133886592" sldId="301"/>
        </pc:sldMkLst>
        <pc:spChg chg="add del mod ord">
          <ac:chgData name="Wolff, Matt (DPH)" userId="1e4d1407-3357-4970-8dc7-a1f46b927bb7" providerId="ADAL" clId="{EB649155-8D77-461F-B9A2-8E893307B0F4}" dt="2024-09-06T22:49:49.200" v="1377" actId="478"/>
          <ac:spMkLst>
            <pc:docMk/>
            <pc:sldMk cId="133886592" sldId="301"/>
            <ac:spMk id="3" creationId="{3917B323-40EC-04C4-EC79-56B252E23EF8}"/>
          </ac:spMkLst>
        </pc:spChg>
      </pc:sldChg>
      <pc:sldChg chg="addSp delSp modSp add mod">
        <pc:chgData name="Wolff, Matt (DPH)" userId="1e4d1407-3357-4970-8dc7-a1f46b927bb7" providerId="ADAL" clId="{EB649155-8D77-461F-B9A2-8E893307B0F4}" dt="2024-09-04T17:18:56.161" v="832" actId="20577"/>
        <pc:sldMkLst>
          <pc:docMk/>
          <pc:sldMk cId="4009426628" sldId="304"/>
        </pc:sldMkLst>
        <pc:spChg chg="del">
          <ac:chgData name="Wolff, Matt (DPH)" userId="1e4d1407-3357-4970-8dc7-a1f46b927bb7" providerId="ADAL" clId="{EB649155-8D77-461F-B9A2-8E893307B0F4}" dt="2024-08-29T20:34:54.856" v="148" actId="478"/>
          <ac:spMkLst>
            <pc:docMk/>
            <pc:sldMk cId="4009426628" sldId="304"/>
            <ac:spMk id="2" creationId="{3F6F28C6-167E-FC37-88C0-C927E98C357D}"/>
          </ac:spMkLst>
        </pc:spChg>
        <pc:spChg chg="mod">
          <ac:chgData name="Wolff, Matt (DPH)" userId="1e4d1407-3357-4970-8dc7-a1f46b927bb7" providerId="ADAL" clId="{EB649155-8D77-461F-B9A2-8E893307B0F4}" dt="2024-09-04T17:18:56.161" v="832" actId="20577"/>
          <ac:spMkLst>
            <pc:docMk/>
            <pc:sldMk cId="4009426628" sldId="304"/>
            <ac:spMk id="3" creationId="{FC2D6476-8DA4-F784-9DB2-C068C481C3D2}"/>
          </ac:spMkLst>
        </pc:spChg>
        <pc:spChg chg="del">
          <ac:chgData name="Wolff, Matt (DPH)" userId="1e4d1407-3357-4970-8dc7-a1f46b927bb7" providerId="ADAL" clId="{EB649155-8D77-461F-B9A2-8E893307B0F4}" dt="2024-08-29T20:34:56.596" v="149" actId="478"/>
          <ac:spMkLst>
            <pc:docMk/>
            <pc:sldMk cId="4009426628" sldId="304"/>
            <ac:spMk id="4" creationId="{5913233C-ADBC-4A43-47AF-6D567FC69FC6}"/>
          </ac:spMkLst>
        </pc:spChg>
        <pc:spChg chg="del">
          <ac:chgData name="Wolff, Matt (DPH)" userId="1e4d1407-3357-4970-8dc7-a1f46b927bb7" providerId="ADAL" clId="{EB649155-8D77-461F-B9A2-8E893307B0F4}" dt="2024-08-29T20:38:34.078" v="307" actId="478"/>
          <ac:spMkLst>
            <pc:docMk/>
            <pc:sldMk cId="4009426628" sldId="304"/>
            <ac:spMk id="6" creationId="{F9800008-AA3C-79FA-E35B-4314B78A9964}"/>
          </ac:spMkLst>
        </pc:spChg>
        <pc:spChg chg="add mod">
          <ac:chgData name="Wolff, Matt (DPH)" userId="1e4d1407-3357-4970-8dc7-a1f46b927bb7" providerId="ADAL" clId="{EB649155-8D77-461F-B9A2-8E893307B0F4}" dt="2024-08-29T20:35:00.599" v="151"/>
          <ac:spMkLst>
            <pc:docMk/>
            <pc:sldMk cId="4009426628" sldId="304"/>
            <ac:spMk id="7" creationId="{115A5D05-47B8-7391-F883-F03370C60753}"/>
          </ac:spMkLst>
        </pc:spChg>
        <pc:spChg chg="add mod">
          <ac:chgData name="Wolff, Matt (DPH)" userId="1e4d1407-3357-4970-8dc7-a1f46b927bb7" providerId="ADAL" clId="{EB649155-8D77-461F-B9A2-8E893307B0F4}" dt="2024-08-29T20:35:00.599" v="151"/>
          <ac:spMkLst>
            <pc:docMk/>
            <pc:sldMk cId="4009426628" sldId="304"/>
            <ac:spMk id="9" creationId="{87B89382-A8A0-3219-E8BD-F83879D8BB1A}"/>
          </ac:spMkLst>
        </pc:spChg>
        <pc:spChg chg="add mod ord">
          <ac:chgData name="Wolff, Matt (DPH)" userId="1e4d1407-3357-4970-8dc7-a1f46b927bb7" providerId="ADAL" clId="{EB649155-8D77-461F-B9A2-8E893307B0F4}" dt="2024-08-29T20:38:30.261" v="306" actId="167"/>
          <ac:spMkLst>
            <pc:docMk/>
            <pc:sldMk cId="4009426628" sldId="304"/>
            <ac:spMk id="10" creationId="{93C25D16-6CB1-057B-80C6-89AB02B49D1F}"/>
          </ac:spMkLst>
        </pc:spChg>
        <pc:picChg chg="del">
          <ac:chgData name="Wolff, Matt (DPH)" userId="1e4d1407-3357-4970-8dc7-a1f46b927bb7" providerId="ADAL" clId="{EB649155-8D77-461F-B9A2-8E893307B0F4}" dt="2024-08-29T20:34:59.057" v="150" actId="478"/>
          <ac:picMkLst>
            <pc:docMk/>
            <pc:sldMk cId="4009426628" sldId="304"/>
            <ac:picMk id="5" creationId="{6744AC07-F5D6-A1C6-0664-034A8A0D9949}"/>
          </ac:picMkLst>
        </pc:picChg>
        <pc:picChg chg="add mod">
          <ac:chgData name="Wolff, Matt (DPH)" userId="1e4d1407-3357-4970-8dc7-a1f46b927bb7" providerId="ADAL" clId="{EB649155-8D77-461F-B9A2-8E893307B0F4}" dt="2024-08-29T20:35:00.599" v="151"/>
          <ac:picMkLst>
            <pc:docMk/>
            <pc:sldMk cId="4009426628" sldId="304"/>
            <ac:picMk id="8" creationId="{25C64042-8EB8-B9AB-099B-7EBB037F73AA}"/>
          </ac:picMkLst>
        </pc:picChg>
      </pc:sldChg>
      <pc:sldChg chg="del">
        <pc:chgData name="Wolff, Matt (DPH)" userId="1e4d1407-3357-4970-8dc7-a1f46b927bb7" providerId="ADAL" clId="{EB649155-8D77-461F-B9A2-8E893307B0F4}" dt="2024-08-29T20:24:57.823" v="118" actId="47"/>
        <pc:sldMkLst>
          <pc:docMk/>
          <pc:sldMk cId="262431801" sldId="309"/>
        </pc:sldMkLst>
      </pc:sldChg>
      <pc:sldChg chg="addSp delSp modSp add mod">
        <pc:chgData name="Wolff, Matt (DPH)" userId="1e4d1407-3357-4970-8dc7-a1f46b927bb7" providerId="ADAL" clId="{EB649155-8D77-461F-B9A2-8E893307B0F4}" dt="2024-09-06T22:50:08.101" v="1382" actId="478"/>
        <pc:sldMkLst>
          <pc:docMk/>
          <pc:sldMk cId="2619549508" sldId="320"/>
        </pc:sldMkLst>
        <pc:spChg chg="add del mod">
          <ac:chgData name="Wolff, Matt (DPH)" userId="1e4d1407-3357-4970-8dc7-a1f46b927bb7" providerId="ADAL" clId="{EB649155-8D77-461F-B9A2-8E893307B0F4}" dt="2024-09-06T22:50:08.101" v="1382" actId="478"/>
          <ac:spMkLst>
            <pc:docMk/>
            <pc:sldMk cId="2619549508" sldId="320"/>
            <ac:spMk id="2" creationId="{9C15D5ED-6E2E-DFDF-8051-4D745C15C1EC}"/>
          </ac:spMkLst>
        </pc:spChg>
      </pc:sldChg>
      <pc:sldChg chg="addSp modSp add mod setBg">
        <pc:chgData name="Wolff, Matt (DPH)" userId="1e4d1407-3357-4970-8dc7-a1f46b927bb7" providerId="ADAL" clId="{EB649155-8D77-461F-B9A2-8E893307B0F4}" dt="2024-09-06T22:50:00.615" v="1381" actId="167"/>
        <pc:sldMkLst>
          <pc:docMk/>
          <pc:sldMk cId="2729213406" sldId="321"/>
        </pc:sldMkLst>
        <pc:spChg chg="add mod ord">
          <ac:chgData name="Wolff, Matt (DPH)" userId="1e4d1407-3357-4970-8dc7-a1f46b927bb7" providerId="ADAL" clId="{EB649155-8D77-461F-B9A2-8E893307B0F4}" dt="2024-09-06T22:50:00.615" v="1381" actId="167"/>
          <ac:spMkLst>
            <pc:docMk/>
            <pc:sldMk cId="2729213406" sldId="321"/>
            <ac:spMk id="3" creationId="{502234FC-AF38-75ED-DDAB-0D221F458A55}"/>
          </ac:spMkLst>
        </pc:spChg>
        <pc:picChg chg="mod">
          <ac:chgData name="Wolff, Matt (DPH)" userId="1e4d1407-3357-4970-8dc7-a1f46b927bb7" providerId="ADAL" clId="{EB649155-8D77-461F-B9A2-8E893307B0F4}" dt="2024-09-06T22:47:57.005" v="1340"/>
          <ac:picMkLst>
            <pc:docMk/>
            <pc:sldMk cId="2729213406" sldId="321"/>
            <ac:picMk id="2" creationId="{9F629A33-3141-BE8F-C29A-E41499065C88}"/>
          </ac:picMkLst>
        </pc:picChg>
      </pc:sldChg>
      <pc:sldChg chg="addSp delSp modSp add mod">
        <pc:chgData name="Wolff, Matt (DPH)" userId="1e4d1407-3357-4970-8dc7-a1f46b927bb7" providerId="ADAL" clId="{EB649155-8D77-461F-B9A2-8E893307B0F4}" dt="2024-09-06T22:49:41.582" v="1374" actId="478"/>
        <pc:sldMkLst>
          <pc:docMk/>
          <pc:sldMk cId="2664249153" sldId="323"/>
        </pc:sldMkLst>
        <pc:spChg chg="add del mod ord">
          <ac:chgData name="Wolff, Matt (DPH)" userId="1e4d1407-3357-4970-8dc7-a1f46b927bb7" providerId="ADAL" clId="{EB649155-8D77-461F-B9A2-8E893307B0F4}" dt="2024-09-06T22:49:41.582" v="1374" actId="478"/>
          <ac:spMkLst>
            <pc:docMk/>
            <pc:sldMk cId="2664249153" sldId="323"/>
            <ac:spMk id="2" creationId="{D1D3EC64-CAB5-23D3-7A22-34F105ACFA7A}"/>
          </ac:spMkLst>
        </pc:spChg>
      </pc:sldChg>
      <pc:sldChg chg="add">
        <pc:chgData name="Wolff, Matt (DPH)" userId="1e4d1407-3357-4970-8dc7-a1f46b927bb7" providerId="ADAL" clId="{EB649155-8D77-461F-B9A2-8E893307B0F4}" dt="2024-09-04T23:57:30.494" v="966"/>
        <pc:sldMkLst>
          <pc:docMk/>
          <pc:sldMk cId="3432769487" sldId="325"/>
        </pc:sldMkLst>
      </pc:sldChg>
      <pc:sldChg chg="add">
        <pc:chgData name="Wolff, Matt (DPH)" userId="1e4d1407-3357-4970-8dc7-a1f46b927bb7" providerId="ADAL" clId="{EB649155-8D77-461F-B9A2-8E893307B0F4}" dt="2024-09-04T23:57:30.494" v="966"/>
        <pc:sldMkLst>
          <pc:docMk/>
          <pc:sldMk cId="960487346" sldId="326"/>
        </pc:sldMkLst>
      </pc:sldChg>
      <pc:sldChg chg="add">
        <pc:chgData name="Wolff, Matt (DPH)" userId="1e4d1407-3357-4970-8dc7-a1f46b927bb7" providerId="ADAL" clId="{EB649155-8D77-461F-B9A2-8E893307B0F4}" dt="2024-09-04T23:57:30.494" v="966"/>
        <pc:sldMkLst>
          <pc:docMk/>
          <pc:sldMk cId="3105385692" sldId="328"/>
        </pc:sldMkLst>
      </pc:sldChg>
      <pc:sldChg chg="add">
        <pc:chgData name="Wolff, Matt (DPH)" userId="1e4d1407-3357-4970-8dc7-a1f46b927bb7" providerId="ADAL" clId="{EB649155-8D77-461F-B9A2-8E893307B0F4}" dt="2024-09-04T23:57:30.494" v="966"/>
        <pc:sldMkLst>
          <pc:docMk/>
          <pc:sldMk cId="2185893856" sldId="329"/>
        </pc:sldMkLst>
      </pc:sldChg>
      <pc:sldChg chg="add">
        <pc:chgData name="Wolff, Matt (DPH)" userId="1e4d1407-3357-4970-8dc7-a1f46b927bb7" providerId="ADAL" clId="{EB649155-8D77-461F-B9A2-8E893307B0F4}" dt="2024-09-04T23:57:30.494" v="966"/>
        <pc:sldMkLst>
          <pc:docMk/>
          <pc:sldMk cId="4123740267" sldId="330"/>
        </pc:sldMkLst>
      </pc:sldChg>
      <pc:sldChg chg="add">
        <pc:chgData name="Wolff, Matt (DPH)" userId="1e4d1407-3357-4970-8dc7-a1f46b927bb7" providerId="ADAL" clId="{EB649155-8D77-461F-B9A2-8E893307B0F4}" dt="2024-09-04T23:57:30.494" v="966"/>
        <pc:sldMkLst>
          <pc:docMk/>
          <pc:sldMk cId="3634892528" sldId="331"/>
        </pc:sldMkLst>
      </pc:sldChg>
      <pc:sldChg chg="add">
        <pc:chgData name="Wolff, Matt (DPH)" userId="1e4d1407-3357-4970-8dc7-a1f46b927bb7" providerId="ADAL" clId="{EB649155-8D77-461F-B9A2-8E893307B0F4}" dt="2024-09-04T23:57:30.494" v="966"/>
        <pc:sldMkLst>
          <pc:docMk/>
          <pc:sldMk cId="2701047309" sldId="333"/>
        </pc:sldMkLst>
      </pc:sldChg>
      <pc:sldChg chg="add">
        <pc:chgData name="Wolff, Matt (DPH)" userId="1e4d1407-3357-4970-8dc7-a1f46b927bb7" providerId="ADAL" clId="{EB649155-8D77-461F-B9A2-8E893307B0F4}" dt="2024-09-04T23:57:30.494" v="966"/>
        <pc:sldMkLst>
          <pc:docMk/>
          <pc:sldMk cId="2763154815" sldId="334"/>
        </pc:sldMkLst>
      </pc:sldChg>
      <pc:sldChg chg="modSp mod ord">
        <pc:chgData name="Wolff, Matt (DPH)" userId="1e4d1407-3357-4970-8dc7-a1f46b927bb7" providerId="ADAL" clId="{EB649155-8D77-461F-B9A2-8E893307B0F4}" dt="2024-08-29T20:36:50.623" v="258"/>
        <pc:sldMkLst>
          <pc:docMk/>
          <pc:sldMk cId="3574673181" sldId="821"/>
        </pc:sldMkLst>
        <pc:spChg chg="mod">
          <ac:chgData name="Wolff, Matt (DPH)" userId="1e4d1407-3357-4970-8dc7-a1f46b927bb7" providerId="ADAL" clId="{EB649155-8D77-461F-B9A2-8E893307B0F4}" dt="2024-08-29T20:24:24.515" v="115" actId="207"/>
          <ac:spMkLst>
            <pc:docMk/>
            <pc:sldMk cId="3574673181" sldId="821"/>
            <ac:spMk id="3" creationId="{5401D482-75AC-0D17-17A9-C64AB7835ED1}"/>
          </ac:spMkLst>
        </pc:spChg>
      </pc:sldChg>
      <pc:sldChg chg="ord">
        <pc:chgData name="Wolff, Matt (DPH)" userId="1e4d1407-3357-4970-8dc7-a1f46b927bb7" providerId="ADAL" clId="{EB649155-8D77-461F-B9A2-8E893307B0F4}" dt="2024-09-06T22:49:20.698" v="1369"/>
        <pc:sldMkLst>
          <pc:docMk/>
          <pc:sldMk cId="980971336" sldId="822"/>
        </pc:sldMkLst>
      </pc:sldChg>
      <pc:sldChg chg="del">
        <pc:chgData name="Wolff, Matt (DPH)" userId="1e4d1407-3357-4970-8dc7-a1f46b927bb7" providerId="ADAL" clId="{EB649155-8D77-461F-B9A2-8E893307B0F4}" dt="2024-08-29T20:23:39.824" v="105" actId="47"/>
        <pc:sldMkLst>
          <pc:docMk/>
          <pc:sldMk cId="3276769398" sldId="824"/>
        </pc:sldMkLst>
      </pc:sldChg>
      <pc:sldChg chg="del">
        <pc:chgData name="Wolff, Matt (DPH)" userId="1e4d1407-3357-4970-8dc7-a1f46b927bb7" providerId="ADAL" clId="{EB649155-8D77-461F-B9A2-8E893307B0F4}" dt="2024-08-29T20:23:39.824" v="105" actId="47"/>
        <pc:sldMkLst>
          <pc:docMk/>
          <pc:sldMk cId="1219202406" sldId="826"/>
        </pc:sldMkLst>
      </pc:sldChg>
      <pc:sldChg chg="addSp modSp mod">
        <pc:chgData name="Wolff, Matt (DPH)" userId="1e4d1407-3357-4970-8dc7-a1f46b927bb7" providerId="ADAL" clId="{EB649155-8D77-461F-B9A2-8E893307B0F4}" dt="2024-09-04T17:12:46.060" v="801" actId="5793"/>
        <pc:sldMkLst>
          <pc:docMk/>
          <pc:sldMk cId="1271884375" sldId="831"/>
        </pc:sldMkLst>
        <pc:spChg chg="add mod">
          <ac:chgData name="Wolff, Matt (DPH)" userId="1e4d1407-3357-4970-8dc7-a1f46b927bb7" providerId="ADAL" clId="{EB649155-8D77-461F-B9A2-8E893307B0F4}" dt="2024-09-04T17:12:46.060" v="801" actId="5793"/>
          <ac:spMkLst>
            <pc:docMk/>
            <pc:sldMk cId="1271884375" sldId="831"/>
            <ac:spMk id="9" creationId="{F69F4AAF-6CC5-0C60-FCE9-80EA1D2C1FA8}"/>
          </ac:spMkLst>
        </pc:spChg>
        <pc:spChg chg="mod">
          <ac:chgData name="Wolff, Matt (DPH)" userId="1e4d1407-3357-4970-8dc7-a1f46b927bb7" providerId="ADAL" clId="{EB649155-8D77-461F-B9A2-8E893307B0F4}" dt="2024-09-04T17:11:04.569" v="791" actId="20577"/>
          <ac:spMkLst>
            <pc:docMk/>
            <pc:sldMk cId="1271884375" sldId="831"/>
            <ac:spMk id="15" creationId="{073DC2B1-2C72-E83E-03E4-9A3B743F5104}"/>
          </ac:spMkLst>
        </pc:spChg>
        <pc:picChg chg="mod modCrop">
          <ac:chgData name="Wolff, Matt (DPH)" userId="1e4d1407-3357-4970-8dc7-a1f46b927bb7" providerId="ADAL" clId="{EB649155-8D77-461F-B9A2-8E893307B0F4}" dt="2024-09-04T17:11:54.906" v="792" actId="1076"/>
          <ac:picMkLst>
            <pc:docMk/>
            <pc:sldMk cId="1271884375" sldId="831"/>
            <ac:picMk id="7" creationId="{344C0E5C-0904-7FF2-0AEE-C177BF02B773}"/>
          </ac:picMkLst>
        </pc:picChg>
      </pc:sldChg>
      <pc:sldChg chg="addSp modSp add mod ord">
        <pc:chgData name="Wolff, Matt (DPH)" userId="1e4d1407-3357-4970-8dc7-a1f46b927bb7" providerId="ADAL" clId="{EB649155-8D77-461F-B9A2-8E893307B0F4}" dt="2024-08-29T20:31:33.596" v="145" actId="1076"/>
        <pc:sldMkLst>
          <pc:docMk/>
          <pc:sldMk cId="612427954" sldId="832"/>
        </pc:sldMkLst>
        <pc:spChg chg="mod">
          <ac:chgData name="Wolff, Matt (DPH)" userId="1e4d1407-3357-4970-8dc7-a1f46b927bb7" providerId="ADAL" clId="{EB649155-8D77-461F-B9A2-8E893307B0F4}" dt="2024-08-29T20:25:45.074" v="140" actId="14100"/>
          <ac:spMkLst>
            <pc:docMk/>
            <pc:sldMk cId="612427954" sldId="832"/>
            <ac:spMk id="2" creationId="{B43C3C2E-C729-2F42-65A9-F37D89EE4E1D}"/>
          </ac:spMkLst>
        </pc:spChg>
        <pc:spChg chg="add mod">
          <ac:chgData name="Wolff, Matt (DPH)" userId="1e4d1407-3357-4970-8dc7-a1f46b927bb7" providerId="ADAL" clId="{EB649155-8D77-461F-B9A2-8E893307B0F4}" dt="2024-08-29T20:25:33.094" v="133"/>
          <ac:spMkLst>
            <pc:docMk/>
            <pc:sldMk cId="612427954" sldId="832"/>
            <ac:spMk id="4" creationId="{CE87D694-E111-FB18-D9CC-3730E386A83C}"/>
          </ac:spMkLst>
        </pc:spChg>
        <pc:graphicFrameChg chg="add mod modGraphic">
          <ac:chgData name="Wolff, Matt (DPH)" userId="1e4d1407-3357-4970-8dc7-a1f46b927bb7" providerId="ADAL" clId="{EB649155-8D77-461F-B9A2-8E893307B0F4}" dt="2024-08-29T20:31:33.596" v="145" actId="1076"/>
          <ac:graphicFrameMkLst>
            <pc:docMk/>
            <pc:sldMk cId="612427954" sldId="832"/>
            <ac:graphicFrameMk id="3" creationId="{7B84F88A-F25B-334A-27A6-E48FD5F856E3}"/>
          </ac:graphicFrameMkLst>
        </pc:graphicFrameChg>
      </pc:sldChg>
      <pc:sldChg chg="del">
        <pc:chgData name="Wolff, Matt (DPH)" userId="1e4d1407-3357-4970-8dc7-a1f46b927bb7" providerId="ADAL" clId="{EB649155-8D77-461F-B9A2-8E893307B0F4}" dt="2024-08-29T20:23:39.824" v="105" actId="47"/>
        <pc:sldMkLst>
          <pc:docMk/>
          <pc:sldMk cId="3027275066" sldId="832"/>
        </pc:sldMkLst>
      </pc:sldChg>
      <pc:sldChg chg="delSp modSp add del mod">
        <pc:chgData name="Wolff, Matt (DPH)" userId="1e4d1407-3357-4970-8dc7-a1f46b927bb7" providerId="ADAL" clId="{EB649155-8D77-461F-B9A2-8E893307B0F4}" dt="2024-09-04T23:58:17.790" v="967" actId="47"/>
        <pc:sldMkLst>
          <pc:docMk/>
          <pc:sldMk cId="471680657" sldId="833"/>
        </pc:sldMkLst>
        <pc:spChg chg="del">
          <ac:chgData name="Wolff, Matt (DPH)" userId="1e4d1407-3357-4970-8dc7-a1f46b927bb7" providerId="ADAL" clId="{EB649155-8D77-461F-B9A2-8E893307B0F4}" dt="2024-08-29T20:37:01.482" v="280" actId="478"/>
          <ac:spMkLst>
            <pc:docMk/>
            <pc:sldMk cId="471680657" sldId="833"/>
            <ac:spMk id="3" creationId="{FC2D6476-8DA4-F784-9DB2-C068C481C3D2}"/>
          </ac:spMkLst>
        </pc:spChg>
        <pc:spChg chg="mod">
          <ac:chgData name="Wolff, Matt (DPH)" userId="1e4d1407-3357-4970-8dc7-a1f46b927bb7" providerId="ADAL" clId="{EB649155-8D77-461F-B9A2-8E893307B0F4}" dt="2024-08-29T20:36:59.117" v="279" actId="20577"/>
          <ac:spMkLst>
            <pc:docMk/>
            <pc:sldMk cId="471680657" sldId="833"/>
            <ac:spMk id="10" creationId="{93C25D16-6CB1-057B-80C6-89AB02B49D1F}"/>
          </ac:spMkLst>
        </pc:spChg>
      </pc:sldChg>
      <pc:sldChg chg="del">
        <pc:chgData name="Wolff, Matt (DPH)" userId="1e4d1407-3357-4970-8dc7-a1f46b927bb7" providerId="ADAL" clId="{EB649155-8D77-461F-B9A2-8E893307B0F4}" dt="2024-08-29T20:24:57.823" v="118" actId="47"/>
        <pc:sldMkLst>
          <pc:docMk/>
          <pc:sldMk cId="2775974992" sldId="833"/>
        </pc:sldMkLst>
      </pc:sldChg>
      <pc:sldChg chg="addSp delSp modSp add mod">
        <pc:chgData name="Wolff, Matt (DPH)" userId="1e4d1407-3357-4970-8dc7-a1f46b927bb7" providerId="ADAL" clId="{EB649155-8D77-461F-B9A2-8E893307B0F4}" dt="2024-09-03T23:20:18.185" v="680" actId="20577"/>
        <pc:sldMkLst>
          <pc:docMk/>
          <pc:sldMk cId="3733761052" sldId="834"/>
        </pc:sldMkLst>
        <pc:spChg chg="add del">
          <ac:chgData name="Wolff, Matt (DPH)" userId="1e4d1407-3357-4970-8dc7-a1f46b927bb7" providerId="ADAL" clId="{EB649155-8D77-461F-B9A2-8E893307B0F4}" dt="2024-09-03T21:58:16.330" v="380" actId="478"/>
          <ac:spMkLst>
            <pc:docMk/>
            <pc:sldMk cId="3733761052" sldId="834"/>
            <ac:spMk id="6" creationId="{F9800008-AA3C-79FA-E35B-4314B78A9964}"/>
          </ac:spMkLst>
        </pc:spChg>
        <pc:spChg chg="add del">
          <ac:chgData name="Wolff, Matt (DPH)" userId="1e4d1407-3357-4970-8dc7-a1f46b927bb7" providerId="ADAL" clId="{EB649155-8D77-461F-B9A2-8E893307B0F4}" dt="2024-09-03T21:58:13.655" v="379" actId="478"/>
          <ac:spMkLst>
            <pc:docMk/>
            <pc:sldMk cId="3733761052" sldId="834"/>
            <ac:spMk id="7" creationId="{115A5D05-47B8-7391-F883-F03370C60753}"/>
          </ac:spMkLst>
        </pc:spChg>
        <pc:spChg chg="mod">
          <ac:chgData name="Wolff, Matt (DPH)" userId="1e4d1407-3357-4970-8dc7-a1f46b927bb7" providerId="ADAL" clId="{EB649155-8D77-461F-B9A2-8E893307B0F4}" dt="2024-09-03T23:15:50.687" v="599" actId="20577"/>
          <ac:spMkLst>
            <pc:docMk/>
            <pc:sldMk cId="3733761052" sldId="834"/>
            <ac:spMk id="9" creationId="{87B89382-A8A0-3219-E8BD-F83879D8BB1A}"/>
          </ac:spMkLst>
        </pc:spChg>
        <pc:spChg chg="del mod">
          <ac:chgData name="Wolff, Matt (DPH)" userId="1e4d1407-3357-4970-8dc7-a1f46b927bb7" providerId="ADAL" clId="{EB649155-8D77-461F-B9A2-8E893307B0F4}" dt="2024-09-03T21:58:06.918" v="371" actId="478"/>
          <ac:spMkLst>
            <pc:docMk/>
            <pc:sldMk cId="3733761052" sldId="834"/>
            <ac:spMk id="10" creationId="{93C25D16-6CB1-057B-80C6-89AB02B49D1F}"/>
          </ac:spMkLst>
        </pc:spChg>
        <pc:spChg chg="add mod">
          <ac:chgData name="Wolff, Matt (DPH)" userId="1e4d1407-3357-4970-8dc7-a1f46b927bb7" providerId="ADAL" clId="{EB649155-8D77-461F-B9A2-8E893307B0F4}" dt="2024-09-03T23:20:00.945" v="676" actId="207"/>
          <ac:spMkLst>
            <pc:docMk/>
            <pc:sldMk cId="3733761052" sldId="834"/>
            <ac:spMk id="11" creationId="{2F731409-3546-374A-7628-0360F2F717EA}"/>
          </ac:spMkLst>
        </pc:spChg>
        <pc:spChg chg="add mod">
          <ac:chgData name="Wolff, Matt (DPH)" userId="1e4d1407-3357-4970-8dc7-a1f46b927bb7" providerId="ADAL" clId="{EB649155-8D77-461F-B9A2-8E893307B0F4}" dt="2024-09-03T23:20:18.185" v="680" actId="20577"/>
          <ac:spMkLst>
            <pc:docMk/>
            <pc:sldMk cId="3733761052" sldId="834"/>
            <ac:spMk id="12" creationId="{EC4C0EDC-5B9F-EB6A-DB35-3776C4585EBD}"/>
          </ac:spMkLst>
        </pc:spChg>
        <pc:picChg chg="add mod">
          <ac:chgData name="Wolff, Matt (DPH)" userId="1e4d1407-3357-4970-8dc7-a1f46b927bb7" providerId="ADAL" clId="{EB649155-8D77-461F-B9A2-8E893307B0F4}" dt="2024-09-03T21:58:18.599" v="381" actId="1076"/>
          <ac:picMkLst>
            <pc:docMk/>
            <pc:sldMk cId="3733761052" sldId="834"/>
            <ac:picMk id="3" creationId="{CD659544-870C-38A8-9E9A-52FFA570EBAE}"/>
          </ac:picMkLst>
        </pc:picChg>
        <pc:picChg chg="add mod">
          <ac:chgData name="Wolff, Matt (DPH)" userId="1e4d1407-3357-4970-8dc7-a1f46b927bb7" providerId="ADAL" clId="{EB649155-8D77-461F-B9A2-8E893307B0F4}" dt="2024-09-03T21:58:20.511" v="382" actId="1076"/>
          <ac:picMkLst>
            <pc:docMk/>
            <pc:sldMk cId="3733761052" sldId="834"/>
            <ac:picMk id="5" creationId="{AE7A3E96-8DB6-9570-9B64-A5BECDA5482E}"/>
          </ac:picMkLst>
        </pc:picChg>
      </pc:sldChg>
      <pc:sldChg chg="modSp add del mod">
        <pc:chgData name="Wolff, Matt (DPH)" userId="1e4d1407-3357-4970-8dc7-a1f46b927bb7" providerId="ADAL" clId="{EB649155-8D77-461F-B9A2-8E893307B0F4}" dt="2024-09-05T17:30:03.252" v="1082" actId="47"/>
        <pc:sldMkLst>
          <pc:docMk/>
          <pc:sldMk cId="482832191" sldId="835"/>
        </pc:sldMkLst>
        <pc:spChg chg="mod">
          <ac:chgData name="Wolff, Matt (DPH)" userId="1e4d1407-3357-4970-8dc7-a1f46b927bb7" providerId="ADAL" clId="{EB649155-8D77-461F-B9A2-8E893307B0F4}" dt="2024-08-29T20:37:12.797" v="304" actId="20577"/>
          <ac:spMkLst>
            <pc:docMk/>
            <pc:sldMk cId="482832191" sldId="835"/>
            <ac:spMk id="10" creationId="{93C25D16-6CB1-057B-80C6-89AB02B49D1F}"/>
          </ac:spMkLst>
        </pc:spChg>
      </pc:sldChg>
      <pc:sldChg chg="del">
        <pc:chgData name="Wolff, Matt (DPH)" userId="1e4d1407-3357-4970-8dc7-a1f46b927bb7" providerId="ADAL" clId="{EB649155-8D77-461F-B9A2-8E893307B0F4}" dt="2024-08-29T20:25:07.439" v="119" actId="47"/>
        <pc:sldMkLst>
          <pc:docMk/>
          <pc:sldMk cId="3066757054" sldId="835"/>
        </pc:sldMkLst>
      </pc:sldChg>
      <pc:sldChg chg="addSp delSp modSp add mod ord">
        <pc:chgData name="Wolff, Matt (DPH)" userId="1e4d1407-3357-4970-8dc7-a1f46b927bb7" providerId="ADAL" clId="{EB649155-8D77-461F-B9A2-8E893307B0F4}" dt="2024-09-04T23:58:27.917" v="968" actId="1076"/>
        <pc:sldMkLst>
          <pc:docMk/>
          <pc:sldMk cId="977304164" sldId="836"/>
        </pc:sldMkLst>
        <pc:spChg chg="mod">
          <ac:chgData name="Wolff, Matt (DPH)" userId="1e4d1407-3357-4970-8dc7-a1f46b927bb7" providerId="ADAL" clId="{EB649155-8D77-461F-B9A2-8E893307B0F4}" dt="2024-09-03T23:10:13.107" v="495" actId="1076"/>
          <ac:spMkLst>
            <pc:docMk/>
            <pc:sldMk cId="977304164" sldId="836"/>
            <ac:spMk id="2" creationId="{00000000-0000-0000-0000-000000000000}"/>
          </ac:spMkLst>
        </pc:spChg>
        <pc:spChg chg="del">
          <ac:chgData name="Wolff, Matt (DPH)" userId="1e4d1407-3357-4970-8dc7-a1f46b927bb7" providerId="ADAL" clId="{EB649155-8D77-461F-B9A2-8E893307B0F4}" dt="2024-09-03T21:58:00.047" v="370" actId="478"/>
          <ac:spMkLst>
            <pc:docMk/>
            <pc:sldMk cId="977304164" sldId="836"/>
            <ac:spMk id="3" creationId="{5401D482-75AC-0D17-17A9-C64AB7835ED1}"/>
          </ac:spMkLst>
        </pc:spChg>
        <pc:spChg chg="del">
          <ac:chgData name="Wolff, Matt (DPH)" userId="1e4d1407-3357-4970-8dc7-a1f46b927bb7" providerId="ADAL" clId="{EB649155-8D77-461F-B9A2-8E893307B0F4}" dt="2024-09-03T23:01:40.667" v="401" actId="478"/>
          <ac:spMkLst>
            <pc:docMk/>
            <pc:sldMk cId="977304164" sldId="836"/>
            <ac:spMk id="7" creationId="{B02C7F03-77E0-AA42-81E3-0C3567509F6F}"/>
          </ac:spMkLst>
        </pc:spChg>
        <pc:spChg chg="add del">
          <ac:chgData name="Wolff, Matt (DPH)" userId="1e4d1407-3357-4970-8dc7-a1f46b927bb7" providerId="ADAL" clId="{EB649155-8D77-461F-B9A2-8E893307B0F4}" dt="2024-09-03T23:04:32.633" v="409" actId="22"/>
          <ac:spMkLst>
            <pc:docMk/>
            <pc:sldMk cId="977304164" sldId="836"/>
            <ac:spMk id="8" creationId="{8999C72B-E98B-B922-3B4B-C526E9660875}"/>
          </ac:spMkLst>
        </pc:spChg>
        <pc:spChg chg="add mod ord">
          <ac:chgData name="Wolff, Matt (DPH)" userId="1e4d1407-3357-4970-8dc7-a1f46b927bb7" providerId="ADAL" clId="{EB649155-8D77-461F-B9A2-8E893307B0F4}" dt="2024-09-03T23:10:08.615" v="494" actId="1076"/>
          <ac:spMkLst>
            <pc:docMk/>
            <pc:sldMk cId="977304164" sldId="836"/>
            <ac:spMk id="10" creationId="{C6E89536-C29F-0B95-C3A6-EE75D23B0A3F}"/>
          </ac:spMkLst>
        </pc:spChg>
        <pc:spChg chg="add mod">
          <ac:chgData name="Wolff, Matt (DPH)" userId="1e4d1407-3357-4970-8dc7-a1f46b927bb7" providerId="ADAL" clId="{EB649155-8D77-461F-B9A2-8E893307B0F4}" dt="2024-09-03T23:09:49.699" v="491" actId="14100"/>
          <ac:spMkLst>
            <pc:docMk/>
            <pc:sldMk cId="977304164" sldId="836"/>
            <ac:spMk id="11" creationId="{696105D0-EA74-BD32-02D5-07950864552D}"/>
          </ac:spMkLst>
        </pc:spChg>
        <pc:picChg chg="add mod ord modCrop">
          <ac:chgData name="Wolff, Matt (DPH)" userId="1e4d1407-3357-4970-8dc7-a1f46b927bb7" providerId="ADAL" clId="{EB649155-8D77-461F-B9A2-8E893307B0F4}" dt="2024-09-04T23:58:27.917" v="968" actId="1076"/>
          <ac:picMkLst>
            <pc:docMk/>
            <pc:sldMk cId="977304164" sldId="836"/>
            <ac:picMk id="5" creationId="{78E594A3-7A6D-A47F-FD9B-EDC8392AB8F7}"/>
          </ac:picMkLst>
        </pc:picChg>
        <pc:picChg chg="add mod">
          <ac:chgData name="Wolff, Matt (DPH)" userId="1e4d1407-3357-4970-8dc7-a1f46b927bb7" providerId="ADAL" clId="{EB649155-8D77-461F-B9A2-8E893307B0F4}" dt="2024-09-03T23:07:20.398" v="421" actId="1076"/>
          <ac:picMkLst>
            <pc:docMk/>
            <pc:sldMk cId="977304164" sldId="836"/>
            <ac:picMk id="9" creationId="{451BDAF3-9BBE-D850-98A3-FFA60D8D9B30}"/>
          </ac:picMkLst>
        </pc:picChg>
        <pc:picChg chg="del">
          <ac:chgData name="Wolff, Matt (DPH)" userId="1e4d1407-3357-4970-8dc7-a1f46b927bb7" providerId="ADAL" clId="{EB649155-8D77-461F-B9A2-8E893307B0F4}" dt="2024-09-03T23:01:38.215" v="400" actId="478"/>
          <ac:picMkLst>
            <pc:docMk/>
            <pc:sldMk cId="977304164" sldId="836"/>
            <ac:picMk id="1026" creationId="{41CA7808-3E3F-E74D-83C9-C5908F97BCD5}"/>
          </ac:picMkLst>
        </pc:picChg>
      </pc:sldChg>
      <pc:sldChg chg="del">
        <pc:chgData name="Wolff, Matt (DPH)" userId="1e4d1407-3357-4970-8dc7-a1f46b927bb7" providerId="ADAL" clId="{EB649155-8D77-461F-B9A2-8E893307B0F4}" dt="2024-08-29T20:25:07.439" v="119" actId="47"/>
        <pc:sldMkLst>
          <pc:docMk/>
          <pc:sldMk cId="1606271020" sldId="836"/>
        </pc:sldMkLst>
      </pc:sldChg>
      <pc:sldChg chg="addSp delSp modSp add mod">
        <pc:chgData name="Wolff, Matt (DPH)" userId="1e4d1407-3357-4970-8dc7-a1f46b927bb7" providerId="ADAL" clId="{EB649155-8D77-461F-B9A2-8E893307B0F4}" dt="2024-09-03T23:21:08.430" v="716" actId="1076"/>
        <pc:sldMkLst>
          <pc:docMk/>
          <pc:sldMk cId="399250304" sldId="837"/>
        </pc:sldMkLst>
        <pc:spChg chg="del">
          <ac:chgData name="Wolff, Matt (DPH)" userId="1e4d1407-3357-4970-8dc7-a1f46b927bb7" providerId="ADAL" clId="{EB649155-8D77-461F-B9A2-8E893307B0F4}" dt="2024-09-03T23:17:48.338" v="601" actId="478"/>
          <ac:spMkLst>
            <pc:docMk/>
            <pc:sldMk cId="399250304" sldId="837"/>
            <ac:spMk id="9" creationId="{87B89382-A8A0-3219-E8BD-F83879D8BB1A}"/>
          </ac:spMkLst>
        </pc:spChg>
        <pc:spChg chg="add mod">
          <ac:chgData name="Wolff, Matt (DPH)" userId="1e4d1407-3357-4970-8dc7-a1f46b927bb7" providerId="ADAL" clId="{EB649155-8D77-461F-B9A2-8E893307B0F4}" dt="2024-09-03T23:17:52.880" v="602"/>
          <ac:spMkLst>
            <pc:docMk/>
            <pc:sldMk cId="399250304" sldId="837"/>
            <ac:spMk id="11" creationId="{E7996461-35B0-87FF-9473-04E480084AC1}"/>
          </ac:spMkLst>
        </pc:spChg>
        <pc:spChg chg="add mod">
          <ac:chgData name="Wolff, Matt (DPH)" userId="1e4d1407-3357-4970-8dc7-a1f46b927bb7" providerId="ADAL" clId="{EB649155-8D77-461F-B9A2-8E893307B0F4}" dt="2024-09-03T23:21:08.430" v="716" actId="1076"/>
          <ac:spMkLst>
            <pc:docMk/>
            <pc:sldMk cId="399250304" sldId="837"/>
            <ac:spMk id="12" creationId="{5191E051-DAD3-004E-00E0-E4039243482A}"/>
          </ac:spMkLst>
        </pc:spChg>
        <pc:spChg chg="add mod">
          <ac:chgData name="Wolff, Matt (DPH)" userId="1e4d1407-3357-4970-8dc7-a1f46b927bb7" providerId="ADAL" clId="{EB649155-8D77-461F-B9A2-8E893307B0F4}" dt="2024-09-03T23:21:04.800" v="715" actId="14100"/>
          <ac:spMkLst>
            <pc:docMk/>
            <pc:sldMk cId="399250304" sldId="837"/>
            <ac:spMk id="13" creationId="{2034CD88-1DA7-C397-915B-8A988F114CC7}"/>
          </ac:spMkLst>
        </pc:spChg>
        <pc:picChg chg="del">
          <ac:chgData name="Wolff, Matt (DPH)" userId="1e4d1407-3357-4970-8dc7-a1f46b927bb7" providerId="ADAL" clId="{EB649155-8D77-461F-B9A2-8E893307B0F4}" dt="2024-09-03T21:58:51.128" v="385" actId="478"/>
          <ac:picMkLst>
            <pc:docMk/>
            <pc:sldMk cId="399250304" sldId="837"/>
            <ac:picMk id="3" creationId="{CD659544-870C-38A8-9E9A-52FFA570EBAE}"/>
          </ac:picMkLst>
        </pc:picChg>
        <pc:picChg chg="add mod">
          <ac:chgData name="Wolff, Matt (DPH)" userId="1e4d1407-3357-4970-8dc7-a1f46b927bb7" providerId="ADAL" clId="{EB649155-8D77-461F-B9A2-8E893307B0F4}" dt="2024-09-03T21:59:47.191" v="397" actId="1076"/>
          <ac:picMkLst>
            <pc:docMk/>
            <pc:sldMk cId="399250304" sldId="837"/>
            <ac:picMk id="4" creationId="{9551EE8F-E6EE-CB0B-351B-3C5A41A1C85B}"/>
          </ac:picMkLst>
        </pc:picChg>
        <pc:picChg chg="del">
          <ac:chgData name="Wolff, Matt (DPH)" userId="1e4d1407-3357-4970-8dc7-a1f46b927bb7" providerId="ADAL" clId="{EB649155-8D77-461F-B9A2-8E893307B0F4}" dt="2024-09-03T21:58:50.189" v="384" actId="478"/>
          <ac:picMkLst>
            <pc:docMk/>
            <pc:sldMk cId="399250304" sldId="837"/>
            <ac:picMk id="5" creationId="{AE7A3E96-8DB6-9570-9B64-A5BECDA5482E}"/>
          </ac:picMkLst>
        </pc:picChg>
        <pc:picChg chg="add mod">
          <ac:chgData name="Wolff, Matt (DPH)" userId="1e4d1407-3357-4970-8dc7-a1f46b927bb7" providerId="ADAL" clId="{EB649155-8D77-461F-B9A2-8E893307B0F4}" dt="2024-09-03T23:15:59.849" v="600" actId="1076"/>
          <ac:picMkLst>
            <pc:docMk/>
            <pc:sldMk cId="399250304" sldId="837"/>
            <ac:picMk id="10" creationId="{34C95D9C-6BD7-586F-62E7-D68038E89551}"/>
          </ac:picMkLst>
        </pc:picChg>
      </pc:sldChg>
      <pc:sldChg chg="del">
        <pc:chgData name="Wolff, Matt (DPH)" userId="1e4d1407-3357-4970-8dc7-a1f46b927bb7" providerId="ADAL" clId="{EB649155-8D77-461F-B9A2-8E893307B0F4}" dt="2024-08-29T20:25:07.439" v="119" actId="47"/>
        <pc:sldMkLst>
          <pc:docMk/>
          <pc:sldMk cId="3267830429" sldId="837"/>
        </pc:sldMkLst>
      </pc:sldChg>
      <pc:sldChg chg="addSp delSp modSp add mod">
        <pc:chgData name="Wolff, Matt (DPH)" userId="1e4d1407-3357-4970-8dc7-a1f46b927bb7" providerId="ADAL" clId="{EB649155-8D77-461F-B9A2-8E893307B0F4}" dt="2024-09-03T23:19:16.216" v="609" actId="1076"/>
        <pc:sldMkLst>
          <pc:docMk/>
          <pc:sldMk cId="2390326984" sldId="838"/>
        </pc:sldMkLst>
        <pc:spChg chg="add mod">
          <ac:chgData name="Wolff, Matt (DPH)" userId="1e4d1407-3357-4970-8dc7-a1f46b927bb7" providerId="ADAL" clId="{EB649155-8D77-461F-B9A2-8E893307B0F4}" dt="2024-09-03T23:17:58.764" v="604"/>
          <ac:spMkLst>
            <pc:docMk/>
            <pc:sldMk cId="2390326984" sldId="838"/>
            <ac:spMk id="5" creationId="{A1919D65-9B11-C8DB-F09B-DFFD826D662E}"/>
          </ac:spMkLst>
        </pc:spChg>
        <pc:spChg chg="del">
          <ac:chgData name="Wolff, Matt (DPH)" userId="1e4d1407-3357-4970-8dc7-a1f46b927bb7" providerId="ADAL" clId="{EB649155-8D77-461F-B9A2-8E893307B0F4}" dt="2024-09-03T23:17:57.710" v="603" actId="478"/>
          <ac:spMkLst>
            <pc:docMk/>
            <pc:sldMk cId="2390326984" sldId="838"/>
            <ac:spMk id="9" creationId="{87B89382-A8A0-3219-E8BD-F83879D8BB1A}"/>
          </ac:spMkLst>
        </pc:spChg>
        <pc:picChg chg="add mod modCrop">
          <ac:chgData name="Wolff, Matt (DPH)" userId="1e4d1407-3357-4970-8dc7-a1f46b927bb7" providerId="ADAL" clId="{EB649155-8D77-461F-B9A2-8E893307B0F4}" dt="2024-09-03T23:19:16.216" v="609" actId="1076"/>
          <ac:picMkLst>
            <pc:docMk/>
            <pc:sldMk cId="2390326984" sldId="838"/>
            <ac:picMk id="3" creationId="{90CB2F8E-B125-4102-83E1-E3AC31E72EC9}"/>
          </ac:picMkLst>
        </pc:picChg>
        <pc:picChg chg="del">
          <ac:chgData name="Wolff, Matt (DPH)" userId="1e4d1407-3357-4970-8dc7-a1f46b927bb7" providerId="ADAL" clId="{EB649155-8D77-461F-B9A2-8E893307B0F4}" dt="2024-09-03T23:14:31.173" v="497" actId="478"/>
          <ac:picMkLst>
            <pc:docMk/>
            <pc:sldMk cId="2390326984" sldId="838"/>
            <ac:picMk id="4" creationId="{9551EE8F-E6EE-CB0B-351B-3C5A41A1C85B}"/>
          </ac:picMkLst>
        </pc:picChg>
        <pc:picChg chg="del">
          <ac:chgData name="Wolff, Matt (DPH)" userId="1e4d1407-3357-4970-8dc7-a1f46b927bb7" providerId="ADAL" clId="{EB649155-8D77-461F-B9A2-8E893307B0F4}" dt="2024-09-03T23:14:31.748" v="498" actId="478"/>
          <ac:picMkLst>
            <pc:docMk/>
            <pc:sldMk cId="2390326984" sldId="838"/>
            <ac:picMk id="10" creationId="{34C95D9C-6BD7-586F-62E7-D68038E89551}"/>
          </ac:picMkLst>
        </pc:picChg>
      </pc:sldChg>
      <pc:sldChg chg="del">
        <pc:chgData name="Wolff, Matt (DPH)" userId="1e4d1407-3357-4970-8dc7-a1f46b927bb7" providerId="ADAL" clId="{EB649155-8D77-461F-B9A2-8E893307B0F4}" dt="2024-08-29T20:25:07.439" v="119" actId="47"/>
        <pc:sldMkLst>
          <pc:docMk/>
          <pc:sldMk cId="3433888693" sldId="838"/>
        </pc:sldMkLst>
      </pc:sldChg>
      <pc:sldChg chg="addSp delSp modSp add del mod ord">
        <pc:chgData name="Wolff, Matt (DPH)" userId="1e4d1407-3357-4970-8dc7-a1f46b927bb7" providerId="ADAL" clId="{EB649155-8D77-461F-B9A2-8E893307B0F4}" dt="2024-09-05T17:30:07.813" v="1084"/>
        <pc:sldMkLst>
          <pc:docMk/>
          <pc:sldMk cId="681925333" sldId="839"/>
        </pc:sldMkLst>
        <pc:spChg chg="add mod">
          <ac:chgData name="Wolff, Matt (DPH)" userId="1e4d1407-3357-4970-8dc7-a1f46b927bb7" providerId="ADAL" clId="{EB649155-8D77-461F-B9A2-8E893307B0F4}" dt="2024-09-04T19:49:01.791" v="929" actId="1076"/>
          <ac:spMkLst>
            <pc:docMk/>
            <pc:sldMk cId="681925333" sldId="839"/>
            <ac:spMk id="3" creationId="{0899A6D8-BB0B-E8A6-319D-EF5A5E7ABA51}"/>
          </ac:spMkLst>
        </pc:spChg>
        <pc:spChg chg="del mod">
          <ac:chgData name="Wolff, Matt (DPH)" userId="1e4d1407-3357-4970-8dc7-a1f46b927bb7" providerId="ADAL" clId="{EB649155-8D77-461F-B9A2-8E893307B0F4}" dt="2024-09-04T17:20:31.712" v="863"/>
          <ac:spMkLst>
            <pc:docMk/>
            <pc:sldMk cId="681925333" sldId="839"/>
            <ac:spMk id="4" creationId="{06D85B0F-7584-5948-80B5-3AA49E34387C}"/>
          </ac:spMkLst>
        </pc:spChg>
        <pc:spChg chg="del">
          <ac:chgData name="Wolff, Matt (DPH)" userId="1e4d1407-3357-4970-8dc7-a1f46b927bb7" providerId="ADAL" clId="{EB649155-8D77-461F-B9A2-8E893307B0F4}" dt="2024-09-04T17:20:21.282" v="860" actId="478"/>
          <ac:spMkLst>
            <pc:docMk/>
            <pc:sldMk cId="681925333" sldId="839"/>
            <ac:spMk id="9" creationId="{F69F4AAF-6CC5-0C60-FCE9-80EA1D2C1FA8}"/>
          </ac:spMkLst>
        </pc:spChg>
        <pc:spChg chg="mod">
          <ac:chgData name="Wolff, Matt (DPH)" userId="1e4d1407-3357-4970-8dc7-a1f46b927bb7" providerId="ADAL" clId="{EB649155-8D77-461F-B9A2-8E893307B0F4}" dt="2024-09-04T17:20:17.569" v="858" actId="20577"/>
          <ac:spMkLst>
            <pc:docMk/>
            <pc:sldMk cId="681925333" sldId="839"/>
            <ac:spMk id="15" creationId="{073DC2B1-2C72-E83E-03E4-9A3B743F5104}"/>
          </ac:spMkLst>
        </pc:spChg>
        <pc:spChg chg="add mod">
          <ac:chgData name="Wolff, Matt (DPH)" userId="1e4d1407-3357-4970-8dc7-a1f46b927bb7" providerId="ADAL" clId="{EB649155-8D77-461F-B9A2-8E893307B0F4}" dt="2024-09-04T19:48:58.016" v="928" actId="1076"/>
          <ac:spMkLst>
            <pc:docMk/>
            <pc:sldMk cId="681925333" sldId="839"/>
            <ac:spMk id="18" creationId="{C30D2043-9143-628E-F373-05C46E441F7D}"/>
          </ac:spMkLst>
        </pc:spChg>
        <pc:picChg chg="del">
          <ac:chgData name="Wolff, Matt (DPH)" userId="1e4d1407-3357-4970-8dc7-a1f46b927bb7" providerId="ADAL" clId="{EB649155-8D77-461F-B9A2-8E893307B0F4}" dt="2024-09-04T17:20:19.821" v="859" actId="478"/>
          <ac:picMkLst>
            <pc:docMk/>
            <pc:sldMk cId="681925333" sldId="839"/>
            <ac:picMk id="7" creationId="{344C0E5C-0904-7FF2-0AEE-C177BF02B773}"/>
          </ac:picMkLst>
        </pc:picChg>
        <pc:picChg chg="add mod">
          <ac:chgData name="Wolff, Matt (DPH)" userId="1e4d1407-3357-4970-8dc7-a1f46b927bb7" providerId="ADAL" clId="{EB649155-8D77-461F-B9A2-8E893307B0F4}" dt="2024-09-04T19:48:55.719" v="927" actId="1076"/>
          <ac:picMkLst>
            <pc:docMk/>
            <pc:sldMk cId="681925333" sldId="839"/>
            <ac:picMk id="10" creationId="{8BF21352-D99C-ECFE-A5EC-7514B7133006}"/>
          </ac:picMkLst>
        </pc:picChg>
        <pc:picChg chg="add mod">
          <ac:chgData name="Wolff, Matt (DPH)" userId="1e4d1407-3357-4970-8dc7-a1f46b927bb7" providerId="ADAL" clId="{EB649155-8D77-461F-B9A2-8E893307B0F4}" dt="2024-09-04T19:48:53.783" v="926" actId="1076"/>
          <ac:picMkLst>
            <pc:docMk/>
            <pc:sldMk cId="681925333" sldId="839"/>
            <ac:picMk id="14" creationId="{30B7A6FA-99E3-B8B0-7C38-95058F77E44B}"/>
          </ac:picMkLst>
        </pc:picChg>
      </pc:sldChg>
      <pc:sldChg chg="modSp del mod ord">
        <pc:chgData name="Wolff, Matt (DPH)" userId="1e4d1407-3357-4970-8dc7-a1f46b927bb7" providerId="ADAL" clId="{EB649155-8D77-461F-B9A2-8E893307B0F4}" dt="2024-09-05T17:44:49.862" v="1334"/>
        <pc:sldMkLst>
          <pc:docMk/>
          <pc:sldMk cId="3632899211" sldId="840"/>
        </pc:sldMkLst>
        <pc:picChg chg="mod">
          <ac:chgData name="Wolff, Matt (DPH)" userId="1e4d1407-3357-4970-8dc7-a1f46b927bb7" providerId="ADAL" clId="{EB649155-8D77-461F-B9A2-8E893307B0F4}" dt="2024-09-04T23:55:12.174" v="965" actId="1076"/>
          <ac:picMkLst>
            <pc:docMk/>
            <pc:sldMk cId="3632899211" sldId="840"/>
            <ac:picMk id="2" creationId="{CB18D30C-A51C-126E-EDF3-88E649B5F21B}"/>
          </ac:picMkLst>
        </pc:picChg>
      </pc:sldChg>
      <pc:sldChg chg="addSp delSp modSp add mod ord modNotesTx">
        <pc:chgData name="Wolff, Matt (DPH)" userId="1e4d1407-3357-4970-8dc7-a1f46b927bb7" providerId="ADAL" clId="{EB649155-8D77-461F-B9A2-8E893307B0F4}" dt="2024-09-05T17:00:51.837" v="1080" actId="20577"/>
        <pc:sldMkLst>
          <pc:docMk/>
          <pc:sldMk cId="2123239384" sldId="841"/>
        </pc:sldMkLst>
        <pc:spChg chg="del">
          <ac:chgData name="Wolff, Matt (DPH)" userId="1e4d1407-3357-4970-8dc7-a1f46b927bb7" providerId="ADAL" clId="{EB649155-8D77-461F-B9A2-8E893307B0F4}" dt="2024-09-05T16:57:37.144" v="976" actId="478"/>
          <ac:spMkLst>
            <pc:docMk/>
            <pc:sldMk cId="2123239384" sldId="841"/>
            <ac:spMk id="3" creationId="{FC2D6476-8DA4-F784-9DB2-C068C481C3D2}"/>
          </ac:spMkLst>
        </pc:spChg>
        <pc:spChg chg="mod">
          <ac:chgData name="Wolff, Matt (DPH)" userId="1e4d1407-3357-4970-8dc7-a1f46b927bb7" providerId="ADAL" clId="{EB649155-8D77-461F-B9A2-8E893307B0F4}" dt="2024-09-05T17:00:51.837" v="1080" actId="20577"/>
          <ac:spMkLst>
            <pc:docMk/>
            <pc:sldMk cId="2123239384" sldId="841"/>
            <ac:spMk id="10" creationId="{93C25D16-6CB1-057B-80C6-89AB02B49D1F}"/>
          </ac:spMkLst>
        </pc:spChg>
        <pc:picChg chg="add mod">
          <ac:chgData name="Wolff, Matt (DPH)" userId="1e4d1407-3357-4970-8dc7-a1f46b927bb7" providerId="ADAL" clId="{EB649155-8D77-461F-B9A2-8E893307B0F4}" dt="2024-09-05T17:00:43.357" v="1073" actId="167"/>
          <ac:picMkLst>
            <pc:docMk/>
            <pc:sldMk cId="2123239384" sldId="841"/>
            <ac:picMk id="1026" creationId="{DD0CCF6D-E1FF-5EF7-C837-3A34D55C69B8}"/>
          </ac:picMkLst>
        </pc:picChg>
      </pc:sldChg>
      <pc:sldChg chg="new del ord">
        <pc:chgData name="Wolff, Matt (DPH)" userId="1e4d1407-3357-4970-8dc7-a1f46b927bb7" providerId="ADAL" clId="{EB649155-8D77-461F-B9A2-8E893307B0F4}" dt="2024-09-05T16:57:29.761" v="972" actId="2696"/>
        <pc:sldMkLst>
          <pc:docMk/>
          <pc:sldMk cId="3529708859" sldId="841"/>
        </pc:sldMkLst>
      </pc:sldChg>
      <pc:sldChg chg="addSp delSp modSp add mod modNotesTx">
        <pc:chgData name="Wolff, Matt (DPH)" userId="1e4d1407-3357-4970-8dc7-a1f46b927bb7" providerId="ADAL" clId="{EB649155-8D77-461F-B9A2-8E893307B0F4}" dt="2024-09-05T17:44:44.637" v="1332" actId="1076"/>
        <pc:sldMkLst>
          <pc:docMk/>
          <pc:sldMk cId="293438866" sldId="842"/>
        </pc:sldMkLst>
        <pc:spChg chg="add del">
          <ac:chgData name="Wolff, Matt (DPH)" userId="1e4d1407-3357-4970-8dc7-a1f46b927bb7" providerId="ADAL" clId="{EB649155-8D77-461F-B9A2-8E893307B0F4}" dt="2024-09-05T17:32:07.552" v="1093" actId="478"/>
          <ac:spMkLst>
            <pc:docMk/>
            <pc:sldMk cId="293438866" sldId="842"/>
            <ac:spMk id="3" creationId="{3EEC7884-998A-6314-BD36-E44B9F3C889D}"/>
          </ac:spMkLst>
        </pc:spChg>
        <pc:spChg chg="add del">
          <ac:chgData name="Wolff, Matt (DPH)" userId="1e4d1407-3357-4970-8dc7-a1f46b927bb7" providerId="ADAL" clId="{EB649155-8D77-461F-B9A2-8E893307B0F4}" dt="2024-09-05T17:32:01.634" v="1090" actId="478"/>
          <ac:spMkLst>
            <pc:docMk/>
            <pc:sldMk cId="293438866" sldId="842"/>
            <ac:spMk id="5" creationId="{7240593C-C007-3150-FDB7-A100E334ACD0}"/>
          </ac:spMkLst>
        </pc:spChg>
        <pc:spChg chg="del">
          <ac:chgData name="Wolff, Matt (DPH)" userId="1e4d1407-3357-4970-8dc7-a1f46b927bb7" providerId="ADAL" clId="{EB649155-8D77-461F-B9A2-8E893307B0F4}" dt="2024-09-05T17:31:58.251" v="1088" actId="478"/>
          <ac:spMkLst>
            <pc:docMk/>
            <pc:sldMk cId="293438866" sldId="842"/>
            <ac:spMk id="8" creationId="{CB283D95-98DD-5488-0CFE-35E7C06EB519}"/>
          </ac:spMkLst>
        </pc:spChg>
        <pc:spChg chg="add del">
          <ac:chgData name="Wolff, Matt (DPH)" userId="1e4d1407-3357-4970-8dc7-a1f46b927bb7" providerId="ADAL" clId="{EB649155-8D77-461F-B9A2-8E893307B0F4}" dt="2024-09-05T17:32:04.067" v="1091" actId="478"/>
          <ac:spMkLst>
            <pc:docMk/>
            <pc:sldMk cId="293438866" sldId="842"/>
            <ac:spMk id="9" creationId="{F69F4AAF-6CC5-0C60-FCE9-80EA1D2C1FA8}"/>
          </ac:spMkLst>
        </pc:spChg>
        <pc:spChg chg="add mod">
          <ac:chgData name="Wolff, Matt (DPH)" userId="1e4d1407-3357-4970-8dc7-a1f46b927bb7" providerId="ADAL" clId="{EB649155-8D77-461F-B9A2-8E893307B0F4}" dt="2024-09-05T17:43:16.091" v="1258" actId="1076"/>
          <ac:spMkLst>
            <pc:docMk/>
            <pc:sldMk cId="293438866" sldId="842"/>
            <ac:spMk id="11" creationId="{5C48C43C-C430-CADA-1F8F-66E376D4EE73}"/>
          </ac:spMkLst>
        </pc:spChg>
        <pc:spChg chg="add del mod">
          <ac:chgData name="Wolff, Matt (DPH)" userId="1e4d1407-3357-4970-8dc7-a1f46b927bb7" providerId="ADAL" clId="{EB649155-8D77-461F-B9A2-8E893307B0F4}" dt="2024-09-05T17:40:55.805" v="1220" actId="478"/>
          <ac:spMkLst>
            <pc:docMk/>
            <pc:sldMk cId="293438866" sldId="842"/>
            <ac:spMk id="14" creationId="{7C6DD7E4-35C5-50DE-59BA-91144ED2D3AE}"/>
          </ac:spMkLst>
        </pc:spChg>
        <pc:spChg chg="mod">
          <ac:chgData name="Wolff, Matt (DPH)" userId="1e4d1407-3357-4970-8dc7-a1f46b927bb7" providerId="ADAL" clId="{EB649155-8D77-461F-B9A2-8E893307B0F4}" dt="2024-09-05T17:43:48.926" v="1330" actId="27636"/>
          <ac:spMkLst>
            <pc:docMk/>
            <pc:sldMk cId="293438866" sldId="842"/>
            <ac:spMk id="15" creationId="{073DC2B1-2C72-E83E-03E4-9A3B743F5104}"/>
          </ac:spMkLst>
        </pc:spChg>
        <pc:spChg chg="add mod">
          <ac:chgData name="Wolff, Matt (DPH)" userId="1e4d1407-3357-4970-8dc7-a1f46b927bb7" providerId="ADAL" clId="{EB649155-8D77-461F-B9A2-8E893307B0F4}" dt="2024-09-05T17:43:10.059" v="1256" actId="1076"/>
          <ac:spMkLst>
            <pc:docMk/>
            <pc:sldMk cId="293438866" sldId="842"/>
            <ac:spMk id="20" creationId="{2677B095-2A3A-91FE-AC34-2545F33611BB}"/>
          </ac:spMkLst>
        </pc:spChg>
        <pc:picChg chg="add del">
          <ac:chgData name="Wolff, Matt (DPH)" userId="1e4d1407-3357-4970-8dc7-a1f46b927bb7" providerId="ADAL" clId="{EB649155-8D77-461F-B9A2-8E893307B0F4}" dt="2024-09-05T17:32:05.746" v="1092" actId="478"/>
          <ac:picMkLst>
            <pc:docMk/>
            <pc:sldMk cId="293438866" sldId="842"/>
            <ac:picMk id="2" creationId="{CB18D30C-A51C-126E-EDF3-88E649B5F21B}"/>
          </ac:picMkLst>
        </pc:picChg>
        <pc:picChg chg="add mod">
          <ac:chgData name="Wolff, Matt (DPH)" userId="1e4d1407-3357-4970-8dc7-a1f46b927bb7" providerId="ADAL" clId="{EB649155-8D77-461F-B9A2-8E893307B0F4}" dt="2024-09-05T17:43:12.467" v="1257" actId="1076"/>
          <ac:picMkLst>
            <pc:docMk/>
            <pc:sldMk cId="293438866" sldId="842"/>
            <ac:picMk id="7" creationId="{BC3560DA-8B89-ED95-1A00-3F37B86C625C}"/>
          </ac:picMkLst>
        </pc:picChg>
        <pc:picChg chg="add mod modCrop">
          <ac:chgData name="Wolff, Matt (DPH)" userId="1e4d1407-3357-4970-8dc7-a1f46b927bb7" providerId="ADAL" clId="{EB649155-8D77-461F-B9A2-8E893307B0F4}" dt="2024-09-05T17:44:44.637" v="1332" actId="1076"/>
          <ac:picMkLst>
            <pc:docMk/>
            <pc:sldMk cId="293438866" sldId="842"/>
            <ac:picMk id="18" creationId="{1767FAAD-9ABC-6B08-D399-A3E7C66D419D}"/>
          </ac:picMkLst>
        </pc:picChg>
      </pc:sldChg>
      <pc:sldChg chg="addSp delSp modSp add mod">
        <pc:chgData name="Wolff, Matt (DPH)" userId="1e4d1407-3357-4970-8dc7-a1f46b927bb7" providerId="ADAL" clId="{EB649155-8D77-461F-B9A2-8E893307B0F4}" dt="2024-09-06T22:51:21.763" v="1402" actId="478"/>
        <pc:sldMkLst>
          <pc:docMk/>
          <pc:sldMk cId="1135958974" sldId="843"/>
        </pc:sldMkLst>
        <pc:spChg chg="add del mod">
          <ac:chgData name="Wolff, Matt (DPH)" userId="1e4d1407-3357-4970-8dc7-a1f46b927bb7" providerId="ADAL" clId="{EB649155-8D77-461F-B9A2-8E893307B0F4}" dt="2024-09-06T22:51:21.763" v="1402" actId="478"/>
          <ac:spMkLst>
            <pc:docMk/>
            <pc:sldMk cId="1135958974" sldId="843"/>
            <ac:spMk id="2" creationId="{05AE8C7A-40ED-43E3-3B10-5A2ACB6C1DC5}"/>
          </ac:spMkLst>
        </pc:spChg>
      </pc:sldChg>
      <pc:sldChg chg="addSp delSp modSp add mod">
        <pc:chgData name="Wolff, Matt (DPH)" userId="1e4d1407-3357-4970-8dc7-a1f46b927bb7" providerId="ADAL" clId="{EB649155-8D77-461F-B9A2-8E893307B0F4}" dt="2024-09-06T22:51:17.671" v="1401" actId="478"/>
        <pc:sldMkLst>
          <pc:docMk/>
          <pc:sldMk cId="2081012727" sldId="844"/>
        </pc:sldMkLst>
        <pc:spChg chg="add del mod">
          <ac:chgData name="Wolff, Matt (DPH)" userId="1e4d1407-3357-4970-8dc7-a1f46b927bb7" providerId="ADAL" clId="{EB649155-8D77-461F-B9A2-8E893307B0F4}" dt="2024-09-06T22:51:17.671" v="1401" actId="478"/>
          <ac:spMkLst>
            <pc:docMk/>
            <pc:sldMk cId="2081012727" sldId="844"/>
            <ac:spMk id="2" creationId="{BA7071D3-28B5-4A03-8057-4715CBE8676A}"/>
          </ac:spMkLst>
        </pc:spChg>
      </pc:sldChg>
      <pc:sldChg chg="addSp delSp modSp add mod setBg">
        <pc:chgData name="Wolff, Matt (DPH)" userId="1e4d1407-3357-4970-8dc7-a1f46b927bb7" providerId="ADAL" clId="{EB649155-8D77-461F-B9A2-8E893307B0F4}" dt="2024-09-06T22:49:55.745" v="1380" actId="478"/>
        <pc:sldMkLst>
          <pc:docMk/>
          <pc:sldMk cId="2134637533" sldId="845"/>
        </pc:sldMkLst>
        <pc:spChg chg="add del mod ord">
          <ac:chgData name="Wolff, Matt (DPH)" userId="1e4d1407-3357-4970-8dc7-a1f46b927bb7" providerId="ADAL" clId="{EB649155-8D77-461F-B9A2-8E893307B0F4}" dt="2024-09-06T22:49:55.745" v="1380" actId="478"/>
          <ac:spMkLst>
            <pc:docMk/>
            <pc:sldMk cId="2134637533" sldId="845"/>
            <ac:spMk id="2" creationId="{48F5472C-0627-A61B-9F00-1068E00CF19D}"/>
          </ac:spMkLst>
        </pc:spChg>
      </pc:sldChg>
      <pc:sldChg chg="del">
        <pc:chgData name="Wolff, Matt (DPH)" userId="1e4d1407-3357-4970-8dc7-a1f46b927bb7" providerId="ADAL" clId="{EB649155-8D77-461F-B9A2-8E893307B0F4}" dt="2024-08-29T20:24:57.823" v="118" actId="47"/>
        <pc:sldMkLst>
          <pc:docMk/>
          <pc:sldMk cId="1940294966" sldId="2147377681"/>
        </pc:sldMkLst>
      </pc:sldChg>
      <pc:sldChg chg="del">
        <pc:chgData name="Wolff, Matt (DPH)" userId="1e4d1407-3357-4970-8dc7-a1f46b927bb7" providerId="ADAL" clId="{EB649155-8D77-461F-B9A2-8E893307B0F4}" dt="2024-08-29T20:24:57.823" v="118" actId="47"/>
        <pc:sldMkLst>
          <pc:docMk/>
          <pc:sldMk cId="2594607606" sldId="2147377682"/>
        </pc:sldMkLst>
      </pc:sldChg>
      <pc:sldChg chg="del">
        <pc:chgData name="Wolff, Matt (DPH)" userId="1e4d1407-3357-4970-8dc7-a1f46b927bb7" providerId="ADAL" clId="{EB649155-8D77-461F-B9A2-8E893307B0F4}" dt="2024-08-29T20:24:57.823" v="118" actId="47"/>
        <pc:sldMkLst>
          <pc:docMk/>
          <pc:sldMk cId="3781087868" sldId="2147377683"/>
        </pc:sldMkLst>
      </pc:sldChg>
      <pc:sldChg chg="del">
        <pc:chgData name="Wolff, Matt (DPH)" userId="1e4d1407-3357-4970-8dc7-a1f46b927bb7" providerId="ADAL" clId="{EB649155-8D77-461F-B9A2-8E893307B0F4}" dt="2024-08-29T20:24:57.823" v="118" actId="47"/>
        <pc:sldMkLst>
          <pc:docMk/>
          <pc:sldMk cId="3080221025" sldId="2147377684"/>
        </pc:sldMkLst>
      </pc:sldChg>
      <pc:sldChg chg="del">
        <pc:chgData name="Wolff, Matt (DPH)" userId="1e4d1407-3357-4970-8dc7-a1f46b927bb7" providerId="ADAL" clId="{EB649155-8D77-461F-B9A2-8E893307B0F4}" dt="2024-08-29T20:24:57.823" v="118" actId="47"/>
        <pc:sldMkLst>
          <pc:docMk/>
          <pc:sldMk cId="2402301751" sldId="2147377685"/>
        </pc:sldMkLst>
      </pc:sldChg>
      <pc:sldChg chg="del">
        <pc:chgData name="Wolff, Matt (DPH)" userId="1e4d1407-3357-4970-8dc7-a1f46b927bb7" providerId="ADAL" clId="{EB649155-8D77-461F-B9A2-8E893307B0F4}" dt="2024-08-29T20:24:57.823" v="118" actId="47"/>
        <pc:sldMkLst>
          <pc:docMk/>
          <pc:sldMk cId="4103533370" sldId="2147377686"/>
        </pc:sldMkLst>
      </pc:sldChg>
      <pc:sldChg chg="del">
        <pc:chgData name="Wolff, Matt (DPH)" userId="1e4d1407-3357-4970-8dc7-a1f46b927bb7" providerId="ADAL" clId="{EB649155-8D77-461F-B9A2-8E893307B0F4}" dt="2024-08-29T20:24:57.823" v="118" actId="47"/>
        <pc:sldMkLst>
          <pc:docMk/>
          <pc:sldMk cId="1795970667" sldId="2147377687"/>
        </pc:sldMkLst>
      </pc:sldChg>
      <pc:sldChg chg="del">
        <pc:chgData name="Wolff, Matt (DPH)" userId="1e4d1407-3357-4970-8dc7-a1f46b927bb7" providerId="ADAL" clId="{EB649155-8D77-461F-B9A2-8E893307B0F4}" dt="2024-08-29T20:24:57.823" v="118" actId="47"/>
        <pc:sldMkLst>
          <pc:docMk/>
          <pc:sldMk cId="2856908828" sldId="2147377688"/>
        </pc:sldMkLst>
      </pc:sldChg>
      <pc:sldChg chg="del">
        <pc:chgData name="Wolff, Matt (DPH)" userId="1e4d1407-3357-4970-8dc7-a1f46b927bb7" providerId="ADAL" clId="{EB649155-8D77-461F-B9A2-8E893307B0F4}" dt="2024-08-29T20:24:57.823" v="118" actId="47"/>
        <pc:sldMkLst>
          <pc:docMk/>
          <pc:sldMk cId="2461810131" sldId="2147377689"/>
        </pc:sldMkLst>
      </pc:sldChg>
      <pc:sldChg chg="del">
        <pc:chgData name="Wolff, Matt (DPH)" userId="1e4d1407-3357-4970-8dc7-a1f46b927bb7" providerId="ADAL" clId="{EB649155-8D77-461F-B9A2-8E893307B0F4}" dt="2024-08-29T20:24:57.823" v="118" actId="47"/>
        <pc:sldMkLst>
          <pc:docMk/>
          <pc:sldMk cId="2740210312" sldId="2147377690"/>
        </pc:sldMkLst>
      </pc:sldChg>
      <pc:sldChg chg="del">
        <pc:chgData name="Wolff, Matt (DPH)" userId="1e4d1407-3357-4970-8dc7-a1f46b927bb7" providerId="ADAL" clId="{EB649155-8D77-461F-B9A2-8E893307B0F4}" dt="2024-08-29T20:24:57.823" v="118" actId="47"/>
        <pc:sldMkLst>
          <pc:docMk/>
          <pc:sldMk cId="3193774039" sldId="2147377691"/>
        </pc:sldMkLst>
      </pc:sldChg>
      <pc:sldChg chg="del">
        <pc:chgData name="Wolff, Matt (DPH)" userId="1e4d1407-3357-4970-8dc7-a1f46b927bb7" providerId="ADAL" clId="{EB649155-8D77-461F-B9A2-8E893307B0F4}" dt="2024-08-29T20:24:57.823" v="118" actId="47"/>
        <pc:sldMkLst>
          <pc:docMk/>
          <pc:sldMk cId="3289276264" sldId="2147377692"/>
        </pc:sldMkLst>
      </pc:sldChg>
      <pc:sldChg chg="del">
        <pc:chgData name="Wolff, Matt (DPH)" userId="1e4d1407-3357-4970-8dc7-a1f46b927bb7" providerId="ADAL" clId="{EB649155-8D77-461F-B9A2-8E893307B0F4}" dt="2024-08-29T20:24:57.823" v="118" actId="47"/>
        <pc:sldMkLst>
          <pc:docMk/>
          <pc:sldMk cId="2962946316" sldId="2147377693"/>
        </pc:sldMkLst>
      </pc:sldChg>
      <pc:sldChg chg="del">
        <pc:chgData name="Wolff, Matt (DPH)" userId="1e4d1407-3357-4970-8dc7-a1f46b927bb7" providerId="ADAL" clId="{EB649155-8D77-461F-B9A2-8E893307B0F4}" dt="2024-08-29T20:24:57.823" v="118" actId="47"/>
        <pc:sldMkLst>
          <pc:docMk/>
          <pc:sldMk cId="494065753" sldId="2147377694"/>
        </pc:sldMkLst>
      </pc:sldChg>
      <pc:sldChg chg="del">
        <pc:chgData name="Wolff, Matt (DPH)" userId="1e4d1407-3357-4970-8dc7-a1f46b927bb7" providerId="ADAL" clId="{EB649155-8D77-461F-B9A2-8E893307B0F4}" dt="2024-08-29T20:24:57.823" v="118" actId="47"/>
        <pc:sldMkLst>
          <pc:docMk/>
          <pc:sldMk cId="2739041198" sldId="2147377695"/>
        </pc:sldMkLst>
      </pc:sldChg>
      <pc:sldChg chg="del">
        <pc:chgData name="Wolff, Matt (DPH)" userId="1e4d1407-3357-4970-8dc7-a1f46b927bb7" providerId="ADAL" clId="{EB649155-8D77-461F-B9A2-8E893307B0F4}" dt="2024-08-29T20:23:39.824" v="105" actId="47"/>
        <pc:sldMkLst>
          <pc:docMk/>
          <pc:sldMk cId="1398282562" sldId="2147377696"/>
        </pc:sldMkLst>
      </pc:sldChg>
      <pc:sldChg chg="del">
        <pc:chgData name="Wolff, Matt (DPH)" userId="1e4d1407-3357-4970-8dc7-a1f46b927bb7" providerId="ADAL" clId="{EB649155-8D77-461F-B9A2-8E893307B0F4}" dt="2024-08-29T20:24:57.823" v="118" actId="47"/>
        <pc:sldMkLst>
          <pc:docMk/>
          <pc:sldMk cId="3394422604" sldId="2147377697"/>
        </pc:sldMkLst>
      </pc:sldChg>
      <pc:sldChg chg="del">
        <pc:chgData name="Wolff, Matt (DPH)" userId="1e4d1407-3357-4970-8dc7-a1f46b927bb7" providerId="ADAL" clId="{EB649155-8D77-461F-B9A2-8E893307B0F4}" dt="2024-08-29T20:24:57.823" v="118" actId="47"/>
        <pc:sldMkLst>
          <pc:docMk/>
          <pc:sldMk cId="2843886326" sldId="2147377698"/>
        </pc:sldMkLst>
      </pc:sldChg>
      <pc:sldChg chg="del">
        <pc:chgData name="Wolff, Matt (DPH)" userId="1e4d1407-3357-4970-8dc7-a1f46b927bb7" providerId="ADAL" clId="{EB649155-8D77-461F-B9A2-8E893307B0F4}" dt="2024-08-29T20:24:57.823" v="118" actId="47"/>
        <pc:sldMkLst>
          <pc:docMk/>
          <pc:sldMk cId="4079745176" sldId="2147377699"/>
        </pc:sldMkLst>
      </pc:sldChg>
      <pc:sldChg chg="del">
        <pc:chgData name="Wolff, Matt (DPH)" userId="1e4d1407-3357-4970-8dc7-a1f46b927bb7" providerId="ADAL" clId="{EB649155-8D77-461F-B9A2-8E893307B0F4}" dt="2024-08-29T20:24:57.823" v="118" actId="47"/>
        <pc:sldMkLst>
          <pc:docMk/>
          <pc:sldMk cId="3404862323" sldId="2147377700"/>
        </pc:sldMkLst>
      </pc:sldChg>
      <pc:sldChg chg="del">
        <pc:chgData name="Wolff, Matt (DPH)" userId="1e4d1407-3357-4970-8dc7-a1f46b927bb7" providerId="ADAL" clId="{EB649155-8D77-461F-B9A2-8E893307B0F4}" dt="2024-08-29T20:24:57.823" v="118" actId="47"/>
        <pc:sldMkLst>
          <pc:docMk/>
          <pc:sldMk cId="1956239306" sldId="2147377701"/>
        </pc:sldMkLst>
      </pc:sldChg>
      <pc:sldChg chg="del">
        <pc:chgData name="Wolff, Matt (DPH)" userId="1e4d1407-3357-4970-8dc7-a1f46b927bb7" providerId="ADAL" clId="{EB649155-8D77-461F-B9A2-8E893307B0F4}" dt="2024-08-29T20:24:57.823" v="118" actId="47"/>
        <pc:sldMkLst>
          <pc:docMk/>
          <pc:sldMk cId="3836468728" sldId="2147377702"/>
        </pc:sldMkLst>
      </pc:sldChg>
      <pc:sldChg chg="del">
        <pc:chgData name="Wolff, Matt (DPH)" userId="1e4d1407-3357-4970-8dc7-a1f46b927bb7" providerId="ADAL" clId="{EB649155-8D77-461F-B9A2-8E893307B0F4}" dt="2024-08-29T20:24:57.823" v="118" actId="47"/>
        <pc:sldMkLst>
          <pc:docMk/>
          <pc:sldMk cId="4186847278" sldId="2147377703"/>
        </pc:sldMkLst>
      </pc:sldChg>
      <pc:sldChg chg="del">
        <pc:chgData name="Wolff, Matt (DPH)" userId="1e4d1407-3357-4970-8dc7-a1f46b927bb7" providerId="ADAL" clId="{EB649155-8D77-461F-B9A2-8E893307B0F4}" dt="2024-08-29T20:24:57.823" v="118" actId="47"/>
        <pc:sldMkLst>
          <pc:docMk/>
          <pc:sldMk cId="4065843622" sldId="2147377704"/>
        </pc:sldMkLst>
      </pc:sldChg>
      <pc:sldChg chg="del">
        <pc:chgData name="Wolff, Matt (DPH)" userId="1e4d1407-3357-4970-8dc7-a1f46b927bb7" providerId="ADAL" clId="{EB649155-8D77-461F-B9A2-8E893307B0F4}" dt="2024-08-29T20:24:57.823" v="118" actId="47"/>
        <pc:sldMkLst>
          <pc:docMk/>
          <pc:sldMk cId="3661522271" sldId="2147377705"/>
        </pc:sldMkLst>
      </pc:sldChg>
      <pc:sldChg chg="del">
        <pc:chgData name="Wolff, Matt (DPH)" userId="1e4d1407-3357-4970-8dc7-a1f46b927bb7" providerId="ADAL" clId="{EB649155-8D77-461F-B9A2-8E893307B0F4}" dt="2024-08-29T20:24:57.823" v="118" actId="47"/>
        <pc:sldMkLst>
          <pc:docMk/>
          <pc:sldMk cId="1169398108" sldId="2147377706"/>
        </pc:sldMkLst>
      </pc:sldChg>
      <pc:sldChg chg="del">
        <pc:chgData name="Wolff, Matt (DPH)" userId="1e4d1407-3357-4970-8dc7-a1f46b927bb7" providerId="ADAL" clId="{EB649155-8D77-461F-B9A2-8E893307B0F4}" dt="2024-08-29T20:24:57.823" v="118" actId="47"/>
        <pc:sldMkLst>
          <pc:docMk/>
          <pc:sldMk cId="727260833" sldId="2147377707"/>
        </pc:sldMkLst>
      </pc:sldChg>
      <pc:sldChg chg="del">
        <pc:chgData name="Wolff, Matt (DPH)" userId="1e4d1407-3357-4970-8dc7-a1f46b927bb7" providerId="ADAL" clId="{EB649155-8D77-461F-B9A2-8E893307B0F4}" dt="2024-08-29T20:24:57.823" v="118" actId="47"/>
        <pc:sldMkLst>
          <pc:docMk/>
          <pc:sldMk cId="1698705020" sldId="2147377708"/>
        </pc:sldMkLst>
      </pc:sldChg>
      <pc:sldChg chg="del">
        <pc:chgData name="Wolff, Matt (DPH)" userId="1e4d1407-3357-4970-8dc7-a1f46b927bb7" providerId="ADAL" clId="{EB649155-8D77-461F-B9A2-8E893307B0F4}" dt="2024-08-29T20:24:57.823" v="118" actId="47"/>
        <pc:sldMkLst>
          <pc:docMk/>
          <pc:sldMk cId="3676495217" sldId="2147377709"/>
        </pc:sldMkLst>
      </pc:sldChg>
      <pc:sldChg chg="del">
        <pc:chgData name="Wolff, Matt (DPH)" userId="1e4d1407-3357-4970-8dc7-a1f46b927bb7" providerId="ADAL" clId="{EB649155-8D77-461F-B9A2-8E893307B0F4}" dt="2024-08-29T20:24:57.823" v="118" actId="47"/>
        <pc:sldMkLst>
          <pc:docMk/>
          <pc:sldMk cId="900408301" sldId="2147377710"/>
        </pc:sldMkLst>
      </pc:sldChg>
      <pc:sldChg chg="del">
        <pc:chgData name="Wolff, Matt (DPH)" userId="1e4d1407-3357-4970-8dc7-a1f46b927bb7" providerId="ADAL" clId="{EB649155-8D77-461F-B9A2-8E893307B0F4}" dt="2024-08-29T20:24:57.823" v="118" actId="47"/>
        <pc:sldMkLst>
          <pc:docMk/>
          <pc:sldMk cId="1960368406" sldId="2147377711"/>
        </pc:sldMkLst>
      </pc:sldChg>
      <pc:sldChg chg="del">
        <pc:chgData name="Wolff, Matt (DPH)" userId="1e4d1407-3357-4970-8dc7-a1f46b927bb7" providerId="ADAL" clId="{EB649155-8D77-461F-B9A2-8E893307B0F4}" dt="2024-08-29T20:24:57.823" v="118" actId="47"/>
        <pc:sldMkLst>
          <pc:docMk/>
          <pc:sldMk cId="309304729" sldId="2147377712"/>
        </pc:sldMkLst>
      </pc:sldChg>
      <pc:sldChg chg="del">
        <pc:chgData name="Wolff, Matt (DPH)" userId="1e4d1407-3357-4970-8dc7-a1f46b927bb7" providerId="ADAL" clId="{EB649155-8D77-461F-B9A2-8E893307B0F4}" dt="2024-08-29T20:24:57.823" v="118" actId="47"/>
        <pc:sldMkLst>
          <pc:docMk/>
          <pc:sldMk cId="267198415" sldId="2147377713"/>
        </pc:sldMkLst>
      </pc:sldChg>
      <pc:sldChg chg="del">
        <pc:chgData name="Wolff, Matt (DPH)" userId="1e4d1407-3357-4970-8dc7-a1f46b927bb7" providerId="ADAL" clId="{EB649155-8D77-461F-B9A2-8E893307B0F4}" dt="2024-08-29T20:24:57.823" v="118" actId="47"/>
        <pc:sldMkLst>
          <pc:docMk/>
          <pc:sldMk cId="2665564771" sldId="2147377714"/>
        </pc:sldMkLst>
      </pc:sldChg>
      <pc:sldChg chg="del">
        <pc:chgData name="Wolff, Matt (DPH)" userId="1e4d1407-3357-4970-8dc7-a1f46b927bb7" providerId="ADAL" clId="{EB649155-8D77-461F-B9A2-8E893307B0F4}" dt="2024-08-29T20:24:57.823" v="118" actId="47"/>
        <pc:sldMkLst>
          <pc:docMk/>
          <pc:sldMk cId="1990167281" sldId="2147377715"/>
        </pc:sldMkLst>
      </pc:sldChg>
      <pc:sldChg chg="del">
        <pc:chgData name="Wolff, Matt (DPH)" userId="1e4d1407-3357-4970-8dc7-a1f46b927bb7" providerId="ADAL" clId="{EB649155-8D77-461F-B9A2-8E893307B0F4}" dt="2024-08-29T20:24:57.823" v="118" actId="47"/>
        <pc:sldMkLst>
          <pc:docMk/>
          <pc:sldMk cId="4181670542" sldId="2147377716"/>
        </pc:sldMkLst>
      </pc:sldChg>
      <pc:sldChg chg="del">
        <pc:chgData name="Wolff, Matt (DPH)" userId="1e4d1407-3357-4970-8dc7-a1f46b927bb7" providerId="ADAL" clId="{EB649155-8D77-461F-B9A2-8E893307B0F4}" dt="2024-08-29T20:24:57.823" v="118" actId="47"/>
        <pc:sldMkLst>
          <pc:docMk/>
          <pc:sldMk cId="1117813196" sldId="2147377717"/>
        </pc:sldMkLst>
      </pc:sldChg>
      <pc:sldChg chg="del">
        <pc:chgData name="Wolff, Matt (DPH)" userId="1e4d1407-3357-4970-8dc7-a1f46b927bb7" providerId="ADAL" clId="{EB649155-8D77-461F-B9A2-8E893307B0F4}" dt="2024-08-29T20:24:57.823" v="118" actId="47"/>
        <pc:sldMkLst>
          <pc:docMk/>
          <pc:sldMk cId="203412586" sldId="2147377718"/>
        </pc:sldMkLst>
      </pc:sldChg>
      <pc:sldChg chg="del">
        <pc:chgData name="Wolff, Matt (DPH)" userId="1e4d1407-3357-4970-8dc7-a1f46b927bb7" providerId="ADAL" clId="{EB649155-8D77-461F-B9A2-8E893307B0F4}" dt="2024-08-29T20:24:57.823" v="118" actId="47"/>
        <pc:sldMkLst>
          <pc:docMk/>
          <pc:sldMk cId="1104791843" sldId="2147377719"/>
        </pc:sldMkLst>
      </pc:sldChg>
      <pc:sldChg chg="del">
        <pc:chgData name="Wolff, Matt (DPH)" userId="1e4d1407-3357-4970-8dc7-a1f46b927bb7" providerId="ADAL" clId="{EB649155-8D77-461F-B9A2-8E893307B0F4}" dt="2024-08-29T20:24:57.823" v="118" actId="47"/>
        <pc:sldMkLst>
          <pc:docMk/>
          <pc:sldMk cId="72621033" sldId="2147377720"/>
        </pc:sldMkLst>
      </pc:sldChg>
      <pc:sldChg chg="del">
        <pc:chgData name="Wolff, Matt (DPH)" userId="1e4d1407-3357-4970-8dc7-a1f46b927bb7" providerId="ADAL" clId="{EB649155-8D77-461F-B9A2-8E893307B0F4}" dt="2024-08-29T20:24:57.823" v="118" actId="47"/>
        <pc:sldMkLst>
          <pc:docMk/>
          <pc:sldMk cId="2494846832" sldId="2147377721"/>
        </pc:sldMkLst>
      </pc:sldChg>
      <pc:sldChg chg="del">
        <pc:chgData name="Wolff, Matt (DPH)" userId="1e4d1407-3357-4970-8dc7-a1f46b927bb7" providerId="ADAL" clId="{EB649155-8D77-461F-B9A2-8E893307B0F4}" dt="2024-08-29T20:24:57.823" v="118" actId="47"/>
        <pc:sldMkLst>
          <pc:docMk/>
          <pc:sldMk cId="1684229553" sldId="2147377722"/>
        </pc:sldMkLst>
      </pc:sldChg>
      <pc:sldChg chg="del">
        <pc:chgData name="Wolff, Matt (DPH)" userId="1e4d1407-3357-4970-8dc7-a1f46b927bb7" providerId="ADAL" clId="{EB649155-8D77-461F-B9A2-8E893307B0F4}" dt="2024-08-29T20:24:57.823" v="118" actId="47"/>
        <pc:sldMkLst>
          <pc:docMk/>
          <pc:sldMk cId="3957335193" sldId="2147377723"/>
        </pc:sldMkLst>
      </pc:sldChg>
      <pc:sldChg chg="del">
        <pc:chgData name="Wolff, Matt (DPH)" userId="1e4d1407-3357-4970-8dc7-a1f46b927bb7" providerId="ADAL" clId="{EB649155-8D77-461F-B9A2-8E893307B0F4}" dt="2024-08-29T20:24:57.823" v="118" actId="47"/>
        <pc:sldMkLst>
          <pc:docMk/>
          <pc:sldMk cId="3195890922" sldId="2147377724"/>
        </pc:sldMkLst>
      </pc:sldChg>
      <pc:sldMasterChg chg="del delSldLayout">
        <pc:chgData name="Wolff, Matt (DPH)" userId="1e4d1407-3357-4970-8dc7-a1f46b927bb7" providerId="ADAL" clId="{EB649155-8D77-461F-B9A2-8E893307B0F4}" dt="2024-08-29T20:24:57.823" v="118" actId="47"/>
        <pc:sldMasterMkLst>
          <pc:docMk/>
          <pc:sldMasterMk cId="1847415451" sldId="2147483648"/>
        </pc:sldMasterMkLst>
        <pc:sldLayoutChg chg="del">
          <pc:chgData name="Wolff, Matt (DPH)" userId="1e4d1407-3357-4970-8dc7-a1f46b927bb7" providerId="ADAL" clId="{EB649155-8D77-461F-B9A2-8E893307B0F4}" dt="2024-08-29T20:24:57.823" v="118" actId="47"/>
          <pc:sldLayoutMkLst>
            <pc:docMk/>
            <pc:sldMasterMk cId="1847415451" sldId="2147483648"/>
            <pc:sldLayoutMk cId="917865159" sldId="2147483649"/>
          </pc:sldLayoutMkLst>
        </pc:sldLayoutChg>
        <pc:sldLayoutChg chg="del">
          <pc:chgData name="Wolff, Matt (DPH)" userId="1e4d1407-3357-4970-8dc7-a1f46b927bb7" providerId="ADAL" clId="{EB649155-8D77-461F-B9A2-8E893307B0F4}" dt="2024-08-29T20:24:57.823" v="118" actId="47"/>
          <pc:sldLayoutMkLst>
            <pc:docMk/>
            <pc:sldMasterMk cId="1847415451" sldId="2147483648"/>
            <pc:sldLayoutMk cId="4119698769" sldId="2147483650"/>
          </pc:sldLayoutMkLst>
        </pc:sldLayoutChg>
        <pc:sldLayoutChg chg="del">
          <pc:chgData name="Wolff, Matt (DPH)" userId="1e4d1407-3357-4970-8dc7-a1f46b927bb7" providerId="ADAL" clId="{EB649155-8D77-461F-B9A2-8E893307B0F4}" dt="2024-08-29T20:24:57.823" v="118" actId="47"/>
          <pc:sldLayoutMkLst>
            <pc:docMk/>
            <pc:sldMasterMk cId="1847415451" sldId="2147483648"/>
            <pc:sldLayoutMk cId="4067961010" sldId="2147483655"/>
          </pc:sldLayoutMkLst>
        </pc:sldLayoutChg>
      </pc:sldMasterChg>
      <pc:sldMasterChg chg="delSldLayout">
        <pc:chgData name="Wolff, Matt (DPH)" userId="1e4d1407-3357-4970-8dc7-a1f46b927bb7" providerId="ADAL" clId="{EB649155-8D77-461F-B9A2-8E893307B0F4}" dt="2024-08-29T20:24:57.823" v="118" actId="47"/>
        <pc:sldMasterMkLst>
          <pc:docMk/>
          <pc:sldMasterMk cId="3653157960" sldId="2147483748"/>
        </pc:sldMasterMkLst>
        <pc:sldLayoutChg chg="del">
          <pc:chgData name="Wolff, Matt (DPH)" userId="1e4d1407-3357-4970-8dc7-a1f46b927bb7" providerId="ADAL" clId="{EB649155-8D77-461F-B9A2-8E893307B0F4}" dt="2024-08-29T20:24:57.823" v="118" actId="47"/>
          <pc:sldLayoutMkLst>
            <pc:docMk/>
            <pc:sldMasterMk cId="3653157960" sldId="2147483748"/>
            <pc:sldLayoutMk cId="1449871659" sldId="2147483744"/>
          </pc:sldLayoutMkLst>
        </pc:sldLayoutChg>
        <pc:sldLayoutChg chg="del">
          <pc:chgData name="Wolff, Matt (DPH)" userId="1e4d1407-3357-4970-8dc7-a1f46b927bb7" providerId="ADAL" clId="{EB649155-8D77-461F-B9A2-8E893307B0F4}" dt="2024-08-29T20:24:57.823" v="118" actId="47"/>
          <pc:sldLayoutMkLst>
            <pc:docMk/>
            <pc:sldMasterMk cId="3653157960" sldId="2147483748"/>
            <pc:sldLayoutMk cId="895553224" sldId="2147483745"/>
          </pc:sldLayoutMkLst>
        </pc:sldLayoutChg>
        <pc:sldLayoutChg chg="del">
          <pc:chgData name="Wolff, Matt (DPH)" userId="1e4d1407-3357-4970-8dc7-a1f46b927bb7" providerId="ADAL" clId="{EB649155-8D77-461F-B9A2-8E893307B0F4}" dt="2024-08-29T20:24:57.823" v="118" actId="47"/>
          <pc:sldLayoutMkLst>
            <pc:docMk/>
            <pc:sldMasterMk cId="3653157960" sldId="2147483748"/>
            <pc:sldLayoutMk cId="111610192" sldId="2147483746"/>
          </pc:sldLayoutMkLst>
        </pc:sldLayoutChg>
        <pc:sldLayoutChg chg="del">
          <pc:chgData name="Wolff, Matt (DPH)" userId="1e4d1407-3357-4970-8dc7-a1f46b927bb7" providerId="ADAL" clId="{EB649155-8D77-461F-B9A2-8E893307B0F4}" dt="2024-08-29T20:24:57.823" v="118" actId="47"/>
          <pc:sldLayoutMkLst>
            <pc:docMk/>
            <pc:sldMasterMk cId="3653157960" sldId="2147483748"/>
            <pc:sldLayoutMk cId="67566777" sldId="2147483747"/>
          </pc:sldLayoutMkLst>
        </pc:sldLayoutChg>
      </pc:sldMasterChg>
      <pc:sldMasterChg chg="del delSldLayout">
        <pc:chgData name="Wolff, Matt (DPH)" userId="1e4d1407-3357-4970-8dc7-a1f46b927bb7" providerId="ADAL" clId="{EB649155-8D77-461F-B9A2-8E893307B0F4}" dt="2024-08-29T20:24:57.823" v="118" actId="47"/>
        <pc:sldMasterMkLst>
          <pc:docMk/>
          <pc:sldMasterMk cId="0" sldId="2147483752"/>
        </pc:sldMasterMkLst>
        <pc:sldLayoutChg chg="del">
          <pc:chgData name="Wolff, Matt (DPH)" userId="1e4d1407-3357-4970-8dc7-a1f46b927bb7" providerId="ADAL" clId="{EB649155-8D77-461F-B9A2-8E893307B0F4}" dt="2024-08-29T20:24:57.823" v="118" actId="47"/>
          <pc:sldLayoutMkLst>
            <pc:docMk/>
            <pc:sldMasterMk cId="0" sldId="2147483752"/>
            <pc:sldLayoutMk cId="323111495" sldId="2147483720"/>
          </pc:sldLayoutMkLst>
        </pc:sldLayoutChg>
        <pc:sldLayoutChg chg="del">
          <pc:chgData name="Wolff, Matt (DPH)" userId="1e4d1407-3357-4970-8dc7-a1f46b927bb7" providerId="ADAL" clId="{EB649155-8D77-461F-B9A2-8E893307B0F4}" dt="2024-08-29T20:24:57.823" v="118" actId="47"/>
          <pc:sldLayoutMkLst>
            <pc:docMk/>
            <pc:sldMasterMk cId="0" sldId="2147483752"/>
            <pc:sldLayoutMk cId="1415392023" sldId="2147483721"/>
          </pc:sldLayoutMkLst>
        </pc:sldLayoutChg>
        <pc:sldLayoutChg chg="del">
          <pc:chgData name="Wolff, Matt (DPH)" userId="1e4d1407-3357-4970-8dc7-a1f46b927bb7" providerId="ADAL" clId="{EB649155-8D77-461F-B9A2-8E893307B0F4}" dt="2024-08-29T20:24:57.823" v="118" actId="47"/>
          <pc:sldLayoutMkLst>
            <pc:docMk/>
            <pc:sldMasterMk cId="0" sldId="2147483752"/>
            <pc:sldLayoutMk cId="3875773828" sldId="2147483723"/>
          </pc:sldLayoutMkLst>
        </pc:sldLayoutChg>
        <pc:sldLayoutChg chg="del">
          <pc:chgData name="Wolff, Matt (DPH)" userId="1e4d1407-3357-4970-8dc7-a1f46b927bb7" providerId="ADAL" clId="{EB649155-8D77-461F-B9A2-8E893307B0F4}" dt="2024-08-29T20:24:57.823" v="118" actId="47"/>
          <pc:sldLayoutMkLst>
            <pc:docMk/>
            <pc:sldMasterMk cId="0" sldId="2147483752"/>
            <pc:sldLayoutMk cId="3398541701" sldId="2147483726"/>
          </pc:sldLayoutMkLst>
        </pc:sldLayoutChg>
      </pc:sldMasterChg>
    </pc:docChg>
  </pc:docChgLst>
  <pc:docChgLst>
    <pc:chgData name="Morrison, Alex (ADM)" userId="S::alex.morrison@sfgov.org::5e1e9cdd-ef89-4fdf-ba65-81d29d8fcdec" providerId="AD" clId="Web-{5BBDA1D9-C76A-82DB-40D2-1ED9244C02CC}"/>
    <pc:docChg chg="modSld">
      <pc:chgData name="Morrison, Alex (ADM)" userId="S::alex.morrison@sfgov.org::5e1e9cdd-ef89-4fdf-ba65-81d29d8fcdec" providerId="AD" clId="Web-{5BBDA1D9-C76A-82DB-40D2-1ED9244C02CC}" dt="2024-09-05T18:02:15.168" v="2237"/>
      <pc:docMkLst>
        <pc:docMk/>
      </pc:docMkLst>
      <pc:sldChg chg="modSp modNotes">
        <pc:chgData name="Morrison, Alex (ADM)" userId="S::alex.morrison@sfgov.org::5e1e9cdd-ef89-4fdf-ba65-81d29d8fcdec" providerId="AD" clId="Web-{5BBDA1D9-C76A-82DB-40D2-1ED9244C02CC}" dt="2024-09-05T17:19:27.578" v="1630"/>
        <pc:sldMkLst>
          <pc:docMk/>
          <pc:sldMk cId="4009426628" sldId="304"/>
        </pc:sldMkLst>
        <pc:spChg chg="mod">
          <ac:chgData name="Morrison, Alex (ADM)" userId="S::alex.morrison@sfgov.org::5e1e9cdd-ef89-4fdf-ba65-81d29d8fcdec" providerId="AD" clId="Web-{5BBDA1D9-C76A-82DB-40D2-1ED9244C02CC}" dt="2024-09-05T17:13:03.511" v="1092" actId="20577"/>
          <ac:spMkLst>
            <pc:docMk/>
            <pc:sldMk cId="4009426628" sldId="304"/>
            <ac:spMk id="3" creationId="{FC2D6476-8DA4-F784-9DB2-C068C481C3D2}"/>
          </ac:spMkLst>
        </pc:spChg>
      </pc:sldChg>
      <pc:sldChg chg="modSp modNotes">
        <pc:chgData name="Morrison, Alex (ADM)" userId="S::alex.morrison@sfgov.org::5e1e9cdd-ef89-4fdf-ba65-81d29d8fcdec" providerId="AD" clId="Web-{5BBDA1D9-C76A-82DB-40D2-1ED9244C02CC}" dt="2024-09-05T18:02:15.168" v="2237"/>
        <pc:sldMkLst>
          <pc:docMk/>
          <pc:sldMk cId="3632899211" sldId="840"/>
        </pc:sldMkLst>
        <pc:spChg chg="mod">
          <ac:chgData name="Morrison, Alex (ADM)" userId="S::alex.morrison@sfgov.org::5e1e9cdd-ef89-4fdf-ba65-81d29d8fcdec" providerId="AD" clId="Web-{5BBDA1D9-C76A-82DB-40D2-1ED9244C02CC}" dt="2024-09-05T17:59:38.416" v="1632" actId="20577"/>
          <ac:spMkLst>
            <pc:docMk/>
            <pc:sldMk cId="3632899211" sldId="840"/>
            <ac:spMk id="9" creationId="{F69F4AAF-6CC5-0C60-FCE9-80EA1D2C1FA8}"/>
          </ac:spMkLst>
        </pc:spChg>
      </pc:sldChg>
    </pc:docChg>
  </pc:docChgLst>
  <pc:docChgLst>
    <pc:chgData name="Zank, Benny (ENV)" userId="S::benny.zank@sfgov.org::18c37a2b-5d06-4052-b532-f3ea6f985dd3" providerId="AD" clId="Web-{D9694E95-1BC0-4CC5-A93A-C484EC314AEB}"/>
    <pc:docChg chg="modSld">
      <pc:chgData name="Zank, Benny (ENV)" userId="S::benny.zank@sfgov.org::18c37a2b-5d06-4052-b532-f3ea6f985dd3" providerId="AD" clId="Web-{D9694E95-1BC0-4CC5-A93A-C484EC314AEB}" dt="2024-06-25T18:07:02.225" v="1" actId="20577"/>
      <pc:docMkLst>
        <pc:docMk/>
      </pc:docMkLst>
      <pc:sldChg chg="modSp">
        <pc:chgData name="Zank, Benny (ENV)" userId="S::benny.zank@sfgov.org::18c37a2b-5d06-4052-b532-f3ea6f985dd3" providerId="AD" clId="Web-{D9694E95-1BC0-4CC5-A93A-C484EC314AEB}" dt="2024-06-25T18:07:02.225" v="1" actId="20577"/>
        <pc:sldMkLst>
          <pc:docMk/>
          <pc:sldMk cId="2775974992" sldId="833"/>
        </pc:sldMkLst>
        <pc:spChg chg="mod">
          <ac:chgData name="Zank, Benny (ENV)" userId="S::benny.zank@sfgov.org::18c37a2b-5d06-4052-b532-f3ea6f985dd3" providerId="AD" clId="Web-{D9694E95-1BC0-4CC5-A93A-C484EC314AEB}" dt="2024-06-25T18:07:02.225" v="1" actId="20577"/>
          <ac:spMkLst>
            <pc:docMk/>
            <pc:sldMk cId="2775974992" sldId="833"/>
            <ac:spMk id="18" creationId="{009726A6-77DB-FD4D-AA50-483ACB433268}"/>
          </ac:spMkLst>
        </pc:spChg>
      </pc:sldChg>
    </pc:docChg>
  </pc:docChgLst>
  <pc:docChgLst>
    <pc:chgData name="Wolff, Matt (DPH)" userId="S::matt.wolff@sfdph.org::1e4d1407-3357-4970-8dc7-a1f46b927bb7" providerId="AD" clId="Web-{23FB3A61-89A7-5E46-6324-E9B1A1B74955}"/>
    <pc:docChg chg="modSld">
      <pc:chgData name="Wolff, Matt (DPH)" userId="S::matt.wolff@sfdph.org::1e4d1407-3357-4970-8dc7-a1f46b927bb7" providerId="AD" clId="Web-{23FB3A61-89A7-5E46-6324-E9B1A1B74955}" dt="2023-09-07T17:58:10.641" v="1" actId="1076"/>
      <pc:docMkLst>
        <pc:docMk/>
      </pc:docMkLst>
      <pc:sldChg chg="modSp">
        <pc:chgData name="Wolff, Matt (DPH)" userId="S::matt.wolff@sfdph.org::1e4d1407-3357-4970-8dc7-a1f46b927bb7" providerId="AD" clId="Web-{23FB3A61-89A7-5E46-6324-E9B1A1B74955}" dt="2023-09-07T17:58:10.641" v="1" actId="1076"/>
        <pc:sldMkLst>
          <pc:docMk/>
          <pc:sldMk cId="2927901139" sldId="279"/>
        </pc:sldMkLst>
        <pc:graphicFrameChg chg="mod">
          <ac:chgData name="Wolff, Matt (DPH)" userId="S::matt.wolff@sfdph.org::1e4d1407-3357-4970-8dc7-a1f46b927bb7" providerId="AD" clId="Web-{23FB3A61-89A7-5E46-6324-E9B1A1B74955}" dt="2023-09-07T17:58:10.641" v="1" actId="1076"/>
          <ac:graphicFrameMkLst>
            <pc:docMk/>
            <pc:sldMk cId="2927901139" sldId="279"/>
            <ac:graphicFrameMk id="3" creationId="{A07C8783-4C2C-4B00-990D-E3BEE78F6004}"/>
          </ac:graphicFrameMkLst>
        </pc:graphicFrameChg>
      </pc:sldChg>
    </pc:docChg>
  </pc:docChgLst>
  <pc:docChgLst>
    <pc:chgData name="Morrison, Alex (ADM)" userId="S::alex.morrison@sfgov.org::5e1e9cdd-ef89-4fdf-ba65-81d29d8fcdec" providerId="AD" clId="Web-{6FC994FB-9F8E-9F70-3DB9-406FCED88B3C}"/>
    <pc:docChg chg="addSld modSld">
      <pc:chgData name="Morrison, Alex (ADM)" userId="S::alex.morrison@sfgov.org::5e1e9cdd-ef89-4fdf-ba65-81d29d8fcdec" providerId="AD" clId="Web-{6FC994FB-9F8E-9F70-3DB9-406FCED88B3C}" dt="2024-09-04T19:41:42.323" v="1172" actId="20577"/>
      <pc:docMkLst>
        <pc:docMk/>
      </pc:docMkLst>
      <pc:sldChg chg="modSp modNotes">
        <pc:chgData name="Morrison, Alex (ADM)" userId="S::alex.morrison@sfgov.org::5e1e9cdd-ef89-4fdf-ba65-81d29d8fcdec" providerId="AD" clId="Web-{6FC994FB-9F8E-9F70-3DB9-406FCED88B3C}" dt="2024-09-04T17:19:11.891" v="46"/>
        <pc:sldMkLst>
          <pc:docMk/>
          <pc:sldMk cId="4009426628" sldId="304"/>
        </pc:sldMkLst>
        <pc:spChg chg="mod">
          <ac:chgData name="Morrison, Alex (ADM)" userId="S::alex.morrison@sfgov.org::5e1e9cdd-ef89-4fdf-ba65-81d29d8fcdec" providerId="AD" clId="Web-{6FC994FB-9F8E-9F70-3DB9-406FCED88B3C}" dt="2024-09-04T17:19:07.297" v="45" actId="20577"/>
          <ac:spMkLst>
            <pc:docMk/>
            <pc:sldMk cId="4009426628" sldId="304"/>
            <ac:spMk id="3" creationId="{FC2D6476-8DA4-F784-9DB2-C068C481C3D2}"/>
          </ac:spMkLst>
        </pc:spChg>
      </pc:sldChg>
      <pc:sldChg chg="addSp delSp modSp add replId">
        <pc:chgData name="Morrison, Alex (ADM)" userId="S::alex.morrison@sfgov.org::5e1e9cdd-ef89-4fdf-ba65-81d29d8fcdec" providerId="AD" clId="Web-{6FC994FB-9F8E-9F70-3DB9-406FCED88B3C}" dt="2024-09-04T19:41:42.323" v="1172" actId="20577"/>
        <pc:sldMkLst>
          <pc:docMk/>
          <pc:sldMk cId="3632899211" sldId="840"/>
        </pc:sldMkLst>
        <pc:spChg chg="add mod">
          <ac:chgData name="Morrison, Alex (ADM)" userId="S::alex.morrison@sfgov.org::5e1e9cdd-ef89-4fdf-ba65-81d29d8fcdec" providerId="AD" clId="Web-{6FC994FB-9F8E-9F70-3DB9-406FCED88B3C}" dt="2024-09-04T19:41:10.682" v="1158" actId="1076"/>
          <ac:spMkLst>
            <pc:docMk/>
            <pc:sldMk cId="3632899211" sldId="840"/>
            <ac:spMk id="3" creationId="{3EEC7884-998A-6314-BD36-E44B9F3C889D}"/>
          </ac:spMkLst>
        </pc:spChg>
        <pc:spChg chg="del mod">
          <ac:chgData name="Morrison, Alex (ADM)" userId="S::alex.morrison@sfgov.org::5e1e9cdd-ef89-4fdf-ba65-81d29d8fcdec" providerId="AD" clId="Web-{6FC994FB-9F8E-9F70-3DB9-406FCED88B3C}" dt="2024-09-04T17:26:49.556" v="93"/>
          <ac:spMkLst>
            <pc:docMk/>
            <pc:sldMk cId="3632899211" sldId="840"/>
            <ac:spMk id="4" creationId="{06D85B0F-7584-5948-80B5-3AA49E34387C}"/>
          </ac:spMkLst>
        </pc:spChg>
        <pc:spChg chg="add del">
          <ac:chgData name="Morrison, Alex (ADM)" userId="S::alex.morrison@sfgov.org::5e1e9cdd-ef89-4fdf-ba65-81d29d8fcdec" providerId="AD" clId="Web-{6FC994FB-9F8E-9F70-3DB9-406FCED88B3C}" dt="2024-09-04T17:54:38.380" v="350"/>
          <ac:spMkLst>
            <pc:docMk/>
            <pc:sldMk cId="3632899211" sldId="840"/>
            <ac:spMk id="4" creationId="{4E79E671-723B-7D6C-D6B7-6DB608EDD6C1}"/>
          </ac:spMkLst>
        </pc:spChg>
        <pc:spChg chg="add mod">
          <ac:chgData name="Morrison, Alex (ADM)" userId="S::alex.morrison@sfgov.org::5e1e9cdd-ef89-4fdf-ba65-81d29d8fcdec" providerId="AD" clId="Web-{6FC994FB-9F8E-9F70-3DB9-406FCED88B3C}" dt="2024-09-04T19:39:57.541" v="1137" actId="1076"/>
          <ac:spMkLst>
            <pc:docMk/>
            <pc:sldMk cId="3632899211" sldId="840"/>
            <ac:spMk id="8" creationId="{CB283D95-98DD-5488-0CFE-35E7C06EB519}"/>
          </ac:spMkLst>
        </pc:spChg>
        <pc:spChg chg="mod">
          <ac:chgData name="Morrison, Alex (ADM)" userId="S::alex.morrison@sfgov.org::5e1e9cdd-ef89-4fdf-ba65-81d29d8fcdec" providerId="AD" clId="Web-{6FC994FB-9F8E-9F70-3DB9-406FCED88B3C}" dt="2024-09-04T19:41:42.323" v="1172" actId="20577"/>
          <ac:spMkLst>
            <pc:docMk/>
            <pc:sldMk cId="3632899211" sldId="840"/>
            <ac:spMk id="9" creationId="{F69F4AAF-6CC5-0C60-FCE9-80EA1D2C1FA8}"/>
          </ac:spMkLst>
        </pc:spChg>
        <pc:spChg chg="mod">
          <ac:chgData name="Morrison, Alex (ADM)" userId="S::alex.morrison@sfgov.org::5e1e9cdd-ef89-4fdf-ba65-81d29d8fcdec" providerId="AD" clId="Web-{6FC994FB-9F8E-9F70-3DB9-406FCED88B3C}" dt="2024-09-04T17:53:39.114" v="240" actId="20577"/>
          <ac:spMkLst>
            <pc:docMk/>
            <pc:sldMk cId="3632899211" sldId="840"/>
            <ac:spMk id="15" creationId="{073DC2B1-2C72-E83E-03E4-9A3B743F5104}"/>
          </ac:spMkLst>
        </pc:spChg>
        <pc:picChg chg="add mod">
          <ac:chgData name="Morrison, Alex (ADM)" userId="S::alex.morrison@sfgov.org::5e1e9cdd-ef89-4fdf-ba65-81d29d8fcdec" providerId="AD" clId="Web-{6FC994FB-9F8E-9F70-3DB9-406FCED88B3C}" dt="2024-09-04T19:39:17.743" v="1125" actId="14100"/>
          <ac:picMkLst>
            <pc:docMk/>
            <pc:sldMk cId="3632899211" sldId="840"/>
            <ac:picMk id="2" creationId="{CB18D30C-A51C-126E-EDF3-88E649B5F21B}"/>
          </ac:picMkLst>
        </pc:picChg>
        <pc:picChg chg="del">
          <ac:chgData name="Morrison, Alex (ADM)" userId="S::alex.morrison@sfgov.org::5e1e9cdd-ef89-4fdf-ba65-81d29d8fcdec" providerId="AD" clId="Web-{6FC994FB-9F8E-9F70-3DB9-406FCED88B3C}" dt="2024-09-04T17:27:46.167" v="94"/>
          <ac:picMkLst>
            <pc:docMk/>
            <pc:sldMk cId="3632899211" sldId="840"/>
            <ac:picMk id="7" creationId="{344C0E5C-0904-7FF2-0AEE-C177BF02B773}"/>
          </ac:picMkLst>
        </pc:picChg>
      </pc:sldChg>
    </pc:docChg>
  </pc:docChgLst>
  <pc:docChgLst>
    <pc:chgData name="Wolff, Matt (DPH)" userId="S::matt.wolff@sfdph.org::1e4d1407-3357-4970-8dc7-a1f46b927bb7" providerId="AD" clId="Web-{AA2EA165-9C34-6AF3-B7A9-C4EFCC95B943}"/>
    <pc:docChg chg="addSld modSld">
      <pc:chgData name="Wolff, Matt (DPH)" userId="S::matt.wolff@sfdph.org::1e4d1407-3357-4970-8dc7-a1f46b927bb7" providerId="AD" clId="Web-{AA2EA165-9C34-6AF3-B7A9-C4EFCC95B943}" dt="2023-08-29T22:25:14.446" v="98"/>
      <pc:docMkLst>
        <pc:docMk/>
      </pc:docMkLst>
      <pc:sldChg chg="modSp">
        <pc:chgData name="Wolff, Matt (DPH)" userId="S::matt.wolff@sfdph.org::1e4d1407-3357-4970-8dc7-a1f46b927bb7" providerId="AD" clId="Web-{AA2EA165-9C34-6AF3-B7A9-C4EFCC95B943}" dt="2023-08-29T22:06:47.160" v="63" actId="1076"/>
        <pc:sldMkLst>
          <pc:docMk/>
          <pc:sldMk cId="981240165" sldId="259"/>
        </pc:sldMkLst>
        <pc:spChg chg="mod">
          <ac:chgData name="Wolff, Matt (DPH)" userId="S::matt.wolff@sfdph.org::1e4d1407-3357-4970-8dc7-a1f46b927bb7" providerId="AD" clId="Web-{AA2EA165-9C34-6AF3-B7A9-C4EFCC95B943}" dt="2023-08-29T22:06:47.160" v="63" actId="1076"/>
          <ac:spMkLst>
            <pc:docMk/>
            <pc:sldMk cId="981240165" sldId="259"/>
            <ac:spMk id="2" creationId="{00000000-0000-0000-0000-000000000000}"/>
          </ac:spMkLst>
        </pc:spChg>
      </pc:sldChg>
      <pc:sldChg chg="modSp add replId">
        <pc:chgData name="Wolff, Matt (DPH)" userId="S::matt.wolff@sfdph.org::1e4d1407-3357-4970-8dc7-a1f46b927bb7" providerId="AD" clId="Web-{AA2EA165-9C34-6AF3-B7A9-C4EFCC95B943}" dt="2023-08-29T22:06:40.894" v="62" actId="1076"/>
        <pc:sldMkLst>
          <pc:docMk/>
          <pc:sldMk cId="2934708112" sldId="262"/>
        </pc:sldMkLst>
        <pc:spChg chg="mod">
          <ac:chgData name="Wolff, Matt (DPH)" userId="S::matt.wolff@sfdph.org::1e4d1407-3357-4970-8dc7-a1f46b927bb7" providerId="AD" clId="Web-{AA2EA165-9C34-6AF3-B7A9-C4EFCC95B943}" dt="2023-08-29T22:06:40.894" v="62" actId="1076"/>
          <ac:spMkLst>
            <pc:docMk/>
            <pc:sldMk cId="2934708112" sldId="262"/>
            <ac:spMk id="2" creationId="{00000000-0000-0000-0000-000000000000}"/>
          </ac:spMkLst>
        </pc:spChg>
      </pc:sldChg>
      <pc:sldChg chg="modSp add replId">
        <pc:chgData name="Wolff, Matt (DPH)" userId="S::matt.wolff@sfdph.org::1e4d1407-3357-4970-8dc7-a1f46b927bb7" providerId="AD" clId="Web-{AA2EA165-9C34-6AF3-B7A9-C4EFCC95B943}" dt="2023-08-29T22:07:56.458" v="92" actId="20577"/>
        <pc:sldMkLst>
          <pc:docMk/>
          <pc:sldMk cId="2061076288" sldId="264"/>
        </pc:sldMkLst>
        <pc:spChg chg="mod">
          <ac:chgData name="Wolff, Matt (DPH)" userId="S::matt.wolff@sfdph.org::1e4d1407-3357-4970-8dc7-a1f46b927bb7" providerId="AD" clId="Web-{AA2EA165-9C34-6AF3-B7A9-C4EFCC95B943}" dt="2023-08-29T22:07:56.458" v="92" actId="20577"/>
          <ac:spMkLst>
            <pc:docMk/>
            <pc:sldMk cId="2061076288" sldId="264"/>
            <ac:spMk id="2" creationId="{00000000-0000-0000-0000-000000000000}"/>
          </ac:spMkLst>
        </pc:spChg>
      </pc:sldChg>
      <pc:sldChg chg="addSp delSp modSp">
        <pc:chgData name="Wolff, Matt (DPH)" userId="S::matt.wolff@sfdph.org::1e4d1407-3357-4970-8dc7-a1f46b927bb7" providerId="AD" clId="Web-{AA2EA165-9C34-6AF3-B7A9-C4EFCC95B943}" dt="2023-08-29T22:24:31.007" v="95"/>
        <pc:sldMkLst>
          <pc:docMk/>
          <pc:sldMk cId="3381392150" sldId="274"/>
        </pc:sldMkLst>
        <pc:picChg chg="add del mod">
          <ac:chgData name="Wolff, Matt (DPH)" userId="S::matt.wolff@sfdph.org::1e4d1407-3357-4970-8dc7-a1f46b927bb7" providerId="AD" clId="Web-{AA2EA165-9C34-6AF3-B7A9-C4EFCC95B943}" dt="2023-08-29T22:24:31.007" v="95"/>
          <ac:picMkLst>
            <pc:docMk/>
            <pc:sldMk cId="3381392150" sldId="274"/>
            <ac:picMk id="4" creationId="{B4F86535-3E86-66E6-6FCA-257D50A715B7}"/>
          </ac:picMkLst>
        </pc:picChg>
      </pc:sldChg>
      <pc:sldChg chg="addSp delSp modSp">
        <pc:chgData name="Wolff, Matt (DPH)" userId="S::matt.wolff@sfdph.org::1e4d1407-3357-4970-8dc7-a1f46b927bb7" providerId="AD" clId="Web-{AA2EA165-9C34-6AF3-B7A9-C4EFCC95B943}" dt="2023-08-29T22:25:14.446" v="98"/>
        <pc:sldMkLst>
          <pc:docMk/>
          <pc:sldMk cId="2044489543" sldId="275"/>
        </pc:sldMkLst>
        <pc:spChg chg="del">
          <ac:chgData name="Wolff, Matt (DPH)" userId="S::matt.wolff@sfdph.org::1e4d1407-3357-4970-8dc7-a1f46b927bb7" providerId="AD" clId="Web-{AA2EA165-9C34-6AF3-B7A9-C4EFCC95B943}" dt="2023-08-29T22:24:32.945" v="96"/>
          <ac:spMkLst>
            <pc:docMk/>
            <pc:sldMk cId="2044489543" sldId="275"/>
            <ac:spMk id="3" creationId="{FC223153-7514-A609-4FBC-B055054A2106}"/>
          </ac:spMkLst>
        </pc:spChg>
        <pc:spChg chg="add mod">
          <ac:chgData name="Wolff, Matt (DPH)" userId="S::matt.wolff@sfdph.org::1e4d1407-3357-4970-8dc7-a1f46b927bb7" providerId="AD" clId="Web-{AA2EA165-9C34-6AF3-B7A9-C4EFCC95B943}" dt="2023-08-29T22:25:14.446" v="98"/>
          <ac:spMkLst>
            <pc:docMk/>
            <pc:sldMk cId="2044489543" sldId="275"/>
            <ac:spMk id="5" creationId="{50C7FF57-7E7F-63CB-A9FD-448097206538}"/>
          </ac:spMkLst>
        </pc:spChg>
        <pc:picChg chg="add del mod ord">
          <ac:chgData name="Wolff, Matt (DPH)" userId="S::matt.wolff@sfdph.org::1e4d1407-3357-4970-8dc7-a1f46b927bb7" providerId="AD" clId="Web-{AA2EA165-9C34-6AF3-B7A9-C4EFCC95B943}" dt="2023-08-29T22:25:14.446" v="98"/>
          <ac:picMkLst>
            <pc:docMk/>
            <pc:sldMk cId="2044489543" sldId="275"/>
            <ac:picMk id="4" creationId="{06DEE18B-DBF0-2FE3-1CF2-1667B2CC4E06}"/>
          </ac:picMkLst>
        </pc:picChg>
      </pc:sldChg>
    </pc:docChg>
  </pc:docChgLst>
  <pc:docChgLst>
    <pc:chgData name="Wolff, Matt (DPH)" userId="S::matt.wolff@sfdph.org::1e4d1407-3357-4970-8dc7-a1f46b927bb7" providerId="AD" clId="Web-{0337491C-4C88-7AA3-BCE3-ECABB2A68D48}"/>
    <pc:docChg chg="addSld modSld">
      <pc:chgData name="Wolff, Matt (DPH)" userId="S::matt.wolff@sfdph.org::1e4d1407-3357-4970-8dc7-a1f46b927bb7" providerId="AD" clId="Web-{0337491C-4C88-7AA3-BCE3-ECABB2A68D48}" dt="2023-08-29T23:04:40.054" v="427" actId="1076"/>
      <pc:docMkLst>
        <pc:docMk/>
      </pc:docMkLst>
      <pc:sldChg chg="addSp modSp add replId">
        <pc:chgData name="Wolff, Matt (DPH)" userId="S::matt.wolff@sfdph.org::1e4d1407-3357-4970-8dc7-a1f46b927bb7" providerId="AD" clId="Web-{0337491C-4C88-7AA3-BCE3-ECABB2A68D48}" dt="2023-08-29T22:02:14.100" v="2"/>
        <pc:sldMkLst>
          <pc:docMk/>
          <pc:sldMk cId="2806159976" sldId="257"/>
        </pc:sldMkLst>
        <pc:graphicFrameChg chg="add mod modGraphic">
          <ac:chgData name="Wolff, Matt (DPH)" userId="S::matt.wolff@sfdph.org::1e4d1407-3357-4970-8dc7-a1f46b927bb7" providerId="AD" clId="Web-{0337491C-4C88-7AA3-BCE3-ECABB2A68D48}" dt="2023-08-29T22:02:14.100" v="2"/>
          <ac:graphicFrameMkLst>
            <pc:docMk/>
            <pc:sldMk cId="2806159976" sldId="257"/>
            <ac:graphicFrameMk id="5" creationId="{D5D13EE6-EDCD-EDC6-E043-2A99BC9225CE}"/>
          </ac:graphicFrameMkLst>
        </pc:graphicFrameChg>
      </pc:sldChg>
      <pc:sldChg chg="addSp delSp modSp">
        <pc:chgData name="Wolff, Matt (DPH)" userId="S::matt.wolff@sfdph.org::1e4d1407-3357-4970-8dc7-a1f46b927bb7" providerId="AD" clId="Web-{0337491C-4C88-7AA3-BCE3-ECABB2A68D48}" dt="2023-08-29T23:04:40.054" v="427" actId="1076"/>
        <pc:sldMkLst>
          <pc:docMk/>
          <pc:sldMk cId="3130720793" sldId="272"/>
        </pc:sldMkLst>
        <pc:spChg chg="mod">
          <ac:chgData name="Wolff, Matt (DPH)" userId="S::matt.wolff@sfdph.org::1e4d1407-3357-4970-8dc7-a1f46b927bb7" providerId="AD" clId="Web-{0337491C-4C88-7AA3-BCE3-ECABB2A68D48}" dt="2023-08-29T23:04:40.038" v="425" actId="1076"/>
          <ac:spMkLst>
            <pc:docMk/>
            <pc:sldMk cId="3130720793" sldId="272"/>
            <ac:spMk id="2" creationId="{99A9E962-FB5B-DC22-4857-2945594FFF09}"/>
          </ac:spMkLst>
        </pc:spChg>
        <pc:spChg chg="mod">
          <ac:chgData name="Wolff, Matt (DPH)" userId="S::matt.wolff@sfdph.org::1e4d1407-3357-4970-8dc7-a1f46b927bb7" providerId="AD" clId="Web-{0337491C-4C88-7AA3-BCE3-ECABB2A68D48}" dt="2023-08-29T23:04:40.038" v="426" actId="1076"/>
          <ac:spMkLst>
            <pc:docMk/>
            <pc:sldMk cId="3130720793" sldId="272"/>
            <ac:spMk id="3" creationId="{D0837BFD-7691-9C8C-024B-33BE455284BE}"/>
          </ac:spMkLst>
        </pc:spChg>
        <pc:spChg chg="mod">
          <ac:chgData name="Wolff, Matt (DPH)" userId="S::matt.wolff@sfdph.org::1e4d1407-3357-4970-8dc7-a1f46b927bb7" providerId="AD" clId="Web-{0337491C-4C88-7AA3-BCE3-ECABB2A68D48}" dt="2023-08-29T23:04:27.132" v="422" actId="1076"/>
          <ac:spMkLst>
            <pc:docMk/>
            <pc:sldMk cId="3130720793" sldId="272"/>
            <ac:spMk id="4" creationId="{737A2E1F-3487-B9CA-5399-780A42107F1B}"/>
          </ac:spMkLst>
        </pc:spChg>
        <pc:spChg chg="del mod">
          <ac:chgData name="Wolff, Matt (DPH)" userId="S::matt.wolff@sfdph.org::1e4d1407-3357-4970-8dc7-a1f46b927bb7" providerId="AD" clId="Web-{0337491C-4C88-7AA3-BCE3-ECABB2A68D48}" dt="2023-08-29T23:00:19.581" v="297"/>
          <ac:spMkLst>
            <pc:docMk/>
            <pc:sldMk cId="3130720793" sldId="272"/>
            <ac:spMk id="7" creationId="{D8A9BBDD-7DCC-78A6-3AD8-92B1C191CA45}"/>
          </ac:spMkLst>
        </pc:spChg>
        <pc:spChg chg="mod">
          <ac:chgData name="Wolff, Matt (DPH)" userId="S::matt.wolff@sfdph.org::1e4d1407-3357-4970-8dc7-a1f46b927bb7" providerId="AD" clId="Web-{0337491C-4C88-7AA3-BCE3-ECABB2A68D48}" dt="2023-08-29T23:04:40.054" v="427" actId="1076"/>
          <ac:spMkLst>
            <pc:docMk/>
            <pc:sldMk cId="3130720793" sldId="272"/>
            <ac:spMk id="8" creationId="{ACDFAEB1-EB9A-0356-E101-3E8B42C3F859}"/>
          </ac:spMkLst>
        </pc:spChg>
        <pc:spChg chg="mod">
          <ac:chgData name="Wolff, Matt (DPH)" userId="S::matt.wolff@sfdph.org::1e4d1407-3357-4970-8dc7-a1f46b927bb7" providerId="AD" clId="Web-{0337491C-4C88-7AA3-BCE3-ECABB2A68D48}" dt="2023-08-29T23:04:27.147" v="423" actId="1076"/>
          <ac:spMkLst>
            <pc:docMk/>
            <pc:sldMk cId="3130720793" sldId="272"/>
            <ac:spMk id="9" creationId="{48AC3CE8-F709-CDEE-9A3A-D1D6FC508077}"/>
          </ac:spMkLst>
        </pc:spChg>
        <pc:spChg chg="add mod">
          <ac:chgData name="Wolff, Matt (DPH)" userId="S::matt.wolff@sfdph.org::1e4d1407-3357-4970-8dc7-a1f46b927bb7" providerId="AD" clId="Web-{0337491C-4C88-7AA3-BCE3-ECABB2A68D48}" dt="2023-08-29T23:04:27.147" v="424" actId="1076"/>
          <ac:spMkLst>
            <pc:docMk/>
            <pc:sldMk cId="3130720793" sldId="272"/>
            <ac:spMk id="10" creationId="{1FC85279-6A7B-8944-FE8A-64E8CE5F056A}"/>
          </ac:spMkLst>
        </pc:spChg>
        <pc:spChg chg="del">
          <ac:chgData name="Wolff, Matt (DPH)" userId="S::matt.wolff@sfdph.org::1e4d1407-3357-4970-8dc7-a1f46b927bb7" providerId="AD" clId="Web-{0337491C-4C88-7AA3-BCE3-ECABB2A68D48}" dt="2023-08-29T23:00:16.441" v="295"/>
          <ac:spMkLst>
            <pc:docMk/>
            <pc:sldMk cId="3130720793" sldId="272"/>
            <ac:spMk id="11" creationId="{48659C8F-CDB6-8B9D-F145-F9734303CABF}"/>
          </ac:spMkLst>
        </pc:spChg>
        <pc:spChg chg="del">
          <ac:chgData name="Wolff, Matt (DPH)" userId="S::matt.wolff@sfdph.org::1e4d1407-3357-4970-8dc7-a1f46b927bb7" providerId="AD" clId="Web-{0337491C-4C88-7AA3-BCE3-ECABB2A68D48}" dt="2023-08-29T22:54:35.249" v="287"/>
          <ac:spMkLst>
            <pc:docMk/>
            <pc:sldMk cId="3130720793" sldId="272"/>
            <ac:spMk id="21" creationId="{2DB53655-47CE-1426-67E1-6025D3689F9A}"/>
          </ac:spMkLst>
        </pc:spChg>
        <pc:spChg chg="del">
          <ac:chgData name="Wolff, Matt (DPH)" userId="S::matt.wolff@sfdph.org::1e4d1407-3357-4970-8dc7-a1f46b927bb7" providerId="AD" clId="Web-{0337491C-4C88-7AA3-BCE3-ECABB2A68D48}" dt="2023-08-29T22:54:33.077" v="286"/>
          <ac:spMkLst>
            <pc:docMk/>
            <pc:sldMk cId="3130720793" sldId="272"/>
            <ac:spMk id="22" creationId="{76F84406-C1E2-1C7E-E774-9B0166BD9C68}"/>
          </ac:spMkLst>
        </pc:spChg>
        <pc:spChg chg="del mod">
          <ac:chgData name="Wolff, Matt (DPH)" userId="S::matt.wolff@sfdph.org::1e4d1407-3357-4970-8dc7-a1f46b927bb7" providerId="AD" clId="Web-{0337491C-4C88-7AA3-BCE3-ECABB2A68D48}" dt="2023-08-29T22:54:32.061" v="285"/>
          <ac:spMkLst>
            <pc:docMk/>
            <pc:sldMk cId="3130720793" sldId="272"/>
            <ac:spMk id="23" creationId="{EEE20B68-49E7-CC94-555D-EEBEF4619677}"/>
          </ac:spMkLst>
        </pc:spChg>
        <pc:spChg chg="del">
          <ac:chgData name="Wolff, Matt (DPH)" userId="S::matt.wolff@sfdph.org::1e4d1407-3357-4970-8dc7-a1f46b927bb7" providerId="AD" clId="Web-{0337491C-4C88-7AA3-BCE3-ECABB2A68D48}" dt="2023-08-29T23:00:17.847" v="296"/>
          <ac:spMkLst>
            <pc:docMk/>
            <pc:sldMk cId="3130720793" sldId="272"/>
            <ac:spMk id="25" creationId="{D472E83F-5E04-8BA3-DB64-A24027F33995}"/>
          </ac:spMkLst>
        </pc:spChg>
      </pc:sldChg>
      <pc:sldChg chg="add replId">
        <pc:chgData name="Wolff, Matt (DPH)" userId="S::matt.wolff@sfdph.org::1e4d1407-3357-4970-8dc7-a1f46b927bb7" providerId="AD" clId="Web-{0337491C-4C88-7AA3-BCE3-ECABB2A68D48}" dt="2023-08-29T23:00:12.503" v="294"/>
        <pc:sldMkLst>
          <pc:docMk/>
          <pc:sldMk cId="3474533168" sldId="276"/>
        </pc:sldMkLst>
      </pc:sldChg>
    </pc:docChg>
  </pc:docChgLst>
  <pc:docChgLst>
    <pc:chgData name="Wolff, Matt (DPH)" userId="1e4d1407-3357-4970-8dc7-a1f46b927bb7" providerId="ADAL" clId="{E2114F51-7AC1-4F4E-BEE3-0D4676FFB6C8}"/>
    <pc:docChg chg="undo custSel addSld delSld modSld sldOrd addMainMaster delMainMaster modMainMaster">
      <pc:chgData name="Wolff, Matt (DPH)" userId="1e4d1407-3357-4970-8dc7-a1f46b927bb7" providerId="ADAL" clId="{E2114F51-7AC1-4F4E-BEE3-0D4676FFB6C8}" dt="2024-06-26T17:56:56.964" v="2176" actId="2696"/>
      <pc:docMkLst>
        <pc:docMk/>
      </pc:docMkLst>
      <pc:sldChg chg="addSp delSp modSp mod">
        <pc:chgData name="Wolff, Matt (DPH)" userId="1e4d1407-3357-4970-8dc7-a1f46b927bb7" providerId="ADAL" clId="{E2114F51-7AC1-4F4E-BEE3-0D4676FFB6C8}" dt="2024-06-26T17:01:59.745" v="2125" actId="20577"/>
        <pc:sldMkLst>
          <pc:docMk/>
          <pc:sldMk cId="2245415156" sldId="260"/>
        </pc:sldMkLst>
        <pc:graphicFrameChg chg="add mod modGraphic">
          <ac:chgData name="Wolff, Matt (DPH)" userId="1e4d1407-3357-4970-8dc7-a1f46b927bb7" providerId="ADAL" clId="{E2114F51-7AC1-4F4E-BEE3-0D4676FFB6C8}" dt="2024-06-26T17:01:59.745" v="2125" actId="20577"/>
          <ac:graphicFrameMkLst>
            <pc:docMk/>
            <pc:sldMk cId="2245415156" sldId="260"/>
            <ac:graphicFrameMk id="2" creationId="{BAD26E38-21C0-ACCF-F3D2-D0FB18664EA6}"/>
          </ac:graphicFrameMkLst>
        </pc:graphicFrameChg>
        <pc:graphicFrameChg chg="del modGraphic">
          <ac:chgData name="Wolff, Matt (DPH)" userId="1e4d1407-3357-4970-8dc7-a1f46b927bb7" providerId="ADAL" clId="{E2114F51-7AC1-4F4E-BEE3-0D4676FFB6C8}" dt="2024-06-21T22:21:51.216" v="272" actId="478"/>
          <ac:graphicFrameMkLst>
            <pc:docMk/>
            <pc:sldMk cId="2245415156" sldId="260"/>
            <ac:graphicFrameMk id="5" creationId="{F0E4CE9D-4FAC-1C19-96E5-C2C647BEE046}"/>
          </ac:graphicFrameMkLst>
        </pc:graphicFrameChg>
        <pc:picChg chg="mod modCrop">
          <ac:chgData name="Wolff, Matt (DPH)" userId="1e4d1407-3357-4970-8dc7-a1f46b927bb7" providerId="ADAL" clId="{E2114F51-7AC1-4F4E-BEE3-0D4676FFB6C8}" dt="2024-06-21T22:17:48.430" v="136" actId="14100"/>
          <ac:picMkLst>
            <pc:docMk/>
            <pc:sldMk cId="2245415156" sldId="260"/>
            <ac:picMk id="3" creationId="{04D48B16-F7B7-049C-3D70-DEB3DD9D819C}"/>
          </ac:picMkLst>
        </pc:picChg>
        <pc:picChg chg="mod">
          <ac:chgData name="Wolff, Matt (DPH)" userId="1e4d1407-3357-4970-8dc7-a1f46b927bb7" providerId="ADAL" clId="{E2114F51-7AC1-4F4E-BEE3-0D4676FFB6C8}" dt="2024-06-21T22:17:53.937" v="137" actId="732"/>
          <ac:picMkLst>
            <pc:docMk/>
            <pc:sldMk cId="2245415156" sldId="260"/>
            <ac:picMk id="1026" creationId="{2392B497-AEB8-9849-8881-F69DFEAB79AA}"/>
          </ac:picMkLst>
        </pc:picChg>
      </pc:sldChg>
      <pc:sldChg chg="addSp delSp modSp mod modNotesTx">
        <pc:chgData name="Wolff, Matt (DPH)" userId="1e4d1407-3357-4970-8dc7-a1f46b927bb7" providerId="ADAL" clId="{E2114F51-7AC1-4F4E-BEE3-0D4676FFB6C8}" dt="2024-06-26T17:00:06.103" v="2122" actId="20577"/>
        <pc:sldMkLst>
          <pc:docMk/>
          <pc:sldMk cId="4291141510" sldId="261"/>
        </pc:sldMkLst>
        <pc:spChg chg="mod">
          <ac:chgData name="Wolff, Matt (DPH)" userId="1e4d1407-3357-4970-8dc7-a1f46b927bb7" providerId="ADAL" clId="{E2114F51-7AC1-4F4E-BEE3-0D4676FFB6C8}" dt="2024-06-21T22:17:05.122" v="127" actId="14100"/>
          <ac:spMkLst>
            <pc:docMk/>
            <pc:sldMk cId="4291141510" sldId="261"/>
            <ac:spMk id="2" creationId="{00000000-0000-0000-0000-000000000000}"/>
          </ac:spMkLst>
        </pc:spChg>
        <pc:spChg chg="mod">
          <ac:chgData name="Wolff, Matt (DPH)" userId="1e4d1407-3357-4970-8dc7-a1f46b927bb7" providerId="ADAL" clId="{E2114F51-7AC1-4F4E-BEE3-0D4676FFB6C8}" dt="2024-06-21T22:19:05.792" v="228" actId="1076"/>
          <ac:spMkLst>
            <pc:docMk/>
            <pc:sldMk cId="4291141510" sldId="261"/>
            <ac:spMk id="4" creationId="{7C51071F-FDE1-4EC3-84E9-F24163A36ABF}"/>
          </ac:spMkLst>
        </pc:spChg>
        <pc:spChg chg="mod">
          <ac:chgData name="Wolff, Matt (DPH)" userId="1e4d1407-3357-4970-8dc7-a1f46b927bb7" providerId="ADAL" clId="{E2114F51-7AC1-4F4E-BEE3-0D4676FFB6C8}" dt="2024-06-21T22:18:52.739" v="226" actId="20577"/>
          <ac:spMkLst>
            <pc:docMk/>
            <pc:sldMk cId="4291141510" sldId="261"/>
            <ac:spMk id="6" creationId="{73E30033-0EC4-0293-3AEA-F412428DADDB}"/>
          </ac:spMkLst>
        </pc:spChg>
        <pc:picChg chg="add del mod">
          <ac:chgData name="Wolff, Matt (DPH)" userId="1e4d1407-3357-4970-8dc7-a1f46b927bb7" providerId="ADAL" clId="{E2114F51-7AC1-4F4E-BEE3-0D4676FFB6C8}" dt="2024-06-21T22:18:02.468" v="138" actId="478"/>
          <ac:picMkLst>
            <pc:docMk/>
            <pc:sldMk cId="4291141510" sldId="261"/>
            <ac:picMk id="3" creationId="{BEA409CF-00B6-4172-A016-B3A72AA8EE3C}"/>
          </ac:picMkLst>
        </pc:picChg>
        <pc:picChg chg="add del mod">
          <ac:chgData name="Wolff, Matt (DPH)" userId="1e4d1407-3357-4970-8dc7-a1f46b927bb7" providerId="ADAL" clId="{E2114F51-7AC1-4F4E-BEE3-0D4676FFB6C8}" dt="2024-06-21T22:18:05.146" v="140"/>
          <ac:picMkLst>
            <pc:docMk/>
            <pc:sldMk cId="4291141510" sldId="261"/>
            <ac:picMk id="7" creationId="{7E53F4DA-6E4E-A418-B9FF-F95D57BB8549}"/>
          </ac:picMkLst>
        </pc:picChg>
        <pc:picChg chg="add mod">
          <ac:chgData name="Wolff, Matt (DPH)" userId="1e4d1407-3357-4970-8dc7-a1f46b927bb7" providerId="ADAL" clId="{E2114F51-7AC1-4F4E-BEE3-0D4676FFB6C8}" dt="2024-06-21T22:18:13.504" v="142" actId="167"/>
          <ac:picMkLst>
            <pc:docMk/>
            <pc:sldMk cId="4291141510" sldId="261"/>
            <ac:picMk id="10" creationId="{9309F838-B92E-FF43-E295-77B013B65AAA}"/>
          </ac:picMkLst>
        </pc:picChg>
        <pc:picChg chg="add mod ord">
          <ac:chgData name="Wolff, Matt (DPH)" userId="1e4d1407-3357-4970-8dc7-a1f46b927bb7" providerId="ADAL" clId="{E2114F51-7AC1-4F4E-BEE3-0D4676FFB6C8}" dt="2024-06-21T22:18:15.567" v="143" actId="167"/>
          <ac:picMkLst>
            <pc:docMk/>
            <pc:sldMk cId="4291141510" sldId="261"/>
            <ac:picMk id="11" creationId="{8A9EB209-1254-D735-2B21-269C38FD7EC4}"/>
          </ac:picMkLst>
        </pc:picChg>
        <pc:cxnChg chg="add mod">
          <ac:chgData name="Wolff, Matt (DPH)" userId="1e4d1407-3357-4970-8dc7-a1f46b927bb7" providerId="ADAL" clId="{E2114F51-7AC1-4F4E-BEE3-0D4676FFB6C8}" dt="2024-06-21T22:16:57.923" v="126"/>
          <ac:cxnSpMkLst>
            <pc:docMk/>
            <pc:sldMk cId="4291141510" sldId="261"/>
            <ac:cxnSpMk id="5" creationId="{0C2BD60C-1D57-066F-F222-B656268DA161}"/>
          </ac:cxnSpMkLst>
        </pc:cxnChg>
        <pc:cxnChg chg="add del mod">
          <ac:chgData name="Wolff, Matt (DPH)" userId="1e4d1407-3357-4970-8dc7-a1f46b927bb7" providerId="ADAL" clId="{E2114F51-7AC1-4F4E-BEE3-0D4676FFB6C8}" dt="2024-06-21T22:18:05.146" v="140"/>
          <ac:cxnSpMkLst>
            <pc:docMk/>
            <pc:sldMk cId="4291141510" sldId="261"/>
            <ac:cxnSpMk id="9" creationId="{64E969CF-F1DF-CC77-5029-400ADB85E802}"/>
          </ac:cxnSpMkLst>
        </pc:cxnChg>
      </pc:sldChg>
      <pc:sldChg chg="del">
        <pc:chgData name="Wolff, Matt (DPH)" userId="1e4d1407-3357-4970-8dc7-a1f46b927bb7" providerId="ADAL" clId="{E2114F51-7AC1-4F4E-BEE3-0D4676FFB6C8}" dt="2024-06-18T22:23:46.384" v="9" actId="47"/>
        <pc:sldMkLst>
          <pc:docMk/>
          <pc:sldMk cId="2934708112" sldId="262"/>
        </pc:sldMkLst>
      </pc:sldChg>
      <pc:sldChg chg="del">
        <pc:chgData name="Wolff, Matt (DPH)" userId="1e4d1407-3357-4970-8dc7-a1f46b927bb7" providerId="ADAL" clId="{E2114F51-7AC1-4F4E-BEE3-0D4676FFB6C8}" dt="2024-06-18T22:23:58.775" v="20" actId="47"/>
        <pc:sldMkLst>
          <pc:docMk/>
          <pc:sldMk cId="0" sldId="263"/>
        </pc:sldMkLst>
      </pc:sldChg>
      <pc:sldChg chg="del">
        <pc:chgData name="Wolff, Matt (DPH)" userId="1e4d1407-3357-4970-8dc7-a1f46b927bb7" providerId="ADAL" clId="{E2114F51-7AC1-4F4E-BEE3-0D4676FFB6C8}" dt="2024-06-18T22:24:59.317" v="109" actId="47"/>
        <pc:sldMkLst>
          <pc:docMk/>
          <pc:sldMk cId="2061076288" sldId="264"/>
        </pc:sldMkLst>
      </pc:sldChg>
      <pc:sldChg chg="del">
        <pc:chgData name="Wolff, Matt (DPH)" userId="1e4d1407-3357-4970-8dc7-a1f46b927bb7" providerId="ADAL" clId="{E2114F51-7AC1-4F4E-BEE3-0D4676FFB6C8}" dt="2024-06-18T22:23:58.775" v="20" actId="47"/>
        <pc:sldMkLst>
          <pc:docMk/>
          <pc:sldMk cId="0" sldId="265"/>
        </pc:sldMkLst>
      </pc:sldChg>
      <pc:sldChg chg="del">
        <pc:chgData name="Wolff, Matt (DPH)" userId="1e4d1407-3357-4970-8dc7-a1f46b927bb7" providerId="ADAL" clId="{E2114F51-7AC1-4F4E-BEE3-0D4676FFB6C8}" dt="2024-06-18T22:23:58.775" v="20" actId="47"/>
        <pc:sldMkLst>
          <pc:docMk/>
          <pc:sldMk cId="0" sldId="266"/>
        </pc:sldMkLst>
      </pc:sldChg>
      <pc:sldChg chg="modSp add del mod">
        <pc:chgData name="Wolff, Matt (DPH)" userId="1e4d1407-3357-4970-8dc7-a1f46b927bb7" providerId="ADAL" clId="{E2114F51-7AC1-4F4E-BEE3-0D4676FFB6C8}" dt="2024-06-25T21:07:37.298" v="1238"/>
        <pc:sldMkLst>
          <pc:docMk/>
          <pc:sldMk cId="0" sldId="267"/>
        </pc:sldMkLst>
        <pc:spChg chg="mod">
          <ac:chgData name="Wolff, Matt (DPH)" userId="1e4d1407-3357-4970-8dc7-a1f46b927bb7" providerId="ADAL" clId="{E2114F51-7AC1-4F4E-BEE3-0D4676FFB6C8}" dt="2024-06-25T21:07:37.298" v="1238"/>
          <ac:spMkLst>
            <pc:docMk/>
            <pc:sldMk cId="0" sldId="267"/>
            <ac:spMk id="15364" creationId="{00000000-0000-0000-0000-000000000000}"/>
          </ac:spMkLst>
        </pc:spChg>
        <pc:spChg chg="mod">
          <ac:chgData name="Wolff, Matt (DPH)" userId="1e4d1407-3357-4970-8dc7-a1f46b927bb7" providerId="ADAL" clId="{E2114F51-7AC1-4F4E-BEE3-0D4676FFB6C8}" dt="2024-06-25T21:07:37.298" v="1238"/>
          <ac:spMkLst>
            <pc:docMk/>
            <pc:sldMk cId="0" sldId="267"/>
            <ac:spMk id="15365" creationId="{00000000-0000-0000-0000-000000000000}"/>
          </ac:spMkLst>
        </pc:spChg>
      </pc:sldChg>
      <pc:sldChg chg="del">
        <pc:chgData name="Wolff, Matt (DPH)" userId="1e4d1407-3357-4970-8dc7-a1f46b927bb7" providerId="ADAL" clId="{E2114F51-7AC1-4F4E-BEE3-0D4676FFB6C8}" dt="2024-06-18T22:23:58.775" v="20" actId="47"/>
        <pc:sldMkLst>
          <pc:docMk/>
          <pc:sldMk cId="0" sldId="268"/>
        </pc:sldMkLst>
      </pc:sldChg>
      <pc:sldChg chg="del">
        <pc:chgData name="Wolff, Matt (DPH)" userId="1e4d1407-3357-4970-8dc7-a1f46b927bb7" providerId="ADAL" clId="{E2114F51-7AC1-4F4E-BEE3-0D4676FFB6C8}" dt="2024-06-18T22:23:39.516" v="4" actId="47"/>
        <pc:sldMkLst>
          <pc:docMk/>
          <pc:sldMk cId="1998828968" sldId="271"/>
        </pc:sldMkLst>
      </pc:sldChg>
      <pc:sldChg chg="del">
        <pc:chgData name="Wolff, Matt (DPH)" userId="1e4d1407-3357-4970-8dc7-a1f46b927bb7" providerId="ADAL" clId="{E2114F51-7AC1-4F4E-BEE3-0D4676FFB6C8}" dt="2024-06-18T22:23:58.775" v="20" actId="47"/>
        <pc:sldMkLst>
          <pc:docMk/>
          <pc:sldMk cId="0" sldId="273"/>
        </pc:sldMkLst>
      </pc:sldChg>
      <pc:sldChg chg="del">
        <pc:chgData name="Wolff, Matt (DPH)" userId="1e4d1407-3357-4970-8dc7-a1f46b927bb7" providerId="ADAL" clId="{E2114F51-7AC1-4F4E-BEE3-0D4676FFB6C8}" dt="2024-06-18T22:23:58.775" v="20" actId="47"/>
        <pc:sldMkLst>
          <pc:docMk/>
          <pc:sldMk cId="0" sldId="274"/>
        </pc:sldMkLst>
      </pc:sldChg>
      <pc:sldChg chg="del">
        <pc:chgData name="Wolff, Matt (DPH)" userId="1e4d1407-3357-4970-8dc7-a1f46b927bb7" providerId="ADAL" clId="{E2114F51-7AC1-4F4E-BEE3-0D4676FFB6C8}" dt="2024-06-18T22:23:58.775" v="20" actId="47"/>
        <pc:sldMkLst>
          <pc:docMk/>
          <pc:sldMk cId="0" sldId="276"/>
        </pc:sldMkLst>
      </pc:sldChg>
      <pc:sldChg chg="del">
        <pc:chgData name="Wolff, Matt (DPH)" userId="1e4d1407-3357-4970-8dc7-a1f46b927bb7" providerId="ADAL" clId="{E2114F51-7AC1-4F4E-BEE3-0D4676FFB6C8}" dt="2024-06-18T22:23:58.775" v="20" actId="47"/>
        <pc:sldMkLst>
          <pc:docMk/>
          <pc:sldMk cId="0" sldId="278"/>
        </pc:sldMkLst>
      </pc:sldChg>
      <pc:sldChg chg="del">
        <pc:chgData name="Wolff, Matt (DPH)" userId="1e4d1407-3357-4970-8dc7-a1f46b927bb7" providerId="ADAL" clId="{E2114F51-7AC1-4F4E-BEE3-0D4676FFB6C8}" dt="2024-06-18T22:23:43.384" v="7" actId="47"/>
        <pc:sldMkLst>
          <pc:docMk/>
          <pc:sldMk cId="2927901139" sldId="279"/>
        </pc:sldMkLst>
      </pc:sldChg>
      <pc:sldChg chg="del">
        <pc:chgData name="Wolff, Matt (DPH)" userId="1e4d1407-3357-4970-8dc7-a1f46b927bb7" providerId="ADAL" clId="{E2114F51-7AC1-4F4E-BEE3-0D4676FFB6C8}" dt="2024-06-18T22:23:58.775" v="20" actId="47"/>
        <pc:sldMkLst>
          <pc:docMk/>
          <pc:sldMk cId="0" sldId="281"/>
        </pc:sldMkLst>
      </pc:sldChg>
      <pc:sldChg chg="add del">
        <pc:chgData name="Wolff, Matt (DPH)" userId="1e4d1407-3357-4970-8dc7-a1f46b927bb7" providerId="ADAL" clId="{E2114F51-7AC1-4F4E-BEE3-0D4676FFB6C8}" dt="2024-06-25T21:07:37.298" v="1238"/>
        <pc:sldMkLst>
          <pc:docMk/>
          <pc:sldMk cId="0" sldId="282"/>
        </pc:sldMkLst>
      </pc:sldChg>
      <pc:sldChg chg="del">
        <pc:chgData name="Wolff, Matt (DPH)" userId="1e4d1407-3357-4970-8dc7-a1f46b927bb7" providerId="ADAL" clId="{E2114F51-7AC1-4F4E-BEE3-0D4676FFB6C8}" dt="2024-06-18T22:23:42.869" v="6" actId="47"/>
        <pc:sldMkLst>
          <pc:docMk/>
          <pc:sldMk cId="2670855244" sldId="283"/>
        </pc:sldMkLst>
      </pc:sldChg>
      <pc:sldChg chg="del">
        <pc:chgData name="Wolff, Matt (DPH)" userId="1e4d1407-3357-4970-8dc7-a1f46b927bb7" providerId="ADAL" clId="{E2114F51-7AC1-4F4E-BEE3-0D4676FFB6C8}" dt="2024-06-18T22:24:59.317" v="109" actId="47"/>
        <pc:sldMkLst>
          <pc:docMk/>
          <pc:sldMk cId="2125896398" sldId="285"/>
        </pc:sldMkLst>
      </pc:sldChg>
      <pc:sldChg chg="del">
        <pc:chgData name="Wolff, Matt (DPH)" userId="1e4d1407-3357-4970-8dc7-a1f46b927bb7" providerId="ADAL" clId="{E2114F51-7AC1-4F4E-BEE3-0D4676FFB6C8}" dt="2024-06-18T22:24:59.317" v="109" actId="47"/>
        <pc:sldMkLst>
          <pc:docMk/>
          <pc:sldMk cId="1107749669" sldId="286"/>
        </pc:sldMkLst>
      </pc:sldChg>
      <pc:sldChg chg="del">
        <pc:chgData name="Wolff, Matt (DPH)" userId="1e4d1407-3357-4970-8dc7-a1f46b927bb7" providerId="ADAL" clId="{E2114F51-7AC1-4F4E-BEE3-0D4676FFB6C8}" dt="2024-06-18T22:24:59.317" v="109" actId="47"/>
        <pc:sldMkLst>
          <pc:docMk/>
          <pc:sldMk cId="1035766499" sldId="288"/>
        </pc:sldMkLst>
      </pc:sldChg>
      <pc:sldChg chg="del">
        <pc:chgData name="Wolff, Matt (DPH)" userId="1e4d1407-3357-4970-8dc7-a1f46b927bb7" providerId="ADAL" clId="{E2114F51-7AC1-4F4E-BEE3-0D4676FFB6C8}" dt="2024-06-18T22:24:59.317" v="109" actId="47"/>
        <pc:sldMkLst>
          <pc:docMk/>
          <pc:sldMk cId="847483866" sldId="289"/>
        </pc:sldMkLst>
      </pc:sldChg>
      <pc:sldChg chg="del">
        <pc:chgData name="Wolff, Matt (DPH)" userId="1e4d1407-3357-4970-8dc7-a1f46b927bb7" providerId="ADAL" clId="{E2114F51-7AC1-4F4E-BEE3-0D4676FFB6C8}" dt="2024-06-18T22:23:40.922" v="5" actId="47"/>
        <pc:sldMkLst>
          <pc:docMk/>
          <pc:sldMk cId="1501316882" sldId="290"/>
        </pc:sldMkLst>
      </pc:sldChg>
      <pc:sldChg chg="del">
        <pc:chgData name="Wolff, Matt (DPH)" userId="1e4d1407-3357-4970-8dc7-a1f46b927bb7" providerId="ADAL" clId="{E2114F51-7AC1-4F4E-BEE3-0D4676FFB6C8}" dt="2024-06-18T22:23:43.800" v="8" actId="47"/>
        <pc:sldMkLst>
          <pc:docMk/>
          <pc:sldMk cId="3831931648" sldId="291"/>
        </pc:sldMkLst>
      </pc:sldChg>
      <pc:sldChg chg="del">
        <pc:chgData name="Wolff, Matt (DPH)" userId="1e4d1407-3357-4970-8dc7-a1f46b927bb7" providerId="ADAL" clId="{E2114F51-7AC1-4F4E-BEE3-0D4676FFB6C8}" dt="2024-06-18T22:23:46.988" v="10" actId="47"/>
        <pc:sldMkLst>
          <pc:docMk/>
          <pc:sldMk cId="3061567266" sldId="292"/>
        </pc:sldMkLst>
      </pc:sldChg>
      <pc:sldChg chg="del">
        <pc:chgData name="Wolff, Matt (DPH)" userId="1e4d1407-3357-4970-8dc7-a1f46b927bb7" providerId="ADAL" clId="{E2114F51-7AC1-4F4E-BEE3-0D4676FFB6C8}" dt="2024-06-18T22:23:47.481" v="11" actId="47"/>
        <pc:sldMkLst>
          <pc:docMk/>
          <pc:sldMk cId="3840184767" sldId="293"/>
        </pc:sldMkLst>
      </pc:sldChg>
      <pc:sldChg chg="del">
        <pc:chgData name="Wolff, Matt (DPH)" userId="1e4d1407-3357-4970-8dc7-a1f46b927bb7" providerId="ADAL" clId="{E2114F51-7AC1-4F4E-BEE3-0D4676FFB6C8}" dt="2024-06-18T22:23:48.467" v="13" actId="47"/>
        <pc:sldMkLst>
          <pc:docMk/>
          <pc:sldMk cId="1420000960" sldId="294"/>
        </pc:sldMkLst>
      </pc:sldChg>
      <pc:sldChg chg="del">
        <pc:chgData name="Wolff, Matt (DPH)" userId="1e4d1407-3357-4970-8dc7-a1f46b927bb7" providerId="ADAL" clId="{E2114F51-7AC1-4F4E-BEE3-0D4676FFB6C8}" dt="2024-06-18T22:23:47.973" v="12" actId="47"/>
        <pc:sldMkLst>
          <pc:docMk/>
          <pc:sldMk cId="549364641" sldId="295"/>
        </pc:sldMkLst>
      </pc:sldChg>
      <pc:sldChg chg="del">
        <pc:chgData name="Wolff, Matt (DPH)" userId="1e4d1407-3357-4970-8dc7-a1f46b927bb7" providerId="ADAL" clId="{E2114F51-7AC1-4F4E-BEE3-0D4676FFB6C8}" dt="2024-06-18T22:23:48.909" v="14" actId="47"/>
        <pc:sldMkLst>
          <pc:docMk/>
          <pc:sldMk cId="1131497229" sldId="296"/>
        </pc:sldMkLst>
      </pc:sldChg>
      <pc:sldChg chg="del">
        <pc:chgData name="Wolff, Matt (DPH)" userId="1e4d1407-3357-4970-8dc7-a1f46b927bb7" providerId="ADAL" clId="{E2114F51-7AC1-4F4E-BEE3-0D4676FFB6C8}" dt="2024-06-18T22:24:59.317" v="109" actId="47"/>
        <pc:sldMkLst>
          <pc:docMk/>
          <pc:sldMk cId="717413194" sldId="297"/>
        </pc:sldMkLst>
      </pc:sldChg>
      <pc:sldChg chg="addSp modSp mod ord">
        <pc:chgData name="Wolff, Matt (DPH)" userId="1e4d1407-3357-4970-8dc7-a1f46b927bb7" providerId="ADAL" clId="{E2114F51-7AC1-4F4E-BEE3-0D4676FFB6C8}" dt="2024-06-26T16:57:02.576" v="2117" actId="1076"/>
        <pc:sldMkLst>
          <pc:docMk/>
          <pc:sldMk cId="2415151802" sldId="300"/>
        </pc:sldMkLst>
        <pc:spChg chg="mod">
          <ac:chgData name="Wolff, Matt (DPH)" userId="1e4d1407-3357-4970-8dc7-a1f46b927bb7" providerId="ADAL" clId="{E2114F51-7AC1-4F4E-BEE3-0D4676FFB6C8}" dt="2024-06-26T16:49:41.930" v="2065" actId="113"/>
          <ac:spMkLst>
            <pc:docMk/>
            <pc:sldMk cId="2415151802" sldId="300"/>
            <ac:spMk id="2" creationId="{B43C3C2E-C729-2F42-65A9-F37D89EE4E1D}"/>
          </ac:spMkLst>
        </pc:spChg>
        <pc:spChg chg="mod">
          <ac:chgData name="Wolff, Matt (DPH)" userId="1e4d1407-3357-4970-8dc7-a1f46b927bb7" providerId="ADAL" clId="{E2114F51-7AC1-4F4E-BEE3-0D4676FFB6C8}" dt="2024-06-26T16:57:02.576" v="2117" actId="1076"/>
          <ac:spMkLst>
            <pc:docMk/>
            <pc:sldMk cId="2415151802" sldId="300"/>
            <ac:spMk id="4" creationId="{C875C839-8ED4-874F-F772-34C0CF14F66E}"/>
          </ac:spMkLst>
        </pc:spChg>
        <pc:spChg chg="add mod">
          <ac:chgData name="Wolff, Matt (DPH)" userId="1e4d1407-3357-4970-8dc7-a1f46b927bb7" providerId="ADAL" clId="{E2114F51-7AC1-4F4E-BEE3-0D4676FFB6C8}" dt="2024-06-26T16:50:50.458" v="2072" actId="1076"/>
          <ac:spMkLst>
            <pc:docMk/>
            <pc:sldMk cId="2415151802" sldId="300"/>
            <ac:spMk id="8" creationId="{F2D23D9C-7244-86D3-802E-6D851BE96874}"/>
          </ac:spMkLst>
        </pc:spChg>
        <pc:picChg chg="add mod">
          <ac:chgData name="Wolff, Matt (DPH)" userId="1e4d1407-3357-4970-8dc7-a1f46b927bb7" providerId="ADAL" clId="{E2114F51-7AC1-4F4E-BEE3-0D4676FFB6C8}" dt="2024-06-26T16:50:50.458" v="2072" actId="1076"/>
          <ac:picMkLst>
            <pc:docMk/>
            <pc:sldMk cId="2415151802" sldId="300"/>
            <ac:picMk id="3" creationId="{CB06AD59-3245-EDA5-B034-3CDE841325FE}"/>
          </ac:picMkLst>
        </pc:picChg>
        <pc:picChg chg="add mod">
          <ac:chgData name="Wolff, Matt (DPH)" userId="1e4d1407-3357-4970-8dc7-a1f46b927bb7" providerId="ADAL" clId="{E2114F51-7AC1-4F4E-BEE3-0D4676FFB6C8}" dt="2024-06-26T16:50:50.458" v="2072" actId="1076"/>
          <ac:picMkLst>
            <pc:docMk/>
            <pc:sldMk cId="2415151802" sldId="300"/>
            <ac:picMk id="7" creationId="{FBC4792E-3F87-E6C9-523C-EFDB173B18CB}"/>
          </ac:picMkLst>
        </pc:picChg>
      </pc:sldChg>
      <pc:sldChg chg="del">
        <pc:chgData name="Wolff, Matt (DPH)" userId="1e4d1407-3357-4970-8dc7-a1f46b927bb7" providerId="ADAL" clId="{E2114F51-7AC1-4F4E-BEE3-0D4676FFB6C8}" dt="2024-06-18T22:24:59.317" v="109" actId="47"/>
        <pc:sldMkLst>
          <pc:docMk/>
          <pc:sldMk cId="597283447" sldId="302"/>
        </pc:sldMkLst>
      </pc:sldChg>
      <pc:sldChg chg="del">
        <pc:chgData name="Wolff, Matt (DPH)" userId="1e4d1407-3357-4970-8dc7-a1f46b927bb7" providerId="ADAL" clId="{E2114F51-7AC1-4F4E-BEE3-0D4676FFB6C8}" dt="2024-06-18T22:24:59.317" v="109" actId="47"/>
        <pc:sldMkLst>
          <pc:docMk/>
          <pc:sldMk cId="3506899301" sldId="303"/>
        </pc:sldMkLst>
      </pc:sldChg>
      <pc:sldChg chg="del">
        <pc:chgData name="Wolff, Matt (DPH)" userId="1e4d1407-3357-4970-8dc7-a1f46b927bb7" providerId="ADAL" clId="{E2114F51-7AC1-4F4E-BEE3-0D4676FFB6C8}" dt="2024-06-18T22:24:59.317" v="109" actId="47"/>
        <pc:sldMkLst>
          <pc:docMk/>
          <pc:sldMk cId="2523065313" sldId="304"/>
        </pc:sldMkLst>
      </pc:sldChg>
      <pc:sldChg chg="del">
        <pc:chgData name="Wolff, Matt (DPH)" userId="1e4d1407-3357-4970-8dc7-a1f46b927bb7" providerId="ADAL" clId="{E2114F51-7AC1-4F4E-BEE3-0D4676FFB6C8}" dt="2024-06-18T22:24:59.317" v="109" actId="47"/>
        <pc:sldMkLst>
          <pc:docMk/>
          <pc:sldMk cId="51797109" sldId="305"/>
        </pc:sldMkLst>
      </pc:sldChg>
      <pc:sldChg chg="modSp add del mod">
        <pc:chgData name="Wolff, Matt (DPH)" userId="1e4d1407-3357-4970-8dc7-a1f46b927bb7" providerId="ADAL" clId="{E2114F51-7AC1-4F4E-BEE3-0D4676FFB6C8}" dt="2024-06-25T21:07:37.298" v="1238"/>
        <pc:sldMkLst>
          <pc:docMk/>
          <pc:sldMk cId="0" sldId="306"/>
        </pc:sldMkLst>
        <pc:spChg chg="mod">
          <ac:chgData name="Wolff, Matt (DPH)" userId="1e4d1407-3357-4970-8dc7-a1f46b927bb7" providerId="ADAL" clId="{E2114F51-7AC1-4F4E-BEE3-0D4676FFB6C8}" dt="2024-06-25T21:07:37.298" v="1238"/>
          <ac:spMkLst>
            <pc:docMk/>
            <pc:sldMk cId="0" sldId="306"/>
            <ac:spMk id="17411" creationId="{00000000-0000-0000-0000-000000000000}"/>
          </ac:spMkLst>
        </pc:spChg>
      </pc:sldChg>
      <pc:sldChg chg="del">
        <pc:chgData name="Wolff, Matt (DPH)" userId="1e4d1407-3357-4970-8dc7-a1f46b927bb7" providerId="ADAL" clId="{E2114F51-7AC1-4F4E-BEE3-0D4676FFB6C8}" dt="2024-06-18T22:24:59.317" v="109" actId="47"/>
        <pc:sldMkLst>
          <pc:docMk/>
          <pc:sldMk cId="3944165498" sldId="306"/>
        </pc:sldMkLst>
      </pc:sldChg>
      <pc:sldChg chg="add del">
        <pc:chgData name="Wolff, Matt (DPH)" userId="1e4d1407-3357-4970-8dc7-a1f46b927bb7" providerId="ADAL" clId="{E2114F51-7AC1-4F4E-BEE3-0D4676FFB6C8}" dt="2024-06-25T21:07:37.298" v="1238"/>
        <pc:sldMkLst>
          <pc:docMk/>
          <pc:sldMk cId="0" sldId="307"/>
        </pc:sldMkLst>
      </pc:sldChg>
      <pc:sldChg chg="del">
        <pc:chgData name="Wolff, Matt (DPH)" userId="1e4d1407-3357-4970-8dc7-a1f46b927bb7" providerId="ADAL" clId="{E2114F51-7AC1-4F4E-BEE3-0D4676FFB6C8}" dt="2024-06-18T22:24:59.317" v="109" actId="47"/>
        <pc:sldMkLst>
          <pc:docMk/>
          <pc:sldMk cId="19537585" sldId="307"/>
        </pc:sldMkLst>
      </pc:sldChg>
      <pc:sldChg chg="del">
        <pc:chgData name="Wolff, Matt (DPH)" userId="1e4d1407-3357-4970-8dc7-a1f46b927bb7" providerId="ADAL" clId="{E2114F51-7AC1-4F4E-BEE3-0D4676FFB6C8}" dt="2024-06-18T22:24:59.317" v="109" actId="47"/>
        <pc:sldMkLst>
          <pc:docMk/>
          <pc:sldMk cId="957421434" sldId="308"/>
        </pc:sldMkLst>
      </pc:sldChg>
      <pc:sldChg chg="add del">
        <pc:chgData name="Wolff, Matt (DPH)" userId="1e4d1407-3357-4970-8dc7-a1f46b927bb7" providerId="ADAL" clId="{E2114F51-7AC1-4F4E-BEE3-0D4676FFB6C8}" dt="2024-06-25T21:07:37.298" v="1238"/>
        <pc:sldMkLst>
          <pc:docMk/>
          <pc:sldMk cId="262431801" sldId="309"/>
        </pc:sldMkLst>
        <pc:spChg chg="mod">
          <ac:chgData name="Wolff, Matt (DPH)" userId="1e4d1407-3357-4970-8dc7-a1f46b927bb7" providerId="ADAL" clId="{E2114F51-7AC1-4F4E-BEE3-0D4676FFB6C8}" dt="2024-06-26T00:01:05.807" v="1510" actId="113"/>
          <ac:spMkLst>
            <pc:docMk/>
            <pc:sldMk cId="262431801" sldId="309"/>
            <ac:spMk id="2" creationId="{3B020666-3F1E-F547-61D3-862B9D3F22FD}"/>
          </ac:spMkLst>
        </pc:spChg>
        <pc:spChg chg="mod">
          <ac:chgData name="Wolff, Matt (DPH)" userId="1e4d1407-3357-4970-8dc7-a1f46b927bb7" providerId="ADAL" clId="{E2114F51-7AC1-4F4E-BEE3-0D4676FFB6C8}" dt="2024-06-26T00:01:12.754" v="1512" actId="20577"/>
          <ac:spMkLst>
            <pc:docMk/>
            <pc:sldMk cId="262431801" sldId="309"/>
            <ac:spMk id="33" creationId="{8CD2B613-5B64-A418-2266-52767C0DB732}"/>
          </ac:spMkLst>
        </pc:spChg>
      </pc:sldChg>
      <pc:sldChg chg="modSp add del mod">
        <pc:chgData name="Wolff, Matt (DPH)" userId="1e4d1407-3357-4970-8dc7-a1f46b927bb7" providerId="ADAL" clId="{E2114F51-7AC1-4F4E-BEE3-0D4676FFB6C8}" dt="2024-06-25T21:07:37.298" v="1238"/>
        <pc:sldMkLst>
          <pc:docMk/>
          <pc:sldMk cId="2701047309" sldId="333"/>
        </pc:sldMkLst>
        <pc:spChg chg="mod">
          <ac:chgData name="Wolff, Matt (DPH)" userId="1e4d1407-3357-4970-8dc7-a1f46b927bb7" providerId="ADAL" clId="{E2114F51-7AC1-4F4E-BEE3-0D4676FFB6C8}" dt="2024-06-25T21:07:37.298" v="1238"/>
          <ac:spMkLst>
            <pc:docMk/>
            <pc:sldMk cId="2701047309" sldId="333"/>
            <ac:spMk id="24579" creationId="{00000000-0000-0000-0000-000000000000}"/>
          </ac:spMkLst>
        </pc:spChg>
      </pc:sldChg>
      <pc:sldChg chg="modSp add del mod">
        <pc:chgData name="Wolff, Matt (DPH)" userId="1e4d1407-3357-4970-8dc7-a1f46b927bb7" providerId="ADAL" clId="{E2114F51-7AC1-4F4E-BEE3-0D4676FFB6C8}" dt="2024-06-25T21:07:37.298" v="1238"/>
        <pc:sldMkLst>
          <pc:docMk/>
          <pc:sldMk cId="0" sldId="342"/>
        </pc:sldMkLst>
        <pc:spChg chg="mod">
          <ac:chgData name="Wolff, Matt (DPH)" userId="1e4d1407-3357-4970-8dc7-a1f46b927bb7" providerId="ADAL" clId="{E2114F51-7AC1-4F4E-BEE3-0D4676FFB6C8}" dt="2024-06-25T21:07:37.298" v="1238"/>
          <ac:spMkLst>
            <pc:docMk/>
            <pc:sldMk cId="0" sldId="342"/>
            <ac:spMk id="3" creationId="{00000000-0000-0000-0000-000000000000}"/>
          </ac:spMkLst>
        </pc:spChg>
      </pc:sldChg>
      <pc:sldChg chg="modSp add del mod">
        <pc:chgData name="Wolff, Matt (DPH)" userId="1e4d1407-3357-4970-8dc7-a1f46b927bb7" providerId="ADAL" clId="{E2114F51-7AC1-4F4E-BEE3-0D4676FFB6C8}" dt="2024-06-25T21:07:37.298" v="1238"/>
        <pc:sldMkLst>
          <pc:docMk/>
          <pc:sldMk cId="0" sldId="343"/>
        </pc:sldMkLst>
        <pc:spChg chg="mod">
          <ac:chgData name="Wolff, Matt (DPH)" userId="1e4d1407-3357-4970-8dc7-a1f46b927bb7" providerId="ADAL" clId="{E2114F51-7AC1-4F4E-BEE3-0D4676FFB6C8}" dt="2024-06-25T21:07:37.298" v="1238"/>
          <ac:spMkLst>
            <pc:docMk/>
            <pc:sldMk cId="0" sldId="343"/>
            <ac:spMk id="66564" creationId="{00000000-0000-0000-0000-000000000000}"/>
          </ac:spMkLst>
        </pc:spChg>
      </pc:sldChg>
      <pc:sldChg chg="add del">
        <pc:chgData name="Wolff, Matt (DPH)" userId="1e4d1407-3357-4970-8dc7-a1f46b927bb7" providerId="ADAL" clId="{E2114F51-7AC1-4F4E-BEE3-0D4676FFB6C8}" dt="2024-06-25T21:07:37.298" v="1238"/>
        <pc:sldMkLst>
          <pc:docMk/>
          <pc:sldMk cId="0" sldId="358"/>
        </pc:sldMkLst>
      </pc:sldChg>
      <pc:sldChg chg="modSp add del mod">
        <pc:chgData name="Wolff, Matt (DPH)" userId="1e4d1407-3357-4970-8dc7-a1f46b927bb7" providerId="ADAL" clId="{E2114F51-7AC1-4F4E-BEE3-0D4676FFB6C8}" dt="2024-06-25T21:07:37.298" v="1238"/>
        <pc:sldMkLst>
          <pc:docMk/>
          <pc:sldMk cId="2461810131" sldId="365"/>
        </pc:sldMkLst>
        <pc:spChg chg="mod">
          <ac:chgData name="Wolff, Matt (DPH)" userId="1e4d1407-3357-4970-8dc7-a1f46b927bb7" providerId="ADAL" clId="{E2114F51-7AC1-4F4E-BEE3-0D4676FFB6C8}" dt="2024-06-25T21:07:37.298" v="1238"/>
          <ac:spMkLst>
            <pc:docMk/>
            <pc:sldMk cId="2461810131" sldId="365"/>
            <ac:spMk id="2" creationId="{00000000-0000-0000-0000-000000000000}"/>
          </ac:spMkLst>
        </pc:spChg>
      </pc:sldChg>
      <pc:sldChg chg="add del">
        <pc:chgData name="Wolff, Matt (DPH)" userId="1e4d1407-3357-4970-8dc7-a1f46b927bb7" providerId="ADAL" clId="{E2114F51-7AC1-4F4E-BEE3-0D4676FFB6C8}" dt="2024-06-25T21:07:37.298" v="1238"/>
        <pc:sldMkLst>
          <pc:docMk/>
          <pc:sldMk cId="2856908828" sldId="367"/>
        </pc:sldMkLst>
      </pc:sldChg>
      <pc:sldChg chg="add del">
        <pc:chgData name="Wolff, Matt (DPH)" userId="1e4d1407-3357-4970-8dc7-a1f46b927bb7" providerId="ADAL" clId="{E2114F51-7AC1-4F4E-BEE3-0D4676FFB6C8}" dt="2024-06-25T21:07:37.298" v="1238"/>
        <pc:sldMkLst>
          <pc:docMk/>
          <pc:sldMk cId="2962946316" sldId="371"/>
        </pc:sldMkLst>
      </pc:sldChg>
      <pc:sldChg chg="add del">
        <pc:chgData name="Wolff, Matt (DPH)" userId="1e4d1407-3357-4970-8dc7-a1f46b927bb7" providerId="ADAL" clId="{E2114F51-7AC1-4F4E-BEE3-0D4676FFB6C8}" dt="2024-06-25T21:07:37.298" v="1238"/>
        <pc:sldMkLst>
          <pc:docMk/>
          <pc:sldMk cId="494065753" sldId="372"/>
        </pc:sldMkLst>
      </pc:sldChg>
      <pc:sldChg chg="del">
        <pc:chgData name="Wolff, Matt (DPH)" userId="1e4d1407-3357-4970-8dc7-a1f46b927bb7" providerId="ADAL" clId="{E2114F51-7AC1-4F4E-BEE3-0D4676FFB6C8}" dt="2024-06-18T22:23:52.195" v="17" actId="47"/>
        <pc:sldMkLst>
          <pc:docMk/>
          <pc:sldMk cId="2456077640" sldId="790"/>
        </pc:sldMkLst>
      </pc:sldChg>
      <pc:sldChg chg="del">
        <pc:chgData name="Wolff, Matt (DPH)" userId="1e4d1407-3357-4970-8dc7-a1f46b927bb7" providerId="ADAL" clId="{E2114F51-7AC1-4F4E-BEE3-0D4676FFB6C8}" dt="2024-06-18T22:23:51.159" v="16" actId="47"/>
        <pc:sldMkLst>
          <pc:docMk/>
          <pc:sldMk cId="556227072" sldId="799"/>
        </pc:sldMkLst>
      </pc:sldChg>
      <pc:sldChg chg="del">
        <pc:chgData name="Wolff, Matt (DPH)" userId="1e4d1407-3357-4970-8dc7-a1f46b927bb7" providerId="ADAL" clId="{E2114F51-7AC1-4F4E-BEE3-0D4676FFB6C8}" dt="2024-06-18T22:23:52.794" v="18" actId="47"/>
        <pc:sldMkLst>
          <pc:docMk/>
          <pc:sldMk cId="583433641" sldId="808"/>
        </pc:sldMkLst>
      </pc:sldChg>
      <pc:sldChg chg="del">
        <pc:chgData name="Wolff, Matt (DPH)" userId="1e4d1407-3357-4970-8dc7-a1f46b927bb7" providerId="ADAL" clId="{E2114F51-7AC1-4F4E-BEE3-0D4676FFB6C8}" dt="2024-06-18T22:23:53.340" v="19" actId="47"/>
        <pc:sldMkLst>
          <pc:docMk/>
          <pc:sldMk cId="3967282772" sldId="809"/>
        </pc:sldMkLst>
      </pc:sldChg>
      <pc:sldChg chg="del">
        <pc:chgData name="Wolff, Matt (DPH)" userId="1e4d1407-3357-4970-8dc7-a1f46b927bb7" providerId="ADAL" clId="{E2114F51-7AC1-4F4E-BEE3-0D4676FFB6C8}" dt="2024-06-18T22:23:58.775" v="20" actId="47"/>
        <pc:sldMkLst>
          <pc:docMk/>
          <pc:sldMk cId="0" sldId="810"/>
        </pc:sldMkLst>
      </pc:sldChg>
      <pc:sldChg chg="del">
        <pc:chgData name="Wolff, Matt (DPH)" userId="1e4d1407-3357-4970-8dc7-a1f46b927bb7" providerId="ADAL" clId="{E2114F51-7AC1-4F4E-BEE3-0D4676FFB6C8}" dt="2024-06-18T22:23:58.775" v="20" actId="47"/>
        <pc:sldMkLst>
          <pc:docMk/>
          <pc:sldMk cId="1957863713" sldId="811"/>
        </pc:sldMkLst>
      </pc:sldChg>
      <pc:sldChg chg="del">
        <pc:chgData name="Wolff, Matt (DPH)" userId="1e4d1407-3357-4970-8dc7-a1f46b927bb7" providerId="ADAL" clId="{E2114F51-7AC1-4F4E-BEE3-0D4676FFB6C8}" dt="2024-06-18T22:23:58.775" v="20" actId="47"/>
        <pc:sldMkLst>
          <pc:docMk/>
          <pc:sldMk cId="0" sldId="812"/>
        </pc:sldMkLst>
      </pc:sldChg>
      <pc:sldChg chg="del">
        <pc:chgData name="Wolff, Matt (DPH)" userId="1e4d1407-3357-4970-8dc7-a1f46b927bb7" providerId="ADAL" clId="{E2114F51-7AC1-4F4E-BEE3-0D4676FFB6C8}" dt="2024-06-18T22:23:58.775" v="20" actId="47"/>
        <pc:sldMkLst>
          <pc:docMk/>
          <pc:sldMk cId="0" sldId="813"/>
        </pc:sldMkLst>
      </pc:sldChg>
      <pc:sldChg chg="del">
        <pc:chgData name="Wolff, Matt (DPH)" userId="1e4d1407-3357-4970-8dc7-a1f46b927bb7" providerId="ADAL" clId="{E2114F51-7AC1-4F4E-BEE3-0D4676FFB6C8}" dt="2024-06-18T22:23:58.775" v="20" actId="47"/>
        <pc:sldMkLst>
          <pc:docMk/>
          <pc:sldMk cId="2942364778" sldId="814"/>
        </pc:sldMkLst>
      </pc:sldChg>
      <pc:sldChg chg="del">
        <pc:chgData name="Wolff, Matt (DPH)" userId="1e4d1407-3357-4970-8dc7-a1f46b927bb7" providerId="ADAL" clId="{E2114F51-7AC1-4F4E-BEE3-0D4676FFB6C8}" dt="2024-06-18T22:23:58.775" v="20" actId="47"/>
        <pc:sldMkLst>
          <pc:docMk/>
          <pc:sldMk cId="0" sldId="815"/>
        </pc:sldMkLst>
      </pc:sldChg>
      <pc:sldChg chg="del">
        <pc:chgData name="Wolff, Matt (DPH)" userId="1e4d1407-3357-4970-8dc7-a1f46b927bb7" providerId="ADAL" clId="{E2114F51-7AC1-4F4E-BEE3-0D4676FFB6C8}" dt="2024-06-18T22:23:58.775" v="20" actId="47"/>
        <pc:sldMkLst>
          <pc:docMk/>
          <pc:sldMk cId="0" sldId="816"/>
        </pc:sldMkLst>
      </pc:sldChg>
      <pc:sldChg chg="del">
        <pc:chgData name="Wolff, Matt (DPH)" userId="1e4d1407-3357-4970-8dc7-a1f46b927bb7" providerId="ADAL" clId="{E2114F51-7AC1-4F4E-BEE3-0D4676FFB6C8}" dt="2024-06-18T22:23:50.563" v="15" actId="47"/>
        <pc:sldMkLst>
          <pc:docMk/>
          <pc:sldMk cId="0" sldId="817"/>
        </pc:sldMkLst>
      </pc:sldChg>
      <pc:sldChg chg="del">
        <pc:chgData name="Wolff, Matt (DPH)" userId="1e4d1407-3357-4970-8dc7-a1f46b927bb7" providerId="ADAL" clId="{E2114F51-7AC1-4F4E-BEE3-0D4676FFB6C8}" dt="2024-06-18T22:24:59.317" v="109" actId="47"/>
        <pc:sldMkLst>
          <pc:docMk/>
          <pc:sldMk cId="3887794224" sldId="818"/>
        </pc:sldMkLst>
      </pc:sldChg>
      <pc:sldChg chg="del">
        <pc:chgData name="Wolff, Matt (DPH)" userId="1e4d1407-3357-4970-8dc7-a1f46b927bb7" providerId="ADAL" clId="{E2114F51-7AC1-4F4E-BEE3-0D4676FFB6C8}" dt="2024-06-18T22:24:59.317" v="109" actId="47"/>
        <pc:sldMkLst>
          <pc:docMk/>
          <pc:sldMk cId="1859681148" sldId="819"/>
        </pc:sldMkLst>
      </pc:sldChg>
      <pc:sldChg chg="addSp modSp add mod">
        <pc:chgData name="Wolff, Matt (DPH)" userId="1e4d1407-3357-4970-8dc7-a1f46b927bb7" providerId="ADAL" clId="{E2114F51-7AC1-4F4E-BEE3-0D4676FFB6C8}" dt="2024-06-26T00:08:32.177" v="1854" actId="2711"/>
        <pc:sldMkLst>
          <pc:docMk/>
          <pc:sldMk cId="3574673181" sldId="821"/>
        </pc:sldMkLst>
        <pc:spChg chg="mod">
          <ac:chgData name="Wolff, Matt (DPH)" userId="1e4d1407-3357-4970-8dc7-a1f46b927bb7" providerId="ADAL" clId="{E2114F51-7AC1-4F4E-BEE3-0D4676FFB6C8}" dt="2024-06-21T23:04:58.799" v="1210" actId="20577"/>
          <ac:spMkLst>
            <pc:docMk/>
            <pc:sldMk cId="3574673181" sldId="821"/>
            <ac:spMk id="2" creationId="{00000000-0000-0000-0000-000000000000}"/>
          </ac:spMkLst>
        </pc:spChg>
        <pc:spChg chg="add mod">
          <ac:chgData name="Wolff, Matt (DPH)" userId="1e4d1407-3357-4970-8dc7-a1f46b927bb7" providerId="ADAL" clId="{E2114F51-7AC1-4F4E-BEE3-0D4676FFB6C8}" dt="2024-06-26T00:08:32.177" v="1854" actId="2711"/>
          <ac:spMkLst>
            <pc:docMk/>
            <pc:sldMk cId="3574673181" sldId="821"/>
            <ac:spMk id="3" creationId="{5401D482-75AC-0D17-17A9-C64AB7835ED1}"/>
          </ac:spMkLst>
        </pc:spChg>
      </pc:sldChg>
      <pc:sldChg chg="modSp add mod">
        <pc:chgData name="Wolff, Matt (DPH)" userId="1e4d1407-3357-4970-8dc7-a1f46b927bb7" providerId="ADAL" clId="{E2114F51-7AC1-4F4E-BEE3-0D4676FFB6C8}" dt="2024-06-18T22:24:42.348" v="98" actId="20577"/>
        <pc:sldMkLst>
          <pc:docMk/>
          <pc:sldMk cId="980971336" sldId="822"/>
        </pc:sldMkLst>
        <pc:spChg chg="mod">
          <ac:chgData name="Wolff, Matt (DPH)" userId="1e4d1407-3357-4970-8dc7-a1f46b927bb7" providerId="ADAL" clId="{E2114F51-7AC1-4F4E-BEE3-0D4676FFB6C8}" dt="2024-06-18T22:24:42.348" v="98" actId="20577"/>
          <ac:spMkLst>
            <pc:docMk/>
            <pc:sldMk cId="980971336" sldId="822"/>
            <ac:spMk id="2" creationId="{00000000-0000-0000-0000-000000000000}"/>
          </ac:spMkLst>
        </pc:spChg>
      </pc:sldChg>
      <pc:sldChg chg="addSp modSp add del mod ord">
        <pc:chgData name="Wolff, Matt (DPH)" userId="1e4d1407-3357-4970-8dc7-a1f46b927bb7" providerId="ADAL" clId="{E2114F51-7AC1-4F4E-BEE3-0D4676FFB6C8}" dt="2024-06-21T23:04:31.628" v="1200" actId="47"/>
        <pc:sldMkLst>
          <pc:docMk/>
          <pc:sldMk cId="3442557844" sldId="823"/>
        </pc:sldMkLst>
        <pc:spChg chg="mod">
          <ac:chgData name="Wolff, Matt (DPH)" userId="1e4d1407-3357-4970-8dc7-a1f46b927bb7" providerId="ADAL" clId="{E2114F51-7AC1-4F4E-BEE3-0D4676FFB6C8}" dt="2024-06-21T22:24:33.248" v="415" actId="20577"/>
          <ac:spMkLst>
            <pc:docMk/>
            <pc:sldMk cId="3442557844" sldId="823"/>
            <ac:spMk id="2" creationId="{B43C3C2E-C729-2F42-65A9-F37D89EE4E1D}"/>
          </ac:spMkLst>
        </pc:spChg>
        <pc:spChg chg="add mod">
          <ac:chgData name="Wolff, Matt (DPH)" userId="1e4d1407-3357-4970-8dc7-a1f46b927bb7" providerId="ADAL" clId="{E2114F51-7AC1-4F4E-BEE3-0D4676FFB6C8}" dt="2024-06-18T22:26:28.239" v="115" actId="1076"/>
          <ac:spMkLst>
            <pc:docMk/>
            <pc:sldMk cId="3442557844" sldId="823"/>
            <ac:spMk id="4" creationId="{7FAA0ABF-3762-119D-F8F5-C1E2A6E2C1B1}"/>
          </ac:spMkLst>
        </pc:spChg>
        <pc:spChg chg="add mod">
          <ac:chgData name="Wolff, Matt (DPH)" userId="1e4d1407-3357-4970-8dc7-a1f46b927bb7" providerId="ADAL" clId="{E2114F51-7AC1-4F4E-BEE3-0D4676FFB6C8}" dt="2024-06-18T22:27:05.604" v="117" actId="14100"/>
          <ac:spMkLst>
            <pc:docMk/>
            <pc:sldMk cId="3442557844" sldId="823"/>
            <ac:spMk id="8" creationId="{60586032-6397-7CBF-3DD1-F427BAF8836E}"/>
          </ac:spMkLst>
        </pc:spChg>
        <pc:spChg chg="add mod">
          <ac:chgData name="Wolff, Matt (DPH)" userId="1e4d1407-3357-4970-8dc7-a1f46b927bb7" providerId="ADAL" clId="{E2114F51-7AC1-4F4E-BEE3-0D4676FFB6C8}" dt="2024-06-18T22:27:18.812" v="119" actId="1076"/>
          <ac:spMkLst>
            <pc:docMk/>
            <pc:sldMk cId="3442557844" sldId="823"/>
            <ac:spMk id="10" creationId="{6FFF901D-EDF8-D741-6B43-3AB70D671992}"/>
          </ac:spMkLst>
        </pc:spChg>
        <pc:spChg chg="add mod">
          <ac:chgData name="Wolff, Matt (DPH)" userId="1e4d1407-3357-4970-8dc7-a1f46b927bb7" providerId="ADAL" clId="{E2114F51-7AC1-4F4E-BEE3-0D4676FFB6C8}" dt="2024-06-18T22:27:46.532" v="121" actId="1076"/>
          <ac:spMkLst>
            <pc:docMk/>
            <pc:sldMk cId="3442557844" sldId="823"/>
            <ac:spMk id="17" creationId="{E67BE92B-0D25-9D9A-D118-D7EDFD41385B}"/>
          </ac:spMkLst>
        </pc:spChg>
        <pc:spChg chg="mod">
          <ac:chgData name="Wolff, Matt (DPH)" userId="1e4d1407-3357-4970-8dc7-a1f46b927bb7" providerId="ADAL" clId="{E2114F51-7AC1-4F4E-BEE3-0D4676FFB6C8}" dt="2024-06-18T22:26:24.109" v="113"/>
          <ac:spMkLst>
            <pc:docMk/>
            <pc:sldMk cId="3442557844" sldId="823"/>
            <ac:spMk id="18" creationId="{009726A6-77DB-FD4D-AA50-483ACB433268}"/>
          </ac:spMkLst>
        </pc:spChg>
        <pc:spChg chg="add mod">
          <ac:chgData name="Wolff, Matt (DPH)" userId="1e4d1407-3357-4970-8dc7-a1f46b927bb7" providerId="ADAL" clId="{E2114F51-7AC1-4F4E-BEE3-0D4676FFB6C8}" dt="2024-06-18T22:30:12.981" v="123" actId="1076"/>
          <ac:spMkLst>
            <pc:docMk/>
            <pc:sldMk cId="3442557844" sldId="823"/>
            <ac:spMk id="20" creationId="{A6195305-095A-D46D-D2D8-B411807E2EB3}"/>
          </ac:spMkLst>
        </pc:spChg>
        <pc:spChg chg="add mod">
          <ac:chgData name="Wolff, Matt (DPH)" userId="1e4d1407-3357-4970-8dc7-a1f46b927bb7" providerId="ADAL" clId="{E2114F51-7AC1-4F4E-BEE3-0D4676FFB6C8}" dt="2024-06-18T22:30:51.914" v="125" actId="1076"/>
          <ac:spMkLst>
            <pc:docMk/>
            <pc:sldMk cId="3442557844" sldId="823"/>
            <ac:spMk id="22" creationId="{4CD81608-24AB-7657-9E19-8E080C953389}"/>
          </ac:spMkLst>
        </pc:spChg>
      </pc:sldChg>
      <pc:sldChg chg="del">
        <pc:chgData name="Wolff, Matt (DPH)" userId="1e4d1407-3357-4970-8dc7-a1f46b927bb7" providerId="ADAL" clId="{E2114F51-7AC1-4F4E-BEE3-0D4676FFB6C8}" dt="2024-06-25T21:05:15.964" v="1222" actId="47"/>
        <pc:sldMkLst>
          <pc:docMk/>
          <pc:sldMk cId="526478475" sldId="827"/>
        </pc:sldMkLst>
      </pc:sldChg>
      <pc:sldChg chg="add del">
        <pc:chgData name="Wolff, Matt (DPH)" userId="1e4d1407-3357-4970-8dc7-a1f46b927bb7" providerId="ADAL" clId="{E2114F51-7AC1-4F4E-BEE3-0D4676FFB6C8}" dt="2024-06-25T21:10:08.446" v="1269" actId="47"/>
        <pc:sldMkLst>
          <pc:docMk/>
          <pc:sldMk cId="618999851" sldId="828"/>
        </pc:sldMkLst>
      </pc:sldChg>
      <pc:sldChg chg="del">
        <pc:chgData name="Wolff, Matt (DPH)" userId="1e4d1407-3357-4970-8dc7-a1f46b927bb7" providerId="ADAL" clId="{E2114F51-7AC1-4F4E-BEE3-0D4676FFB6C8}" dt="2024-06-25T23:34:14.021" v="1388" actId="47"/>
        <pc:sldMkLst>
          <pc:docMk/>
          <pc:sldMk cId="244748745" sldId="830"/>
        </pc:sldMkLst>
      </pc:sldChg>
      <pc:sldChg chg="addSp modSp mod">
        <pc:chgData name="Wolff, Matt (DPH)" userId="1e4d1407-3357-4970-8dc7-a1f46b927bb7" providerId="ADAL" clId="{E2114F51-7AC1-4F4E-BEE3-0D4676FFB6C8}" dt="2024-06-26T16:22:18.304" v="1960" actId="1076"/>
        <pc:sldMkLst>
          <pc:docMk/>
          <pc:sldMk cId="1271884375" sldId="831"/>
        </pc:sldMkLst>
        <pc:spChg chg="mod">
          <ac:chgData name="Wolff, Matt (DPH)" userId="1e4d1407-3357-4970-8dc7-a1f46b927bb7" providerId="ADAL" clId="{E2114F51-7AC1-4F4E-BEE3-0D4676FFB6C8}" dt="2024-06-26T16:21:49.527" v="1888" actId="1076"/>
          <ac:spMkLst>
            <pc:docMk/>
            <pc:sldMk cId="1271884375" sldId="831"/>
            <ac:spMk id="2" creationId="{B43C3C2E-C729-2F42-65A9-F37D89EE4E1D}"/>
          </ac:spMkLst>
        </pc:spChg>
        <pc:spChg chg="add mod">
          <ac:chgData name="Wolff, Matt (DPH)" userId="1e4d1407-3357-4970-8dc7-a1f46b927bb7" providerId="ADAL" clId="{E2114F51-7AC1-4F4E-BEE3-0D4676FFB6C8}" dt="2024-06-26T16:22:18.304" v="1960" actId="1076"/>
          <ac:spMkLst>
            <pc:docMk/>
            <pc:sldMk cId="1271884375" sldId="831"/>
            <ac:spMk id="3" creationId="{EF23CC22-D271-110F-0C91-444DA072BE9D}"/>
          </ac:spMkLst>
        </pc:spChg>
      </pc:sldChg>
      <pc:sldChg chg="modSp mod">
        <pc:chgData name="Wolff, Matt (DPH)" userId="1e4d1407-3357-4970-8dc7-a1f46b927bb7" providerId="ADAL" clId="{E2114F51-7AC1-4F4E-BEE3-0D4676FFB6C8}" dt="2024-06-26T16:48:21.639" v="1961" actId="113"/>
        <pc:sldMkLst>
          <pc:docMk/>
          <pc:sldMk cId="3027275066" sldId="832"/>
        </pc:sldMkLst>
        <pc:spChg chg="mod">
          <ac:chgData name="Wolff, Matt (DPH)" userId="1e4d1407-3357-4970-8dc7-a1f46b927bb7" providerId="ADAL" clId="{E2114F51-7AC1-4F4E-BEE3-0D4676FFB6C8}" dt="2024-06-26T16:48:21.639" v="1961" actId="113"/>
          <ac:spMkLst>
            <pc:docMk/>
            <pc:sldMk cId="3027275066" sldId="832"/>
            <ac:spMk id="2" creationId="{B43C3C2E-C729-2F42-65A9-F37D89EE4E1D}"/>
          </ac:spMkLst>
        </pc:spChg>
        <pc:spChg chg="mod">
          <ac:chgData name="Wolff, Matt (DPH)" userId="1e4d1407-3357-4970-8dc7-a1f46b927bb7" providerId="ADAL" clId="{E2114F51-7AC1-4F4E-BEE3-0D4676FFB6C8}" dt="2024-06-26T00:16:46.295" v="1881" actId="2711"/>
          <ac:spMkLst>
            <pc:docMk/>
            <pc:sldMk cId="3027275066" sldId="832"/>
            <ac:spMk id="3" creationId="{BF7841AF-3D5F-1331-DCDE-024988533B43}"/>
          </ac:spMkLst>
        </pc:spChg>
        <pc:picChg chg="mod">
          <ac:chgData name="Wolff, Matt (DPH)" userId="1e4d1407-3357-4970-8dc7-a1f46b927bb7" providerId="ADAL" clId="{E2114F51-7AC1-4F4E-BEE3-0D4676FFB6C8}" dt="2024-06-26T00:16:41.035" v="1880" actId="1076"/>
          <ac:picMkLst>
            <pc:docMk/>
            <pc:sldMk cId="3027275066" sldId="832"/>
            <ac:picMk id="7" creationId="{DC31ECA4-87DB-3A0D-87EC-FB7A4AC67066}"/>
          </ac:picMkLst>
        </pc:picChg>
      </pc:sldChg>
      <pc:sldChg chg="addSp delSp modSp add mod ord">
        <pc:chgData name="Wolff, Matt (DPH)" userId="1e4d1407-3357-4970-8dc7-a1f46b927bb7" providerId="ADAL" clId="{E2114F51-7AC1-4F4E-BEE3-0D4676FFB6C8}" dt="2024-06-26T00:03:44.944" v="1514"/>
        <pc:sldMkLst>
          <pc:docMk/>
          <pc:sldMk cId="2775974992" sldId="833"/>
        </pc:sldMkLst>
        <pc:spChg chg="mod">
          <ac:chgData name="Wolff, Matt (DPH)" userId="1e4d1407-3357-4970-8dc7-a1f46b927bb7" providerId="ADAL" clId="{E2114F51-7AC1-4F4E-BEE3-0D4676FFB6C8}" dt="2024-06-26T00:00:51.778" v="1507" actId="1076"/>
          <ac:spMkLst>
            <pc:docMk/>
            <pc:sldMk cId="2775974992" sldId="833"/>
            <ac:spMk id="2" creationId="{B43C3C2E-C729-2F42-65A9-F37D89EE4E1D}"/>
          </ac:spMkLst>
        </pc:spChg>
        <pc:spChg chg="add mod">
          <ac:chgData name="Wolff, Matt (DPH)" userId="1e4d1407-3357-4970-8dc7-a1f46b927bb7" providerId="ADAL" clId="{E2114F51-7AC1-4F4E-BEE3-0D4676FFB6C8}" dt="2024-06-26T00:00:54.131" v="1508" actId="1076"/>
          <ac:spMkLst>
            <pc:docMk/>
            <pc:sldMk cId="2775974992" sldId="833"/>
            <ac:spMk id="4" creationId="{5406EFE2-C0E9-5033-4456-3274FC8DD7D5}"/>
          </ac:spMkLst>
        </pc:spChg>
        <pc:spChg chg="del">
          <ac:chgData name="Wolff, Matt (DPH)" userId="1e4d1407-3357-4970-8dc7-a1f46b927bb7" providerId="ADAL" clId="{E2114F51-7AC1-4F4E-BEE3-0D4676FFB6C8}" dt="2024-06-26T00:00:47.461" v="1504" actId="478"/>
          <ac:spMkLst>
            <pc:docMk/>
            <pc:sldMk cId="2775974992" sldId="833"/>
            <ac:spMk id="15" creationId="{073DC2B1-2C72-E83E-03E4-9A3B743F5104}"/>
          </ac:spMkLst>
        </pc:spChg>
        <pc:spChg chg="del">
          <ac:chgData name="Wolff, Matt (DPH)" userId="1e4d1407-3357-4970-8dc7-a1f46b927bb7" providerId="ADAL" clId="{E2114F51-7AC1-4F4E-BEE3-0D4676FFB6C8}" dt="2024-06-26T00:00:48.100" v="1505" actId="478"/>
          <ac:spMkLst>
            <pc:docMk/>
            <pc:sldMk cId="2775974992" sldId="833"/>
            <ac:spMk id="16" creationId="{AC6CF702-AF74-C743-9B9F-F65B32DA98BB}"/>
          </ac:spMkLst>
        </pc:spChg>
        <pc:spChg chg="del mod">
          <ac:chgData name="Wolff, Matt (DPH)" userId="1e4d1407-3357-4970-8dc7-a1f46b927bb7" providerId="ADAL" clId="{E2114F51-7AC1-4F4E-BEE3-0D4676FFB6C8}" dt="2024-06-25T23:34:46.601" v="1389" actId="478"/>
          <ac:spMkLst>
            <pc:docMk/>
            <pc:sldMk cId="2775974992" sldId="833"/>
            <ac:spMk id="18" creationId="{009726A6-77DB-FD4D-AA50-483ACB433268}"/>
          </ac:spMkLst>
        </pc:spChg>
        <pc:picChg chg="del">
          <ac:chgData name="Wolff, Matt (DPH)" userId="1e4d1407-3357-4970-8dc7-a1f46b927bb7" providerId="ADAL" clId="{E2114F51-7AC1-4F4E-BEE3-0D4676FFB6C8}" dt="2024-06-26T00:00:48.932" v="1506" actId="478"/>
          <ac:picMkLst>
            <pc:docMk/>
            <pc:sldMk cId="2775974992" sldId="833"/>
            <ac:picMk id="6" creationId="{BA3364B2-2065-4744-9963-AA5044257911}"/>
          </ac:picMkLst>
        </pc:picChg>
      </pc:sldChg>
      <pc:sldChg chg="delSp modSp add del mod">
        <pc:chgData name="Wolff, Matt (DPH)" userId="1e4d1407-3357-4970-8dc7-a1f46b927bb7" providerId="ADAL" clId="{E2114F51-7AC1-4F4E-BEE3-0D4676FFB6C8}" dt="2024-06-21T23:04:15.076" v="1199" actId="47"/>
        <pc:sldMkLst>
          <pc:docMk/>
          <pc:sldMk cId="970790797" sldId="834"/>
        </pc:sldMkLst>
        <pc:spChg chg="mod">
          <ac:chgData name="Wolff, Matt (DPH)" userId="1e4d1407-3357-4970-8dc7-a1f46b927bb7" providerId="ADAL" clId="{E2114F51-7AC1-4F4E-BEE3-0D4676FFB6C8}" dt="2024-06-21T22:25:10.709" v="419" actId="14100"/>
          <ac:spMkLst>
            <pc:docMk/>
            <pc:sldMk cId="970790797" sldId="834"/>
            <ac:spMk id="2" creationId="{B43C3C2E-C729-2F42-65A9-F37D89EE4E1D}"/>
          </ac:spMkLst>
        </pc:spChg>
        <pc:spChg chg="del">
          <ac:chgData name="Wolff, Matt (DPH)" userId="1e4d1407-3357-4970-8dc7-a1f46b927bb7" providerId="ADAL" clId="{E2114F51-7AC1-4F4E-BEE3-0D4676FFB6C8}" dt="2024-06-21T22:24:58.326" v="417" actId="478"/>
          <ac:spMkLst>
            <pc:docMk/>
            <pc:sldMk cId="970790797" sldId="834"/>
            <ac:spMk id="4" creationId="{7FAA0ABF-3762-119D-F8F5-C1E2A6E2C1B1}"/>
          </ac:spMkLst>
        </pc:spChg>
        <pc:spChg chg="mod">
          <ac:chgData name="Wolff, Matt (DPH)" userId="1e4d1407-3357-4970-8dc7-a1f46b927bb7" providerId="ADAL" clId="{E2114F51-7AC1-4F4E-BEE3-0D4676FFB6C8}" dt="2024-06-21T22:25:26.107" v="422" actId="14100"/>
          <ac:spMkLst>
            <pc:docMk/>
            <pc:sldMk cId="970790797" sldId="834"/>
            <ac:spMk id="8" creationId="{60586032-6397-7CBF-3DD1-F427BAF8836E}"/>
          </ac:spMkLst>
        </pc:spChg>
        <pc:spChg chg="del">
          <ac:chgData name="Wolff, Matt (DPH)" userId="1e4d1407-3357-4970-8dc7-a1f46b927bb7" providerId="ADAL" clId="{E2114F51-7AC1-4F4E-BEE3-0D4676FFB6C8}" dt="2024-06-21T22:26:01.349" v="423" actId="478"/>
          <ac:spMkLst>
            <pc:docMk/>
            <pc:sldMk cId="970790797" sldId="834"/>
            <ac:spMk id="10" creationId="{6FFF901D-EDF8-D741-6B43-3AB70D671992}"/>
          </ac:spMkLst>
        </pc:spChg>
        <pc:spChg chg="del">
          <ac:chgData name="Wolff, Matt (DPH)" userId="1e4d1407-3357-4970-8dc7-a1f46b927bb7" providerId="ADAL" clId="{E2114F51-7AC1-4F4E-BEE3-0D4676FFB6C8}" dt="2024-06-21T22:26:01.349" v="423" actId="478"/>
          <ac:spMkLst>
            <pc:docMk/>
            <pc:sldMk cId="970790797" sldId="834"/>
            <ac:spMk id="17" creationId="{E67BE92B-0D25-9D9A-D118-D7EDFD41385B}"/>
          </ac:spMkLst>
        </pc:spChg>
        <pc:spChg chg="del">
          <ac:chgData name="Wolff, Matt (DPH)" userId="1e4d1407-3357-4970-8dc7-a1f46b927bb7" providerId="ADAL" clId="{E2114F51-7AC1-4F4E-BEE3-0D4676FFB6C8}" dt="2024-06-21T22:26:01.349" v="423" actId="478"/>
          <ac:spMkLst>
            <pc:docMk/>
            <pc:sldMk cId="970790797" sldId="834"/>
            <ac:spMk id="20" creationId="{A6195305-095A-D46D-D2D8-B411807E2EB3}"/>
          </ac:spMkLst>
        </pc:spChg>
        <pc:spChg chg="del">
          <ac:chgData name="Wolff, Matt (DPH)" userId="1e4d1407-3357-4970-8dc7-a1f46b927bb7" providerId="ADAL" clId="{E2114F51-7AC1-4F4E-BEE3-0D4676FFB6C8}" dt="2024-06-21T22:26:01.349" v="423" actId="478"/>
          <ac:spMkLst>
            <pc:docMk/>
            <pc:sldMk cId="970790797" sldId="834"/>
            <ac:spMk id="22" creationId="{4CD81608-24AB-7657-9E19-8E080C953389}"/>
          </ac:spMkLst>
        </pc:spChg>
      </pc:sldChg>
      <pc:sldChg chg="addSp modSp add mod">
        <pc:chgData name="Wolff, Matt (DPH)" userId="1e4d1407-3357-4970-8dc7-a1f46b927bb7" providerId="ADAL" clId="{E2114F51-7AC1-4F4E-BEE3-0D4676FFB6C8}" dt="2024-06-21T22:54:05.533" v="1145" actId="1076"/>
        <pc:sldMkLst>
          <pc:docMk/>
          <pc:sldMk cId="3066757054" sldId="835"/>
        </pc:sldMkLst>
        <pc:spChg chg="mod">
          <ac:chgData name="Wolff, Matt (DPH)" userId="1e4d1407-3357-4970-8dc7-a1f46b927bb7" providerId="ADAL" clId="{E2114F51-7AC1-4F4E-BEE3-0D4676FFB6C8}" dt="2024-06-21T22:27:21.324" v="454" actId="20577"/>
          <ac:spMkLst>
            <pc:docMk/>
            <pc:sldMk cId="3066757054" sldId="835"/>
            <ac:spMk id="2" creationId="{B43C3C2E-C729-2F42-65A9-F37D89EE4E1D}"/>
          </ac:spMkLst>
        </pc:spChg>
        <pc:spChg chg="add mod">
          <ac:chgData name="Wolff, Matt (DPH)" userId="1e4d1407-3357-4970-8dc7-a1f46b927bb7" providerId="ADAL" clId="{E2114F51-7AC1-4F4E-BEE3-0D4676FFB6C8}" dt="2024-06-21T22:53:14.185" v="1133" actId="1076"/>
          <ac:spMkLst>
            <pc:docMk/>
            <pc:sldMk cId="3066757054" sldId="835"/>
            <ac:spMk id="3" creationId="{E11D6D7F-0CB0-25FF-0B50-BE70AB4A6AE7}"/>
          </ac:spMkLst>
        </pc:spChg>
        <pc:spChg chg="add mod">
          <ac:chgData name="Wolff, Matt (DPH)" userId="1e4d1407-3357-4970-8dc7-a1f46b927bb7" providerId="ADAL" clId="{E2114F51-7AC1-4F4E-BEE3-0D4676FFB6C8}" dt="2024-06-21T22:53:14.185" v="1133" actId="1076"/>
          <ac:spMkLst>
            <pc:docMk/>
            <pc:sldMk cId="3066757054" sldId="835"/>
            <ac:spMk id="4" creationId="{F24C77B2-4572-3BF7-7039-D5D79E8E8889}"/>
          </ac:spMkLst>
        </pc:spChg>
        <pc:spChg chg="add mod">
          <ac:chgData name="Wolff, Matt (DPH)" userId="1e4d1407-3357-4970-8dc7-a1f46b927bb7" providerId="ADAL" clId="{E2114F51-7AC1-4F4E-BEE3-0D4676FFB6C8}" dt="2024-06-21T22:53:14.185" v="1133" actId="1076"/>
          <ac:spMkLst>
            <pc:docMk/>
            <pc:sldMk cId="3066757054" sldId="835"/>
            <ac:spMk id="7" creationId="{9D27F096-33BE-4C43-FD24-D4A18BB4B566}"/>
          </ac:spMkLst>
        </pc:spChg>
        <pc:spChg chg="mod">
          <ac:chgData name="Wolff, Matt (DPH)" userId="1e4d1407-3357-4970-8dc7-a1f46b927bb7" providerId="ADAL" clId="{E2114F51-7AC1-4F4E-BEE3-0D4676FFB6C8}" dt="2024-06-21T22:54:05.533" v="1145" actId="1076"/>
          <ac:spMkLst>
            <pc:docMk/>
            <pc:sldMk cId="3066757054" sldId="835"/>
            <ac:spMk id="8" creationId="{60586032-6397-7CBF-3DD1-F427BAF8836E}"/>
          </ac:spMkLst>
        </pc:spChg>
        <pc:spChg chg="add mod">
          <ac:chgData name="Wolff, Matt (DPH)" userId="1e4d1407-3357-4970-8dc7-a1f46b927bb7" providerId="ADAL" clId="{E2114F51-7AC1-4F4E-BEE3-0D4676FFB6C8}" dt="2024-06-21T22:53:14.185" v="1133" actId="1076"/>
          <ac:spMkLst>
            <pc:docMk/>
            <pc:sldMk cId="3066757054" sldId="835"/>
            <ac:spMk id="9" creationId="{6C488899-A87F-852E-9400-99F26FAFF62A}"/>
          </ac:spMkLst>
        </pc:spChg>
        <pc:spChg chg="add mod">
          <ac:chgData name="Wolff, Matt (DPH)" userId="1e4d1407-3357-4970-8dc7-a1f46b927bb7" providerId="ADAL" clId="{E2114F51-7AC1-4F4E-BEE3-0D4676FFB6C8}" dt="2024-06-21T22:53:14.185" v="1133" actId="1076"/>
          <ac:spMkLst>
            <pc:docMk/>
            <pc:sldMk cId="3066757054" sldId="835"/>
            <ac:spMk id="10" creationId="{A4D17032-964D-613F-E976-69D98D24504B}"/>
          </ac:spMkLst>
        </pc:spChg>
        <pc:spChg chg="add mod">
          <ac:chgData name="Wolff, Matt (DPH)" userId="1e4d1407-3357-4970-8dc7-a1f46b927bb7" providerId="ADAL" clId="{E2114F51-7AC1-4F4E-BEE3-0D4676FFB6C8}" dt="2024-06-21T22:53:14.185" v="1133" actId="1076"/>
          <ac:spMkLst>
            <pc:docMk/>
            <pc:sldMk cId="3066757054" sldId="835"/>
            <ac:spMk id="11" creationId="{8BEB8CC4-1184-6858-DE57-906CE3BCC017}"/>
          </ac:spMkLst>
        </pc:spChg>
        <pc:spChg chg="mod">
          <ac:chgData name="Wolff, Matt (DPH)" userId="1e4d1407-3357-4970-8dc7-a1f46b927bb7" providerId="ADAL" clId="{E2114F51-7AC1-4F4E-BEE3-0D4676FFB6C8}" dt="2024-06-21T22:53:49.064" v="1143" actId="14100"/>
          <ac:spMkLst>
            <pc:docMk/>
            <pc:sldMk cId="3066757054" sldId="835"/>
            <ac:spMk id="18" creationId="{009726A6-77DB-FD4D-AA50-483ACB433268}"/>
          </ac:spMkLst>
        </pc:spChg>
        <pc:spChg chg="add mod">
          <ac:chgData name="Wolff, Matt (DPH)" userId="1e4d1407-3357-4970-8dc7-a1f46b927bb7" providerId="ADAL" clId="{E2114F51-7AC1-4F4E-BEE3-0D4676FFB6C8}" dt="2024-06-21T22:53:26.803" v="1137" actId="255"/>
          <ac:spMkLst>
            <pc:docMk/>
            <pc:sldMk cId="3066757054" sldId="835"/>
            <ac:spMk id="19" creationId="{EF0FB061-20C5-ADE0-6313-6B145035AEE2}"/>
          </ac:spMkLst>
        </pc:spChg>
      </pc:sldChg>
      <pc:sldChg chg="addSp delSp modSp add mod">
        <pc:chgData name="Wolff, Matt (DPH)" userId="1e4d1407-3357-4970-8dc7-a1f46b927bb7" providerId="ADAL" clId="{E2114F51-7AC1-4F4E-BEE3-0D4676FFB6C8}" dt="2024-06-21T22:37:41.796" v="973" actId="1076"/>
        <pc:sldMkLst>
          <pc:docMk/>
          <pc:sldMk cId="1606271020" sldId="836"/>
        </pc:sldMkLst>
        <pc:spChg chg="mod">
          <ac:chgData name="Wolff, Matt (DPH)" userId="1e4d1407-3357-4970-8dc7-a1f46b927bb7" providerId="ADAL" clId="{E2114F51-7AC1-4F4E-BEE3-0D4676FFB6C8}" dt="2024-06-21T22:33:42.334" v="950" actId="20577"/>
          <ac:spMkLst>
            <pc:docMk/>
            <pc:sldMk cId="1606271020" sldId="836"/>
            <ac:spMk id="2" creationId="{B43C3C2E-C729-2F42-65A9-F37D89EE4E1D}"/>
          </ac:spMkLst>
        </pc:spChg>
        <pc:spChg chg="add del">
          <ac:chgData name="Wolff, Matt (DPH)" userId="1e4d1407-3357-4970-8dc7-a1f46b927bb7" providerId="ADAL" clId="{E2114F51-7AC1-4F4E-BEE3-0D4676FFB6C8}" dt="2024-06-21T22:35:08.905" v="954" actId="478"/>
          <ac:spMkLst>
            <pc:docMk/>
            <pc:sldMk cId="1606271020" sldId="836"/>
            <ac:spMk id="3" creationId="{E11D6D7F-0CB0-25FF-0B50-BE70AB4A6AE7}"/>
          </ac:spMkLst>
        </pc:spChg>
        <pc:spChg chg="add del">
          <ac:chgData name="Wolff, Matt (DPH)" userId="1e4d1407-3357-4970-8dc7-a1f46b927bb7" providerId="ADAL" clId="{E2114F51-7AC1-4F4E-BEE3-0D4676FFB6C8}" dt="2024-06-21T22:35:08.905" v="954" actId="478"/>
          <ac:spMkLst>
            <pc:docMk/>
            <pc:sldMk cId="1606271020" sldId="836"/>
            <ac:spMk id="4" creationId="{F24C77B2-4572-3BF7-7039-D5D79E8E8889}"/>
          </ac:spMkLst>
        </pc:spChg>
        <pc:spChg chg="add del">
          <ac:chgData name="Wolff, Matt (DPH)" userId="1e4d1407-3357-4970-8dc7-a1f46b927bb7" providerId="ADAL" clId="{E2114F51-7AC1-4F4E-BEE3-0D4676FFB6C8}" dt="2024-06-21T22:35:04.333" v="953" actId="478"/>
          <ac:spMkLst>
            <pc:docMk/>
            <pc:sldMk cId="1606271020" sldId="836"/>
            <ac:spMk id="5" creationId="{7240593C-C007-3150-FDB7-A100E334ACD0}"/>
          </ac:spMkLst>
        </pc:spChg>
        <pc:spChg chg="add del">
          <ac:chgData name="Wolff, Matt (DPH)" userId="1e4d1407-3357-4970-8dc7-a1f46b927bb7" providerId="ADAL" clId="{E2114F51-7AC1-4F4E-BEE3-0D4676FFB6C8}" dt="2024-06-21T22:35:08.905" v="954" actId="478"/>
          <ac:spMkLst>
            <pc:docMk/>
            <pc:sldMk cId="1606271020" sldId="836"/>
            <ac:spMk id="7" creationId="{9D27F096-33BE-4C43-FD24-D4A18BB4B566}"/>
          </ac:spMkLst>
        </pc:spChg>
        <pc:spChg chg="del">
          <ac:chgData name="Wolff, Matt (DPH)" userId="1e4d1407-3357-4970-8dc7-a1f46b927bb7" providerId="ADAL" clId="{E2114F51-7AC1-4F4E-BEE3-0D4676FFB6C8}" dt="2024-06-21T22:35:00.202" v="951" actId="478"/>
          <ac:spMkLst>
            <pc:docMk/>
            <pc:sldMk cId="1606271020" sldId="836"/>
            <ac:spMk id="8" creationId="{60586032-6397-7CBF-3DD1-F427BAF8836E}"/>
          </ac:spMkLst>
        </pc:spChg>
        <pc:spChg chg="add del">
          <ac:chgData name="Wolff, Matt (DPH)" userId="1e4d1407-3357-4970-8dc7-a1f46b927bb7" providerId="ADAL" clId="{E2114F51-7AC1-4F4E-BEE3-0D4676FFB6C8}" dt="2024-06-21T22:35:08.905" v="954" actId="478"/>
          <ac:spMkLst>
            <pc:docMk/>
            <pc:sldMk cId="1606271020" sldId="836"/>
            <ac:spMk id="9" creationId="{6C488899-A87F-852E-9400-99F26FAFF62A}"/>
          </ac:spMkLst>
        </pc:spChg>
        <pc:spChg chg="add del">
          <ac:chgData name="Wolff, Matt (DPH)" userId="1e4d1407-3357-4970-8dc7-a1f46b927bb7" providerId="ADAL" clId="{E2114F51-7AC1-4F4E-BEE3-0D4676FFB6C8}" dt="2024-06-21T22:35:08.905" v="954" actId="478"/>
          <ac:spMkLst>
            <pc:docMk/>
            <pc:sldMk cId="1606271020" sldId="836"/>
            <ac:spMk id="10" creationId="{A4D17032-964D-613F-E976-69D98D24504B}"/>
          </ac:spMkLst>
        </pc:spChg>
        <pc:spChg chg="add del">
          <ac:chgData name="Wolff, Matt (DPH)" userId="1e4d1407-3357-4970-8dc7-a1f46b927bb7" providerId="ADAL" clId="{E2114F51-7AC1-4F4E-BEE3-0D4676FFB6C8}" dt="2024-06-21T22:35:08.905" v="954" actId="478"/>
          <ac:spMkLst>
            <pc:docMk/>
            <pc:sldMk cId="1606271020" sldId="836"/>
            <ac:spMk id="11" creationId="{8BEB8CC4-1184-6858-DE57-906CE3BCC017}"/>
          </ac:spMkLst>
        </pc:spChg>
        <pc:spChg chg="add del">
          <ac:chgData name="Wolff, Matt (DPH)" userId="1e4d1407-3357-4970-8dc7-a1f46b927bb7" providerId="ADAL" clId="{E2114F51-7AC1-4F4E-BEE3-0D4676FFB6C8}" dt="2024-06-21T22:35:08.905" v="954" actId="478"/>
          <ac:spMkLst>
            <pc:docMk/>
            <pc:sldMk cId="1606271020" sldId="836"/>
            <ac:spMk id="19" creationId="{EF0FB061-20C5-ADE0-6313-6B145035AEE2}"/>
          </ac:spMkLst>
        </pc:spChg>
        <pc:picChg chg="add mod">
          <ac:chgData name="Wolff, Matt (DPH)" userId="1e4d1407-3357-4970-8dc7-a1f46b927bb7" providerId="ADAL" clId="{E2114F51-7AC1-4F4E-BEE3-0D4676FFB6C8}" dt="2024-06-21T22:37:35.702" v="972" actId="14100"/>
          <ac:picMkLst>
            <pc:docMk/>
            <pc:sldMk cId="1606271020" sldId="836"/>
            <ac:picMk id="20" creationId="{6FF28F0C-7E0B-9261-0790-386D4A753D9D}"/>
          </ac:picMkLst>
        </pc:picChg>
        <pc:picChg chg="add mod">
          <ac:chgData name="Wolff, Matt (DPH)" userId="1e4d1407-3357-4970-8dc7-a1f46b927bb7" providerId="ADAL" clId="{E2114F51-7AC1-4F4E-BEE3-0D4676FFB6C8}" dt="2024-06-21T22:37:24.734" v="968" actId="1076"/>
          <ac:picMkLst>
            <pc:docMk/>
            <pc:sldMk cId="1606271020" sldId="836"/>
            <ac:picMk id="22" creationId="{C1D84CDE-CB24-FEE1-6B1C-0E81C2507F20}"/>
          </ac:picMkLst>
        </pc:picChg>
        <pc:picChg chg="add mod">
          <ac:chgData name="Wolff, Matt (DPH)" userId="1e4d1407-3357-4970-8dc7-a1f46b927bb7" providerId="ADAL" clId="{E2114F51-7AC1-4F4E-BEE3-0D4676FFB6C8}" dt="2024-06-21T22:37:41.796" v="973" actId="1076"/>
          <ac:picMkLst>
            <pc:docMk/>
            <pc:sldMk cId="1606271020" sldId="836"/>
            <ac:picMk id="24" creationId="{CE3AF1F6-B5D4-351E-C78A-BB752DDFFCDB}"/>
          </ac:picMkLst>
        </pc:picChg>
      </pc:sldChg>
      <pc:sldChg chg="addSp delSp modSp add mod ord">
        <pc:chgData name="Wolff, Matt (DPH)" userId="1e4d1407-3357-4970-8dc7-a1f46b927bb7" providerId="ADAL" clId="{E2114F51-7AC1-4F4E-BEE3-0D4676FFB6C8}" dt="2024-06-25T00:06:57.727" v="1221" actId="14100"/>
        <pc:sldMkLst>
          <pc:docMk/>
          <pc:sldMk cId="3267830429" sldId="837"/>
        </pc:sldMkLst>
        <pc:spChg chg="mod">
          <ac:chgData name="Wolff, Matt (DPH)" userId="1e4d1407-3357-4970-8dc7-a1f46b927bb7" providerId="ADAL" clId="{E2114F51-7AC1-4F4E-BEE3-0D4676FFB6C8}" dt="2024-06-21T22:50:50.860" v="1107" actId="207"/>
          <ac:spMkLst>
            <pc:docMk/>
            <pc:sldMk cId="3267830429" sldId="837"/>
            <ac:spMk id="2" creationId="{B43C3C2E-C729-2F42-65A9-F37D89EE4E1D}"/>
          </ac:spMkLst>
        </pc:spChg>
        <pc:spChg chg="add del">
          <ac:chgData name="Wolff, Matt (DPH)" userId="1e4d1407-3357-4970-8dc7-a1f46b927bb7" providerId="ADAL" clId="{E2114F51-7AC1-4F4E-BEE3-0D4676FFB6C8}" dt="2024-06-21T22:48:41.828" v="998" actId="22"/>
          <ac:spMkLst>
            <pc:docMk/>
            <pc:sldMk cId="3267830429" sldId="837"/>
            <ac:spMk id="4" creationId="{2646EACE-0584-A79E-7A52-6C0819B3C99D}"/>
          </ac:spMkLst>
        </pc:spChg>
        <pc:spChg chg="add del mod">
          <ac:chgData name="Wolff, Matt (DPH)" userId="1e4d1407-3357-4970-8dc7-a1f46b927bb7" providerId="ADAL" clId="{E2114F51-7AC1-4F4E-BEE3-0D4676FFB6C8}" dt="2024-06-21T22:48:50.659" v="1002"/>
          <ac:spMkLst>
            <pc:docMk/>
            <pc:sldMk cId="3267830429" sldId="837"/>
            <ac:spMk id="8" creationId="{ED7E1796-2519-8985-4F69-BA3C05D4C822}"/>
          </ac:spMkLst>
        </pc:spChg>
        <pc:spChg chg="add del mod">
          <ac:chgData name="Wolff, Matt (DPH)" userId="1e4d1407-3357-4970-8dc7-a1f46b927bb7" providerId="ADAL" clId="{E2114F51-7AC1-4F4E-BEE3-0D4676FFB6C8}" dt="2024-06-21T22:49:55.551" v="1007" actId="478"/>
          <ac:spMkLst>
            <pc:docMk/>
            <pc:sldMk cId="3267830429" sldId="837"/>
            <ac:spMk id="10" creationId="{5ABD9552-ED30-A28E-0177-D3AA8F2FB4E5}"/>
          </ac:spMkLst>
        </pc:spChg>
        <pc:spChg chg="add mod">
          <ac:chgData name="Wolff, Matt (DPH)" userId="1e4d1407-3357-4970-8dc7-a1f46b927bb7" providerId="ADAL" clId="{E2114F51-7AC1-4F4E-BEE3-0D4676FFB6C8}" dt="2024-06-21T22:52:00.869" v="1121" actId="255"/>
          <ac:spMkLst>
            <pc:docMk/>
            <pc:sldMk cId="3267830429" sldId="837"/>
            <ac:spMk id="17" creationId="{FE845C53-C38D-01E6-9AB1-D751E47AD395}"/>
          </ac:spMkLst>
        </pc:spChg>
        <pc:spChg chg="mod">
          <ac:chgData name="Wolff, Matt (DPH)" userId="1e4d1407-3357-4970-8dc7-a1f46b927bb7" providerId="ADAL" clId="{E2114F51-7AC1-4F4E-BEE3-0D4676FFB6C8}" dt="2024-06-25T00:06:57.727" v="1221" actId="14100"/>
          <ac:spMkLst>
            <pc:docMk/>
            <pc:sldMk cId="3267830429" sldId="837"/>
            <ac:spMk id="18" creationId="{009726A6-77DB-FD4D-AA50-483ACB433268}"/>
          </ac:spMkLst>
        </pc:spChg>
        <pc:picChg chg="del">
          <ac:chgData name="Wolff, Matt (DPH)" userId="1e4d1407-3357-4970-8dc7-a1f46b927bb7" providerId="ADAL" clId="{E2114F51-7AC1-4F4E-BEE3-0D4676FFB6C8}" dt="2024-06-21T22:48:09.941" v="994" actId="478"/>
          <ac:picMkLst>
            <pc:docMk/>
            <pc:sldMk cId="3267830429" sldId="837"/>
            <ac:picMk id="20" creationId="{6FF28F0C-7E0B-9261-0790-386D4A753D9D}"/>
          </ac:picMkLst>
        </pc:picChg>
        <pc:picChg chg="add mod">
          <ac:chgData name="Wolff, Matt (DPH)" userId="1e4d1407-3357-4970-8dc7-a1f46b927bb7" providerId="ADAL" clId="{E2114F51-7AC1-4F4E-BEE3-0D4676FFB6C8}" dt="2024-06-21T22:51:54.453" v="1120" actId="1076"/>
          <ac:picMkLst>
            <pc:docMk/>
            <pc:sldMk cId="3267830429" sldId="837"/>
            <ac:picMk id="21" creationId="{75AAEA28-F160-EF9B-2A82-DF8B16022676}"/>
          </ac:picMkLst>
        </pc:picChg>
        <pc:picChg chg="del">
          <ac:chgData name="Wolff, Matt (DPH)" userId="1e4d1407-3357-4970-8dc7-a1f46b927bb7" providerId="ADAL" clId="{E2114F51-7AC1-4F4E-BEE3-0D4676FFB6C8}" dt="2024-06-21T22:48:10.659" v="995" actId="478"/>
          <ac:picMkLst>
            <pc:docMk/>
            <pc:sldMk cId="3267830429" sldId="837"/>
            <ac:picMk id="22" creationId="{C1D84CDE-CB24-FEE1-6B1C-0E81C2507F20}"/>
          </ac:picMkLst>
        </pc:picChg>
        <pc:picChg chg="del">
          <ac:chgData name="Wolff, Matt (DPH)" userId="1e4d1407-3357-4970-8dc7-a1f46b927bb7" providerId="ADAL" clId="{E2114F51-7AC1-4F4E-BEE3-0D4676FFB6C8}" dt="2024-06-21T22:48:12.284" v="996" actId="478"/>
          <ac:picMkLst>
            <pc:docMk/>
            <pc:sldMk cId="3267830429" sldId="837"/>
            <ac:picMk id="24" creationId="{CE3AF1F6-B5D4-351E-C78A-BB752DDFFCDB}"/>
          </ac:picMkLst>
        </pc:picChg>
        <pc:picChg chg="add mod">
          <ac:chgData name="Wolff, Matt (DPH)" userId="1e4d1407-3357-4970-8dc7-a1f46b927bb7" providerId="ADAL" clId="{E2114F51-7AC1-4F4E-BEE3-0D4676FFB6C8}" dt="2024-06-21T22:52:36.175" v="1127" actId="1076"/>
          <ac:picMkLst>
            <pc:docMk/>
            <pc:sldMk cId="3267830429" sldId="837"/>
            <ac:picMk id="25" creationId="{AA01279C-0DBA-7B9B-7930-65BF59D3AB2A}"/>
          </ac:picMkLst>
        </pc:picChg>
        <pc:picChg chg="add mod">
          <ac:chgData name="Wolff, Matt (DPH)" userId="1e4d1407-3357-4970-8dc7-a1f46b927bb7" providerId="ADAL" clId="{E2114F51-7AC1-4F4E-BEE3-0D4676FFB6C8}" dt="2024-06-21T22:52:52.459" v="1131" actId="1076"/>
          <ac:picMkLst>
            <pc:docMk/>
            <pc:sldMk cId="3267830429" sldId="837"/>
            <ac:picMk id="27" creationId="{5029D7E9-5D40-6B35-D681-978804659A3C}"/>
          </ac:picMkLst>
        </pc:picChg>
      </pc:sldChg>
      <pc:sldChg chg="addSp delSp modSp add mod">
        <pc:chgData name="Wolff, Matt (DPH)" userId="1e4d1407-3357-4970-8dc7-a1f46b927bb7" providerId="ADAL" clId="{E2114F51-7AC1-4F4E-BEE3-0D4676FFB6C8}" dt="2024-06-21T22:57:03.518" v="1198" actId="1076"/>
        <pc:sldMkLst>
          <pc:docMk/>
          <pc:sldMk cId="3433888693" sldId="838"/>
        </pc:sldMkLst>
        <pc:spChg chg="mod">
          <ac:chgData name="Wolff, Matt (DPH)" userId="1e4d1407-3357-4970-8dc7-a1f46b927bb7" providerId="ADAL" clId="{E2114F51-7AC1-4F4E-BEE3-0D4676FFB6C8}" dt="2024-06-21T22:56:05.039" v="1182" actId="1076"/>
          <ac:spMkLst>
            <pc:docMk/>
            <pc:sldMk cId="3433888693" sldId="838"/>
            <ac:spMk id="2" creationId="{B43C3C2E-C729-2F42-65A9-F37D89EE4E1D}"/>
          </ac:spMkLst>
        </pc:spChg>
        <pc:spChg chg="del mod">
          <ac:chgData name="Wolff, Matt (DPH)" userId="1e4d1407-3357-4970-8dc7-a1f46b927bb7" providerId="ADAL" clId="{E2114F51-7AC1-4F4E-BEE3-0D4676FFB6C8}" dt="2024-06-21T22:56:49.973" v="1192" actId="478"/>
          <ac:spMkLst>
            <pc:docMk/>
            <pc:sldMk cId="3433888693" sldId="838"/>
            <ac:spMk id="8" creationId="{60586032-6397-7CBF-3DD1-F427BAF8836E}"/>
          </ac:spMkLst>
        </pc:spChg>
        <pc:spChg chg="mod">
          <ac:chgData name="Wolff, Matt (DPH)" userId="1e4d1407-3357-4970-8dc7-a1f46b927bb7" providerId="ADAL" clId="{E2114F51-7AC1-4F4E-BEE3-0D4676FFB6C8}" dt="2024-06-21T22:56:27.504" v="1191" actId="1076"/>
          <ac:spMkLst>
            <pc:docMk/>
            <pc:sldMk cId="3433888693" sldId="838"/>
            <ac:spMk id="18" creationId="{009726A6-77DB-FD4D-AA50-483ACB433268}"/>
          </ac:spMkLst>
        </pc:spChg>
        <pc:picChg chg="add mod">
          <ac:chgData name="Wolff, Matt (DPH)" userId="1e4d1407-3357-4970-8dc7-a1f46b927bb7" providerId="ADAL" clId="{E2114F51-7AC1-4F4E-BEE3-0D4676FFB6C8}" dt="2024-06-21T22:57:03.518" v="1198" actId="1076"/>
          <ac:picMkLst>
            <pc:docMk/>
            <pc:sldMk cId="3433888693" sldId="838"/>
            <ac:picMk id="4" creationId="{7C14342E-0CB0-8609-B73B-661D2CBFFF89}"/>
          </ac:picMkLst>
        </pc:picChg>
      </pc:sldChg>
      <pc:sldChg chg="add">
        <pc:chgData name="Wolff, Matt (DPH)" userId="1e4d1407-3357-4970-8dc7-a1f46b927bb7" providerId="ADAL" clId="{E2114F51-7AC1-4F4E-BEE3-0D4676FFB6C8}" dt="2024-06-25T21:09:23.846" v="1240"/>
        <pc:sldMkLst>
          <pc:docMk/>
          <pc:sldMk cId="2594607606" sldId="2147377682"/>
        </pc:sldMkLst>
      </pc:sldChg>
      <pc:sldChg chg="add del">
        <pc:chgData name="Wolff, Matt (DPH)" userId="1e4d1407-3357-4970-8dc7-a1f46b927bb7" providerId="ADAL" clId="{E2114F51-7AC1-4F4E-BEE3-0D4676FFB6C8}" dt="2024-06-25T21:07:37.298" v="1238"/>
        <pc:sldMkLst>
          <pc:docMk/>
          <pc:sldMk cId="3781087868" sldId="2147377682"/>
        </pc:sldMkLst>
      </pc:sldChg>
      <pc:sldChg chg="add">
        <pc:chgData name="Wolff, Matt (DPH)" userId="1e4d1407-3357-4970-8dc7-a1f46b927bb7" providerId="ADAL" clId="{E2114F51-7AC1-4F4E-BEE3-0D4676FFB6C8}" dt="2024-06-25T21:09:30.028" v="1242"/>
        <pc:sldMkLst>
          <pc:docMk/>
          <pc:sldMk cId="3781087868" sldId="2147377683"/>
        </pc:sldMkLst>
      </pc:sldChg>
      <pc:sldChg chg="add">
        <pc:chgData name="Wolff, Matt (DPH)" userId="1e4d1407-3357-4970-8dc7-a1f46b927bb7" providerId="ADAL" clId="{E2114F51-7AC1-4F4E-BEE3-0D4676FFB6C8}" dt="2024-06-25T21:09:31.420" v="1244"/>
        <pc:sldMkLst>
          <pc:docMk/>
          <pc:sldMk cId="3080221025" sldId="2147377684"/>
        </pc:sldMkLst>
      </pc:sldChg>
      <pc:sldChg chg="add">
        <pc:chgData name="Wolff, Matt (DPH)" userId="1e4d1407-3357-4970-8dc7-a1f46b927bb7" providerId="ADAL" clId="{E2114F51-7AC1-4F4E-BEE3-0D4676FFB6C8}" dt="2024-06-25T21:09:32.680" v="1246"/>
        <pc:sldMkLst>
          <pc:docMk/>
          <pc:sldMk cId="2402301751" sldId="2147377685"/>
        </pc:sldMkLst>
      </pc:sldChg>
      <pc:sldChg chg="add">
        <pc:chgData name="Wolff, Matt (DPH)" userId="1e4d1407-3357-4970-8dc7-a1f46b927bb7" providerId="ADAL" clId="{E2114F51-7AC1-4F4E-BEE3-0D4676FFB6C8}" dt="2024-06-25T21:09:33.682" v="1248"/>
        <pc:sldMkLst>
          <pc:docMk/>
          <pc:sldMk cId="4103533370" sldId="2147377686"/>
        </pc:sldMkLst>
      </pc:sldChg>
      <pc:sldChg chg="modSp add mod">
        <pc:chgData name="Wolff, Matt (DPH)" userId="1e4d1407-3357-4970-8dc7-a1f46b927bb7" providerId="ADAL" clId="{E2114F51-7AC1-4F4E-BEE3-0D4676FFB6C8}" dt="2024-06-25T21:09:34.719" v="1252" actId="27636"/>
        <pc:sldMkLst>
          <pc:docMk/>
          <pc:sldMk cId="1795970667" sldId="2147377687"/>
        </pc:sldMkLst>
        <pc:spChg chg="mod">
          <ac:chgData name="Wolff, Matt (DPH)" userId="1e4d1407-3357-4970-8dc7-a1f46b927bb7" providerId="ADAL" clId="{E2114F51-7AC1-4F4E-BEE3-0D4676FFB6C8}" dt="2024-06-25T21:09:34.719" v="1252" actId="27636"/>
          <ac:spMkLst>
            <pc:docMk/>
            <pc:sldMk cId="1795970667" sldId="2147377687"/>
            <ac:spMk id="66564" creationId="{00000000-0000-0000-0000-000000000000}"/>
          </ac:spMkLst>
        </pc:spChg>
        <pc:spChg chg="mod">
          <ac:chgData name="Wolff, Matt (DPH)" userId="1e4d1407-3357-4970-8dc7-a1f46b927bb7" providerId="ADAL" clId="{E2114F51-7AC1-4F4E-BEE3-0D4676FFB6C8}" dt="2024-06-25T21:09:34.713" v="1251" actId="27636"/>
          <ac:spMkLst>
            <pc:docMk/>
            <pc:sldMk cId="1795970667" sldId="2147377687"/>
            <ac:spMk id="66565" creationId="{00000000-0000-0000-0000-000000000000}"/>
          </ac:spMkLst>
        </pc:spChg>
      </pc:sldChg>
      <pc:sldChg chg="add">
        <pc:chgData name="Wolff, Matt (DPH)" userId="1e4d1407-3357-4970-8dc7-a1f46b927bb7" providerId="ADAL" clId="{E2114F51-7AC1-4F4E-BEE3-0D4676FFB6C8}" dt="2024-06-25T21:09:35.569" v="1254"/>
        <pc:sldMkLst>
          <pc:docMk/>
          <pc:sldMk cId="2856908828" sldId="2147377688"/>
        </pc:sldMkLst>
      </pc:sldChg>
      <pc:sldChg chg="add">
        <pc:chgData name="Wolff, Matt (DPH)" userId="1e4d1407-3357-4970-8dc7-a1f46b927bb7" providerId="ADAL" clId="{E2114F51-7AC1-4F4E-BEE3-0D4676FFB6C8}" dt="2024-06-25T21:09:36.434" v="1256"/>
        <pc:sldMkLst>
          <pc:docMk/>
          <pc:sldMk cId="2461810131" sldId="2147377689"/>
        </pc:sldMkLst>
      </pc:sldChg>
      <pc:sldChg chg="add">
        <pc:chgData name="Wolff, Matt (DPH)" userId="1e4d1407-3357-4970-8dc7-a1f46b927bb7" providerId="ADAL" clId="{E2114F51-7AC1-4F4E-BEE3-0D4676FFB6C8}" dt="2024-06-25T21:09:37.385" v="1258"/>
        <pc:sldMkLst>
          <pc:docMk/>
          <pc:sldMk cId="2740210312" sldId="2147377690"/>
        </pc:sldMkLst>
      </pc:sldChg>
      <pc:sldChg chg="add">
        <pc:chgData name="Wolff, Matt (DPH)" userId="1e4d1407-3357-4970-8dc7-a1f46b927bb7" providerId="ADAL" clId="{E2114F51-7AC1-4F4E-BEE3-0D4676FFB6C8}" dt="2024-06-25T21:09:38.346" v="1260"/>
        <pc:sldMkLst>
          <pc:docMk/>
          <pc:sldMk cId="3193774039" sldId="2147377691"/>
        </pc:sldMkLst>
      </pc:sldChg>
      <pc:sldChg chg="add">
        <pc:chgData name="Wolff, Matt (DPH)" userId="1e4d1407-3357-4970-8dc7-a1f46b927bb7" providerId="ADAL" clId="{E2114F51-7AC1-4F4E-BEE3-0D4676FFB6C8}" dt="2024-06-25T21:09:39.758" v="1262"/>
        <pc:sldMkLst>
          <pc:docMk/>
          <pc:sldMk cId="3289276264" sldId="2147377692"/>
        </pc:sldMkLst>
      </pc:sldChg>
      <pc:sldChg chg="add">
        <pc:chgData name="Wolff, Matt (DPH)" userId="1e4d1407-3357-4970-8dc7-a1f46b927bb7" providerId="ADAL" clId="{E2114F51-7AC1-4F4E-BEE3-0D4676FFB6C8}" dt="2024-06-25T21:09:40.806" v="1264"/>
        <pc:sldMkLst>
          <pc:docMk/>
          <pc:sldMk cId="2962946316" sldId="2147377693"/>
        </pc:sldMkLst>
      </pc:sldChg>
      <pc:sldChg chg="add">
        <pc:chgData name="Wolff, Matt (DPH)" userId="1e4d1407-3357-4970-8dc7-a1f46b927bb7" providerId="ADAL" clId="{E2114F51-7AC1-4F4E-BEE3-0D4676FFB6C8}" dt="2024-06-25T21:09:41.927" v="1266"/>
        <pc:sldMkLst>
          <pc:docMk/>
          <pc:sldMk cId="494065753" sldId="2147377694"/>
        </pc:sldMkLst>
      </pc:sldChg>
      <pc:sldChg chg="add">
        <pc:chgData name="Wolff, Matt (DPH)" userId="1e4d1407-3357-4970-8dc7-a1f46b927bb7" providerId="ADAL" clId="{E2114F51-7AC1-4F4E-BEE3-0D4676FFB6C8}" dt="2024-06-25T21:09:42.911" v="1268"/>
        <pc:sldMkLst>
          <pc:docMk/>
          <pc:sldMk cId="2739041198" sldId="2147377695"/>
        </pc:sldMkLst>
      </pc:sldChg>
      <pc:sldChg chg="addSp delSp modSp add mod">
        <pc:chgData name="Wolff, Matt (DPH)" userId="1e4d1407-3357-4970-8dc7-a1f46b927bb7" providerId="ADAL" clId="{E2114F51-7AC1-4F4E-BEE3-0D4676FFB6C8}" dt="2024-06-26T16:56:10.583" v="2116" actId="1076"/>
        <pc:sldMkLst>
          <pc:docMk/>
          <pc:sldMk cId="1398282562" sldId="2147377696"/>
        </pc:sldMkLst>
        <pc:spChg chg="mod">
          <ac:chgData name="Wolff, Matt (DPH)" userId="1e4d1407-3357-4970-8dc7-a1f46b927bb7" providerId="ADAL" clId="{E2114F51-7AC1-4F4E-BEE3-0D4676FFB6C8}" dt="2024-06-26T16:52:57.561" v="2083" actId="20577"/>
          <ac:spMkLst>
            <pc:docMk/>
            <pc:sldMk cId="1398282562" sldId="2147377696"/>
            <ac:spMk id="2" creationId="{B43C3C2E-C729-2F42-65A9-F37D89EE4E1D}"/>
          </ac:spMkLst>
        </pc:spChg>
        <pc:spChg chg="del">
          <ac:chgData name="Wolff, Matt (DPH)" userId="1e4d1407-3357-4970-8dc7-a1f46b927bb7" providerId="ADAL" clId="{E2114F51-7AC1-4F4E-BEE3-0D4676FFB6C8}" dt="2024-06-25T21:12:37.502" v="1307" actId="478"/>
          <ac:spMkLst>
            <pc:docMk/>
            <pc:sldMk cId="1398282562" sldId="2147377696"/>
            <ac:spMk id="3" creationId="{BF7841AF-3D5F-1331-DCDE-024988533B43}"/>
          </ac:spMkLst>
        </pc:spChg>
        <pc:spChg chg="add mod">
          <ac:chgData name="Wolff, Matt (DPH)" userId="1e4d1407-3357-4970-8dc7-a1f46b927bb7" providerId="ADAL" clId="{E2114F51-7AC1-4F4E-BEE3-0D4676FFB6C8}" dt="2024-06-26T16:56:02.457" v="2114" actId="14100"/>
          <ac:spMkLst>
            <pc:docMk/>
            <pc:sldMk cId="1398282562" sldId="2147377696"/>
            <ac:spMk id="17" creationId="{FF140617-8785-61E1-2D4E-3CD00A91119D}"/>
          </ac:spMkLst>
        </pc:spChg>
        <pc:spChg chg="add mod">
          <ac:chgData name="Wolff, Matt (DPH)" userId="1e4d1407-3357-4970-8dc7-a1f46b927bb7" providerId="ADAL" clId="{E2114F51-7AC1-4F4E-BEE3-0D4676FFB6C8}" dt="2024-06-26T16:55:45.723" v="2113" actId="113"/>
          <ac:spMkLst>
            <pc:docMk/>
            <pc:sldMk cId="1398282562" sldId="2147377696"/>
            <ac:spMk id="20" creationId="{7A29816E-B923-9D4F-2DC4-1BC9853829D4}"/>
          </ac:spMkLst>
        </pc:spChg>
        <pc:picChg chg="del">
          <ac:chgData name="Wolff, Matt (DPH)" userId="1e4d1407-3357-4970-8dc7-a1f46b927bb7" providerId="ADAL" clId="{E2114F51-7AC1-4F4E-BEE3-0D4676FFB6C8}" dt="2024-06-25T21:12:29.722" v="1306" actId="478"/>
          <ac:picMkLst>
            <pc:docMk/>
            <pc:sldMk cId="1398282562" sldId="2147377696"/>
            <ac:picMk id="7" creationId="{DC31ECA4-87DB-3A0D-87EC-FB7A4AC67066}"/>
          </ac:picMkLst>
        </pc:picChg>
        <pc:picChg chg="add del mod">
          <ac:chgData name="Wolff, Matt (DPH)" userId="1e4d1407-3357-4970-8dc7-a1f46b927bb7" providerId="ADAL" clId="{E2114F51-7AC1-4F4E-BEE3-0D4676FFB6C8}" dt="2024-06-26T16:53:03.617" v="2086" actId="478"/>
          <ac:picMkLst>
            <pc:docMk/>
            <pc:sldMk cId="1398282562" sldId="2147377696"/>
            <ac:picMk id="8" creationId="{56CDCA2A-D00D-3A25-F905-EC15D15FF91C}"/>
          </ac:picMkLst>
        </pc:picChg>
        <pc:picChg chg="add mod">
          <ac:chgData name="Wolff, Matt (DPH)" userId="1e4d1407-3357-4970-8dc7-a1f46b927bb7" providerId="ADAL" clId="{E2114F51-7AC1-4F4E-BEE3-0D4676FFB6C8}" dt="2024-06-26T16:56:10.583" v="2116" actId="1076"/>
          <ac:picMkLst>
            <pc:docMk/>
            <pc:sldMk cId="1398282562" sldId="2147377696"/>
            <ac:picMk id="10" creationId="{A8802ED1-551A-DD83-08B9-4428A1BB1C9D}"/>
          </ac:picMkLst>
        </pc:picChg>
        <pc:picChg chg="add mod">
          <ac:chgData name="Wolff, Matt (DPH)" userId="1e4d1407-3357-4970-8dc7-a1f46b927bb7" providerId="ADAL" clId="{E2114F51-7AC1-4F4E-BEE3-0D4676FFB6C8}" dt="2024-06-26T16:56:08.666" v="2115" actId="1076"/>
          <ac:picMkLst>
            <pc:docMk/>
            <pc:sldMk cId="1398282562" sldId="2147377696"/>
            <ac:picMk id="22" creationId="{990D6685-B535-30B7-B3E7-B7A3FF24EC14}"/>
          </ac:picMkLst>
        </pc:picChg>
      </pc:sldChg>
      <pc:sldChg chg="add">
        <pc:chgData name="Wolff, Matt (DPH)" userId="1e4d1407-3357-4970-8dc7-a1f46b927bb7" providerId="ADAL" clId="{E2114F51-7AC1-4F4E-BEE3-0D4676FFB6C8}" dt="2024-06-25T21:19:02.687" v="1337"/>
        <pc:sldMkLst>
          <pc:docMk/>
          <pc:sldMk cId="3394422604" sldId="2147377697"/>
        </pc:sldMkLst>
      </pc:sldChg>
      <pc:sldChg chg="add">
        <pc:chgData name="Wolff, Matt (DPH)" userId="1e4d1407-3357-4970-8dc7-a1f46b927bb7" providerId="ADAL" clId="{E2114F51-7AC1-4F4E-BEE3-0D4676FFB6C8}" dt="2024-06-25T21:19:09.504" v="1339"/>
        <pc:sldMkLst>
          <pc:docMk/>
          <pc:sldMk cId="2843886326" sldId="2147377698"/>
        </pc:sldMkLst>
      </pc:sldChg>
      <pc:sldChg chg="add">
        <pc:chgData name="Wolff, Matt (DPH)" userId="1e4d1407-3357-4970-8dc7-a1f46b927bb7" providerId="ADAL" clId="{E2114F51-7AC1-4F4E-BEE3-0D4676FFB6C8}" dt="2024-06-25T21:19:11.047" v="1341"/>
        <pc:sldMkLst>
          <pc:docMk/>
          <pc:sldMk cId="4079745176" sldId="2147377699"/>
        </pc:sldMkLst>
      </pc:sldChg>
      <pc:sldChg chg="add">
        <pc:chgData name="Wolff, Matt (DPH)" userId="1e4d1407-3357-4970-8dc7-a1f46b927bb7" providerId="ADAL" clId="{E2114F51-7AC1-4F4E-BEE3-0D4676FFB6C8}" dt="2024-06-25T21:19:12.507" v="1343"/>
        <pc:sldMkLst>
          <pc:docMk/>
          <pc:sldMk cId="3404862323" sldId="2147377700"/>
        </pc:sldMkLst>
      </pc:sldChg>
      <pc:sldChg chg="add">
        <pc:chgData name="Wolff, Matt (DPH)" userId="1e4d1407-3357-4970-8dc7-a1f46b927bb7" providerId="ADAL" clId="{E2114F51-7AC1-4F4E-BEE3-0D4676FFB6C8}" dt="2024-06-25T21:19:14.507" v="1345"/>
        <pc:sldMkLst>
          <pc:docMk/>
          <pc:sldMk cId="1956239306" sldId="2147377701"/>
        </pc:sldMkLst>
      </pc:sldChg>
      <pc:sldChg chg="add">
        <pc:chgData name="Wolff, Matt (DPH)" userId="1e4d1407-3357-4970-8dc7-a1f46b927bb7" providerId="ADAL" clId="{E2114F51-7AC1-4F4E-BEE3-0D4676FFB6C8}" dt="2024-06-25T21:19:16.106" v="1347"/>
        <pc:sldMkLst>
          <pc:docMk/>
          <pc:sldMk cId="3836468728" sldId="2147377702"/>
        </pc:sldMkLst>
      </pc:sldChg>
      <pc:sldChg chg="add">
        <pc:chgData name="Wolff, Matt (DPH)" userId="1e4d1407-3357-4970-8dc7-a1f46b927bb7" providerId="ADAL" clId="{E2114F51-7AC1-4F4E-BEE3-0D4676FFB6C8}" dt="2024-06-25T21:19:17.414" v="1349"/>
        <pc:sldMkLst>
          <pc:docMk/>
          <pc:sldMk cId="4186847278" sldId="2147377703"/>
        </pc:sldMkLst>
      </pc:sldChg>
      <pc:sldChg chg="add">
        <pc:chgData name="Wolff, Matt (DPH)" userId="1e4d1407-3357-4970-8dc7-a1f46b927bb7" providerId="ADAL" clId="{E2114F51-7AC1-4F4E-BEE3-0D4676FFB6C8}" dt="2024-06-25T21:19:18.895" v="1351"/>
        <pc:sldMkLst>
          <pc:docMk/>
          <pc:sldMk cId="4065843622" sldId="2147377704"/>
        </pc:sldMkLst>
      </pc:sldChg>
      <pc:sldChg chg="add">
        <pc:chgData name="Wolff, Matt (DPH)" userId="1e4d1407-3357-4970-8dc7-a1f46b927bb7" providerId="ADAL" clId="{E2114F51-7AC1-4F4E-BEE3-0D4676FFB6C8}" dt="2024-06-25T21:19:20.196" v="1353"/>
        <pc:sldMkLst>
          <pc:docMk/>
          <pc:sldMk cId="3661522271" sldId="2147377705"/>
        </pc:sldMkLst>
      </pc:sldChg>
      <pc:sldChg chg="add">
        <pc:chgData name="Wolff, Matt (DPH)" userId="1e4d1407-3357-4970-8dc7-a1f46b927bb7" providerId="ADAL" clId="{E2114F51-7AC1-4F4E-BEE3-0D4676FFB6C8}" dt="2024-06-25T21:19:21.623" v="1355"/>
        <pc:sldMkLst>
          <pc:docMk/>
          <pc:sldMk cId="1169398108" sldId="2147377706"/>
        </pc:sldMkLst>
      </pc:sldChg>
      <pc:sldChg chg="add">
        <pc:chgData name="Wolff, Matt (DPH)" userId="1e4d1407-3357-4970-8dc7-a1f46b927bb7" providerId="ADAL" clId="{E2114F51-7AC1-4F4E-BEE3-0D4676FFB6C8}" dt="2024-06-25T21:19:24.762" v="1357"/>
        <pc:sldMkLst>
          <pc:docMk/>
          <pc:sldMk cId="727260833" sldId="2147377707"/>
        </pc:sldMkLst>
      </pc:sldChg>
      <pc:sldChg chg="add">
        <pc:chgData name="Wolff, Matt (DPH)" userId="1e4d1407-3357-4970-8dc7-a1f46b927bb7" providerId="ADAL" clId="{E2114F51-7AC1-4F4E-BEE3-0D4676FFB6C8}" dt="2024-06-25T21:19:26.342" v="1359"/>
        <pc:sldMkLst>
          <pc:docMk/>
          <pc:sldMk cId="1698705020" sldId="2147377708"/>
        </pc:sldMkLst>
      </pc:sldChg>
      <pc:sldChg chg="add">
        <pc:chgData name="Wolff, Matt (DPH)" userId="1e4d1407-3357-4970-8dc7-a1f46b927bb7" providerId="ADAL" clId="{E2114F51-7AC1-4F4E-BEE3-0D4676FFB6C8}" dt="2024-06-25T21:19:27.638" v="1361"/>
        <pc:sldMkLst>
          <pc:docMk/>
          <pc:sldMk cId="3676495217" sldId="2147377709"/>
        </pc:sldMkLst>
      </pc:sldChg>
      <pc:sldChg chg="add">
        <pc:chgData name="Wolff, Matt (DPH)" userId="1e4d1407-3357-4970-8dc7-a1f46b927bb7" providerId="ADAL" clId="{E2114F51-7AC1-4F4E-BEE3-0D4676FFB6C8}" dt="2024-06-25T21:19:29.610" v="1363"/>
        <pc:sldMkLst>
          <pc:docMk/>
          <pc:sldMk cId="900408301" sldId="2147377710"/>
        </pc:sldMkLst>
      </pc:sldChg>
      <pc:sldChg chg="add">
        <pc:chgData name="Wolff, Matt (DPH)" userId="1e4d1407-3357-4970-8dc7-a1f46b927bb7" providerId="ADAL" clId="{E2114F51-7AC1-4F4E-BEE3-0D4676FFB6C8}" dt="2024-06-25T21:19:33.087" v="1365"/>
        <pc:sldMkLst>
          <pc:docMk/>
          <pc:sldMk cId="1960368406" sldId="2147377711"/>
        </pc:sldMkLst>
      </pc:sldChg>
      <pc:sldChg chg="add">
        <pc:chgData name="Wolff, Matt (DPH)" userId="1e4d1407-3357-4970-8dc7-a1f46b927bb7" providerId="ADAL" clId="{E2114F51-7AC1-4F4E-BEE3-0D4676FFB6C8}" dt="2024-06-25T21:19:34.524" v="1367"/>
        <pc:sldMkLst>
          <pc:docMk/>
          <pc:sldMk cId="309304729" sldId="2147377712"/>
        </pc:sldMkLst>
      </pc:sldChg>
      <pc:sldChg chg="add">
        <pc:chgData name="Wolff, Matt (DPH)" userId="1e4d1407-3357-4970-8dc7-a1f46b927bb7" providerId="ADAL" clId="{E2114F51-7AC1-4F4E-BEE3-0D4676FFB6C8}" dt="2024-06-25T21:19:36.069" v="1369"/>
        <pc:sldMkLst>
          <pc:docMk/>
          <pc:sldMk cId="267198415" sldId="2147377713"/>
        </pc:sldMkLst>
      </pc:sldChg>
      <pc:sldChg chg="add">
        <pc:chgData name="Wolff, Matt (DPH)" userId="1e4d1407-3357-4970-8dc7-a1f46b927bb7" providerId="ADAL" clId="{E2114F51-7AC1-4F4E-BEE3-0D4676FFB6C8}" dt="2024-06-25T21:19:37.487" v="1371"/>
        <pc:sldMkLst>
          <pc:docMk/>
          <pc:sldMk cId="2665564771" sldId="2147377714"/>
        </pc:sldMkLst>
      </pc:sldChg>
      <pc:sldChg chg="add">
        <pc:chgData name="Wolff, Matt (DPH)" userId="1e4d1407-3357-4970-8dc7-a1f46b927bb7" providerId="ADAL" clId="{E2114F51-7AC1-4F4E-BEE3-0D4676FFB6C8}" dt="2024-06-25T21:19:44.244" v="1373"/>
        <pc:sldMkLst>
          <pc:docMk/>
          <pc:sldMk cId="1990167281" sldId="2147377715"/>
        </pc:sldMkLst>
      </pc:sldChg>
      <pc:sldChg chg="add">
        <pc:chgData name="Wolff, Matt (DPH)" userId="1e4d1407-3357-4970-8dc7-a1f46b927bb7" providerId="ADAL" clId="{E2114F51-7AC1-4F4E-BEE3-0D4676FFB6C8}" dt="2024-06-25T21:19:46.180" v="1375"/>
        <pc:sldMkLst>
          <pc:docMk/>
          <pc:sldMk cId="4181670542" sldId="2147377716"/>
        </pc:sldMkLst>
      </pc:sldChg>
      <pc:sldChg chg="add">
        <pc:chgData name="Wolff, Matt (DPH)" userId="1e4d1407-3357-4970-8dc7-a1f46b927bb7" providerId="ADAL" clId="{E2114F51-7AC1-4F4E-BEE3-0D4676FFB6C8}" dt="2024-06-25T21:19:49.368" v="1377"/>
        <pc:sldMkLst>
          <pc:docMk/>
          <pc:sldMk cId="1117813196" sldId="2147377717"/>
        </pc:sldMkLst>
      </pc:sldChg>
      <pc:sldChg chg="add">
        <pc:chgData name="Wolff, Matt (DPH)" userId="1e4d1407-3357-4970-8dc7-a1f46b927bb7" providerId="ADAL" clId="{E2114F51-7AC1-4F4E-BEE3-0D4676FFB6C8}" dt="2024-06-25T21:19:51.008" v="1379"/>
        <pc:sldMkLst>
          <pc:docMk/>
          <pc:sldMk cId="203412586" sldId="2147377718"/>
        </pc:sldMkLst>
      </pc:sldChg>
      <pc:sldChg chg="add">
        <pc:chgData name="Wolff, Matt (DPH)" userId="1e4d1407-3357-4970-8dc7-a1f46b927bb7" providerId="ADAL" clId="{E2114F51-7AC1-4F4E-BEE3-0D4676FFB6C8}" dt="2024-06-25T21:19:53.319" v="1381"/>
        <pc:sldMkLst>
          <pc:docMk/>
          <pc:sldMk cId="1104791843" sldId="2147377719"/>
        </pc:sldMkLst>
      </pc:sldChg>
      <pc:sldChg chg="add">
        <pc:chgData name="Wolff, Matt (DPH)" userId="1e4d1407-3357-4970-8dc7-a1f46b927bb7" providerId="ADAL" clId="{E2114F51-7AC1-4F4E-BEE3-0D4676FFB6C8}" dt="2024-06-25T21:19:55.220" v="1383"/>
        <pc:sldMkLst>
          <pc:docMk/>
          <pc:sldMk cId="72621033" sldId="2147377720"/>
        </pc:sldMkLst>
      </pc:sldChg>
      <pc:sldChg chg="add">
        <pc:chgData name="Wolff, Matt (DPH)" userId="1e4d1407-3357-4970-8dc7-a1f46b927bb7" providerId="ADAL" clId="{E2114F51-7AC1-4F4E-BEE3-0D4676FFB6C8}" dt="2024-06-25T21:19:56.493" v="1385"/>
        <pc:sldMkLst>
          <pc:docMk/>
          <pc:sldMk cId="2494846832" sldId="2147377721"/>
        </pc:sldMkLst>
      </pc:sldChg>
      <pc:sldChg chg="add">
        <pc:chgData name="Wolff, Matt (DPH)" userId="1e4d1407-3357-4970-8dc7-a1f46b927bb7" providerId="ADAL" clId="{E2114F51-7AC1-4F4E-BEE3-0D4676FFB6C8}" dt="2024-06-25T21:19:58.407" v="1387"/>
        <pc:sldMkLst>
          <pc:docMk/>
          <pc:sldMk cId="1684229553" sldId="2147377722"/>
        </pc:sldMkLst>
      </pc:sldChg>
      <pc:sldChg chg="addSp delSp modSp new mod ord">
        <pc:chgData name="Wolff, Matt (DPH)" userId="1e4d1407-3357-4970-8dc7-a1f46b927bb7" providerId="ADAL" clId="{E2114F51-7AC1-4F4E-BEE3-0D4676FFB6C8}" dt="2024-06-26T00:03:44.944" v="1514"/>
        <pc:sldMkLst>
          <pc:docMk/>
          <pc:sldMk cId="3957335193" sldId="2147377723"/>
        </pc:sldMkLst>
        <pc:spChg chg="del">
          <ac:chgData name="Wolff, Matt (DPH)" userId="1e4d1407-3357-4970-8dc7-a1f46b927bb7" providerId="ADAL" clId="{E2114F51-7AC1-4F4E-BEE3-0D4676FFB6C8}" dt="2024-06-25T23:55:59.773" v="1415" actId="478"/>
          <ac:spMkLst>
            <pc:docMk/>
            <pc:sldMk cId="3957335193" sldId="2147377723"/>
            <ac:spMk id="2" creationId="{8AEA0EAC-791A-99A5-6C47-034F7FFEE4F7}"/>
          </ac:spMkLst>
        </pc:spChg>
        <pc:spChg chg="del">
          <ac:chgData name="Wolff, Matt (DPH)" userId="1e4d1407-3357-4970-8dc7-a1f46b927bb7" providerId="ADAL" clId="{E2114F51-7AC1-4F4E-BEE3-0D4676FFB6C8}" dt="2024-06-25T23:56:00.959" v="1416" actId="478"/>
          <ac:spMkLst>
            <pc:docMk/>
            <pc:sldMk cId="3957335193" sldId="2147377723"/>
            <ac:spMk id="3" creationId="{B64F7786-0547-67AB-1184-2459468046C3}"/>
          </ac:spMkLst>
        </pc:spChg>
        <pc:spChg chg="add mod">
          <ac:chgData name="Wolff, Matt (DPH)" userId="1e4d1407-3357-4970-8dc7-a1f46b927bb7" providerId="ADAL" clId="{E2114F51-7AC1-4F4E-BEE3-0D4676FFB6C8}" dt="2024-06-26T00:00:28.684" v="1500" actId="14100"/>
          <ac:spMkLst>
            <pc:docMk/>
            <pc:sldMk cId="3957335193" sldId="2147377723"/>
            <ac:spMk id="6" creationId="{EB4721AB-C9E3-5B42-2690-96AC4BBE58B2}"/>
          </ac:spMkLst>
        </pc:spChg>
        <pc:spChg chg="add del mod">
          <ac:chgData name="Wolff, Matt (DPH)" userId="1e4d1407-3357-4970-8dc7-a1f46b927bb7" providerId="ADAL" clId="{E2114F51-7AC1-4F4E-BEE3-0D4676FFB6C8}" dt="2024-06-25T23:59:05.210" v="1459" actId="478"/>
          <ac:spMkLst>
            <pc:docMk/>
            <pc:sldMk cId="3957335193" sldId="2147377723"/>
            <ac:spMk id="8" creationId="{8C351D3D-AF78-8E4F-7527-41AA0FE39CFC}"/>
          </ac:spMkLst>
        </pc:spChg>
        <pc:spChg chg="add mod">
          <ac:chgData name="Wolff, Matt (DPH)" userId="1e4d1407-3357-4970-8dc7-a1f46b927bb7" providerId="ADAL" clId="{E2114F51-7AC1-4F4E-BEE3-0D4676FFB6C8}" dt="2024-06-26T00:00:35.465" v="1502" actId="2711"/>
          <ac:spMkLst>
            <pc:docMk/>
            <pc:sldMk cId="3957335193" sldId="2147377723"/>
            <ac:spMk id="9" creationId="{8FE6973D-26FF-1D31-450A-599A6AD2D5BF}"/>
          </ac:spMkLst>
        </pc:spChg>
        <pc:picChg chg="add mod">
          <ac:chgData name="Wolff, Matt (DPH)" userId="1e4d1407-3357-4970-8dc7-a1f46b927bb7" providerId="ADAL" clId="{E2114F51-7AC1-4F4E-BEE3-0D4676FFB6C8}" dt="2024-06-26T00:00:09.527" v="1494" actId="1076"/>
          <ac:picMkLst>
            <pc:docMk/>
            <pc:sldMk cId="3957335193" sldId="2147377723"/>
            <ac:picMk id="4" creationId="{A9947B60-9A12-D589-0FED-2C0E064314AF}"/>
          </ac:picMkLst>
        </pc:picChg>
        <pc:picChg chg="add mod">
          <ac:chgData name="Wolff, Matt (DPH)" userId="1e4d1407-3357-4970-8dc7-a1f46b927bb7" providerId="ADAL" clId="{E2114F51-7AC1-4F4E-BEE3-0D4676FFB6C8}" dt="2024-06-26T00:00:09.527" v="1494" actId="1076"/>
          <ac:picMkLst>
            <pc:docMk/>
            <pc:sldMk cId="3957335193" sldId="2147377723"/>
            <ac:picMk id="5" creationId="{42D00AAD-3F60-5BEB-1EF6-7AEEEBDE734E}"/>
          </ac:picMkLst>
        </pc:picChg>
      </pc:sldChg>
      <pc:sldChg chg="delSp modSp add del mod">
        <pc:chgData name="Wolff, Matt (DPH)" userId="1e4d1407-3357-4970-8dc7-a1f46b927bb7" providerId="ADAL" clId="{E2114F51-7AC1-4F4E-BEE3-0D4676FFB6C8}" dt="2024-06-26T17:56:56.964" v="2176" actId="2696"/>
        <pc:sldMkLst>
          <pc:docMk/>
          <pc:sldMk cId="3488068767" sldId="2147377725"/>
        </pc:sldMkLst>
        <pc:spChg chg="del">
          <ac:chgData name="Wolff, Matt (DPH)" userId="1e4d1407-3357-4970-8dc7-a1f46b927bb7" providerId="ADAL" clId="{E2114F51-7AC1-4F4E-BEE3-0D4676FFB6C8}" dt="2024-06-26T17:56:42.036" v="2127" actId="478"/>
          <ac:spMkLst>
            <pc:docMk/>
            <pc:sldMk cId="3488068767" sldId="2147377725"/>
            <ac:spMk id="2" creationId="{B43C3C2E-C729-2F42-65A9-F37D89EE4E1D}"/>
          </ac:spMkLst>
        </pc:spChg>
        <pc:spChg chg="mod">
          <ac:chgData name="Wolff, Matt (DPH)" userId="1e4d1407-3357-4970-8dc7-a1f46b927bb7" providerId="ADAL" clId="{E2114F51-7AC1-4F4E-BEE3-0D4676FFB6C8}" dt="2024-06-26T17:56:51.912" v="2175" actId="20577"/>
          <ac:spMkLst>
            <pc:docMk/>
            <pc:sldMk cId="3488068767" sldId="2147377725"/>
            <ac:spMk id="3" creationId="{EF23CC22-D271-110F-0C91-444DA072BE9D}"/>
          </ac:spMkLst>
        </pc:spChg>
      </pc:sldChg>
      <pc:sldMasterChg chg="del delSldLayout">
        <pc:chgData name="Wolff, Matt (DPH)" userId="1e4d1407-3357-4970-8dc7-a1f46b927bb7" providerId="ADAL" clId="{E2114F51-7AC1-4F4E-BEE3-0D4676FFB6C8}" dt="2024-06-18T22:24:59.317" v="109" actId="47"/>
        <pc:sldMasterMkLst>
          <pc:docMk/>
          <pc:sldMasterMk cId="1338258059" sldId="2147483648"/>
        </pc:sldMasterMkLst>
        <pc:sldLayoutChg chg="del">
          <pc:chgData name="Wolff, Matt (DPH)" userId="1e4d1407-3357-4970-8dc7-a1f46b927bb7" providerId="ADAL" clId="{E2114F51-7AC1-4F4E-BEE3-0D4676FFB6C8}" dt="2024-06-18T22:24:59.317" v="109" actId="47"/>
          <pc:sldLayoutMkLst>
            <pc:docMk/>
            <pc:sldMasterMk cId="1338258059" sldId="2147483648"/>
            <pc:sldLayoutMk cId="3381267689" sldId="2147483649"/>
          </pc:sldLayoutMkLst>
        </pc:sldLayoutChg>
        <pc:sldLayoutChg chg="del">
          <pc:chgData name="Wolff, Matt (DPH)" userId="1e4d1407-3357-4970-8dc7-a1f46b927bb7" providerId="ADAL" clId="{E2114F51-7AC1-4F4E-BEE3-0D4676FFB6C8}" dt="2024-06-18T22:24:59.317" v="109" actId="47"/>
          <pc:sldLayoutMkLst>
            <pc:docMk/>
            <pc:sldMasterMk cId="1338258059" sldId="2147483648"/>
            <pc:sldLayoutMk cId="820795202" sldId="2147483650"/>
          </pc:sldLayoutMkLst>
        </pc:sldLayoutChg>
        <pc:sldLayoutChg chg="del">
          <pc:chgData name="Wolff, Matt (DPH)" userId="1e4d1407-3357-4970-8dc7-a1f46b927bb7" providerId="ADAL" clId="{E2114F51-7AC1-4F4E-BEE3-0D4676FFB6C8}" dt="2024-06-18T22:24:59.317" v="109" actId="47"/>
          <pc:sldLayoutMkLst>
            <pc:docMk/>
            <pc:sldMasterMk cId="1338258059" sldId="2147483648"/>
            <pc:sldLayoutMk cId="4149125216" sldId="2147483651"/>
          </pc:sldLayoutMkLst>
        </pc:sldLayoutChg>
        <pc:sldLayoutChg chg="del">
          <pc:chgData name="Wolff, Matt (DPH)" userId="1e4d1407-3357-4970-8dc7-a1f46b927bb7" providerId="ADAL" clId="{E2114F51-7AC1-4F4E-BEE3-0D4676FFB6C8}" dt="2024-06-18T22:24:59.317" v="109" actId="47"/>
          <pc:sldLayoutMkLst>
            <pc:docMk/>
            <pc:sldMasterMk cId="1338258059" sldId="2147483648"/>
            <pc:sldLayoutMk cId="4136358441" sldId="2147483652"/>
          </pc:sldLayoutMkLst>
        </pc:sldLayoutChg>
        <pc:sldLayoutChg chg="del">
          <pc:chgData name="Wolff, Matt (DPH)" userId="1e4d1407-3357-4970-8dc7-a1f46b927bb7" providerId="ADAL" clId="{E2114F51-7AC1-4F4E-BEE3-0D4676FFB6C8}" dt="2024-06-18T22:24:59.317" v="109" actId="47"/>
          <pc:sldLayoutMkLst>
            <pc:docMk/>
            <pc:sldMasterMk cId="1338258059" sldId="2147483648"/>
            <pc:sldLayoutMk cId="2932141149" sldId="2147483653"/>
          </pc:sldLayoutMkLst>
        </pc:sldLayoutChg>
        <pc:sldLayoutChg chg="del">
          <pc:chgData name="Wolff, Matt (DPH)" userId="1e4d1407-3357-4970-8dc7-a1f46b927bb7" providerId="ADAL" clId="{E2114F51-7AC1-4F4E-BEE3-0D4676FFB6C8}" dt="2024-06-18T22:24:59.317" v="109" actId="47"/>
          <pc:sldLayoutMkLst>
            <pc:docMk/>
            <pc:sldMasterMk cId="1338258059" sldId="2147483648"/>
            <pc:sldLayoutMk cId="2466149394" sldId="2147483654"/>
          </pc:sldLayoutMkLst>
        </pc:sldLayoutChg>
        <pc:sldLayoutChg chg="del">
          <pc:chgData name="Wolff, Matt (DPH)" userId="1e4d1407-3357-4970-8dc7-a1f46b927bb7" providerId="ADAL" clId="{E2114F51-7AC1-4F4E-BEE3-0D4676FFB6C8}" dt="2024-06-18T22:24:59.317" v="109" actId="47"/>
          <pc:sldLayoutMkLst>
            <pc:docMk/>
            <pc:sldMasterMk cId="1338258059" sldId="2147483648"/>
            <pc:sldLayoutMk cId="4257716775" sldId="2147483655"/>
          </pc:sldLayoutMkLst>
        </pc:sldLayoutChg>
        <pc:sldLayoutChg chg="del">
          <pc:chgData name="Wolff, Matt (DPH)" userId="1e4d1407-3357-4970-8dc7-a1f46b927bb7" providerId="ADAL" clId="{E2114F51-7AC1-4F4E-BEE3-0D4676FFB6C8}" dt="2024-06-18T22:24:59.317" v="109" actId="47"/>
          <pc:sldLayoutMkLst>
            <pc:docMk/>
            <pc:sldMasterMk cId="1338258059" sldId="2147483648"/>
            <pc:sldLayoutMk cId="1390593791" sldId="2147483656"/>
          </pc:sldLayoutMkLst>
        </pc:sldLayoutChg>
        <pc:sldLayoutChg chg="del">
          <pc:chgData name="Wolff, Matt (DPH)" userId="1e4d1407-3357-4970-8dc7-a1f46b927bb7" providerId="ADAL" clId="{E2114F51-7AC1-4F4E-BEE3-0D4676FFB6C8}" dt="2024-06-18T22:24:59.317" v="109" actId="47"/>
          <pc:sldLayoutMkLst>
            <pc:docMk/>
            <pc:sldMasterMk cId="1338258059" sldId="2147483648"/>
            <pc:sldLayoutMk cId="379545876" sldId="2147483657"/>
          </pc:sldLayoutMkLst>
        </pc:sldLayoutChg>
        <pc:sldLayoutChg chg="del">
          <pc:chgData name="Wolff, Matt (DPH)" userId="1e4d1407-3357-4970-8dc7-a1f46b927bb7" providerId="ADAL" clId="{E2114F51-7AC1-4F4E-BEE3-0D4676FFB6C8}" dt="2024-06-18T22:24:59.317" v="109" actId="47"/>
          <pc:sldLayoutMkLst>
            <pc:docMk/>
            <pc:sldMasterMk cId="1338258059" sldId="2147483648"/>
            <pc:sldLayoutMk cId="3115214967" sldId="2147483658"/>
          </pc:sldLayoutMkLst>
        </pc:sldLayoutChg>
        <pc:sldLayoutChg chg="del">
          <pc:chgData name="Wolff, Matt (DPH)" userId="1e4d1407-3357-4970-8dc7-a1f46b927bb7" providerId="ADAL" clId="{E2114F51-7AC1-4F4E-BEE3-0D4676FFB6C8}" dt="2024-06-18T22:24:59.317" v="109" actId="47"/>
          <pc:sldLayoutMkLst>
            <pc:docMk/>
            <pc:sldMasterMk cId="1338258059" sldId="2147483648"/>
            <pc:sldLayoutMk cId="3567974729" sldId="2147483659"/>
          </pc:sldLayoutMkLst>
        </pc:sldLayoutChg>
      </pc:sldMasterChg>
      <pc:sldMasterChg chg="add addSldLayout">
        <pc:chgData name="Wolff, Matt (DPH)" userId="1e4d1407-3357-4970-8dc7-a1f46b927bb7" providerId="ADAL" clId="{E2114F51-7AC1-4F4E-BEE3-0D4676FFB6C8}" dt="2024-06-25T21:19:21.621" v="1354" actId="27028"/>
        <pc:sldMasterMkLst>
          <pc:docMk/>
          <pc:sldMasterMk cId="1847415451" sldId="2147483648"/>
        </pc:sldMasterMkLst>
        <pc:sldLayoutChg chg="add">
          <pc:chgData name="Wolff, Matt (DPH)" userId="1e4d1407-3357-4970-8dc7-a1f46b927bb7" providerId="ADAL" clId="{E2114F51-7AC1-4F4E-BEE3-0D4676FFB6C8}" dt="2024-06-25T21:19:21.621" v="1354" actId="27028"/>
          <pc:sldLayoutMkLst>
            <pc:docMk/>
            <pc:sldMasterMk cId="1847415451" sldId="2147483648"/>
            <pc:sldLayoutMk cId="917865159" sldId="2147483649"/>
          </pc:sldLayoutMkLst>
        </pc:sldLayoutChg>
        <pc:sldLayoutChg chg="add">
          <pc:chgData name="Wolff, Matt (DPH)" userId="1e4d1407-3357-4970-8dc7-a1f46b927bb7" providerId="ADAL" clId="{E2114F51-7AC1-4F4E-BEE3-0D4676FFB6C8}" dt="2024-06-25T21:19:02.684" v="1336" actId="27028"/>
          <pc:sldLayoutMkLst>
            <pc:docMk/>
            <pc:sldMasterMk cId="1847415451" sldId="2147483648"/>
            <pc:sldLayoutMk cId="4119698769" sldId="2147483650"/>
          </pc:sldLayoutMkLst>
        </pc:sldLayoutChg>
        <pc:sldLayoutChg chg="add">
          <pc:chgData name="Wolff, Matt (DPH)" userId="1e4d1407-3357-4970-8dc7-a1f46b927bb7" providerId="ADAL" clId="{E2114F51-7AC1-4F4E-BEE3-0D4676FFB6C8}" dt="2024-06-25T21:19:09.502" v="1338" actId="27028"/>
          <pc:sldLayoutMkLst>
            <pc:docMk/>
            <pc:sldMasterMk cId="1847415451" sldId="2147483648"/>
            <pc:sldLayoutMk cId="4067961010" sldId="2147483655"/>
          </pc:sldLayoutMkLst>
        </pc:sldLayoutChg>
      </pc:sldMasterChg>
      <pc:sldMasterChg chg="replId delSldLayout modSldLayout">
        <pc:chgData name="Wolff, Matt (DPH)" userId="1e4d1407-3357-4970-8dc7-a1f46b927bb7" providerId="ADAL" clId="{E2114F51-7AC1-4F4E-BEE3-0D4676FFB6C8}" dt="2024-06-25T21:09:34.688" v="1249" actId="27028"/>
        <pc:sldMasterMkLst>
          <pc:docMk/>
          <pc:sldMasterMk cId="3653157960" sldId="2147483748"/>
        </pc:sldMasterMkLst>
        <pc:sldLayoutChg chg="del">
          <pc:chgData name="Wolff, Matt (DPH)" userId="1e4d1407-3357-4970-8dc7-a1f46b927bb7" providerId="ADAL" clId="{E2114F51-7AC1-4F4E-BEE3-0D4676FFB6C8}" dt="2024-06-18T22:23:58.775" v="20" actId="47"/>
          <pc:sldLayoutMkLst>
            <pc:docMk/>
            <pc:sldMasterMk cId="3653157960" sldId="2147483748"/>
            <pc:sldLayoutMk cId="3838475000" sldId="2147483744"/>
          </pc:sldLayoutMkLst>
        </pc:sldLayoutChg>
        <pc:sldLayoutChg chg="replId">
          <pc:chgData name="Wolff, Matt (DPH)" userId="1e4d1407-3357-4970-8dc7-a1f46b927bb7" providerId="ADAL" clId="{E2114F51-7AC1-4F4E-BEE3-0D4676FFB6C8}" dt="2024-06-25T21:09:30.025" v="1241" actId="27028"/>
          <pc:sldLayoutMkLst>
            <pc:docMk/>
            <pc:sldMasterMk cId="3653157960" sldId="2147483748"/>
            <pc:sldLayoutMk cId="2018991953" sldId="2147483749"/>
          </pc:sldLayoutMkLst>
        </pc:sldLayoutChg>
        <pc:sldLayoutChg chg="replId">
          <pc:chgData name="Wolff, Matt (DPH)" userId="1e4d1407-3357-4970-8dc7-a1f46b927bb7" providerId="ADAL" clId="{E2114F51-7AC1-4F4E-BEE3-0D4676FFB6C8}" dt="2024-06-25T21:09:31.416" v="1243" actId="27028"/>
          <pc:sldLayoutMkLst>
            <pc:docMk/>
            <pc:sldMasterMk cId="3653157960" sldId="2147483748"/>
            <pc:sldLayoutMk cId="623141752" sldId="2147483750"/>
          </pc:sldLayoutMkLst>
        </pc:sldLayoutChg>
        <pc:sldLayoutChg chg="replId">
          <pc:chgData name="Wolff, Matt (DPH)" userId="1e4d1407-3357-4970-8dc7-a1f46b927bb7" providerId="ADAL" clId="{E2114F51-7AC1-4F4E-BEE3-0D4676FFB6C8}" dt="2024-06-25T21:09:34.688" v="1249" actId="27028"/>
          <pc:sldLayoutMkLst>
            <pc:docMk/>
            <pc:sldMasterMk cId="3653157960" sldId="2147483748"/>
            <pc:sldLayoutMk cId="1365113298" sldId="2147483751"/>
          </pc:sldLayoutMkLst>
        </pc:sldLayoutChg>
      </pc:sldMasterChg>
      <pc:sldMasterChg chg="add replId addSldLayout">
        <pc:chgData name="Wolff, Matt (DPH)" userId="1e4d1407-3357-4970-8dc7-a1f46b927bb7" providerId="ADAL" clId="{E2114F51-7AC1-4F4E-BEE3-0D4676FFB6C8}" dt="2024-06-25T21:19:02.684" v="1336" actId="27028"/>
        <pc:sldMasterMkLst>
          <pc:docMk/>
          <pc:sldMasterMk cId="0" sldId="2147483752"/>
        </pc:sldMasterMkLst>
        <pc:sldLayoutChg chg="add">
          <pc:chgData name="Wolff, Matt (DPH)" userId="1e4d1407-3357-4970-8dc7-a1f46b927bb7" providerId="ADAL" clId="{E2114F51-7AC1-4F4E-BEE3-0D4676FFB6C8}" dt="2024-06-25T21:09:23.843" v="1239" actId="27028"/>
          <pc:sldLayoutMkLst>
            <pc:docMk/>
            <pc:sldMasterMk cId="0" sldId="2147483752"/>
            <pc:sldLayoutMk cId="323111495" sldId="2147483720"/>
          </pc:sldLayoutMkLst>
        </pc:sldLayoutChg>
        <pc:sldLayoutChg chg="add">
          <pc:chgData name="Wolff, Matt (DPH)" userId="1e4d1407-3357-4970-8dc7-a1f46b927bb7" providerId="ADAL" clId="{E2114F51-7AC1-4F4E-BEE3-0D4676FFB6C8}" dt="2024-06-25T21:09:31.416" v="1243" actId="27028"/>
          <pc:sldLayoutMkLst>
            <pc:docMk/>
            <pc:sldMasterMk cId="0" sldId="2147483752"/>
            <pc:sldLayoutMk cId="1415392023" sldId="2147483721"/>
          </pc:sldLayoutMkLst>
        </pc:sldLayoutChg>
        <pc:sldLayoutChg chg="add">
          <pc:chgData name="Wolff, Matt (DPH)" userId="1e4d1407-3357-4970-8dc7-a1f46b927bb7" providerId="ADAL" clId="{E2114F51-7AC1-4F4E-BEE3-0D4676FFB6C8}" dt="2024-06-25T21:09:34.688" v="1249" actId="27028"/>
          <pc:sldLayoutMkLst>
            <pc:docMk/>
            <pc:sldMasterMk cId="0" sldId="2147483752"/>
            <pc:sldLayoutMk cId="3875773828" sldId="2147483723"/>
          </pc:sldLayoutMkLst>
        </pc:sldLayoutChg>
        <pc:sldLayoutChg chg="add">
          <pc:chgData name="Wolff, Matt (DPH)" userId="1e4d1407-3357-4970-8dc7-a1f46b927bb7" providerId="ADAL" clId="{E2114F51-7AC1-4F4E-BEE3-0D4676FFB6C8}" dt="2024-06-25T21:09:30.025" v="1241" actId="27028"/>
          <pc:sldLayoutMkLst>
            <pc:docMk/>
            <pc:sldMasterMk cId="0" sldId="2147483752"/>
            <pc:sldLayoutMk cId="3398541701" sldId="2147483726"/>
          </pc:sldLayoutMkLst>
        </pc:sldLayoutChg>
      </pc:sldMasterChg>
    </pc:docChg>
  </pc:docChgLst>
  <pc:docChgLst>
    <pc:chgData name="Wolff, Matt (DPH)" userId="1e4d1407-3357-4970-8dc7-a1f46b927bb7" providerId="ADAL" clId="{924937E6-3573-43AF-BFA4-A4D29DF1C372}"/>
    <pc:docChg chg="sldOrd">
      <pc:chgData name="Wolff, Matt (DPH)" userId="1e4d1407-3357-4970-8dc7-a1f46b927bb7" providerId="ADAL" clId="{924937E6-3573-43AF-BFA4-A4D29DF1C372}" dt="2023-10-20T17:47:54.629" v="0" actId="20578"/>
      <pc:docMkLst>
        <pc:docMk/>
      </pc:docMkLst>
      <pc:sldChg chg="ord">
        <pc:chgData name="Wolff, Matt (DPH)" userId="1e4d1407-3357-4970-8dc7-a1f46b927bb7" providerId="ADAL" clId="{924937E6-3573-43AF-BFA4-A4D29DF1C372}" dt="2023-10-20T17:47:54.629" v="0" actId="20578"/>
        <pc:sldMkLst>
          <pc:docMk/>
          <pc:sldMk cId="2670855244" sldId="283"/>
        </pc:sldMkLst>
      </pc:sldChg>
    </pc:docChg>
  </pc:docChgLst>
  <pc:docChgLst>
    <pc:chgData name="Wolff, Matt (DPH)" userId="S::matt.wolff@sfdph.org::1e4d1407-3357-4970-8dc7-a1f46b927bb7" providerId="AD" clId="Web-{FAAF5F13-80E1-F534-E291-26BE21E38D37}"/>
    <pc:docChg chg="delSld modSld">
      <pc:chgData name="Wolff, Matt (DPH)" userId="S::matt.wolff@sfdph.org::1e4d1407-3357-4970-8dc7-a1f46b927bb7" providerId="AD" clId="Web-{FAAF5F13-80E1-F534-E291-26BE21E38D37}" dt="2024-06-21T18:16:03.263" v="129" actId="1076"/>
      <pc:docMkLst>
        <pc:docMk/>
      </pc:docMkLst>
      <pc:sldChg chg="modSp">
        <pc:chgData name="Wolff, Matt (DPH)" userId="S::matt.wolff@sfdph.org::1e4d1407-3357-4970-8dc7-a1f46b927bb7" providerId="AD" clId="Web-{FAAF5F13-80E1-F534-E291-26BE21E38D37}" dt="2024-06-21T17:45:52.788" v="128"/>
        <pc:sldMkLst>
          <pc:docMk/>
          <pc:sldMk cId="2245415156" sldId="260"/>
        </pc:sldMkLst>
        <pc:graphicFrameChg chg="mod modGraphic">
          <ac:chgData name="Wolff, Matt (DPH)" userId="S::matt.wolff@sfdph.org::1e4d1407-3357-4970-8dc7-a1f46b927bb7" providerId="AD" clId="Web-{FAAF5F13-80E1-F534-E291-26BE21E38D37}" dt="2024-06-21T17:45:52.788" v="128"/>
          <ac:graphicFrameMkLst>
            <pc:docMk/>
            <pc:sldMk cId="2245415156" sldId="260"/>
            <ac:graphicFrameMk id="5" creationId="{F0E4CE9D-4FAC-1C19-96E5-C2C647BEE046}"/>
          </ac:graphicFrameMkLst>
        </pc:graphicFrameChg>
      </pc:sldChg>
      <pc:sldChg chg="modSp">
        <pc:chgData name="Wolff, Matt (DPH)" userId="S::matt.wolff@sfdph.org::1e4d1407-3357-4970-8dc7-a1f46b927bb7" providerId="AD" clId="Web-{FAAF5F13-80E1-F534-E291-26BE21E38D37}" dt="2024-06-21T17:45:11.694" v="3" actId="20577"/>
        <pc:sldMkLst>
          <pc:docMk/>
          <pc:sldMk cId="4291141510" sldId="261"/>
        </pc:sldMkLst>
        <pc:spChg chg="mod">
          <ac:chgData name="Wolff, Matt (DPH)" userId="S::matt.wolff@sfdph.org::1e4d1407-3357-4970-8dc7-a1f46b927bb7" providerId="AD" clId="Web-{FAAF5F13-80E1-F534-E291-26BE21E38D37}" dt="2024-06-21T17:45:11.694" v="3" actId="20577"/>
          <ac:spMkLst>
            <pc:docMk/>
            <pc:sldMk cId="4291141510" sldId="261"/>
            <ac:spMk id="4" creationId="{7C51071F-FDE1-4EC3-84E9-F24163A36ABF}"/>
          </ac:spMkLst>
        </pc:spChg>
      </pc:sldChg>
      <pc:sldChg chg="modSp">
        <pc:chgData name="Wolff, Matt (DPH)" userId="S::matt.wolff@sfdph.org::1e4d1407-3357-4970-8dc7-a1f46b927bb7" providerId="AD" clId="Web-{FAAF5F13-80E1-F534-E291-26BE21E38D37}" dt="2024-06-21T18:16:03.263" v="129" actId="1076"/>
        <pc:sldMkLst>
          <pc:docMk/>
          <pc:sldMk cId="1219202406" sldId="826"/>
        </pc:sldMkLst>
        <pc:picChg chg="mod">
          <ac:chgData name="Wolff, Matt (DPH)" userId="S::matt.wolff@sfdph.org::1e4d1407-3357-4970-8dc7-a1f46b927bb7" providerId="AD" clId="Web-{FAAF5F13-80E1-F534-E291-26BE21E38D37}" dt="2024-06-21T18:16:03.263" v="129" actId="1076"/>
          <ac:picMkLst>
            <pc:docMk/>
            <pc:sldMk cId="1219202406" sldId="826"/>
            <ac:picMk id="3" creationId="{0723D37F-3F8C-9D53-1F99-D6C9664F89D5}"/>
          </ac:picMkLst>
        </pc:picChg>
      </pc:sldChg>
      <pc:sldChg chg="del">
        <pc:chgData name="Wolff, Matt (DPH)" userId="S::matt.wolff@sfdph.org::1e4d1407-3357-4970-8dc7-a1f46b927bb7" providerId="AD" clId="Web-{FAAF5F13-80E1-F534-E291-26BE21E38D37}" dt="2024-06-21T17:45:20.272" v="4"/>
        <pc:sldMkLst>
          <pc:docMk/>
          <pc:sldMk cId="1951046035" sldId="829"/>
        </pc:sldMkLst>
      </pc:sldChg>
    </pc:docChg>
  </pc:docChgLst>
  <pc:docChgLst>
    <pc:chgData name="Morrison, Alex (ADM)" userId="S::alex.morrison@sfgov.org::5e1e9cdd-ef89-4fdf-ba65-81d29d8fcdec" providerId="AD" clId="Web-{F19B5EAA-C882-F9B1-FC19-77D5035D01EE}"/>
    <pc:docChg chg="addSld modSld">
      <pc:chgData name="Morrison, Alex (ADM)" userId="S::alex.morrison@sfgov.org::5e1e9cdd-ef89-4fdf-ba65-81d29d8fcdec" providerId="AD" clId="Web-{F19B5EAA-C882-F9B1-FC19-77D5035D01EE}" dt="2024-06-18T23:28:10.136" v="470" actId="20577"/>
      <pc:docMkLst>
        <pc:docMk/>
      </pc:docMkLst>
      <pc:sldChg chg="addSp delSp modSp">
        <pc:chgData name="Morrison, Alex (ADM)" userId="S::alex.morrison@sfgov.org::5e1e9cdd-ef89-4fdf-ba65-81d29d8fcdec" providerId="AD" clId="Web-{F19B5EAA-C882-F9B1-FC19-77D5035D01EE}" dt="2024-06-18T23:28:10.136" v="470" actId="20577"/>
        <pc:sldMkLst>
          <pc:docMk/>
          <pc:sldMk cId="2415151802" sldId="300"/>
        </pc:sldMkLst>
        <pc:spChg chg="mod">
          <ac:chgData name="Morrison, Alex (ADM)" userId="S::alex.morrison@sfgov.org::5e1e9cdd-ef89-4fdf-ba65-81d29d8fcdec" providerId="AD" clId="Web-{F19B5EAA-C882-F9B1-FC19-77D5035D01EE}" dt="2024-06-18T23:27:16.698" v="350" actId="20577"/>
          <ac:spMkLst>
            <pc:docMk/>
            <pc:sldMk cId="2415151802" sldId="300"/>
            <ac:spMk id="2" creationId="{B43C3C2E-C729-2F42-65A9-F37D89EE4E1D}"/>
          </ac:spMkLst>
        </pc:spChg>
        <pc:spChg chg="add del mod">
          <ac:chgData name="Morrison, Alex (ADM)" userId="S::alex.morrison@sfgov.org::5e1e9cdd-ef89-4fdf-ba65-81d29d8fcdec" providerId="AD" clId="Web-{F19B5EAA-C882-F9B1-FC19-77D5035D01EE}" dt="2024-06-18T23:13:03.854" v="198"/>
          <ac:spMkLst>
            <pc:docMk/>
            <pc:sldMk cId="2415151802" sldId="300"/>
            <ac:spMk id="3" creationId="{D2D8062C-5FE4-CC36-7CA0-47BEBD9C67AF}"/>
          </ac:spMkLst>
        </pc:spChg>
        <pc:spChg chg="add mod">
          <ac:chgData name="Morrison, Alex (ADM)" userId="S::alex.morrison@sfgov.org::5e1e9cdd-ef89-4fdf-ba65-81d29d8fcdec" providerId="AD" clId="Web-{F19B5EAA-C882-F9B1-FC19-77D5035D01EE}" dt="2024-06-18T23:28:10.136" v="470" actId="20577"/>
          <ac:spMkLst>
            <pc:docMk/>
            <pc:sldMk cId="2415151802" sldId="300"/>
            <ac:spMk id="4" creationId="{C875C839-8ED4-874F-F772-34C0CF14F66E}"/>
          </ac:spMkLst>
        </pc:spChg>
        <pc:spChg chg="mod">
          <ac:chgData name="Morrison, Alex (ADM)" userId="S::alex.morrison@sfgov.org::5e1e9cdd-ef89-4fdf-ba65-81d29d8fcdec" providerId="AD" clId="Web-{F19B5EAA-C882-F9B1-FC19-77D5035D01EE}" dt="2024-06-18T23:08:56.802" v="149" actId="14100"/>
          <ac:spMkLst>
            <pc:docMk/>
            <pc:sldMk cId="2415151802" sldId="300"/>
            <ac:spMk id="18" creationId="{009726A6-77DB-FD4D-AA50-483ACB433268}"/>
          </ac:spMkLst>
        </pc:spChg>
      </pc:sldChg>
      <pc:sldChg chg="modSp add replId">
        <pc:chgData name="Morrison, Alex (ADM)" userId="S::alex.morrison@sfgov.org::5e1e9cdd-ef89-4fdf-ba65-81d29d8fcdec" providerId="AD" clId="Web-{F19B5EAA-C882-F9B1-FC19-77D5035D01EE}" dt="2024-06-18T23:08:11.630" v="102" actId="20577"/>
        <pc:sldMkLst>
          <pc:docMk/>
          <pc:sldMk cId="3276769398" sldId="824"/>
        </pc:sldMkLst>
        <pc:spChg chg="mod">
          <ac:chgData name="Morrison, Alex (ADM)" userId="S::alex.morrison@sfgov.org::5e1e9cdd-ef89-4fdf-ba65-81d29d8fcdec" providerId="AD" clId="Web-{F19B5EAA-C882-F9B1-FC19-77D5035D01EE}" dt="2024-06-18T23:08:11.630" v="102" actId="20577"/>
          <ac:spMkLst>
            <pc:docMk/>
            <pc:sldMk cId="3276769398" sldId="824"/>
            <ac:spMk id="2" creationId="{B43C3C2E-C729-2F42-65A9-F37D89EE4E1D}"/>
          </ac:spMkLst>
        </pc:spChg>
      </pc:sldChg>
      <pc:sldChg chg="modSp add replId">
        <pc:chgData name="Morrison, Alex (ADM)" userId="S::alex.morrison@sfgov.org::5e1e9cdd-ef89-4fdf-ba65-81d29d8fcdec" providerId="AD" clId="Web-{F19B5EAA-C882-F9B1-FC19-77D5035D01EE}" dt="2024-06-18T23:08:32.427" v="148" actId="20577"/>
        <pc:sldMkLst>
          <pc:docMk/>
          <pc:sldMk cId="3009307451" sldId="825"/>
        </pc:sldMkLst>
        <pc:spChg chg="mod">
          <ac:chgData name="Morrison, Alex (ADM)" userId="S::alex.morrison@sfgov.org::5e1e9cdd-ef89-4fdf-ba65-81d29d8fcdec" providerId="AD" clId="Web-{F19B5EAA-C882-F9B1-FC19-77D5035D01EE}" dt="2024-06-18T23:08:32.427" v="148" actId="20577"/>
          <ac:spMkLst>
            <pc:docMk/>
            <pc:sldMk cId="3009307451" sldId="825"/>
            <ac:spMk id="2" creationId="{B43C3C2E-C729-2F42-65A9-F37D89EE4E1D}"/>
          </ac:spMkLst>
        </pc:spChg>
      </pc:sldChg>
      <pc:sldChg chg="add replId">
        <pc:chgData name="Morrison, Alex (ADM)" userId="S::alex.morrison@sfgov.org::5e1e9cdd-ef89-4fdf-ba65-81d29d8fcdec" providerId="AD" clId="Web-{F19B5EAA-C882-F9B1-FC19-77D5035D01EE}" dt="2024-06-18T23:27:10.745" v="346"/>
        <pc:sldMkLst>
          <pc:docMk/>
          <pc:sldMk cId="1219202406" sldId="826"/>
        </pc:sldMkLst>
      </pc:sldChg>
    </pc:docChg>
  </pc:docChgLst>
  <pc:docChgLst>
    <pc:chgData name="Wolff, Matt (DPH)" userId="S::matt.wolff@sfdph.org::1e4d1407-3357-4970-8dc7-a1f46b927bb7" providerId="AD" clId="Web-{EB6644C4-0D02-942E-3CB0-BBB9BC08F763}"/>
    <pc:docChg chg="modSld">
      <pc:chgData name="Wolff, Matt (DPH)" userId="S::matt.wolff@sfdph.org::1e4d1407-3357-4970-8dc7-a1f46b927bb7" providerId="AD" clId="Web-{EB6644C4-0D02-942E-3CB0-BBB9BC08F763}" dt="2024-09-04T17:08:35.387" v="20" actId="1076"/>
      <pc:docMkLst>
        <pc:docMk/>
      </pc:docMkLst>
      <pc:sldChg chg="addSp delSp modSp">
        <pc:chgData name="Wolff, Matt (DPH)" userId="S::matt.wolff@sfdph.org::1e4d1407-3357-4970-8dc7-a1f46b927bb7" providerId="AD" clId="Web-{EB6644C4-0D02-942E-3CB0-BBB9BC08F763}" dt="2024-09-04T17:08:35.387" v="20" actId="1076"/>
        <pc:sldMkLst>
          <pc:docMk/>
          <pc:sldMk cId="1271884375" sldId="831"/>
        </pc:sldMkLst>
        <pc:spChg chg="del">
          <ac:chgData name="Wolff, Matt (DPH)" userId="S::matt.wolff@sfdph.org::1e4d1407-3357-4970-8dc7-a1f46b927bb7" providerId="AD" clId="Web-{EB6644C4-0D02-942E-3CB0-BBB9BC08F763}" dt="2024-09-04T17:05:47.401" v="1"/>
          <ac:spMkLst>
            <pc:docMk/>
            <pc:sldMk cId="1271884375" sldId="831"/>
            <ac:spMk id="2" creationId="{B43C3C2E-C729-2F42-65A9-F37D89EE4E1D}"/>
          </ac:spMkLst>
        </pc:spChg>
        <pc:spChg chg="del">
          <ac:chgData name="Wolff, Matt (DPH)" userId="S::matt.wolff@sfdph.org::1e4d1407-3357-4970-8dc7-a1f46b927bb7" providerId="AD" clId="Web-{EB6644C4-0D02-942E-3CB0-BBB9BC08F763}" dt="2024-09-04T17:05:49.120" v="2"/>
          <ac:spMkLst>
            <pc:docMk/>
            <pc:sldMk cId="1271884375" sldId="831"/>
            <ac:spMk id="3" creationId="{EF23CC22-D271-110F-0C91-444DA072BE9D}"/>
          </ac:spMkLst>
        </pc:spChg>
        <pc:spChg chg="add mod">
          <ac:chgData name="Wolff, Matt (DPH)" userId="S::matt.wolff@sfdph.org::1e4d1407-3357-4970-8dc7-a1f46b927bb7" providerId="AD" clId="Web-{EB6644C4-0D02-942E-3CB0-BBB9BC08F763}" dt="2024-09-04T17:08:35.387" v="20" actId="1076"/>
          <ac:spMkLst>
            <pc:docMk/>
            <pc:sldMk cId="1271884375" sldId="831"/>
            <ac:spMk id="4" creationId="{06D85B0F-7584-5948-80B5-3AA49E34387C}"/>
          </ac:spMkLst>
        </pc:spChg>
        <pc:picChg chg="add mod">
          <ac:chgData name="Wolff, Matt (DPH)" userId="S::matt.wolff@sfdph.org::1e4d1407-3357-4970-8dc7-a1f46b927bb7" providerId="AD" clId="Web-{EB6644C4-0D02-942E-3CB0-BBB9BC08F763}" dt="2024-09-04T17:08:32.934" v="19" actId="1076"/>
          <ac:picMkLst>
            <pc:docMk/>
            <pc:sldMk cId="1271884375" sldId="831"/>
            <ac:picMk id="7" creationId="{344C0E5C-0904-7FF2-0AEE-C177BF02B773}"/>
          </ac:picMkLst>
        </pc:picChg>
      </pc:sldChg>
      <pc:sldChg chg="modSp">
        <pc:chgData name="Wolff, Matt (DPH)" userId="S::matt.wolff@sfdph.org::1e4d1407-3357-4970-8dc7-a1f46b927bb7" providerId="AD" clId="Web-{EB6644C4-0D02-942E-3CB0-BBB9BC08F763}" dt="2024-09-04T17:04:54.416" v="0" actId="1076"/>
        <pc:sldMkLst>
          <pc:docMk/>
          <pc:sldMk cId="2390326984" sldId="838"/>
        </pc:sldMkLst>
        <pc:picChg chg="mod">
          <ac:chgData name="Wolff, Matt (DPH)" userId="S::matt.wolff@sfdph.org::1e4d1407-3357-4970-8dc7-a1f46b927bb7" providerId="AD" clId="Web-{EB6644C4-0D02-942E-3CB0-BBB9BC08F763}" dt="2024-09-04T17:04:54.416" v="0" actId="1076"/>
          <ac:picMkLst>
            <pc:docMk/>
            <pc:sldMk cId="2390326984" sldId="838"/>
            <ac:picMk id="3" creationId="{90CB2F8E-B125-4102-83E1-E3AC31E72EC9}"/>
          </ac:picMkLst>
        </pc:picChg>
      </pc:sldChg>
    </pc:docChg>
  </pc:docChgLst>
</pc:chgInfo>
</file>

<file path=ppt/comments/modernComment_12D_7FAF280.xml><?xml version="1.0" encoding="utf-8"?>
<p188:cmLst xmlns:a="http://schemas.openxmlformats.org/drawingml/2006/main" xmlns:r="http://schemas.openxmlformats.org/officeDocument/2006/relationships" xmlns:p188="http://schemas.microsoft.com/office/powerpoint/2018/8/main">
  <p188:cm id="{2E42A8D8-6148-4525-8734-60E40743046B}" authorId="{E8A365FD-6D20-F1EA-BEB3-4CC89698818D}" status="resolved" created="2024-08-28T20:31:30.334">
    <ac:txMkLst xmlns:ac="http://schemas.microsoft.com/office/drawing/2013/main/command">
      <pc:docMk xmlns:pc="http://schemas.microsoft.com/office/powerpoint/2013/main/command"/>
      <pc:sldMk xmlns:pc="http://schemas.microsoft.com/office/powerpoint/2013/main/command" cId="133886592" sldId="301"/>
      <ac:spMk id="21" creationId="{627271D3-FC65-9AD4-022D-6F8C533863FC}"/>
      <ac:txMk cp="278">
        <ac:context len="279" hash="1822673700"/>
      </ac:txMk>
    </ac:txMkLst>
    <p188:pos x="4015153" y="1817076"/>
    <p188:txBody>
      <a:bodyPr/>
      <a:lstStyle/>
      <a:p>
        <a:r>
          <a:rPr lang="en-US"/>
          <a:t>Suggest removing this period for consistency</a:t>
        </a:r>
      </a:p>
    </p188:txBody>
    <p188:extLst>
      <p:ext xmlns:p="http://schemas.openxmlformats.org/presentationml/2006/main" uri="{57CB4572-C831-44C2-8A1C-0ADB6CCDFE69}">
        <p223:reactions xmlns:p223="http://schemas.microsoft.com/office/powerpoint/2022/03/main">
          <p223:rxn type="👍">
            <p223:instance time="2024-08-28T20:49:27.155" authorId="{B93F8F28-E6DD-0C50-6EAD-5786DBE1B436}"/>
          </p223:rxn>
        </p223:reactions>
      </p:ext>
    </p188:extLst>
  </p188:cm>
  <p188:cm id="{C075E9F7-A3E3-4B64-B6E0-F7254AE7A43C}" authorId="{E8A365FD-6D20-F1EA-BEB3-4CC89698818D}" status="resolved" created="2024-08-28T20:31:47.099">
    <ac:txMkLst xmlns:ac="http://schemas.microsoft.com/office/drawing/2013/main/command">
      <pc:docMk xmlns:pc="http://schemas.microsoft.com/office/powerpoint/2013/main/command"/>
      <pc:sldMk xmlns:pc="http://schemas.microsoft.com/office/powerpoint/2013/main/command" cId="133886592" sldId="301"/>
      <ac:spMk id="187" creationId="{00000000-0000-0000-0000-000000000000}"/>
      <ac:txMk cp="91" len="9">
        <ac:context len="168" hash="2902454915"/>
      </ac:txMk>
    </ac:txMkLst>
    <p188:pos x="1807307" y="879230"/>
    <p188:txBody>
      <a:bodyPr/>
      <a:lstStyle/>
      <a:p>
        <a:r>
          <a:rPr lang="en-US"/>
          <a:t>One word</a:t>
        </a:r>
      </a:p>
    </p188:txBody>
    <p188:extLst>
      <p:ext xmlns:p="http://schemas.openxmlformats.org/presentationml/2006/main" uri="{57CB4572-C831-44C2-8A1C-0ADB6CCDFE69}">
        <p223:reactions xmlns:p223="http://schemas.microsoft.com/office/powerpoint/2022/03/main">
          <p223:rxn type="👍">
            <p223:instance time="2024-08-28T20:49:21.139" authorId="{B93F8F28-E6DD-0C50-6EAD-5786DBE1B436}"/>
          </p223:rxn>
        </p223:reactions>
      </p:ext>
    </p188:extLst>
  </p188:cm>
  <p188:cm id="{22DA4698-2630-49E6-9F35-220B97C976C6}" authorId="{E8A365FD-6D20-F1EA-BEB3-4CC89698818D}" status="resolved" created="2024-08-28T20:32:09.271">
    <ac:txMkLst xmlns:ac="http://schemas.microsoft.com/office/drawing/2013/main/command">
      <pc:docMk xmlns:pc="http://schemas.microsoft.com/office/powerpoint/2013/main/command"/>
      <pc:sldMk xmlns:pc="http://schemas.microsoft.com/office/powerpoint/2013/main/command" cId="133886592" sldId="301"/>
      <ac:spMk id="187" creationId="{00000000-0000-0000-0000-000000000000}"/>
      <ac:txMk cp="8" len="1">
        <ac:context len="168" hash="2902454915"/>
      </ac:txMk>
    </ac:txMkLst>
    <p188:pos x="1611923" y="254000"/>
    <p188:txBody>
      <a:bodyPr/>
      <a:lstStyle/>
      <a:p>
        <a:r>
          <a:rPr lang="en-US"/>
          <a:t>Suggest lower case</a:t>
        </a:r>
      </a:p>
    </p188:txBody>
    <p188:extLst>
      <p:ext xmlns:p="http://schemas.openxmlformats.org/presentationml/2006/main" uri="{57CB4572-C831-44C2-8A1C-0ADB6CCDFE69}">
        <p223:reactions xmlns:p223="http://schemas.microsoft.com/office/powerpoint/2022/03/main">
          <p223:rxn type="👍">
            <p223:instance time="2024-08-28T20:48:56.685" authorId="{B93F8F28-E6DD-0C50-6EAD-5786DBE1B436}"/>
          </p223:rxn>
        </p223:reactions>
      </p:ext>
    </p188:extLst>
  </p188:cm>
  <p188:cm id="{AE21934E-4DEA-4AE7-980F-FE23AFD4041D}" authorId="{E8A365FD-6D20-F1EA-BEB3-4CC89698818D}" status="resolved" created="2024-08-28T20:32:28.396">
    <ac:txMkLst xmlns:ac="http://schemas.microsoft.com/office/drawing/2013/main/command">
      <pc:docMk xmlns:pc="http://schemas.microsoft.com/office/powerpoint/2013/main/command"/>
      <pc:sldMk xmlns:pc="http://schemas.microsoft.com/office/powerpoint/2013/main/command" cId="133886592" sldId="301"/>
      <ac:spMk id="21" creationId="{627271D3-FC65-9AD4-022D-6F8C533863FC}"/>
      <ac:txMk cp="44" len="13">
        <ac:context len="279" hash="1822673700"/>
      </ac:txMk>
    </ac:txMkLst>
    <p188:pos x="2159000" y="566615"/>
    <p188:txBody>
      <a:bodyPr/>
      <a:lstStyle/>
      <a:p>
        <a:r>
          <a:rPr lang="en-US"/>
          <a:t>California's?</a:t>
        </a:r>
      </a:p>
    </p188:txBody>
    <p188:extLst>
      <p:ext xmlns:p="http://schemas.openxmlformats.org/presentationml/2006/main" uri="{57CB4572-C831-44C2-8A1C-0ADB6CCDFE69}">
        <p223:reactions xmlns:p223="http://schemas.microsoft.com/office/powerpoint/2022/03/main">
          <p223:rxn type="👍">
            <p223:instance time="2024-08-28T20:49:18.530" authorId="{B93F8F28-E6DD-0C50-6EAD-5786DBE1B436}"/>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2C9C57-3D6D-46E9-8B77-837C8F104E43}" type="doc">
      <dgm:prSet loTypeId="urn:microsoft.com/office/officeart/2005/8/layout/orgChart1" loCatId="hierarchy" qsTypeId="urn:microsoft.com/office/officeart/2005/8/quickstyle/simple1" qsCatId="simple" csTypeId="urn:microsoft.com/office/officeart/2005/8/colors/accent2_5" csCatId="accent2" phldr="1"/>
      <dgm:spPr/>
      <dgm:t>
        <a:bodyPr/>
        <a:lstStyle/>
        <a:p>
          <a:endParaRPr lang="en-US"/>
        </a:p>
      </dgm:t>
    </dgm:pt>
    <dgm:pt modelId="{7A2C5482-637B-448D-8148-10DD719DCC41}">
      <dgm:prSet phldrT="[Text]" phldr="0"/>
      <dgm:spPr/>
      <dgm:t>
        <a:bodyPr/>
        <a:lstStyle/>
        <a:p>
          <a:r>
            <a:rPr lang="en-US">
              <a:solidFill>
                <a:schemeClr val="bg1"/>
              </a:solidFill>
              <a:latin typeface="Calibri"/>
              <a:cs typeface="Calibri"/>
            </a:rPr>
            <a:t>Technical Advisory Council</a:t>
          </a:r>
        </a:p>
      </dgm:t>
    </dgm:pt>
    <dgm:pt modelId="{30FD1DCF-1E78-4587-B1D0-DB5A1AE946BB}" type="parTrans" cxnId="{CABBD407-2AF5-44E4-8BEA-4FCC587C1E08}">
      <dgm:prSet/>
      <dgm:spPr/>
      <dgm:t>
        <a:bodyPr/>
        <a:lstStyle/>
        <a:p>
          <a:endParaRPr lang="en-US"/>
        </a:p>
      </dgm:t>
    </dgm:pt>
    <dgm:pt modelId="{1AD7A253-F00E-4A5D-A52E-776F3421DFCD}" type="sibTrans" cxnId="{CABBD407-2AF5-44E4-8BEA-4FCC587C1E08}">
      <dgm:prSet/>
      <dgm:spPr/>
      <dgm:t>
        <a:bodyPr/>
        <a:lstStyle/>
        <a:p>
          <a:endParaRPr lang="en-US"/>
        </a:p>
      </dgm:t>
    </dgm:pt>
    <dgm:pt modelId="{AEB8ED29-12FF-4139-B727-43C24A1A5D06}">
      <dgm:prSet phldrT="[Text]" phldr="0"/>
      <dgm:spPr/>
      <dgm:t>
        <a:bodyPr/>
        <a:lstStyle/>
        <a:p>
          <a:pPr rtl="0"/>
          <a:r>
            <a:rPr lang="en-US">
              <a:solidFill>
                <a:schemeClr val="bg1"/>
              </a:solidFill>
              <a:latin typeface="Calibri Light" panose="020F0302020204030204"/>
            </a:rPr>
            <a:t>Grant Programs</a:t>
          </a:r>
          <a:endParaRPr lang="en-US">
            <a:solidFill>
              <a:schemeClr val="bg1"/>
            </a:solidFill>
          </a:endParaRPr>
        </a:p>
      </dgm:t>
    </dgm:pt>
    <dgm:pt modelId="{FB76CC39-8E95-4512-A6F8-0AACA3C26E53}" type="parTrans" cxnId="{125CDF53-C081-4C7B-A87D-89E163D7ACCF}">
      <dgm:prSet/>
      <dgm:spPr/>
      <dgm:t>
        <a:bodyPr/>
        <a:lstStyle/>
        <a:p>
          <a:endParaRPr lang="en-US"/>
        </a:p>
      </dgm:t>
    </dgm:pt>
    <dgm:pt modelId="{93C96DF2-451E-4B41-A12D-0BD5AEC090E3}" type="sibTrans" cxnId="{125CDF53-C081-4C7B-A87D-89E163D7ACCF}">
      <dgm:prSet/>
      <dgm:spPr/>
      <dgm:t>
        <a:bodyPr/>
        <a:lstStyle/>
        <a:p>
          <a:endParaRPr lang="en-US"/>
        </a:p>
      </dgm:t>
    </dgm:pt>
    <dgm:pt modelId="{96A97E66-06AD-4D13-A091-DBCD3443B49A}">
      <dgm:prSet phldr="0"/>
      <dgm:spPr/>
      <dgm:t>
        <a:bodyPr/>
        <a:lstStyle/>
        <a:p>
          <a:pPr rtl="0"/>
          <a:r>
            <a:rPr lang="en-US">
              <a:solidFill>
                <a:schemeClr val="bg1"/>
              </a:solidFill>
              <a:latin typeface="Calibri Light" panose="020F0302020204030204"/>
            </a:rPr>
            <a:t>ICARP</a:t>
          </a:r>
        </a:p>
      </dgm:t>
    </dgm:pt>
    <dgm:pt modelId="{87544778-021E-43DB-BDAA-80DB5CFDE134}" type="parTrans" cxnId="{DF967872-B580-4FE2-AF54-620C124660C9}">
      <dgm:prSet/>
      <dgm:spPr/>
    </dgm:pt>
    <dgm:pt modelId="{FF90E1BB-8E37-47A0-B788-C5107E7FFE71}" type="sibTrans" cxnId="{DF967872-B580-4FE2-AF54-620C124660C9}">
      <dgm:prSet/>
      <dgm:spPr/>
    </dgm:pt>
    <dgm:pt modelId="{B2998576-ECE7-4796-AD7F-5E063CAA4292}">
      <dgm:prSet phldr="0"/>
      <dgm:spPr/>
      <dgm:t>
        <a:bodyPr/>
        <a:lstStyle/>
        <a:p>
          <a:pPr rtl="0"/>
          <a:r>
            <a:rPr lang="en-US">
              <a:solidFill>
                <a:schemeClr val="bg1"/>
              </a:solidFill>
              <a:latin typeface="Calibri"/>
              <a:cs typeface="Calibri"/>
            </a:rPr>
            <a:t>Climate Assessment, Science, and Research </a:t>
          </a:r>
        </a:p>
      </dgm:t>
    </dgm:pt>
    <dgm:pt modelId="{57AD8B1C-38CA-40CC-9A07-BF3DD79F768D}" type="parTrans" cxnId="{91E8A5B0-3E5E-43FB-A60A-F103AFF96314}">
      <dgm:prSet/>
      <dgm:spPr/>
    </dgm:pt>
    <dgm:pt modelId="{6DBDEF82-7142-4781-8725-ADC5B39C3C4C}" type="sibTrans" cxnId="{91E8A5B0-3E5E-43FB-A60A-F103AFF96314}">
      <dgm:prSet/>
      <dgm:spPr/>
    </dgm:pt>
    <dgm:pt modelId="{AE9A6E3C-5AFE-474F-AE69-02D141DD61A4}">
      <dgm:prSet phldr="0"/>
      <dgm:spPr/>
      <dgm:t>
        <a:bodyPr/>
        <a:lstStyle/>
        <a:p>
          <a:r>
            <a:rPr lang="en-US">
              <a:solidFill>
                <a:schemeClr val="bg1"/>
              </a:solidFill>
              <a:latin typeface="Calibri"/>
              <a:cs typeface="Calibri"/>
            </a:rPr>
            <a:t>Climate Services</a:t>
          </a:r>
        </a:p>
      </dgm:t>
    </dgm:pt>
    <dgm:pt modelId="{8E25797B-19E3-49DE-B84B-BB7E494553EC}" type="parTrans" cxnId="{3FC5C2FF-0F81-4ECF-9E70-E320D3A354EE}">
      <dgm:prSet/>
      <dgm:spPr/>
    </dgm:pt>
    <dgm:pt modelId="{2EDFBCAE-3CFB-488B-A74A-07A6FF791541}" type="sibTrans" cxnId="{3FC5C2FF-0F81-4ECF-9E70-E320D3A354EE}">
      <dgm:prSet/>
      <dgm:spPr/>
    </dgm:pt>
    <dgm:pt modelId="{184D8362-4F0E-4E7B-A805-C81896FF1AF0}" type="pres">
      <dgm:prSet presAssocID="{332C9C57-3D6D-46E9-8B77-837C8F104E43}" presName="hierChild1" presStyleCnt="0">
        <dgm:presLayoutVars>
          <dgm:orgChart val="1"/>
          <dgm:chPref val="1"/>
          <dgm:dir/>
          <dgm:animOne val="branch"/>
          <dgm:animLvl val="lvl"/>
          <dgm:resizeHandles/>
        </dgm:presLayoutVars>
      </dgm:prSet>
      <dgm:spPr/>
    </dgm:pt>
    <dgm:pt modelId="{F42E2DB8-B99B-40DD-814E-A5719CA0E5A4}" type="pres">
      <dgm:prSet presAssocID="{96A97E66-06AD-4D13-A091-DBCD3443B49A}" presName="hierRoot1" presStyleCnt="0">
        <dgm:presLayoutVars>
          <dgm:hierBranch val="init"/>
        </dgm:presLayoutVars>
      </dgm:prSet>
      <dgm:spPr/>
    </dgm:pt>
    <dgm:pt modelId="{E141F5B4-C32F-4CAE-BE6F-9BBF78F0F1F3}" type="pres">
      <dgm:prSet presAssocID="{96A97E66-06AD-4D13-A091-DBCD3443B49A}" presName="rootComposite1" presStyleCnt="0"/>
      <dgm:spPr/>
    </dgm:pt>
    <dgm:pt modelId="{74E3BEEC-F91E-4E4D-9555-64C87F7E5AD1}" type="pres">
      <dgm:prSet presAssocID="{96A97E66-06AD-4D13-A091-DBCD3443B49A}" presName="rootText1" presStyleLbl="node0" presStyleIdx="0" presStyleCnt="1">
        <dgm:presLayoutVars>
          <dgm:chPref val="3"/>
        </dgm:presLayoutVars>
      </dgm:prSet>
      <dgm:spPr/>
    </dgm:pt>
    <dgm:pt modelId="{98293D5A-30A0-4956-8732-3DEAFBFCD5A4}" type="pres">
      <dgm:prSet presAssocID="{96A97E66-06AD-4D13-A091-DBCD3443B49A}" presName="rootConnector1" presStyleLbl="node1" presStyleIdx="0" presStyleCnt="0"/>
      <dgm:spPr/>
    </dgm:pt>
    <dgm:pt modelId="{06AD25E9-DC29-418C-9E83-4CA526F5AB9B}" type="pres">
      <dgm:prSet presAssocID="{96A97E66-06AD-4D13-A091-DBCD3443B49A}" presName="hierChild2" presStyleCnt="0"/>
      <dgm:spPr/>
    </dgm:pt>
    <dgm:pt modelId="{BC24E2D3-F489-4B84-ACB2-0B9ECCFDC96A}" type="pres">
      <dgm:prSet presAssocID="{57AD8B1C-38CA-40CC-9A07-BF3DD79F768D}" presName="Name37" presStyleLbl="parChTrans1D2" presStyleIdx="0" presStyleCnt="4"/>
      <dgm:spPr/>
    </dgm:pt>
    <dgm:pt modelId="{B1AA0AF0-FAC6-4DA7-9C44-D2EB02F37AF7}" type="pres">
      <dgm:prSet presAssocID="{B2998576-ECE7-4796-AD7F-5E063CAA4292}" presName="hierRoot2" presStyleCnt="0">
        <dgm:presLayoutVars>
          <dgm:hierBranch val="init"/>
        </dgm:presLayoutVars>
      </dgm:prSet>
      <dgm:spPr/>
    </dgm:pt>
    <dgm:pt modelId="{6BD00129-7D69-4C02-83F1-8CEF98EB3448}" type="pres">
      <dgm:prSet presAssocID="{B2998576-ECE7-4796-AD7F-5E063CAA4292}" presName="rootComposite" presStyleCnt="0"/>
      <dgm:spPr/>
    </dgm:pt>
    <dgm:pt modelId="{D542B10C-8121-4ECB-A8FA-AC4EF137F249}" type="pres">
      <dgm:prSet presAssocID="{B2998576-ECE7-4796-AD7F-5E063CAA4292}" presName="rootText" presStyleLbl="node2" presStyleIdx="0" presStyleCnt="4">
        <dgm:presLayoutVars>
          <dgm:chPref val="3"/>
        </dgm:presLayoutVars>
      </dgm:prSet>
      <dgm:spPr/>
    </dgm:pt>
    <dgm:pt modelId="{57DCAED6-2E64-4928-A0C4-F9DBD9D8685F}" type="pres">
      <dgm:prSet presAssocID="{B2998576-ECE7-4796-AD7F-5E063CAA4292}" presName="rootConnector" presStyleLbl="node2" presStyleIdx="0" presStyleCnt="4"/>
      <dgm:spPr/>
    </dgm:pt>
    <dgm:pt modelId="{9CD8B9CF-D235-4460-88F5-39A42D3B787B}" type="pres">
      <dgm:prSet presAssocID="{B2998576-ECE7-4796-AD7F-5E063CAA4292}" presName="hierChild4" presStyleCnt="0"/>
      <dgm:spPr/>
    </dgm:pt>
    <dgm:pt modelId="{3D153CFF-0362-4EDF-B51D-F3CDB503AE47}" type="pres">
      <dgm:prSet presAssocID="{B2998576-ECE7-4796-AD7F-5E063CAA4292}" presName="hierChild5" presStyleCnt="0"/>
      <dgm:spPr/>
    </dgm:pt>
    <dgm:pt modelId="{CD3C5E40-E92F-491D-A623-7A0CBA08D4CC}" type="pres">
      <dgm:prSet presAssocID="{30FD1DCF-1E78-4587-B1D0-DB5A1AE946BB}" presName="Name37" presStyleLbl="parChTrans1D2" presStyleIdx="1" presStyleCnt="4"/>
      <dgm:spPr/>
    </dgm:pt>
    <dgm:pt modelId="{3B1F8460-3A73-4FAE-A2EB-8749E017D572}" type="pres">
      <dgm:prSet presAssocID="{7A2C5482-637B-448D-8148-10DD719DCC41}" presName="hierRoot2" presStyleCnt="0">
        <dgm:presLayoutVars>
          <dgm:hierBranch val="init"/>
        </dgm:presLayoutVars>
      </dgm:prSet>
      <dgm:spPr/>
    </dgm:pt>
    <dgm:pt modelId="{DC72A22E-2289-4AB9-8B9C-E52A036928AA}" type="pres">
      <dgm:prSet presAssocID="{7A2C5482-637B-448D-8148-10DD719DCC41}" presName="rootComposite" presStyleCnt="0"/>
      <dgm:spPr/>
    </dgm:pt>
    <dgm:pt modelId="{6F078EA6-D484-417E-8E34-B9DB03112FA2}" type="pres">
      <dgm:prSet presAssocID="{7A2C5482-637B-448D-8148-10DD719DCC41}" presName="rootText" presStyleLbl="node2" presStyleIdx="1" presStyleCnt="4">
        <dgm:presLayoutVars>
          <dgm:chPref val="3"/>
        </dgm:presLayoutVars>
      </dgm:prSet>
      <dgm:spPr/>
    </dgm:pt>
    <dgm:pt modelId="{00B79DCE-DF07-484B-A213-CC6E8F7F7E54}" type="pres">
      <dgm:prSet presAssocID="{7A2C5482-637B-448D-8148-10DD719DCC41}" presName="rootConnector" presStyleLbl="node2" presStyleIdx="1" presStyleCnt="4"/>
      <dgm:spPr/>
    </dgm:pt>
    <dgm:pt modelId="{C94C89F2-C396-4A01-8B8F-14456BDE7687}" type="pres">
      <dgm:prSet presAssocID="{7A2C5482-637B-448D-8148-10DD719DCC41}" presName="hierChild4" presStyleCnt="0"/>
      <dgm:spPr/>
    </dgm:pt>
    <dgm:pt modelId="{5C9FFE4D-16FF-4410-8399-268CC8FF4BCB}" type="pres">
      <dgm:prSet presAssocID="{7A2C5482-637B-448D-8148-10DD719DCC41}" presName="hierChild5" presStyleCnt="0"/>
      <dgm:spPr/>
    </dgm:pt>
    <dgm:pt modelId="{D6823F45-49EF-418A-A8BE-62A07FD28C2D}" type="pres">
      <dgm:prSet presAssocID="{8E25797B-19E3-49DE-B84B-BB7E494553EC}" presName="Name37" presStyleLbl="parChTrans1D2" presStyleIdx="2" presStyleCnt="4"/>
      <dgm:spPr/>
    </dgm:pt>
    <dgm:pt modelId="{7FA638A7-A038-4E5E-98EE-02229B3E9D70}" type="pres">
      <dgm:prSet presAssocID="{AE9A6E3C-5AFE-474F-AE69-02D141DD61A4}" presName="hierRoot2" presStyleCnt="0">
        <dgm:presLayoutVars>
          <dgm:hierBranch val="init"/>
        </dgm:presLayoutVars>
      </dgm:prSet>
      <dgm:spPr/>
    </dgm:pt>
    <dgm:pt modelId="{34BC133B-F303-4C6C-8226-D15D8704ACD1}" type="pres">
      <dgm:prSet presAssocID="{AE9A6E3C-5AFE-474F-AE69-02D141DD61A4}" presName="rootComposite" presStyleCnt="0"/>
      <dgm:spPr/>
    </dgm:pt>
    <dgm:pt modelId="{D54F8404-4136-487D-89AD-D752DBE37DBF}" type="pres">
      <dgm:prSet presAssocID="{AE9A6E3C-5AFE-474F-AE69-02D141DD61A4}" presName="rootText" presStyleLbl="node2" presStyleIdx="2" presStyleCnt="4">
        <dgm:presLayoutVars>
          <dgm:chPref val="3"/>
        </dgm:presLayoutVars>
      </dgm:prSet>
      <dgm:spPr/>
    </dgm:pt>
    <dgm:pt modelId="{C11C0E2B-E7BB-4822-80C6-DA738864F72E}" type="pres">
      <dgm:prSet presAssocID="{AE9A6E3C-5AFE-474F-AE69-02D141DD61A4}" presName="rootConnector" presStyleLbl="node2" presStyleIdx="2" presStyleCnt="4"/>
      <dgm:spPr/>
    </dgm:pt>
    <dgm:pt modelId="{80D515E5-E04C-48F1-8AD9-09FF3C8DC2E4}" type="pres">
      <dgm:prSet presAssocID="{AE9A6E3C-5AFE-474F-AE69-02D141DD61A4}" presName="hierChild4" presStyleCnt="0"/>
      <dgm:spPr/>
    </dgm:pt>
    <dgm:pt modelId="{E15A6F73-4AB6-444A-8C08-10F681E7F6AF}" type="pres">
      <dgm:prSet presAssocID="{AE9A6E3C-5AFE-474F-AE69-02D141DD61A4}" presName="hierChild5" presStyleCnt="0"/>
      <dgm:spPr/>
    </dgm:pt>
    <dgm:pt modelId="{3852CAEF-0457-4AEC-ADAA-7283F9116A55}" type="pres">
      <dgm:prSet presAssocID="{FB76CC39-8E95-4512-A6F8-0AACA3C26E53}" presName="Name37" presStyleLbl="parChTrans1D2" presStyleIdx="3" presStyleCnt="4"/>
      <dgm:spPr/>
    </dgm:pt>
    <dgm:pt modelId="{3C65235E-A777-40CC-ADA7-64BBF9CAFF97}" type="pres">
      <dgm:prSet presAssocID="{AEB8ED29-12FF-4139-B727-43C24A1A5D06}" presName="hierRoot2" presStyleCnt="0">
        <dgm:presLayoutVars>
          <dgm:hierBranch val="init"/>
        </dgm:presLayoutVars>
      </dgm:prSet>
      <dgm:spPr/>
    </dgm:pt>
    <dgm:pt modelId="{7063C21C-87FE-4721-B7FC-8CCC7791C5A1}" type="pres">
      <dgm:prSet presAssocID="{AEB8ED29-12FF-4139-B727-43C24A1A5D06}" presName="rootComposite" presStyleCnt="0"/>
      <dgm:spPr/>
    </dgm:pt>
    <dgm:pt modelId="{2153C492-5B62-4F02-AE4F-6751AD752226}" type="pres">
      <dgm:prSet presAssocID="{AEB8ED29-12FF-4139-B727-43C24A1A5D06}" presName="rootText" presStyleLbl="node2" presStyleIdx="3" presStyleCnt="4">
        <dgm:presLayoutVars>
          <dgm:chPref val="3"/>
        </dgm:presLayoutVars>
      </dgm:prSet>
      <dgm:spPr/>
    </dgm:pt>
    <dgm:pt modelId="{0C14E639-936D-401C-ABD2-0BBB78E2FFEB}" type="pres">
      <dgm:prSet presAssocID="{AEB8ED29-12FF-4139-B727-43C24A1A5D06}" presName="rootConnector" presStyleLbl="node2" presStyleIdx="3" presStyleCnt="4"/>
      <dgm:spPr/>
    </dgm:pt>
    <dgm:pt modelId="{A82C06FC-73B9-45C5-90A6-754588E2BD05}" type="pres">
      <dgm:prSet presAssocID="{AEB8ED29-12FF-4139-B727-43C24A1A5D06}" presName="hierChild4" presStyleCnt="0"/>
      <dgm:spPr/>
    </dgm:pt>
    <dgm:pt modelId="{87595124-2774-4488-8F6C-5BE3F9540889}" type="pres">
      <dgm:prSet presAssocID="{AEB8ED29-12FF-4139-B727-43C24A1A5D06}" presName="hierChild5" presStyleCnt="0"/>
      <dgm:spPr/>
    </dgm:pt>
    <dgm:pt modelId="{DC7AAE16-D0D4-45D6-ADE4-D1485389CEA1}" type="pres">
      <dgm:prSet presAssocID="{96A97E66-06AD-4D13-A091-DBCD3443B49A}" presName="hierChild3" presStyleCnt="0"/>
      <dgm:spPr/>
    </dgm:pt>
  </dgm:ptLst>
  <dgm:cxnLst>
    <dgm:cxn modelId="{85580600-D30D-47A6-AEAD-AFE104FC1577}" type="presOf" srcId="{B2998576-ECE7-4796-AD7F-5E063CAA4292}" destId="{D542B10C-8121-4ECB-A8FA-AC4EF137F249}" srcOrd="0" destOrd="0" presId="urn:microsoft.com/office/officeart/2005/8/layout/orgChart1"/>
    <dgm:cxn modelId="{85056503-5172-4A60-AA21-3D4854CB65E8}" type="presOf" srcId="{7A2C5482-637B-448D-8148-10DD719DCC41}" destId="{00B79DCE-DF07-484B-A213-CC6E8F7F7E54}" srcOrd="1" destOrd="0" presId="urn:microsoft.com/office/officeart/2005/8/layout/orgChart1"/>
    <dgm:cxn modelId="{CABBD407-2AF5-44E4-8BEA-4FCC587C1E08}" srcId="{96A97E66-06AD-4D13-A091-DBCD3443B49A}" destId="{7A2C5482-637B-448D-8148-10DD719DCC41}" srcOrd="1" destOrd="0" parTransId="{30FD1DCF-1E78-4587-B1D0-DB5A1AE946BB}" sibTransId="{1AD7A253-F00E-4A5D-A52E-776F3421DFCD}"/>
    <dgm:cxn modelId="{8B22EA0C-54EC-4607-BE64-8219EA5BB4B8}" type="presOf" srcId="{FB76CC39-8E95-4512-A6F8-0AACA3C26E53}" destId="{3852CAEF-0457-4AEC-ADAA-7283F9116A55}" srcOrd="0" destOrd="0" presId="urn:microsoft.com/office/officeart/2005/8/layout/orgChart1"/>
    <dgm:cxn modelId="{BA7E561F-7AB6-45E7-A37D-2969BAD8C3A0}" type="presOf" srcId="{8E25797B-19E3-49DE-B84B-BB7E494553EC}" destId="{D6823F45-49EF-418A-A8BE-62A07FD28C2D}" srcOrd="0" destOrd="0" presId="urn:microsoft.com/office/officeart/2005/8/layout/orgChart1"/>
    <dgm:cxn modelId="{BE3DDB1F-AAF5-44BD-B23D-30EED9D29D79}" type="presOf" srcId="{96A97E66-06AD-4D13-A091-DBCD3443B49A}" destId="{74E3BEEC-F91E-4E4D-9555-64C87F7E5AD1}" srcOrd="0" destOrd="0" presId="urn:microsoft.com/office/officeart/2005/8/layout/orgChart1"/>
    <dgm:cxn modelId="{8022152D-82A1-4766-B17B-AAF48BCA3C2B}" type="presOf" srcId="{57AD8B1C-38CA-40CC-9A07-BF3DD79F768D}" destId="{BC24E2D3-F489-4B84-ACB2-0B9ECCFDC96A}" srcOrd="0" destOrd="0" presId="urn:microsoft.com/office/officeart/2005/8/layout/orgChart1"/>
    <dgm:cxn modelId="{ABCC0934-D5D5-4228-8ABD-956B746DA341}" type="presOf" srcId="{B2998576-ECE7-4796-AD7F-5E063CAA4292}" destId="{57DCAED6-2E64-4928-A0C4-F9DBD9D8685F}" srcOrd="1" destOrd="0" presId="urn:microsoft.com/office/officeart/2005/8/layout/orgChart1"/>
    <dgm:cxn modelId="{313DCF3C-3B33-433A-9FB3-AB7A2A8507F2}" type="presOf" srcId="{AEB8ED29-12FF-4139-B727-43C24A1A5D06}" destId="{0C14E639-936D-401C-ABD2-0BBB78E2FFEB}" srcOrd="1" destOrd="0" presId="urn:microsoft.com/office/officeart/2005/8/layout/orgChart1"/>
    <dgm:cxn modelId="{DF967872-B580-4FE2-AF54-620C124660C9}" srcId="{332C9C57-3D6D-46E9-8B77-837C8F104E43}" destId="{96A97E66-06AD-4D13-A091-DBCD3443B49A}" srcOrd="0" destOrd="0" parTransId="{87544778-021E-43DB-BDAA-80DB5CFDE134}" sibTransId="{FF90E1BB-8E37-47A0-B788-C5107E7FFE71}"/>
    <dgm:cxn modelId="{125CDF53-C081-4C7B-A87D-89E163D7ACCF}" srcId="{96A97E66-06AD-4D13-A091-DBCD3443B49A}" destId="{AEB8ED29-12FF-4139-B727-43C24A1A5D06}" srcOrd="3" destOrd="0" parTransId="{FB76CC39-8E95-4512-A6F8-0AACA3C26E53}" sibTransId="{93C96DF2-451E-4B41-A12D-0BD5AEC090E3}"/>
    <dgm:cxn modelId="{55D1D955-9BB2-4513-9134-8CF846F2C98B}" type="presOf" srcId="{96A97E66-06AD-4D13-A091-DBCD3443B49A}" destId="{98293D5A-30A0-4956-8732-3DEAFBFCD5A4}" srcOrd="1" destOrd="0" presId="urn:microsoft.com/office/officeart/2005/8/layout/orgChart1"/>
    <dgm:cxn modelId="{382C2B59-3054-44F5-818D-15C30976B40A}" type="presOf" srcId="{AE9A6E3C-5AFE-474F-AE69-02D141DD61A4}" destId="{C11C0E2B-E7BB-4822-80C6-DA738864F72E}" srcOrd="1" destOrd="0" presId="urn:microsoft.com/office/officeart/2005/8/layout/orgChart1"/>
    <dgm:cxn modelId="{F0034C7B-DB5C-43FD-9492-CE83936C0834}" type="presOf" srcId="{332C9C57-3D6D-46E9-8B77-837C8F104E43}" destId="{184D8362-4F0E-4E7B-A805-C81896FF1AF0}" srcOrd="0" destOrd="0" presId="urn:microsoft.com/office/officeart/2005/8/layout/orgChart1"/>
    <dgm:cxn modelId="{AF85DBA9-BA44-4B76-A127-DD718F657B3E}" type="presOf" srcId="{AEB8ED29-12FF-4139-B727-43C24A1A5D06}" destId="{2153C492-5B62-4F02-AE4F-6751AD752226}" srcOrd="0" destOrd="0" presId="urn:microsoft.com/office/officeart/2005/8/layout/orgChart1"/>
    <dgm:cxn modelId="{91E8A5B0-3E5E-43FB-A60A-F103AFF96314}" srcId="{96A97E66-06AD-4D13-A091-DBCD3443B49A}" destId="{B2998576-ECE7-4796-AD7F-5E063CAA4292}" srcOrd="0" destOrd="0" parTransId="{57AD8B1C-38CA-40CC-9A07-BF3DD79F768D}" sibTransId="{6DBDEF82-7142-4781-8725-ADC5B39C3C4C}"/>
    <dgm:cxn modelId="{D917E7D0-7777-4ED6-A01C-C208626AF537}" type="presOf" srcId="{AE9A6E3C-5AFE-474F-AE69-02D141DD61A4}" destId="{D54F8404-4136-487D-89AD-D752DBE37DBF}" srcOrd="0" destOrd="0" presId="urn:microsoft.com/office/officeart/2005/8/layout/orgChart1"/>
    <dgm:cxn modelId="{11A25CE6-F7FB-496A-A9A4-65A1FA0F5EC1}" type="presOf" srcId="{30FD1DCF-1E78-4587-B1D0-DB5A1AE946BB}" destId="{CD3C5E40-E92F-491D-A623-7A0CBA08D4CC}" srcOrd="0" destOrd="0" presId="urn:microsoft.com/office/officeart/2005/8/layout/orgChart1"/>
    <dgm:cxn modelId="{E6DDC3E6-3FC9-4A7B-8AD3-ACD929A665CE}" type="presOf" srcId="{7A2C5482-637B-448D-8148-10DD719DCC41}" destId="{6F078EA6-D484-417E-8E34-B9DB03112FA2}" srcOrd="0" destOrd="0" presId="urn:microsoft.com/office/officeart/2005/8/layout/orgChart1"/>
    <dgm:cxn modelId="{3FC5C2FF-0F81-4ECF-9E70-E320D3A354EE}" srcId="{96A97E66-06AD-4D13-A091-DBCD3443B49A}" destId="{AE9A6E3C-5AFE-474F-AE69-02D141DD61A4}" srcOrd="2" destOrd="0" parTransId="{8E25797B-19E3-49DE-B84B-BB7E494553EC}" sibTransId="{2EDFBCAE-3CFB-488B-A74A-07A6FF791541}"/>
    <dgm:cxn modelId="{88E85A53-AE91-4BAE-94B9-8E9E4518BA40}" type="presParOf" srcId="{184D8362-4F0E-4E7B-A805-C81896FF1AF0}" destId="{F42E2DB8-B99B-40DD-814E-A5719CA0E5A4}" srcOrd="0" destOrd="0" presId="urn:microsoft.com/office/officeart/2005/8/layout/orgChart1"/>
    <dgm:cxn modelId="{42A2B96C-0321-4203-8308-DD8DB249F67D}" type="presParOf" srcId="{F42E2DB8-B99B-40DD-814E-A5719CA0E5A4}" destId="{E141F5B4-C32F-4CAE-BE6F-9BBF78F0F1F3}" srcOrd="0" destOrd="0" presId="urn:microsoft.com/office/officeart/2005/8/layout/orgChart1"/>
    <dgm:cxn modelId="{310F4A6F-832D-474F-983E-55CBC4D30F03}" type="presParOf" srcId="{E141F5B4-C32F-4CAE-BE6F-9BBF78F0F1F3}" destId="{74E3BEEC-F91E-4E4D-9555-64C87F7E5AD1}" srcOrd="0" destOrd="0" presId="urn:microsoft.com/office/officeart/2005/8/layout/orgChart1"/>
    <dgm:cxn modelId="{BF5C95E7-D120-4B77-81F5-D44A2854ADA7}" type="presParOf" srcId="{E141F5B4-C32F-4CAE-BE6F-9BBF78F0F1F3}" destId="{98293D5A-30A0-4956-8732-3DEAFBFCD5A4}" srcOrd="1" destOrd="0" presId="urn:microsoft.com/office/officeart/2005/8/layout/orgChart1"/>
    <dgm:cxn modelId="{9C7C898F-E536-4864-A652-393D904195E2}" type="presParOf" srcId="{F42E2DB8-B99B-40DD-814E-A5719CA0E5A4}" destId="{06AD25E9-DC29-418C-9E83-4CA526F5AB9B}" srcOrd="1" destOrd="0" presId="urn:microsoft.com/office/officeart/2005/8/layout/orgChart1"/>
    <dgm:cxn modelId="{56840F0E-58B8-4BF9-983A-E17F5D7A3E22}" type="presParOf" srcId="{06AD25E9-DC29-418C-9E83-4CA526F5AB9B}" destId="{BC24E2D3-F489-4B84-ACB2-0B9ECCFDC96A}" srcOrd="0" destOrd="0" presId="urn:microsoft.com/office/officeart/2005/8/layout/orgChart1"/>
    <dgm:cxn modelId="{EADED291-7CA8-4559-8FD7-7D7E5D9C1208}" type="presParOf" srcId="{06AD25E9-DC29-418C-9E83-4CA526F5AB9B}" destId="{B1AA0AF0-FAC6-4DA7-9C44-D2EB02F37AF7}" srcOrd="1" destOrd="0" presId="urn:microsoft.com/office/officeart/2005/8/layout/orgChart1"/>
    <dgm:cxn modelId="{91ACFFD7-7C17-4E29-9DEB-10862763A8D2}" type="presParOf" srcId="{B1AA0AF0-FAC6-4DA7-9C44-D2EB02F37AF7}" destId="{6BD00129-7D69-4C02-83F1-8CEF98EB3448}" srcOrd="0" destOrd="0" presId="urn:microsoft.com/office/officeart/2005/8/layout/orgChart1"/>
    <dgm:cxn modelId="{BD83E8E5-77B3-420D-9B64-7787241B5788}" type="presParOf" srcId="{6BD00129-7D69-4C02-83F1-8CEF98EB3448}" destId="{D542B10C-8121-4ECB-A8FA-AC4EF137F249}" srcOrd="0" destOrd="0" presId="urn:microsoft.com/office/officeart/2005/8/layout/orgChart1"/>
    <dgm:cxn modelId="{3B1C2B64-481E-4C94-B547-D5970C14C21C}" type="presParOf" srcId="{6BD00129-7D69-4C02-83F1-8CEF98EB3448}" destId="{57DCAED6-2E64-4928-A0C4-F9DBD9D8685F}" srcOrd="1" destOrd="0" presId="urn:microsoft.com/office/officeart/2005/8/layout/orgChart1"/>
    <dgm:cxn modelId="{DC32635C-04FC-4960-897E-1F288F1505C2}" type="presParOf" srcId="{B1AA0AF0-FAC6-4DA7-9C44-D2EB02F37AF7}" destId="{9CD8B9CF-D235-4460-88F5-39A42D3B787B}" srcOrd="1" destOrd="0" presId="urn:microsoft.com/office/officeart/2005/8/layout/orgChart1"/>
    <dgm:cxn modelId="{01537D09-EEC2-468E-8AC9-90D155FF9700}" type="presParOf" srcId="{B1AA0AF0-FAC6-4DA7-9C44-D2EB02F37AF7}" destId="{3D153CFF-0362-4EDF-B51D-F3CDB503AE47}" srcOrd="2" destOrd="0" presId="urn:microsoft.com/office/officeart/2005/8/layout/orgChart1"/>
    <dgm:cxn modelId="{E2BC1768-E119-4431-867A-3149124AA076}" type="presParOf" srcId="{06AD25E9-DC29-418C-9E83-4CA526F5AB9B}" destId="{CD3C5E40-E92F-491D-A623-7A0CBA08D4CC}" srcOrd="2" destOrd="0" presId="urn:microsoft.com/office/officeart/2005/8/layout/orgChart1"/>
    <dgm:cxn modelId="{F9A0D234-DA7A-48F4-985E-77932530F324}" type="presParOf" srcId="{06AD25E9-DC29-418C-9E83-4CA526F5AB9B}" destId="{3B1F8460-3A73-4FAE-A2EB-8749E017D572}" srcOrd="3" destOrd="0" presId="urn:microsoft.com/office/officeart/2005/8/layout/orgChart1"/>
    <dgm:cxn modelId="{0151FDDB-E473-4EA8-81E8-45A72AE5C633}" type="presParOf" srcId="{3B1F8460-3A73-4FAE-A2EB-8749E017D572}" destId="{DC72A22E-2289-4AB9-8B9C-E52A036928AA}" srcOrd="0" destOrd="0" presId="urn:microsoft.com/office/officeart/2005/8/layout/orgChart1"/>
    <dgm:cxn modelId="{1BEA1BDA-3903-4F34-B664-4CDFE6FD04FE}" type="presParOf" srcId="{DC72A22E-2289-4AB9-8B9C-E52A036928AA}" destId="{6F078EA6-D484-417E-8E34-B9DB03112FA2}" srcOrd="0" destOrd="0" presId="urn:microsoft.com/office/officeart/2005/8/layout/orgChart1"/>
    <dgm:cxn modelId="{D9EE9344-1D3C-4328-8D92-35C7E7E92EB7}" type="presParOf" srcId="{DC72A22E-2289-4AB9-8B9C-E52A036928AA}" destId="{00B79DCE-DF07-484B-A213-CC6E8F7F7E54}" srcOrd="1" destOrd="0" presId="urn:microsoft.com/office/officeart/2005/8/layout/orgChart1"/>
    <dgm:cxn modelId="{6BDCFE1C-88EB-4795-A333-9A5888657521}" type="presParOf" srcId="{3B1F8460-3A73-4FAE-A2EB-8749E017D572}" destId="{C94C89F2-C396-4A01-8B8F-14456BDE7687}" srcOrd="1" destOrd="0" presId="urn:microsoft.com/office/officeart/2005/8/layout/orgChart1"/>
    <dgm:cxn modelId="{FE916E34-2027-4F18-AA92-8715681AF730}" type="presParOf" srcId="{3B1F8460-3A73-4FAE-A2EB-8749E017D572}" destId="{5C9FFE4D-16FF-4410-8399-268CC8FF4BCB}" srcOrd="2" destOrd="0" presId="urn:microsoft.com/office/officeart/2005/8/layout/orgChart1"/>
    <dgm:cxn modelId="{E47D02A9-4C54-43F9-BE42-CCE18A37C899}" type="presParOf" srcId="{06AD25E9-DC29-418C-9E83-4CA526F5AB9B}" destId="{D6823F45-49EF-418A-A8BE-62A07FD28C2D}" srcOrd="4" destOrd="0" presId="urn:microsoft.com/office/officeart/2005/8/layout/orgChart1"/>
    <dgm:cxn modelId="{FA8D64B3-1C99-41F6-A38F-469BEFE31CC8}" type="presParOf" srcId="{06AD25E9-DC29-418C-9E83-4CA526F5AB9B}" destId="{7FA638A7-A038-4E5E-98EE-02229B3E9D70}" srcOrd="5" destOrd="0" presId="urn:microsoft.com/office/officeart/2005/8/layout/orgChart1"/>
    <dgm:cxn modelId="{39F1D85F-C4AC-4C7F-8589-4F90D967D6F9}" type="presParOf" srcId="{7FA638A7-A038-4E5E-98EE-02229B3E9D70}" destId="{34BC133B-F303-4C6C-8226-D15D8704ACD1}" srcOrd="0" destOrd="0" presId="urn:microsoft.com/office/officeart/2005/8/layout/orgChart1"/>
    <dgm:cxn modelId="{FC3E251D-9050-40D2-BB7C-4F60BB462472}" type="presParOf" srcId="{34BC133B-F303-4C6C-8226-D15D8704ACD1}" destId="{D54F8404-4136-487D-89AD-D752DBE37DBF}" srcOrd="0" destOrd="0" presId="urn:microsoft.com/office/officeart/2005/8/layout/orgChart1"/>
    <dgm:cxn modelId="{667F4FC4-EAEE-44C3-8BE9-992397C054C4}" type="presParOf" srcId="{34BC133B-F303-4C6C-8226-D15D8704ACD1}" destId="{C11C0E2B-E7BB-4822-80C6-DA738864F72E}" srcOrd="1" destOrd="0" presId="urn:microsoft.com/office/officeart/2005/8/layout/orgChart1"/>
    <dgm:cxn modelId="{7A83E314-246F-4000-87A3-2DF5EBB8914F}" type="presParOf" srcId="{7FA638A7-A038-4E5E-98EE-02229B3E9D70}" destId="{80D515E5-E04C-48F1-8AD9-09FF3C8DC2E4}" srcOrd="1" destOrd="0" presId="urn:microsoft.com/office/officeart/2005/8/layout/orgChart1"/>
    <dgm:cxn modelId="{7DBD2F6B-AB0A-4FAE-8573-3258F2895343}" type="presParOf" srcId="{7FA638A7-A038-4E5E-98EE-02229B3E9D70}" destId="{E15A6F73-4AB6-444A-8C08-10F681E7F6AF}" srcOrd="2" destOrd="0" presId="urn:microsoft.com/office/officeart/2005/8/layout/orgChart1"/>
    <dgm:cxn modelId="{FA87ACD4-E35F-41BE-9031-0AACD158737F}" type="presParOf" srcId="{06AD25E9-DC29-418C-9E83-4CA526F5AB9B}" destId="{3852CAEF-0457-4AEC-ADAA-7283F9116A55}" srcOrd="6" destOrd="0" presId="urn:microsoft.com/office/officeart/2005/8/layout/orgChart1"/>
    <dgm:cxn modelId="{4CA1FE88-D8D3-4517-ACC2-953278D016AD}" type="presParOf" srcId="{06AD25E9-DC29-418C-9E83-4CA526F5AB9B}" destId="{3C65235E-A777-40CC-ADA7-64BBF9CAFF97}" srcOrd="7" destOrd="0" presId="urn:microsoft.com/office/officeart/2005/8/layout/orgChart1"/>
    <dgm:cxn modelId="{6552C958-706A-48EB-89D3-BF3616E1C39F}" type="presParOf" srcId="{3C65235E-A777-40CC-ADA7-64BBF9CAFF97}" destId="{7063C21C-87FE-4721-B7FC-8CCC7791C5A1}" srcOrd="0" destOrd="0" presId="urn:microsoft.com/office/officeart/2005/8/layout/orgChart1"/>
    <dgm:cxn modelId="{99C0E2ED-F0F4-4641-B68E-93F0106E7F88}" type="presParOf" srcId="{7063C21C-87FE-4721-B7FC-8CCC7791C5A1}" destId="{2153C492-5B62-4F02-AE4F-6751AD752226}" srcOrd="0" destOrd="0" presId="urn:microsoft.com/office/officeart/2005/8/layout/orgChart1"/>
    <dgm:cxn modelId="{432EDB6D-5D48-4DE4-AD0B-8DE713A3841A}" type="presParOf" srcId="{7063C21C-87FE-4721-B7FC-8CCC7791C5A1}" destId="{0C14E639-936D-401C-ABD2-0BBB78E2FFEB}" srcOrd="1" destOrd="0" presId="urn:microsoft.com/office/officeart/2005/8/layout/orgChart1"/>
    <dgm:cxn modelId="{1A1D3652-5AD0-4DDA-B868-25A9AD2B9F5B}" type="presParOf" srcId="{3C65235E-A777-40CC-ADA7-64BBF9CAFF97}" destId="{A82C06FC-73B9-45C5-90A6-754588E2BD05}" srcOrd="1" destOrd="0" presId="urn:microsoft.com/office/officeart/2005/8/layout/orgChart1"/>
    <dgm:cxn modelId="{F58B10FC-E552-47D3-AA9E-46BC95E623D2}" type="presParOf" srcId="{3C65235E-A777-40CC-ADA7-64BBF9CAFF97}" destId="{87595124-2774-4488-8F6C-5BE3F9540889}" srcOrd="2" destOrd="0" presId="urn:microsoft.com/office/officeart/2005/8/layout/orgChart1"/>
    <dgm:cxn modelId="{DBAC9AFA-1830-4BE0-AF18-D79608CFCD7E}" type="presParOf" srcId="{F42E2DB8-B99B-40DD-814E-A5719CA0E5A4}" destId="{DC7AAE16-D0D4-45D6-ADE4-D1485389CEA1}"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74EB7E-90D7-4C25-A25B-01FE4E2C372F}" type="doc">
      <dgm:prSet loTypeId="urn:microsoft.com/office/officeart/2005/8/layout/venn1" loCatId="relationship" qsTypeId="urn:microsoft.com/office/officeart/2005/8/quickstyle/simple4" qsCatId="simple" csTypeId="urn:microsoft.com/office/officeart/2005/8/colors/colorful3" csCatId="colorful" phldr="1"/>
      <dgm:spPr/>
      <dgm:t>
        <a:bodyPr/>
        <a:lstStyle/>
        <a:p>
          <a:endParaRPr lang="en-US"/>
        </a:p>
      </dgm:t>
    </dgm:pt>
    <dgm:pt modelId="{8B3B18A6-42E4-460F-9086-FB8A7B87AA96}">
      <dgm:prSet phldrT="[Text]" custT="1"/>
      <dgm:spPr/>
      <dgm:t>
        <a:bodyPr/>
        <a:lstStyle/>
        <a:p>
          <a:r>
            <a:rPr lang="en-US" sz="2000" b="1"/>
            <a:t>Regional Resilience Grant Program </a:t>
          </a:r>
          <a:r>
            <a:rPr lang="en-US" sz="2000"/>
            <a:t>(RRGP)</a:t>
          </a:r>
        </a:p>
      </dgm:t>
    </dgm:pt>
    <dgm:pt modelId="{978E5214-1A27-4B13-8BC9-758059C070B0}" type="parTrans" cxnId="{C8E59B19-D549-4725-8B6E-E5B62A6C2C4C}">
      <dgm:prSet/>
      <dgm:spPr/>
      <dgm:t>
        <a:bodyPr/>
        <a:lstStyle/>
        <a:p>
          <a:endParaRPr lang="en-US" sz="2000"/>
        </a:p>
      </dgm:t>
    </dgm:pt>
    <dgm:pt modelId="{FEC02090-BEDC-4DEE-B5A1-078F624BF618}" type="sibTrans" cxnId="{C8E59B19-D549-4725-8B6E-E5B62A6C2C4C}">
      <dgm:prSet/>
      <dgm:spPr/>
      <dgm:t>
        <a:bodyPr/>
        <a:lstStyle/>
        <a:p>
          <a:endParaRPr lang="en-US" sz="2000"/>
        </a:p>
      </dgm:t>
    </dgm:pt>
    <dgm:pt modelId="{6FED5750-F627-488F-BE3E-1EA1466DC0FC}">
      <dgm:prSet phldrT="[Text]" custT="1"/>
      <dgm:spPr/>
      <dgm:t>
        <a:bodyPr/>
        <a:lstStyle/>
        <a:p>
          <a:pPr rtl="0"/>
          <a:r>
            <a:rPr lang="en-US" sz="2000" b="1">
              <a:latin typeface="+mn-lt"/>
            </a:rPr>
            <a:t>Adaptation Planning Grant Program</a:t>
          </a:r>
          <a:r>
            <a:rPr lang="en-US" sz="2000">
              <a:latin typeface="+mn-lt"/>
            </a:rPr>
            <a:t> (APGP)</a:t>
          </a:r>
        </a:p>
      </dgm:t>
    </dgm:pt>
    <dgm:pt modelId="{3400DB95-6EE9-495D-A45C-859CE1A6592A}" type="parTrans" cxnId="{AD10D8BA-FE16-4D6C-8FE1-CB681631CE81}">
      <dgm:prSet/>
      <dgm:spPr/>
      <dgm:t>
        <a:bodyPr/>
        <a:lstStyle/>
        <a:p>
          <a:endParaRPr lang="en-US" sz="2000"/>
        </a:p>
      </dgm:t>
    </dgm:pt>
    <dgm:pt modelId="{6F93609A-92C0-473C-BF9F-418B8381B70B}" type="sibTrans" cxnId="{AD10D8BA-FE16-4D6C-8FE1-CB681631CE81}">
      <dgm:prSet/>
      <dgm:spPr/>
      <dgm:t>
        <a:bodyPr/>
        <a:lstStyle/>
        <a:p>
          <a:endParaRPr lang="en-US" sz="2000"/>
        </a:p>
      </dgm:t>
    </dgm:pt>
    <dgm:pt modelId="{14AAEF2F-68A6-4FC8-9898-64E4E779A8E5}">
      <dgm:prSet phldrT="[Text]" custT="1"/>
      <dgm:spPr/>
      <dgm:t>
        <a:bodyPr/>
        <a:lstStyle/>
        <a:p>
          <a:r>
            <a:rPr lang="en-US" sz="2000" b="1"/>
            <a:t>Extreme Heat &amp; Community Resilience Grant Program </a:t>
          </a:r>
          <a:r>
            <a:rPr lang="en-US" sz="2000" b="0"/>
            <a:t>(EHCRP)</a:t>
          </a:r>
          <a:endParaRPr lang="en-US" sz="2000" b="1"/>
        </a:p>
      </dgm:t>
    </dgm:pt>
    <dgm:pt modelId="{9E25CFBD-B5FC-4F94-8837-AB57BEAD98FD}" type="parTrans" cxnId="{AE94B7F2-0089-40F7-878A-10840C7BDC39}">
      <dgm:prSet/>
      <dgm:spPr/>
      <dgm:t>
        <a:bodyPr/>
        <a:lstStyle/>
        <a:p>
          <a:endParaRPr lang="en-US" sz="2000"/>
        </a:p>
      </dgm:t>
    </dgm:pt>
    <dgm:pt modelId="{0277DADF-C87B-417C-A325-34F91F420B26}" type="sibTrans" cxnId="{AE94B7F2-0089-40F7-878A-10840C7BDC39}">
      <dgm:prSet/>
      <dgm:spPr/>
      <dgm:t>
        <a:bodyPr/>
        <a:lstStyle/>
        <a:p>
          <a:endParaRPr lang="en-US" sz="2000"/>
        </a:p>
      </dgm:t>
    </dgm:pt>
    <dgm:pt modelId="{79ADCCEF-895B-453A-94C0-AAA3380D6DA6}" type="pres">
      <dgm:prSet presAssocID="{9E74EB7E-90D7-4C25-A25B-01FE4E2C372F}" presName="compositeShape" presStyleCnt="0">
        <dgm:presLayoutVars>
          <dgm:chMax val="7"/>
          <dgm:dir/>
          <dgm:resizeHandles val="exact"/>
        </dgm:presLayoutVars>
      </dgm:prSet>
      <dgm:spPr/>
    </dgm:pt>
    <dgm:pt modelId="{E7240959-4525-4816-80E8-FBFD724FC2D3}" type="pres">
      <dgm:prSet presAssocID="{8B3B18A6-42E4-460F-9086-FB8A7B87AA96}" presName="circ1" presStyleLbl="vennNode1" presStyleIdx="0" presStyleCnt="3"/>
      <dgm:spPr/>
    </dgm:pt>
    <dgm:pt modelId="{5E7F8CFF-8FF5-432A-AD10-D399F1BFE0EE}" type="pres">
      <dgm:prSet presAssocID="{8B3B18A6-42E4-460F-9086-FB8A7B87AA96}" presName="circ1Tx" presStyleLbl="revTx" presStyleIdx="0" presStyleCnt="0">
        <dgm:presLayoutVars>
          <dgm:chMax val="0"/>
          <dgm:chPref val="0"/>
          <dgm:bulletEnabled val="1"/>
        </dgm:presLayoutVars>
      </dgm:prSet>
      <dgm:spPr/>
    </dgm:pt>
    <dgm:pt modelId="{120B74E3-2AA4-4B43-B134-9B04B5A98D37}" type="pres">
      <dgm:prSet presAssocID="{6FED5750-F627-488F-BE3E-1EA1466DC0FC}" presName="circ2" presStyleLbl="vennNode1" presStyleIdx="1" presStyleCnt="3"/>
      <dgm:spPr/>
    </dgm:pt>
    <dgm:pt modelId="{D1D33A0A-B09D-4A2E-85F8-8FD44B77533B}" type="pres">
      <dgm:prSet presAssocID="{6FED5750-F627-488F-BE3E-1EA1466DC0FC}" presName="circ2Tx" presStyleLbl="revTx" presStyleIdx="0" presStyleCnt="0">
        <dgm:presLayoutVars>
          <dgm:chMax val="0"/>
          <dgm:chPref val="0"/>
          <dgm:bulletEnabled val="1"/>
        </dgm:presLayoutVars>
      </dgm:prSet>
      <dgm:spPr/>
    </dgm:pt>
    <dgm:pt modelId="{BA3AF017-96FF-43A8-AB6E-163D16308E72}" type="pres">
      <dgm:prSet presAssocID="{14AAEF2F-68A6-4FC8-9898-64E4E779A8E5}" presName="circ3" presStyleLbl="vennNode1" presStyleIdx="2" presStyleCnt="3"/>
      <dgm:spPr/>
    </dgm:pt>
    <dgm:pt modelId="{90AF312F-A5C4-42F8-BF18-A94343D996C7}" type="pres">
      <dgm:prSet presAssocID="{14AAEF2F-68A6-4FC8-9898-64E4E779A8E5}" presName="circ3Tx" presStyleLbl="revTx" presStyleIdx="0" presStyleCnt="0">
        <dgm:presLayoutVars>
          <dgm:chMax val="0"/>
          <dgm:chPref val="0"/>
          <dgm:bulletEnabled val="1"/>
        </dgm:presLayoutVars>
      </dgm:prSet>
      <dgm:spPr/>
    </dgm:pt>
  </dgm:ptLst>
  <dgm:cxnLst>
    <dgm:cxn modelId="{C8E59B19-D549-4725-8B6E-E5B62A6C2C4C}" srcId="{9E74EB7E-90D7-4C25-A25B-01FE4E2C372F}" destId="{8B3B18A6-42E4-460F-9086-FB8A7B87AA96}" srcOrd="0" destOrd="0" parTransId="{978E5214-1A27-4B13-8BC9-758059C070B0}" sibTransId="{FEC02090-BEDC-4DEE-B5A1-078F624BF618}"/>
    <dgm:cxn modelId="{54CF2324-2298-48DD-9361-D95E39A62DBD}" type="presOf" srcId="{6FED5750-F627-488F-BE3E-1EA1466DC0FC}" destId="{120B74E3-2AA4-4B43-B134-9B04B5A98D37}" srcOrd="0" destOrd="0" presId="urn:microsoft.com/office/officeart/2005/8/layout/venn1"/>
    <dgm:cxn modelId="{AA28D062-4E16-4DD2-8E7E-D2A4EE55B3E6}" type="presOf" srcId="{6FED5750-F627-488F-BE3E-1EA1466DC0FC}" destId="{D1D33A0A-B09D-4A2E-85F8-8FD44B77533B}" srcOrd="1" destOrd="0" presId="urn:microsoft.com/office/officeart/2005/8/layout/venn1"/>
    <dgm:cxn modelId="{D589BB68-85E2-47BA-8CB6-14097CE90884}" type="presOf" srcId="{14AAEF2F-68A6-4FC8-9898-64E4E779A8E5}" destId="{BA3AF017-96FF-43A8-AB6E-163D16308E72}" srcOrd="0" destOrd="0" presId="urn:microsoft.com/office/officeart/2005/8/layout/venn1"/>
    <dgm:cxn modelId="{8C6CF993-E2EE-4DD0-9F32-9FD8351F9B4A}" type="presOf" srcId="{8B3B18A6-42E4-460F-9086-FB8A7B87AA96}" destId="{5E7F8CFF-8FF5-432A-AD10-D399F1BFE0EE}" srcOrd="1" destOrd="0" presId="urn:microsoft.com/office/officeart/2005/8/layout/venn1"/>
    <dgm:cxn modelId="{EDB510A8-42FA-4B16-838F-72D91E672DE2}" type="presOf" srcId="{9E74EB7E-90D7-4C25-A25B-01FE4E2C372F}" destId="{79ADCCEF-895B-453A-94C0-AAA3380D6DA6}" srcOrd="0" destOrd="0" presId="urn:microsoft.com/office/officeart/2005/8/layout/venn1"/>
    <dgm:cxn modelId="{AD10D8BA-FE16-4D6C-8FE1-CB681631CE81}" srcId="{9E74EB7E-90D7-4C25-A25B-01FE4E2C372F}" destId="{6FED5750-F627-488F-BE3E-1EA1466DC0FC}" srcOrd="1" destOrd="0" parTransId="{3400DB95-6EE9-495D-A45C-859CE1A6592A}" sibTransId="{6F93609A-92C0-473C-BF9F-418B8381B70B}"/>
    <dgm:cxn modelId="{DFF120D1-ED59-4B3A-A3E9-E648C790E97F}" type="presOf" srcId="{14AAEF2F-68A6-4FC8-9898-64E4E779A8E5}" destId="{90AF312F-A5C4-42F8-BF18-A94343D996C7}" srcOrd="1" destOrd="0" presId="urn:microsoft.com/office/officeart/2005/8/layout/venn1"/>
    <dgm:cxn modelId="{9E02E4DA-EF46-4D05-ABF0-8F9CFDC684F7}" type="presOf" srcId="{8B3B18A6-42E4-460F-9086-FB8A7B87AA96}" destId="{E7240959-4525-4816-80E8-FBFD724FC2D3}" srcOrd="0" destOrd="0" presId="urn:microsoft.com/office/officeart/2005/8/layout/venn1"/>
    <dgm:cxn modelId="{AE94B7F2-0089-40F7-878A-10840C7BDC39}" srcId="{9E74EB7E-90D7-4C25-A25B-01FE4E2C372F}" destId="{14AAEF2F-68A6-4FC8-9898-64E4E779A8E5}" srcOrd="2" destOrd="0" parTransId="{9E25CFBD-B5FC-4F94-8837-AB57BEAD98FD}" sibTransId="{0277DADF-C87B-417C-A325-34F91F420B26}"/>
    <dgm:cxn modelId="{8C8B5642-A6D8-4713-8A30-54E09A5300AC}" type="presParOf" srcId="{79ADCCEF-895B-453A-94C0-AAA3380D6DA6}" destId="{E7240959-4525-4816-80E8-FBFD724FC2D3}" srcOrd="0" destOrd="0" presId="urn:microsoft.com/office/officeart/2005/8/layout/venn1"/>
    <dgm:cxn modelId="{F69D1B64-037D-45E1-AF81-03056A41EAF3}" type="presParOf" srcId="{79ADCCEF-895B-453A-94C0-AAA3380D6DA6}" destId="{5E7F8CFF-8FF5-432A-AD10-D399F1BFE0EE}" srcOrd="1" destOrd="0" presId="urn:microsoft.com/office/officeart/2005/8/layout/venn1"/>
    <dgm:cxn modelId="{AC29FA86-54B2-4A47-8821-1CBEBA042E0E}" type="presParOf" srcId="{79ADCCEF-895B-453A-94C0-AAA3380D6DA6}" destId="{120B74E3-2AA4-4B43-B134-9B04B5A98D37}" srcOrd="2" destOrd="0" presId="urn:microsoft.com/office/officeart/2005/8/layout/venn1"/>
    <dgm:cxn modelId="{AB3B17BF-2424-4234-A857-AEE0F7CE74B4}" type="presParOf" srcId="{79ADCCEF-895B-453A-94C0-AAA3380D6DA6}" destId="{D1D33A0A-B09D-4A2E-85F8-8FD44B77533B}" srcOrd="3" destOrd="0" presId="urn:microsoft.com/office/officeart/2005/8/layout/venn1"/>
    <dgm:cxn modelId="{CB21B70C-C211-4E43-97A3-B991189B6083}" type="presParOf" srcId="{79ADCCEF-895B-453A-94C0-AAA3380D6DA6}" destId="{BA3AF017-96FF-43A8-AB6E-163D16308E72}" srcOrd="4" destOrd="0" presId="urn:microsoft.com/office/officeart/2005/8/layout/venn1"/>
    <dgm:cxn modelId="{A86D0B8C-ACF1-4668-8E80-764E56E11743}" type="presParOf" srcId="{79ADCCEF-895B-453A-94C0-AAA3380D6DA6}" destId="{90AF312F-A5C4-42F8-BF18-A94343D996C7}" srcOrd="5" destOrd="0" presId="urn:microsoft.com/office/officeart/2005/8/layout/ven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01F55B-51E9-4FFF-9AD0-6389F26BEC6B}" type="doc">
      <dgm:prSet loTypeId="urn:microsoft.com/office/officeart/2005/8/layout/hList6" loCatId="list" qsTypeId="urn:microsoft.com/office/officeart/2005/8/quickstyle/simple1" qsCatId="simple" csTypeId="urn:microsoft.com/office/officeart/2005/8/colors/accent2_3" csCatId="accent2" phldr="1"/>
      <dgm:spPr/>
      <dgm:t>
        <a:bodyPr/>
        <a:lstStyle/>
        <a:p>
          <a:endParaRPr lang="en-US"/>
        </a:p>
      </dgm:t>
    </dgm:pt>
    <dgm:pt modelId="{B7F608CA-9271-4DB4-9F6B-4E28E49CFB41}">
      <dgm:prSet phldrT="[Text]" phldr="0"/>
      <dgm:spPr/>
      <dgm:t>
        <a:bodyPr/>
        <a:lstStyle/>
        <a:p>
          <a:pPr rtl="0"/>
          <a:r>
            <a:rPr lang="en-US">
              <a:latin typeface="Calibri Light" panose="020F0302020204030204"/>
            </a:rPr>
            <a:t>Historical Data</a:t>
          </a:r>
          <a:endParaRPr lang="en-US"/>
        </a:p>
      </dgm:t>
    </dgm:pt>
    <dgm:pt modelId="{3EC66CB9-1F79-41B1-B3D3-223D57690246}" type="parTrans" cxnId="{1AAADD15-C4CE-484B-86CA-CBD98E11FA14}">
      <dgm:prSet/>
      <dgm:spPr/>
      <dgm:t>
        <a:bodyPr/>
        <a:lstStyle/>
        <a:p>
          <a:endParaRPr lang="en-US"/>
        </a:p>
      </dgm:t>
    </dgm:pt>
    <dgm:pt modelId="{EC4EFAFB-0AF5-4564-814A-E6CEE81E4070}" type="sibTrans" cxnId="{1AAADD15-C4CE-484B-86CA-CBD98E11FA14}">
      <dgm:prSet/>
      <dgm:spPr/>
      <dgm:t>
        <a:bodyPr/>
        <a:lstStyle/>
        <a:p>
          <a:endParaRPr lang="en-US"/>
        </a:p>
      </dgm:t>
    </dgm:pt>
    <dgm:pt modelId="{EEA65B8B-7A7D-4976-A8B6-7700075201B5}">
      <dgm:prSet phldrT="[Text]" phldr="0"/>
      <dgm:spPr/>
      <dgm:t>
        <a:bodyPr/>
        <a:lstStyle/>
        <a:p>
          <a:pPr rtl="0"/>
          <a:r>
            <a:rPr lang="en-US">
              <a:latin typeface="Calibri Light" panose="020F0302020204030204"/>
            </a:rPr>
            <a:t>Projections and Forcasts </a:t>
          </a:r>
          <a:endParaRPr lang="en-US"/>
        </a:p>
      </dgm:t>
    </dgm:pt>
    <dgm:pt modelId="{6E658E22-5D4D-441F-A0F2-C184B142E41E}" type="parTrans" cxnId="{E60A861B-417F-4A78-8FCB-D2E12DD5A469}">
      <dgm:prSet/>
      <dgm:spPr/>
      <dgm:t>
        <a:bodyPr/>
        <a:lstStyle/>
        <a:p>
          <a:endParaRPr lang="en-US"/>
        </a:p>
      </dgm:t>
    </dgm:pt>
    <dgm:pt modelId="{D1944ECA-6BB0-48F7-96AD-6C5251C35A3A}" type="sibTrans" cxnId="{E60A861B-417F-4A78-8FCB-D2E12DD5A469}">
      <dgm:prSet/>
      <dgm:spPr/>
      <dgm:t>
        <a:bodyPr/>
        <a:lstStyle/>
        <a:p>
          <a:endParaRPr lang="en-US"/>
        </a:p>
      </dgm:t>
    </dgm:pt>
    <dgm:pt modelId="{62C6CF47-E30A-423F-A5F3-4F1D6C14AAE8}">
      <dgm:prSet phldrT="[Text]" phldr="0"/>
      <dgm:spPr/>
      <dgm:t>
        <a:bodyPr/>
        <a:lstStyle/>
        <a:p>
          <a:pPr rtl="0"/>
          <a:r>
            <a:rPr lang="en-US">
              <a:latin typeface="Calibri Light" panose="020F0302020204030204"/>
            </a:rPr>
            <a:t>Online and Mobile</a:t>
          </a:r>
          <a:endParaRPr lang="en-US"/>
        </a:p>
      </dgm:t>
    </dgm:pt>
    <dgm:pt modelId="{7850606C-8DED-44CC-8C8C-1D82C4FD1613}" type="parTrans" cxnId="{7C4ABD5C-DBB4-413E-8742-A062D7148DF5}">
      <dgm:prSet/>
      <dgm:spPr/>
      <dgm:t>
        <a:bodyPr/>
        <a:lstStyle/>
        <a:p>
          <a:endParaRPr lang="en-US"/>
        </a:p>
      </dgm:t>
    </dgm:pt>
    <dgm:pt modelId="{ADC81371-FCC1-4324-A43A-74617AF6E16A}" type="sibTrans" cxnId="{7C4ABD5C-DBB4-413E-8742-A062D7148DF5}">
      <dgm:prSet/>
      <dgm:spPr/>
      <dgm:t>
        <a:bodyPr/>
        <a:lstStyle/>
        <a:p>
          <a:endParaRPr lang="en-US"/>
        </a:p>
      </dgm:t>
    </dgm:pt>
    <dgm:pt modelId="{AD19C339-81C3-4704-91FE-055D29960CAD}" type="pres">
      <dgm:prSet presAssocID="{FD01F55B-51E9-4FFF-9AD0-6389F26BEC6B}" presName="Name0" presStyleCnt="0">
        <dgm:presLayoutVars>
          <dgm:dir/>
          <dgm:resizeHandles val="exact"/>
        </dgm:presLayoutVars>
      </dgm:prSet>
      <dgm:spPr/>
    </dgm:pt>
    <dgm:pt modelId="{CE369205-B024-4388-98C7-7D58E0D41A76}" type="pres">
      <dgm:prSet presAssocID="{B7F608CA-9271-4DB4-9F6B-4E28E49CFB41}" presName="node" presStyleLbl="node1" presStyleIdx="0" presStyleCnt="3">
        <dgm:presLayoutVars>
          <dgm:bulletEnabled val="1"/>
        </dgm:presLayoutVars>
      </dgm:prSet>
      <dgm:spPr/>
    </dgm:pt>
    <dgm:pt modelId="{3D537F77-27A8-491B-9194-0F38348BCE31}" type="pres">
      <dgm:prSet presAssocID="{EC4EFAFB-0AF5-4564-814A-E6CEE81E4070}" presName="sibTrans" presStyleCnt="0"/>
      <dgm:spPr/>
    </dgm:pt>
    <dgm:pt modelId="{5D91DDD6-9BA6-4F9A-A69B-41DCA32CE282}" type="pres">
      <dgm:prSet presAssocID="{EEA65B8B-7A7D-4976-A8B6-7700075201B5}" presName="node" presStyleLbl="node1" presStyleIdx="1" presStyleCnt="3">
        <dgm:presLayoutVars>
          <dgm:bulletEnabled val="1"/>
        </dgm:presLayoutVars>
      </dgm:prSet>
      <dgm:spPr/>
    </dgm:pt>
    <dgm:pt modelId="{59BD6B44-BF57-42B2-8AF5-D6E0AD603B78}" type="pres">
      <dgm:prSet presAssocID="{D1944ECA-6BB0-48F7-96AD-6C5251C35A3A}" presName="sibTrans" presStyleCnt="0"/>
      <dgm:spPr/>
    </dgm:pt>
    <dgm:pt modelId="{2FBE1982-40C5-4C75-9008-72922F6A2E61}" type="pres">
      <dgm:prSet presAssocID="{62C6CF47-E30A-423F-A5F3-4F1D6C14AAE8}" presName="node" presStyleLbl="node1" presStyleIdx="2" presStyleCnt="3">
        <dgm:presLayoutVars>
          <dgm:bulletEnabled val="1"/>
        </dgm:presLayoutVars>
      </dgm:prSet>
      <dgm:spPr/>
    </dgm:pt>
  </dgm:ptLst>
  <dgm:cxnLst>
    <dgm:cxn modelId="{1AAADD15-C4CE-484B-86CA-CBD98E11FA14}" srcId="{FD01F55B-51E9-4FFF-9AD0-6389F26BEC6B}" destId="{B7F608CA-9271-4DB4-9F6B-4E28E49CFB41}" srcOrd="0" destOrd="0" parTransId="{3EC66CB9-1F79-41B1-B3D3-223D57690246}" sibTransId="{EC4EFAFB-0AF5-4564-814A-E6CEE81E4070}"/>
    <dgm:cxn modelId="{E60A861B-417F-4A78-8FCB-D2E12DD5A469}" srcId="{FD01F55B-51E9-4FFF-9AD0-6389F26BEC6B}" destId="{EEA65B8B-7A7D-4976-A8B6-7700075201B5}" srcOrd="1" destOrd="0" parTransId="{6E658E22-5D4D-441F-A0F2-C184B142E41E}" sibTransId="{D1944ECA-6BB0-48F7-96AD-6C5251C35A3A}"/>
    <dgm:cxn modelId="{68348C3B-198C-419C-A04A-3EDDBC0D7775}" type="presOf" srcId="{62C6CF47-E30A-423F-A5F3-4F1D6C14AAE8}" destId="{2FBE1982-40C5-4C75-9008-72922F6A2E61}" srcOrd="0" destOrd="0" presId="urn:microsoft.com/office/officeart/2005/8/layout/hList6"/>
    <dgm:cxn modelId="{7C4ABD5C-DBB4-413E-8742-A062D7148DF5}" srcId="{FD01F55B-51E9-4FFF-9AD0-6389F26BEC6B}" destId="{62C6CF47-E30A-423F-A5F3-4F1D6C14AAE8}" srcOrd="2" destOrd="0" parTransId="{7850606C-8DED-44CC-8C8C-1D82C4FD1613}" sibTransId="{ADC81371-FCC1-4324-A43A-74617AF6E16A}"/>
    <dgm:cxn modelId="{59223295-FE27-4418-97B6-DF3A89F2CAB5}" type="presOf" srcId="{EEA65B8B-7A7D-4976-A8B6-7700075201B5}" destId="{5D91DDD6-9BA6-4F9A-A69B-41DCA32CE282}" srcOrd="0" destOrd="0" presId="urn:microsoft.com/office/officeart/2005/8/layout/hList6"/>
    <dgm:cxn modelId="{988306BE-2968-4DA6-B1F8-0A59E4617349}" type="presOf" srcId="{B7F608CA-9271-4DB4-9F6B-4E28E49CFB41}" destId="{CE369205-B024-4388-98C7-7D58E0D41A76}" srcOrd="0" destOrd="0" presId="urn:microsoft.com/office/officeart/2005/8/layout/hList6"/>
    <dgm:cxn modelId="{B78CFCEA-F854-4880-80FC-732C522E2376}" type="presOf" srcId="{FD01F55B-51E9-4FFF-9AD0-6389F26BEC6B}" destId="{AD19C339-81C3-4704-91FE-055D29960CAD}" srcOrd="0" destOrd="0" presId="urn:microsoft.com/office/officeart/2005/8/layout/hList6"/>
    <dgm:cxn modelId="{762350BA-1FE8-4850-8B63-FA07074AA280}" type="presParOf" srcId="{AD19C339-81C3-4704-91FE-055D29960CAD}" destId="{CE369205-B024-4388-98C7-7D58E0D41A76}" srcOrd="0" destOrd="0" presId="urn:microsoft.com/office/officeart/2005/8/layout/hList6"/>
    <dgm:cxn modelId="{0004907B-4A4C-4A91-AB04-F8BE22F68123}" type="presParOf" srcId="{AD19C339-81C3-4704-91FE-055D29960CAD}" destId="{3D537F77-27A8-491B-9194-0F38348BCE31}" srcOrd="1" destOrd="0" presId="urn:microsoft.com/office/officeart/2005/8/layout/hList6"/>
    <dgm:cxn modelId="{1C8EA9C4-71B5-4DC2-889C-133036FB7D00}" type="presParOf" srcId="{AD19C339-81C3-4704-91FE-055D29960CAD}" destId="{5D91DDD6-9BA6-4F9A-A69B-41DCA32CE282}" srcOrd="2" destOrd="0" presId="urn:microsoft.com/office/officeart/2005/8/layout/hList6"/>
    <dgm:cxn modelId="{C7E4CE06-B8A2-4DBC-94F9-991B16895E1E}" type="presParOf" srcId="{AD19C339-81C3-4704-91FE-055D29960CAD}" destId="{59BD6B44-BF57-42B2-8AF5-D6E0AD603B78}" srcOrd="3" destOrd="0" presId="urn:microsoft.com/office/officeart/2005/8/layout/hList6"/>
    <dgm:cxn modelId="{A0E6AB87-41E8-4374-A419-55A009D9FF68}" type="presParOf" srcId="{AD19C339-81C3-4704-91FE-055D29960CAD}" destId="{2FBE1982-40C5-4C75-9008-72922F6A2E61}"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2CAEF-0457-4AEC-ADAA-7283F9116A55}">
      <dsp:nvSpPr>
        <dsp:cNvPr id="0" name=""/>
        <dsp:cNvSpPr/>
      </dsp:nvSpPr>
      <dsp:spPr>
        <a:xfrm>
          <a:off x="4972466" y="1914974"/>
          <a:ext cx="3894466" cy="450599"/>
        </a:xfrm>
        <a:custGeom>
          <a:avLst/>
          <a:gdLst/>
          <a:ahLst/>
          <a:cxnLst/>
          <a:rect l="0" t="0" r="0" b="0"/>
          <a:pathLst>
            <a:path>
              <a:moveTo>
                <a:pt x="0" y="0"/>
              </a:moveTo>
              <a:lnTo>
                <a:pt x="0" y="225299"/>
              </a:lnTo>
              <a:lnTo>
                <a:pt x="3894466" y="225299"/>
              </a:lnTo>
              <a:lnTo>
                <a:pt x="3894466" y="450599"/>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823F45-49EF-418A-A8BE-62A07FD28C2D}">
      <dsp:nvSpPr>
        <dsp:cNvPr id="0" name=""/>
        <dsp:cNvSpPr/>
      </dsp:nvSpPr>
      <dsp:spPr>
        <a:xfrm>
          <a:off x="4972466" y="1914974"/>
          <a:ext cx="1298155" cy="450599"/>
        </a:xfrm>
        <a:custGeom>
          <a:avLst/>
          <a:gdLst/>
          <a:ahLst/>
          <a:cxnLst/>
          <a:rect l="0" t="0" r="0" b="0"/>
          <a:pathLst>
            <a:path>
              <a:moveTo>
                <a:pt x="0" y="0"/>
              </a:moveTo>
              <a:lnTo>
                <a:pt x="0" y="225299"/>
              </a:lnTo>
              <a:lnTo>
                <a:pt x="1298155" y="225299"/>
              </a:lnTo>
              <a:lnTo>
                <a:pt x="1298155" y="450599"/>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3C5E40-E92F-491D-A623-7A0CBA08D4CC}">
      <dsp:nvSpPr>
        <dsp:cNvPr id="0" name=""/>
        <dsp:cNvSpPr/>
      </dsp:nvSpPr>
      <dsp:spPr>
        <a:xfrm>
          <a:off x="3674311" y="1914974"/>
          <a:ext cx="1298155" cy="450599"/>
        </a:xfrm>
        <a:custGeom>
          <a:avLst/>
          <a:gdLst/>
          <a:ahLst/>
          <a:cxnLst/>
          <a:rect l="0" t="0" r="0" b="0"/>
          <a:pathLst>
            <a:path>
              <a:moveTo>
                <a:pt x="1298155" y="0"/>
              </a:moveTo>
              <a:lnTo>
                <a:pt x="1298155" y="225299"/>
              </a:lnTo>
              <a:lnTo>
                <a:pt x="0" y="225299"/>
              </a:lnTo>
              <a:lnTo>
                <a:pt x="0" y="450599"/>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24E2D3-F489-4B84-ACB2-0B9ECCFDC96A}">
      <dsp:nvSpPr>
        <dsp:cNvPr id="0" name=""/>
        <dsp:cNvSpPr/>
      </dsp:nvSpPr>
      <dsp:spPr>
        <a:xfrm>
          <a:off x="1078000" y="1914974"/>
          <a:ext cx="3894466" cy="450599"/>
        </a:xfrm>
        <a:custGeom>
          <a:avLst/>
          <a:gdLst/>
          <a:ahLst/>
          <a:cxnLst/>
          <a:rect l="0" t="0" r="0" b="0"/>
          <a:pathLst>
            <a:path>
              <a:moveTo>
                <a:pt x="3894466" y="0"/>
              </a:moveTo>
              <a:lnTo>
                <a:pt x="3894466" y="225299"/>
              </a:lnTo>
              <a:lnTo>
                <a:pt x="0" y="225299"/>
              </a:lnTo>
              <a:lnTo>
                <a:pt x="0" y="450599"/>
              </a:lnTo>
            </a:path>
          </a:pathLst>
        </a:cu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E3BEEC-F91E-4E4D-9555-64C87F7E5AD1}">
      <dsp:nvSpPr>
        <dsp:cNvPr id="0" name=""/>
        <dsp:cNvSpPr/>
      </dsp:nvSpPr>
      <dsp:spPr>
        <a:xfrm>
          <a:off x="3899610" y="842119"/>
          <a:ext cx="2145711" cy="1072855"/>
        </a:xfrm>
        <a:prstGeom prst="rect">
          <a:avLst/>
        </a:prstGeom>
        <a:solidFill>
          <a:schemeClr val="accent2">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bg1"/>
              </a:solidFill>
              <a:latin typeface="Calibri Light" panose="020F0302020204030204"/>
            </a:rPr>
            <a:t>ICARP</a:t>
          </a:r>
        </a:p>
      </dsp:txBody>
      <dsp:txXfrm>
        <a:off x="3899610" y="842119"/>
        <a:ext cx="2145711" cy="1072855"/>
      </dsp:txXfrm>
    </dsp:sp>
    <dsp:sp modelId="{D542B10C-8121-4ECB-A8FA-AC4EF137F249}">
      <dsp:nvSpPr>
        <dsp:cNvPr id="0" name=""/>
        <dsp:cNvSpPr/>
      </dsp:nvSpPr>
      <dsp:spPr>
        <a:xfrm>
          <a:off x="5144" y="2365574"/>
          <a:ext cx="2145711" cy="1072855"/>
        </a:xfrm>
        <a:prstGeom prst="rect">
          <a:avLst/>
        </a:prstGeom>
        <a:solidFill>
          <a:schemeClr val="accent2">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bg1"/>
              </a:solidFill>
              <a:latin typeface="Calibri"/>
              <a:cs typeface="Calibri"/>
            </a:rPr>
            <a:t>Climate Assessment, Science, and Research </a:t>
          </a:r>
        </a:p>
      </dsp:txBody>
      <dsp:txXfrm>
        <a:off x="5144" y="2365574"/>
        <a:ext cx="2145711" cy="1072855"/>
      </dsp:txXfrm>
    </dsp:sp>
    <dsp:sp modelId="{6F078EA6-D484-417E-8E34-B9DB03112FA2}">
      <dsp:nvSpPr>
        <dsp:cNvPr id="0" name=""/>
        <dsp:cNvSpPr/>
      </dsp:nvSpPr>
      <dsp:spPr>
        <a:xfrm>
          <a:off x="2601455" y="2365574"/>
          <a:ext cx="2145711" cy="1072855"/>
        </a:xfrm>
        <a:prstGeom prst="rect">
          <a:avLst/>
        </a:prstGeom>
        <a:solidFill>
          <a:schemeClr val="accent2">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Calibri"/>
              <a:cs typeface="Calibri"/>
            </a:rPr>
            <a:t>Technical Advisory Council</a:t>
          </a:r>
        </a:p>
      </dsp:txBody>
      <dsp:txXfrm>
        <a:off x="2601455" y="2365574"/>
        <a:ext cx="2145711" cy="1072855"/>
      </dsp:txXfrm>
    </dsp:sp>
    <dsp:sp modelId="{D54F8404-4136-487D-89AD-D752DBE37DBF}">
      <dsp:nvSpPr>
        <dsp:cNvPr id="0" name=""/>
        <dsp:cNvSpPr/>
      </dsp:nvSpPr>
      <dsp:spPr>
        <a:xfrm>
          <a:off x="5197766" y="2365574"/>
          <a:ext cx="2145711" cy="1072855"/>
        </a:xfrm>
        <a:prstGeom prst="rect">
          <a:avLst/>
        </a:prstGeom>
        <a:solidFill>
          <a:schemeClr val="accent2">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Calibri"/>
              <a:cs typeface="Calibri"/>
            </a:rPr>
            <a:t>Climate Services</a:t>
          </a:r>
        </a:p>
      </dsp:txBody>
      <dsp:txXfrm>
        <a:off x="5197766" y="2365574"/>
        <a:ext cx="2145711" cy="1072855"/>
      </dsp:txXfrm>
    </dsp:sp>
    <dsp:sp modelId="{2153C492-5B62-4F02-AE4F-6751AD752226}">
      <dsp:nvSpPr>
        <dsp:cNvPr id="0" name=""/>
        <dsp:cNvSpPr/>
      </dsp:nvSpPr>
      <dsp:spPr>
        <a:xfrm>
          <a:off x="7794077" y="2365574"/>
          <a:ext cx="2145711" cy="1072855"/>
        </a:xfrm>
        <a:prstGeom prst="rect">
          <a:avLst/>
        </a:prstGeom>
        <a:solidFill>
          <a:schemeClr val="accent2">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solidFill>
                <a:schemeClr val="bg1"/>
              </a:solidFill>
              <a:latin typeface="Calibri Light" panose="020F0302020204030204"/>
            </a:rPr>
            <a:t>Grant Programs</a:t>
          </a:r>
          <a:endParaRPr lang="en-US" sz="2000" kern="1200">
            <a:solidFill>
              <a:schemeClr val="bg1"/>
            </a:solidFill>
          </a:endParaRPr>
        </a:p>
      </dsp:txBody>
      <dsp:txXfrm>
        <a:off x="7794077" y="2365574"/>
        <a:ext cx="2145711" cy="10728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240959-4525-4816-80E8-FBFD724FC2D3}">
      <dsp:nvSpPr>
        <dsp:cNvPr id="0" name=""/>
        <dsp:cNvSpPr/>
      </dsp:nvSpPr>
      <dsp:spPr>
        <a:xfrm>
          <a:off x="1914098" y="78474"/>
          <a:ext cx="3766782" cy="3766782"/>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a:t>Regional Resilience Grant Program </a:t>
          </a:r>
          <a:r>
            <a:rPr lang="en-US" sz="2000" kern="1200"/>
            <a:t>(RRGP)</a:t>
          </a:r>
        </a:p>
      </dsp:txBody>
      <dsp:txXfrm>
        <a:off x="2416336" y="737661"/>
        <a:ext cx="2762306" cy="1695051"/>
      </dsp:txXfrm>
    </dsp:sp>
    <dsp:sp modelId="{120B74E3-2AA4-4B43-B134-9B04B5A98D37}">
      <dsp:nvSpPr>
        <dsp:cNvPr id="0" name=""/>
        <dsp:cNvSpPr/>
      </dsp:nvSpPr>
      <dsp:spPr>
        <a:xfrm>
          <a:off x="3273279" y="2432713"/>
          <a:ext cx="3766782" cy="3766782"/>
        </a:xfrm>
        <a:prstGeom prst="ellipse">
          <a:avLst/>
        </a:prstGeom>
        <a:gradFill rotWithShape="0">
          <a:gsLst>
            <a:gs pos="0">
              <a:schemeClr val="accent3">
                <a:alpha val="50000"/>
                <a:hueOff val="1355300"/>
                <a:satOff val="50000"/>
                <a:lumOff val="-7353"/>
                <a:alphaOff val="0"/>
                <a:satMod val="103000"/>
                <a:lumMod val="102000"/>
                <a:tint val="94000"/>
              </a:schemeClr>
            </a:gs>
            <a:gs pos="50000">
              <a:schemeClr val="accent3">
                <a:alpha val="50000"/>
                <a:hueOff val="1355300"/>
                <a:satOff val="50000"/>
                <a:lumOff val="-7353"/>
                <a:alphaOff val="0"/>
                <a:satMod val="110000"/>
                <a:lumMod val="100000"/>
                <a:shade val="100000"/>
              </a:schemeClr>
            </a:gs>
            <a:gs pos="100000">
              <a:schemeClr val="accent3">
                <a:alpha val="50000"/>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rtl="0">
            <a:lnSpc>
              <a:spcPct val="90000"/>
            </a:lnSpc>
            <a:spcBef>
              <a:spcPct val="0"/>
            </a:spcBef>
            <a:spcAft>
              <a:spcPct val="35000"/>
            </a:spcAft>
            <a:buNone/>
          </a:pPr>
          <a:r>
            <a:rPr lang="en-US" sz="2000" b="1" kern="1200">
              <a:latin typeface="+mn-lt"/>
            </a:rPr>
            <a:t>Adaptation Planning Grant Program</a:t>
          </a:r>
          <a:r>
            <a:rPr lang="en-US" sz="2000" kern="1200">
              <a:latin typeface="+mn-lt"/>
            </a:rPr>
            <a:t> (APGP)</a:t>
          </a:r>
        </a:p>
      </dsp:txBody>
      <dsp:txXfrm>
        <a:off x="4425286" y="3405798"/>
        <a:ext cx="2260069" cy="2071730"/>
      </dsp:txXfrm>
    </dsp:sp>
    <dsp:sp modelId="{BA3AF017-96FF-43A8-AB6E-163D16308E72}">
      <dsp:nvSpPr>
        <dsp:cNvPr id="0" name=""/>
        <dsp:cNvSpPr/>
      </dsp:nvSpPr>
      <dsp:spPr>
        <a:xfrm>
          <a:off x="554917" y="2432713"/>
          <a:ext cx="3766782" cy="3766782"/>
        </a:xfrm>
        <a:prstGeom prst="ellipse">
          <a:avLst/>
        </a:prstGeom>
        <a:gradFill rotWithShape="0">
          <a:gsLst>
            <a:gs pos="0">
              <a:schemeClr val="accent3">
                <a:alpha val="50000"/>
                <a:hueOff val="2710599"/>
                <a:satOff val="100000"/>
                <a:lumOff val="-14706"/>
                <a:alphaOff val="0"/>
                <a:satMod val="103000"/>
                <a:lumMod val="102000"/>
                <a:tint val="94000"/>
              </a:schemeClr>
            </a:gs>
            <a:gs pos="50000">
              <a:schemeClr val="accent3">
                <a:alpha val="50000"/>
                <a:hueOff val="2710599"/>
                <a:satOff val="100000"/>
                <a:lumOff val="-14706"/>
                <a:alphaOff val="0"/>
                <a:satMod val="110000"/>
                <a:lumMod val="100000"/>
                <a:shade val="100000"/>
              </a:schemeClr>
            </a:gs>
            <a:gs pos="100000">
              <a:schemeClr val="accent3">
                <a:alpha val="50000"/>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a:t>Extreme Heat &amp; Community Resilience Grant Program </a:t>
          </a:r>
          <a:r>
            <a:rPr lang="en-US" sz="2000" b="0" kern="1200"/>
            <a:t>(EHCRP)</a:t>
          </a:r>
          <a:endParaRPr lang="en-US" sz="2000" b="1" kern="1200"/>
        </a:p>
      </dsp:txBody>
      <dsp:txXfrm>
        <a:off x="909623" y="3405798"/>
        <a:ext cx="2260069" cy="20717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69205-B024-4388-98C7-7D58E0D41A76}">
      <dsp:nvSpPr>
        <dsp:cNvPr id="0" name=""/>
        <dsp:cNvSpPr/>
      </dsp:nvSpPr>
      <dsp:spPr>
        <a:xfrm rot="16200000">
          <a:off x="-586204" y="587159"/>
          <a:ext cx="3657600" cy="2483281"/>
        </a:xfrm>
        <a:prstGeom prst="flowChartManualOperation">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0" tIns="0" rIns="222622" bIns="0" numCol="1" spcCol="1270" anchor="ctr" anchorCtr="0">
          <a:noAutofit/>
        </a:bodyPr>
        <a:lstStyle/>
        <a:p>
          <a:pPr marL="0" lvl="0" indent="0" algn="ctr" defTabSz="1555750" rtl="0">
            <a:lnSpc>
              <a:spcPct val="90000"/>
            </a:lnSpc>
            <a:spcBef>
              <a:spcPct val="0"/>
            </a:spcBef>
            <a:spcAft>
              <a:spcPct val="35000"/>
            </a:spcAft>
            <a:buNone/>
          </a:pPr>
          <a:r>
            <a:rPr lang="en-US" sz="3500" kern="1200">
              <a:latin typeface="Calibri Light" panose="020F0302020204030204"/>
            </a:rPr>
            <a:t>Historical Data</a:t>
          </a:r>
          <a:endParaRPr lang="en-US" sz="3500" kern="1200"/>
        </a:p>
      </dsp:txBody>
      <dsp:txXfrm rot="5400000">
        <a:off x="956" y="731519"/>
        <a:ext cx="2483281" cy="2194560"/>
      </dsp:txXfrm>
    </dsp:sp>
    <dsp:sp modelId="{5D91DDD6-9BA6-4F9A-A69B-41DCA32CE282}">
      <dsp:nvSpPr>
        <dsp:cNvPr id="0" name=""/>
        <dsp:cNvSpPr/>
      </dsp:nvSpPr>
      <dsp:spPr>
        <a:xfrm rot="16200000">
          <a:off x="2083323" y="587159"/>
          <a:ext cx="3657600" cy="2483281"/>
        </a:xfrm>
        <a:prstGeom prst="flowChartManualOperation">
          <a:avLst/>
        </a:prstGeom>
        <a:solidFill>
          <a:schemeClr val="accent2">
            <a:shade val="80000"/>
            <a:hueOff val="-240708"/>
            <a:satOff val="5083"/>
            <a:lumOff val="135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0" tIns="0" rIns="222622" bIns="0" numCol="1" spcCol="1270" anchor="ctr" anchorCtr="0">
          <a:noAutofit/>
        </a:bodyPr>
        <a:lstStyle/>
        <a:p>
          <a:pPr marL="0" lvl="0" indent="0" algn="ctr" defTabSz="1555750" rtl="0">
            <a:lnSpc>
              <a:spcPct val="90000"/>
            </a:lnSpc>
            <a:spcBef>
              <a:spcPct val="0"/>
            </a:spcBef>
            <a:spcAft>
              <a:spcPct val="35000"/>
            </a:spcAft>
            <a:buNone/>
          </a:pPr>
          <a:r>
            <a:rPr lang="en-US" sz="3500" kern="1200">
              <a:latin typeface="Calibri Light" panose="020F0302020204030204"/>
            </a:rPr>
            <a:t>Projections and Forcasts </a:t>
          </a:r>
          <a:endParaRPr lang="en-US" sz="3500" kern="1200"/>
        </a:p>
      </dsp:txBody>
      <dsp:txXfrm rot="5400000">
        <a:off x="2670483" y="731519"/>
        <a:ext cx="2483281" cy="2194560"/>
      </dsp:txXfrm>
    </dsp:sp>
    <dsp:sp modelId="{2FBE1982-40C5-4C75-9008-72922F6A2E61}">
      <dsp:nvSpPr>
        <dsp:cNvPr id="0" name=""/>
        <dsp:cNvSpPr/>
      </dsp:nvSpPr>
      <dsp:spPr>
        <a:xfrm rot="16200000">
          <a:off x="4752851" y="587159"/>
          <a:ext cx="3657600" cy="2483281"/>
        </a:xfrm>
        <a:prstGeom prst="flowChartManualOperation">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0" tIns="0" rIns="222622" bIns="0" numCol="1" spcCol="1270" anchor="ctr" anchorCtr="0">
          <a:noAutofit/>
        </a:bodyPr>
        <a:lstStyle/>
        <a:p>
          <a:pPr marL="0" lvl="0" indent="0" algn="ctr" defTabSz="1555750" rtl="0">
            <a:lnSpc>
              <a:spcPct val="90000"/>
            </a:lnSpc>
            <a:spcBef>
              <a:spcPct val="0"/>
            </a:spcBef>
            <a:spcAft>
              <a:spcPct val="35000"/>
            </a:spcAft>
            <a:buNone/>
          </a:pPr>
          <a:r>
            <a:rPr lang="en-US" sz="3500" kern="1200">
              <a:latin typeface="Calibri Light" panose="020F0302020204030204"/>
            </a:rPr>
            <a:t>Online and Mobile</a:t>
          </a:r>
          <a:endParaRPr lang="en-US" sz="3500" kern="1200"/>
        </a:p>
      </dsp:txBody>
      <dsp:txXfrm rot="5400000">
        <a:off x="5340011" y="731519"/>
        <a:ext cx="2483281" cy="219456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930A7-2835-40E2-8642-FA2073B679EC}" type="datetimeFigureOut">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DDCA6-1187-4B4F-BB85-F3B002F6073A}" type="slidenum">
              <a:t>‹#›</a:t>
            </a:fld>
            <a:endParaRPr lang="en-US"/>
          </a:p>
        </p:txBody>
      </p:sp>
    </p:spTree>
    <p:extLst>
      <p:ext uri="{BB962C8B-B14F-4D97-AF65-F5344CB8AC3E}">
        <p14:creationId xmlns:p14="http://schemas.microsoft.com/office/powerpoint/2010/main" val="2185857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Hello everyone, we're going to wait a little bit to get started as people trickle in. </a:t>
            </a:r>
          </a:p>
          <a:p>
            <a:endParaRPr lang="en-US">
              <a:cs typeface="Calibri"/>
            </a:endParaRPr>
          </a:p>
          <a:p>
            <a:r>
              <a:rPr lang="en-US">
                <a:cs typeface="Calibri"/>
              </a:rPr>
              <a:t>My name is Alex Morrison and I'm a Resilience GIS Analyst with the Office of Resilience and Capital Planning and Co-project manager for HAQR along with Matt Wolff who also manages the SFDPH Climate and Health Program. </a:t>
            </a:r>
          </a:p>
          <a:p>
            <a:endParaRPr lang="en-US">
              <a:cs typeface="Calibri"/>
            </a:endParaRPr>
          </a:p>
          <a:p>
            <a:r>
              <a:rPr lang="en-US">
                <a:cs typeface="Calibri"/>
              </a:rPr>
              <a:t>It's been a while since we met last but excited to see everyone</a:t>
            </a:r>
          </a:p>
          <a:p>
            <a:r>
              <a:rPr lang="en-US">
                <a:cs typeface="Calibri"/>
              </a:rPr>
              <a:t>Please </a:t>
            </a:r>
            <a:r>
              <a:rPr lang="en-US"/>
              <a:t> feel free to </a:t>
            </a:r>
            <a:r>
              <a:rPr lang="en-US">
                <a:cs typeface="Calibri"/>
              </a:rPr>
              <a:t>drop your name, department/organization, position</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5F1E204-68CA-4CCC-9590-10C011194520}" type="slidenum">
              <a:rPr lang="en-US"/>
              <a:t>1</a:t>
            </a:fld>
            <a:endParaRPr lang="en-US"/>
          </a:p>
        </p:txBody>
      </p:sp>
    </p:spTree>
    <p:extLst>
      <p:ext uri="{BB962C8B-B14F-4D97-AF65-F5344CB8AC3E}">
        <p14:creationId xmlns:p14="http://schemas.microsoft.com/office/powerpoint/2010/main" val="3841945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6DDCA6-1187-4B4F-BB85-F3B002F6073A}" type="slidenum">
              <a:rPr lang="en-US" smtClean="0"/>
              <a:t>18</a:t>
            </a:fld>
            <a:endParaRPr lang="en-US"/>
          </a:p>
        </p:txBody>
      </p:sp>
    </p:spTree>
    <p:extLst>
      <p:ext uri="{BB962C8B-B14F-4D97-AF65-F5344CB8AC3E}">
        <p14:creationId xmlns:p14="http://schemas.microsoft.com/office/powerpoint/2010/main" val="906429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6DDCA6-1187-4B4F-BB85-F3B002F6073A}" type="slidenum">
              <a:rPr lang="en-US" smtClean="0"/>
              <a:t>19</a:t>
            </a:fld>
            <a:endParaRPr lang="en-US"/>
          </a:p>
        </p:txBody>
      </p:sp>
    </p:spTree>
    <p:extLst>
      <p:ext uri="{BB962C8B-B14F-4D97-AF65-F5344CB8AC3E}">
        <p14:creationId xmlns:p14="http://schemas.microsoft.com/office/powerpoint/2010/main" val="1912375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fld id="{9DC66AEA-5726-4513-84B6-8D35041ABAA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774"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78591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Allie</a:t>
            </a:r>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fld id="{9DC66AEA-5726-4513-84B6-8D35041ABAA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774"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30438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000000"/>
                </a:solidFill>
                <a:cs typeface="Calibri"/>
              </a:rPr>
              <a:t>The Integrated Climate Adaptation and Resiliency Program </a:t>
            </a:r>
          </a:p>
          <a:p>
            <a:pPr>
              <a:defRPr/>
            </a:pPr>
            <a:r>
              <a:rPr lang="en-US" dirty="0">
                <a:solidFill>
                  <a:srgbClr val="000000"/>
                </a:solidFill>
              </a:rPr>
              <a:t>The Integrated Climate Adaptation and Resiliency Program (ICARP) coordinates climate change adaptation efforts among state agencies and with external partners. ICARP supports comprehensive adaptation planning implementation by providing decision-support tools, actionable climate science, guidance, technical assistance, and grant programs. Several teams within ICARP support this mission:</a:t>
            </a:r>
            <a:endParaRPr lang="en-US" dirty="0">
              <a:solidFill>
                <a:srgbClr val="000000"/>
              </a:solidFill>
              <a:cs typeface="Calibri"/>
            </a:endParaRPr>
          </a:p>
          <a:p>
            <a:pPr>
              <a:defRPr/>
            </a:pPr>
            <a:endParaRPr lang="en-US" dirty="0">
              <a:solidFill>
                <a:srgbClr val="000000"/>
              </a:solidFill>
            </a:endParaRPr>
          </a:p>
          <a:p>
            <a:pPr>
              <a:defRPr/>
            </a:pPr>
            <a:r>
              <a:rPr lang="en-US" b="1" dirty="0">
                <a:solidFill>
                  <a:srgbClr val="000000"/>
                </a:solidFill>
              </a:rPr>
              <a:t>Policy and programmatic alignment (TAC Team):</a:t>
            </a:r>
            <a:r>
              <a:rPr lang="en-US" dirty="0">
                <a:solidFill>
                  <a:srgbClr val="000000"/>
                </a:solidFill>
              </a:rPr>
              <a:t> The TAC provides the state’s only public forum for consideration and discussion of California’s resilience policy with state agencies; local, regional, and tribal governments; nonprofits and boundary organizations; academia; and the private sector.  </a:t>
            </a:r>
            <a:endParaRPr lang="en-US" dirty="0">
              <a:solidFill>
                <a:srgbClr val="000000"/>
              </a:solidFill>
              <a:cs typeface="Calibri"/>
            </a:endParaRPr>
          </a:p>
          <a:p>
            <a:pPr>
              <a:defRPr/>
            </a:pPr>
            <a:r>
              <a:rPr lang="en-US" b="1" dirty="0">
                <a:solidFill>
                  <a:srgbClr val="000000"/>
                </a:solidFill>
              </a:rPr>
              <a:t>Actionable Climate Science (5th Assessment Team):</a:t>
            </a:r>
            <a:r>
              <a:rPr lang="en-US" dirty="0">
                <a:solidFill>
                  <a:srgbClr val="000000"/>
                </a:solidFill>
              </a:rPr>
              <a:t> ICARP leads the development of California’s Climate Assessment, which is similar to the national climate change assessment but focuses on the state scale </a:t>
            </a:r>
            <a:endParaRPr lang="en-US" dirty="0">
              <a:solidFill>
                <a:srgbClr val="000000"/>
              </a:solidFill>
              <a:cs typeface="Calibri"/>
            </a:endParaRPr>
          </a:p>
          <a:p>
            <a:pPr>
              <a:defRPr/>
            </a:pPr>
            <a:r>
              <a:rPr lang="en-US" b="1" dirty="0">
                <a:solidFill>
                  <a:srgbClr val="000000"/>
                </a:solidFill>
              </a:rPr>
              <a:t>Climate Services (Climate Services Team):</a:t>
            </a:r>
            <a:r>
              <a:rPr lang="en-US" dirty="0">
                <a:solidFill>
                  <a:srgbClr val="000000"/>
                </a:solidFill>
              </a:rPr>
              <a:t> ICARP provides guidance, tools, and technical assistance, including the Adaptation Clearinghouse, a central resource for curated case studies, reports, tools and data, and best practices.  </a:t>
            </a:r>
            <a:endParaRPr lang="en-US" dirty="0">
              <a:solidFill>
                <a:srgbClr val="000000"/>
              </a:solidFill>
              <a:cs typeface="Calibri"/>
            </a:endParaRPr>
          </a:p>
          <a:p>
            <a:pPr>
              <a:defRPr/>
            </a:pPr>
            <a:r>
              <a:rPr lang="en-US" b="1" dirty="0">
                <a:solidFill>
                  <a:srgbClr val="000000"/>
                </a:solidFill>
              </a:rPr>
              <a:t>Direct Investments:</a:t>
            </a:r>
            <a:r>
              <a:rPr lang="en-US" dirty="0">
                <a:solidFill>
                  <a:srgbClr val="000000"/>
                </a:solidFill>
              </a:rPr>
              <a:t> Through the 2021 Climate Budget ICARP is developing three new grant programs to fund local, regional, and tribal adaptation efforts across the state</a:t>
            </a:r>
            <a:endParaRPr lang="en-US" dirty="0">
              <a:solidFill>
                <a:srgbClr val="000000"/>
              </a:solidFill>
              <a:cs typeface="Calibri"/>
            </a:endParaRPr>
          </a:p>
          <a:p>
            <a:pPr>
              <a:defRPr/>
            </a:pPr>
            <a:endParaRPr lang="en-US" b="1" dirty="0">
              <a:solidFill>
                <a:srgbClr val="000000"/>
              </a:solidFill>
              <a:cs typeface="Calibri"/>
            </a:endParaRPr>
          </a:p>
        </p:txBody>
      </p:sp>
      <p:sp>
        <p:nvSpPr>
          <p:cNvPr id="4" name="Slide Number Placeholder 3"/>
          <p:cNvSpPr>
            <a:spLocks noGrp="1"/>
          </p:cNvSpPr>
          <p:nvPr>
            <p:ph type="sldNum" sz="quarter" idx="5"/>
          </p:nvPr>
        </p:nvSpPr>
        <p:spPr/>
        <p:txBody>
          <a:bodyPr/>
          <a:lstStyle/>
          <a:p>
            <a:fld id="{47412499-93B5-40E6-B7AE-D4A5579205B9}" type="slidenum">
              <a:rPr lang="en-US" smtClean="0"/>
              <a:t>22</a:t>
            </a:fld>
            <a:endParaRPr lang="en-US"/>
          </a:p>
        </p:txBody>
      </p:sp>
    </p:spTree>
    <p:extLst>
      <p:ext uri="{BB962C8B-B14F-4D97-AF65-F5344CB8AC3E}">
        <p14:creationId xmlns:p14="http://schemas.microsoft.com/office/powerpoint/2010/main" val="1750918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000000"/>
                </a:solidFill>
                <a:cs typeface="Calibri"/>
              </a:rPr>
              <a:t>Allie</a:t>
            </a:r>
          </a:p>
          <a:p>
            <a:pPr>
              <a:defRPr/>
            </a:pPr>
            <a:endParaRPr lang="en-US" b="1" dirty="0">
              <a:solidFill>
                <a:srgbClr val="000000"/>
              </a:solidFill>
              <a:cs typeface="Calibri"/>
            </a:endParaRPr>
          </a:p>
          <a:p>
            <a:pPr marL="171450" indent="-171450">
              <a:buFont typeface="Symbol"/>
              <a:buChar char="•"/>
              <a:defRPr/>
            </a:pPr>
            <a:r>
              <a:rPr lang="en-US" b="1" dirty="0">
                <a:solidFill>
                  <a:srgbClr val="000000"/>
                </a:solidFill>
              </a:rPr>
              <a:t>Adaptation Planning Grants Program</a:t>
            </a:r>
            <a:r>
              <a:rPr lang="en-US" dirty="0">
                <a:solidFill>
                  <a:srgbClr val="000000"/>
                </a:solidFill>
              </a:rPr>
              <a:t> provides support to local, regional, and tribal governments to support adaptation planning efforts. </a:t>
            </a:r>
            <a:endParaRPr lang="en-US" dirty="0">
              <a:solidFill>
                <a:srgbClr val="000000"/>
              </a:solidFill>
              <a:cs typeface="Calibri"/>
            </a:endParaRPr>
          </a:p>
          <a:p>
            <a:pPr marL="171450" indent="-171450">
              <a:buFont typeface="Symbol"/>
              <a:buChar char="•"/>
              <a:defRPr/>
            </a:pPr>
            <a:r>
              <a:rPr lang="en-US" b="1" dirty="0">
                <a:solidFill>
                  <a:srgbClr val="000000"/>
                </a:solidFill>
              </a:rPr>
              <a:t>Regional Resilience Planning and Implementation Grants Program </a:t>
            </a:r>
            <a:r>
              <a:rPr lang="en-US" dirty="0">
                <a:solidFill>
                  <a:srgbClr val="000000"/>
                </a:solidFill>
              </a:rPr>
              <a:t>supports regions in advancing resilience through capacity-building, planning, and project implementation. </a:t>
            </a:r>
            <a:endParaRPr lang="en-US" dirty="0">
              <a:solidFill>
                <a:srgbClr val="000000"/>
              </a:solidFill>
              <a:cs typeface="Calibri"/>
            </a:endParaRPr>
          </a:p>
          <a:p>
            <a:pPr marL="171450" indent="-171450">
              <a:buFont typeface="Symbol"/>
              <a:buChar char="•"/>
              <a:defRPr/>
            </a:pPr>
            <a:r>
              <a:rPr lang="en-US" b="1" dirty="0">
                <a:solidFill>
                  <a:srgbClr val="000000"/>
                </a:solidFill>
              </a:rPr>
              <a:t>Community Resilience and Heat Grant Program</a:t>
            </a:r>
            <a:r>
              <a:rPr lang="en-US" dirty="0">
                <a:solidFill>
                  <a:srgbClr val="000000"/>
                </a:solidFill>
              </a:rPr>
              <a:t> will help communities prepare for the impacts of extreme heat. </a:t>
            </a:r>
            <a:endParaRPr lang="en-US" dirty="0">
              <a:solidFill>
                <a:srgbClr val="000000"/>
              </a:solidFill>
              <a:cs typeface="Calibri"/>
            </a:endParaRPr>
          </a:p>
          <a:p>
            <a:pPr>
              <a:defRPr/>
            </a:pPr>
            <a:endParaRPr lang="en-US" b="1" dirty="0">
              <a:solidFill>
                <a:srgbClr val="000000"/>
              </a:solidFill>
              <a:cs typeface="Calibri"/>
            </a:endParaRPr>
          </a:p>
        </p:txBody>
      </p:sp>
      <p:sp>
        <p:nvSpPr>
          <p:cNvPr id="4" name="Slide Number Placeholder 3"/>
          <p:cNvSpPr>
            <a:spLocks noGrp="1"/>
          </p:cNvSpPr>
          <p:nvPr>
            <p:ph type="sldNum" sz="quarter" idx="5"/>
          </p:nvPr>
        </p:nvSpPr>
        <p:spPr/>
        <p:txBody>
          <a:bodyPr/>
          <a:lstStyle/>
          <a:p>
            <a:fld id="{47412499-93B5-40E6-B7AE-D4A5579205B9}" type="slidenum">
              <a:rPr lang="en-US" smtClean="0"/>
              <a:t>23</a:t>
            </a:fld>
            <a:endParaRPr lang="en-US"/>
          </a:p>
        </p:txBody>
      </p:sp>
    </p:spTree>
    <p:extLst>
      <p:ext uri="{BB962C8B-B14F-4D97-AF65-F5344CB8AC3E}">
        <p14:creationId xmlns:p14="http://schemas.microsoft.com/office/powerpoint/2010/main" val="2880834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Allie</a:t>
            </a:r>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fld id="{9DC66AEA-5726-4513-84B6-8D35041ABAA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774"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60662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000000"/>
                </a:solidFill>
                <a:cs typeface="Calibri"/>
              </a:rPr>
              <a:t>The primary function of the extreme heat and community resilience program is to develop and administrate a grant program to help California communities prepare for the impacts of extreme heat. </a:t>
            </a:r>
            <a:endParaRPr lang="en-US" dirty="0">
              <a:solidFill>
                <a:srgbClr val="000000"/>
              </a:solidFill>
              <a:cs typeface="Calibri"/>
            </a:endParaRPr>
          </a:p>
          <a:p>
            <a:pPr>
              <a:defRPr/>
            </a:pPr>
            <a:endParaRPr lang="en-US" b="1" dirty="0">
              <a:solidFill>
                <a:srgbClr val="000000"/>
              </a:solidFill>
              <a:cs typeface="Calibri"/>
            </a:endParaRPr>
          </a:p>
          <a:p>
            <a:pPr>
              <a:defRPr/>
            </a:pPr>
            <a:r>
              <a:rPr lang="en-US" b="1" dirty="0">
                <a:solidFill>
                  <a:srgbClr val="000000"/>
                </a:solidFill>
                <a:cs typeface="Calibri"/>
              </a:rPr>
              <a:t>We also work on long range planning as well as assist with policy based projects. </a:t>
            </a:r>
            <a:endParaRPr lang="en-US" dirty="0">
              <a:solidFill>
                <a:srgbClr val="000000"/>
              </a:solidFill>
              <a:cs typeface="Calibri"/>
            </a:endParaRPr>
          </a:p>
        </p:txBody>
      </p:sp>
      <p:sp>
        <p:nvSpPr>
          <p:cNvPr id="4" name="Slide Number Placeholder 3"/>
          <p:cNvSpPr>
            <a:spLocks noGrp="1"/>
          </p:cNvSpPr>
          <p:nvPr>
            <p:ph type="sldNum" sz="quarter" idx="5"/>
          </p:nvPr>
        </p:nvSpPr>
        <p:spPr/>
        <p:txBody>
          <a:bodyPr/>
          <a:lstStyle/>
          <a:p>
            <a:fld id="{47412499-93B5-40E6-B7AE-D4A5579205B9}" type="slidenum">
              <a:rPr lang="en-US" smtClean="0"/>
              <a:t>25</a:t>
            </a:fld>
            <a:endParaRPr lang="en-US"/>
          </a:p>
        </p:txBody>
      </p:sp>
    </p:spTree>
    <p:extLst>
      <p:ext uri="{BB962C8B-B14F-4D97-AF65-F5344CB8AC3E}">
        <p14:creationId xmlns:p14="http://schemas.microsoft.com/office/powerpoint/2010/main" val="1582372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fld id="{47412499-93B5-40E6-B7AE-D4A5579205B9}" type="slidenum">
              <a:rPr lang="en-US" smtClean="0"/>
              <a:t>26</a:t>
            </a:fld>
            <a:endParaRPr lang="en-US"/>
          </a:p>
        </p:txBody>
      </p:sp>
    </p:spTree>
    <p:extLst>
      <p:ext uri="{BB962C8B-B14F-4D97-AF65-F5344CB8AC3E}">
        <p14:creationId xmlns:p14="http://schemas.microsoft.com/office/powerpoint/2010/main" val="2188665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Track A: Public Awareness and Notification</a:t>
            </a:r>
            <a:endParaRPr lang="en-US" dirty="0"/>
          </a:p>
          <a:p>
            <a:r>
              <a:rPr lang="en-US" dirty="0"/>
              <a:t>Public Awareness and Notification increase understanding of the heat threats and preparation for extreme heat events. Targeted communication campaigns, actionable research, and accurate and accessible heat data/models are essential tools in this preparation.</a:t>
            </a:r>
            <a:endParaRPr lang="en-US" dirty="0">
              <a:cs typeface="Calibri"/>
            </a:endParaRPr>
          </a:p>
          <a:p>
            <a:r>
              <a:rPr lang="en-US" b="1" dirty="0"/>
              <a:t>Track B: Community Services and Response</a:t>
            </a:r>
            <a:endParaRPr lang="en-US" dirty="0"/>
          </a:p>
          <a:p>
            <a:r>
              <a:rPr lang="en-US" dirty="0"/>
              <a:t>Community Services and Response increase community capacity, reduce economic risks, and increase protections for vulnerable populations related to extreme heat. This track highlights the need to invest in social resilience by protecting workers and the economy from the effects of extreme heat, as well as supporting local planning and response measures.</a:t>
            </a:r>
            <a:endParaRPr lang="en-US" dirty="0">
              <a:cs typeface="Calibri"/>
            </a:endParaRPr>
          </a:p>
          <a:p>
            <a:r>
              <a:rPr lang="en-US" b="1" dirty="0"/>
              <a:t>Track C: Increase Resilience of our Built Environment </a:t>
            </a:r>
            <a:endParaRPr lang="en-US" dirty="0"/>
          </a:p>
          <a:p>
            <a:r>
              <a:rPr lang="en-US" dirty="0"/>
              <a:t>Extreme heat can have cascading impacts on the built environment, negatively affecting people, the economy, and the environment. This track outlines a proactive approach highlighting investments in cool buildings and surfaces, using science-based frameworks and tools, and support for heat-resilient communities through relevant regulations and codes.</a:t>
            </a:r>
            <a:endParaRPr lang="en-US" dirty="0">
              <a:cs typeface="Calibri"/>
            </a:endParaRPr>
          </a:p>
          <a:p>
            <a:r>
              <a:rPr lang="en-US" b="1" dirty="0"/>
              <a:t>Track D: Utilize Nature – Based Solutions </a:t>
            </a:r>
            <a:endParaRPr lang="en-US" dirty="0"/>
          </a:p>
          <a:p>
            <a:r>
              <a:rPr lang="en-US" dirty="0"/>
              <a:t>Healthy natural systems provide essential services and benefits to the economy and community, yet they are compromised by extreme heat events. Nature-based solutions include green roofs, urban forests, and wetlands, which can provide natural shade, cool the air, and absorb and retain water, thus reducing heat stress.</a:t>
            </a: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123D8EB-894D-4FFE-A658-5A834973EA46}" type="slidenum">
              <a:rPr lang="en-US"/>
              <a:t>27</a:t>
            </a:fld>
            <a:endParaRPr lang="en-US"/>
          </a:p>
        </p:txBody>
      </p:sp>
    </p:spTree>
    <p:extLst>
      <p:ext uri="{BB962C8B-B14F-4D97-AF65-F5344CB8AC3E}">
        <p14:creationId xmlns:p14="http://schemas.microsoft.com/office/powerpoint/2010/main" val="1947818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5F1E204-68CA-4CCC-9590-10C011194520}" type="slidenum">
              <a:rPr lang="en-US"/>
              <a:t>2</a:t>
            </a:fld>
            <a:endParaRPr lang="en-US"/>
          </a:p>
        </p:txBody>
      </p:sp>
    </p:spTree>
    <p:extLst>
      <p:ext uri="{BB962C8B-B14F-4D97-AF65-F5344CB8AC3E}">
        <p14:creationId xmlns:p14="http://schemas.microsoft.com/office/powerpoint/2010/main" val="1353489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000000"/>
                </a:solidFill>
                <a:cs typeface="Calibri"/>
              </a:rPr>
              <a:t>The primary function of the extreme heat and community resilience program is to develop and administrate a grant program to help </a:t>
            </a:r>
            <a:r>
              <a:rPr lang="en-US" b="1" dirty="0" err="1">
                <a:solidFill>
                  <a:srgbClr val="000000"/>
                </a:solidFill>
                <a:cs typeface="Calibri"/>
              </a:rPr>
              <a:t>california</a:t>
            </a:r>
            <a:r>
              <a:rPr lang="en-US" b="1" dirty="0">
                <a:solidFill>
                  <a:srgbClr val="000000"/>
                </a:solidFill>
                <a:cs typeface="Calibri"/>
              </a:rPr>
              <a:t> communities prepare for the impacts of extreme heat. </a:t>
            </a:r>
            <a:endParaRPr lang="en-US" dirty="0">
              <a:solidFill>
                <a:srgbClr val="000000"/>
              </a:solidFill>
              <a:cs typeface="Calibri"/>
            </a:endParaRPr>
          </a:p>
          <a:p>
            <a:pPr>
              <a:defRPr/>
            </a:pPr>
            <a:endParaRPr lang="en-US" b="1" dirty="0">
              <a:solidFill>
                <a:srgbClr val="000000"/>
              </a:solidFill>
              <a:cs typeface="Calibri"/>
            </a:endParaRPr>
          </a:p>
          <a:p>
            <a:pPr>
              <a:defRPr/>
            </a:pPr>
            <a:r>
              <a:rPr lang="en-US" b="1" dirty="0">
                <a:solidFill>
                  <a:srgbClr val="000000"/>
                </a:solidFill>
                <a:cs typeface="Calibri"/>
              </a:rPr>
              <a:t>We also work on long range planning as well as assist with policy based projects.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7412499-93B5-40E6-B7AE-D4A5579205B9}" type="slidenum">
              <a:rPr lang="en-US" smtClean="0"/>
              <a:t>28</a:t>
            </a:fld>
            <a:endParaRPr lang="en-US"/>
          </a:p>
        </p:txBody>
      </p:sp>
    </p:spTree>
    <p:extLst>
      <p:ext uri="{BB962C8B-B14F-4D97-AF65-F5344CB8AC3E}">
        <p14:creationId xmlns:p14="http://schemas.microsoft.com/office/powerpoint/2010/main" val="4279753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OEHHA on will develop and maintain the system in consultation with three agencies 1) ICARP,  2) the California Department of Public Health (CDPH), and 3) the Department of Insurance (CDI). Once it is created ICARP will be tasked with disseminating this information </a:t>
            </a:r>
          </a:p>
          <a:p>
            <a:pPr marL="171450" indent="-171450">
              <a:lnSpc>
                <a:spcPct val="90000"/>
              </a:lnSpc>
              <a:spcBef>
                <a:spcPts val="1000"/>
              </a:spcBef>
              <a:buFont typeface="Arial"/>
              <a:buChar char="•"/>
            </a:pPr>
            <a:r>
              <a:rPr lang="en-US" dirty="0"/>
              <a:t>System being developed by California Environmental Protection Agency’s Office of Environmental Health Hazard Assessment (OEHHA)</a:t>
            </a:r>
            <a:endParaRPr lang="en-US" dirty="0">
              <a:ea typeface="Calibri"/>
              <a:cs typeface="Calibri"/>
            </a:endParaRPr>
          </a:p>
          <a:p>
            <a:pPr marL="171450" indent="-171450">
              <a:lnSpc>
                <a:spcPct val="90000"/>
              </a:lnSpc>
              <a:spcBef>
                <a:spcPts val="1000"/>
              </a:spcBef>
              <a:buFont typeface="Arial"/>
              <a:buChar char="•"/>
            </a:pPr>
            <a:r>
              <a:rPr lang="en-US" dirty="0"/>
              <a:t>This statewide mapping system will rank the severity of California’s heat events. </a:t>
            </a:r>
            <a:endParaRPr lang="en-US" dirty="0">
              <a:ea typeface="Calibri"/>
              <a:cs typeface="Calibri"/>
            </a:endParaRPr>
          </a:p>
          <a:p>
            <a:pPr marL="628650" lvl="1" indent="-171450">
              <a:lnSpc>
                <a:spcPct val="90000"/>
              </a:lnSpc>
              <a:spcBef>
                <a:spcPts val="500"/>
              </a:spcBef>
              <a:buFont typeface="Arial"/>
              <a:buChar char="•"/>
            </a:pPr>
            <a:r>
              <a:rPr lang="en-US" dirty="0"/>
              <a:t>Based on historical climate and morbidity and mortality data, develop  thresholds of severity of heat impacts on a community level basis</a:t>
            </a:r>
            <a:endParaRPr lang="en-US" dirty="0">
              <a:ea typeface="Calibri"/>
              <a:cs typeface="Calibri"/>
            </a:endParaRPr>
          </a:p>
          <a:p>
            <a:pPr marL="628650" lvl="1" indent="-171450">
              <a:lnSpc>
                <a:spcPct val="90000"/>
              </a:lnSpc>
              <a:spcBef>
                <a:spcPts val="500"/>
              </a:spcBef>
              <a:buFont typeface="Arial"/>
              <a:buChar char="•"/>
            </a:pPr>
            <a:r>
              <a:rPr lang="en-US" dirty="0"/>
              <a:t>Forecast for heat ranks/impacts with emerging extreme heat events</a:t>
            </a:r>
            <a:endParaRPr lang="en-US" dirty="0">
              <a:ea typeface="Calibri"/>
              <a:cs typeface="Calibri"/>
            </a:endParaRPr>
          </a:p>
          <a:p>
            <a:pPr marL="628650" lvl="1" indent="-171450">
              <a:lnSpc>
                <a:spcPct val="90000"/>
              </a:lnSpc>
              <a:spcBef>
                <a:spcPts val="500"/>
              </a:spcBef>
              <a:buFont typeface="Arial"/>
              <a:buChar char="•"/>
            </a:pPr>
            <a:r>
              <a:rPr lang="en-US" dirty="0"/>
              <a:t>Be available online and as a mobile application</a:t>
            </a:r>
            <a:endParaRPr lang="en-US" dirty="0">
              <a:ea typeface="Calibri"/>
              <a:cs typeface="Calibri"/>
            </a:endParaRPr>
          </a:p>
          <a:p>
            <a:pPr marL="171450" indent="-171450">
              <a:lnSpc>
                <a:spcPct val="90000"/>
              </a:lnSpc>
              <a:spcBef>
                <a:spcPts val="1000"/>
              </a:spcBef>
              <a:buFont typeface="Arial"/>
              <a:buChar char="•"/>
            </a:pPr>
            <a:r>
              <a:rPr lang="en-US" dirty="0"/>
              <a:t>OEHHA will engage stakeholders on data inputs and usability of the system</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123D8EB-894D-4FFE-A658-5A834973EA46}" type="slidenum">
              <a:rPr lang="en-US"/>
              <a:t>29</a:t>
            </a:fld>
            <a:endParaRPr lang="en-US"/>
          </a:p>
        </p:txBody>
      </p:sp>
    </p:spTree>
    <p:extLst>
      <p:ext uri="{BB962C8B-B14F-4D97-AF65-F5344CB8AC3E}">
        <p14:creationId xmlns:p14="http://schemas.microsoft.com/office/powerpoint/2010/main" val="3280161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000000"/>
                </a:solidFill>
                <a:cs typeface="Calibri"/>
              </a:rPr>
              <a:t>The primary function of the extreme heat and community resilience program is to develop and administrate a grant program to help </a:t>
            </a:r>
            <a:r>
              <a:rPr lang="en-US" b="1" dirty="0" err="1">
                <a:solidFill>
                  <a:srgbClr val="000000"/>
                </a:solidFill>
                <a:cs typeface="Calibri"/>
              </a:rPr>
              <a:t>california</a:t>
            </a:r>
            <a:r>
              <a:rPr lang="en-US" b="1" dirty="0">
                <a:solidFill>
                  <a:srgbClr val="000000"/>
                </a:solidFill>
                <a:cs typeface="Calibri"/>
              </a:rPr>
              <a:t> communities prepare for the impacts of extreme heat. </a:t>
            </a:r>
            <a:endParaRPr lang="en-US" dirty="0">
              <a:solidFill>
                <a:srgbClr val="000000"/>
              </a:solidFill>
              <a:cs typeface="Calibri"/>
            </a:endParaRPr>
          </a:p>
          <a:p>
            <a:pPr>
              <a:defRPr/>
            </a:pPr>
            <a:endParaRPr lang="en-US" b="1" dirty="0">
              <a:solidFill>
                <a:srgbClr val="000000"/>
              </a:solidFill>
              <a:cs typeface="Calibri"/>
            </a:endParaRPr>
          </a:p>
          <a:p>
            <a:pPr>
              <a:defRPr/>
            </a:pPr>
            <a:r>
              <a:rPr lang="en-US" b="1" dirty="0">
                <a:solidFill>
                  <a:srgbClr val="000000"/>
                </a:solidFill>
                <a:cs typeface="Calibri"/>
              </a:rPr>
              <a:t>We also work on long range planning as well as assist with policy based projects. </a:t>
            </a:r>
            <a:endParaRPr lang="en-US" dirty="0">
              <a:solidFill>
                <a:srgbClr val="000000"/>
              </a:solidFill>
              <a:cs typeface="Calibri"/>
            </a:endParaRPr>
          </a:p>
        </p:txBody>
      </p:sp>
      <p:sp>
        <p:nvSpPr>
          <p:cNvPr id="4" name="Slide Number Placeholder 3"/>
          <p:cNvSpPr>
            <a:spLocks noGrp="1"/>
          </p:cNvSpPr>
          <p:nvPr>
            <p:ph type="sldNum" sz="quarter" idx="5"/>
          </p:nvPr>
        </p:nvSpPr>
        <p:spPr/>
        <p:txBody>
          <a:bodyPr/>
          <a:lstStyle/>
          <a:p>
            <a:fld id="{47412499-93B5-40E6-B7AE-D4A5579205B9}" type="slidenum">
              <a:rPr lang="en-US" smtClean="0"/>
              <a:t>30</a:t>
            </a:fld>
            <a:endParaRPr lang="en-US"/>
          </a:p>
        </p:txBody>
      </p:sp>
    </p:spTree>
    <p:extLst>
      <p:ext uri="{BB962C8B-B14F-4D97-AF65-F5344CB8AC3E}">
        <p14:creationId xmlns:p14="http://schemas.microsoft.com/office/powerpoint/2010/main" val="252461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Allie</a:t>
            </a:r>
          </a:p>
        </p:txBody>
      </p:sp>
      <p:sp>
        <p:nvSpPr>
          <p:cNvPr id="4" name="Slide Number Placeholder 3"/>
          <p:cNvSpPr>
            <a:spLocks noGrp="1"/>
          </p:cNvSpPr>
          <p:nvPr>
            <p:ph type="sldNum" sz="quarter" idx="5"/>
          </p:nvPr>
        </p:nvSpPr>
        <p:spPr/>
        <p:txBody>
          <a:bodyPr/>
          <a:lstStyle/>
          <a:p>
            <a:fld id="{47412499-93B5-40E6-B7AE-D4A5579205B9}" type="slidenum">
              <a:rPr lang="en-US" smtClean="0"/>
              <a:t>31</a:t>
            </a:fld>
            <a:endParaRPr lang="en-US"/>
          </a:p>
        </p:txBody>
      </p:sp>
    </p:spTree>
    <p:extLst>
      <p:ext uri="{BB962C8B-B14F-4D97-AF65-F5344CB8AC3E}">
        <p14:creationId xmlns:p14="http://schemas.microsoft.com/office/powerpoint/2010/main" val="2086351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grant program is open to Local Public entities, California Native American Tribes, Community Based Organizations, and Public Academic Institutions. State agencies are not eligible applicants. </a:t>
            </a:r>
          </a:p>
          <a:p>
            <a:endParaRPr lang="en-US" b="1" dirty="0">
              <a:cs typeface="Calibri"/>
            </a:endParaRPr>
          </a:p>
        </p:txBody>
      </p:sp>
      <p:sp>
        <p:nvSpPr>
          <p:cNvPr id="4" name="Slide Number Placeholder 3"/>
          <p:cNvSpPr>
            <a:spLocks noGrp="1"/>
          </p:cNvSpPr>
          <p:nvPr>
            <p:ph type="sldNum" sz="quarter" idx="5"/>
          </p:nvPr>
        </p:nvSpPr>
        <p:spPr/>
        <p:txBody>
          <a:bodyPr/>
          <a:lstStyle/>
          <a:p>
            <a:fld id="{47412499-93B5-40E6-B7AE-D4A5579205B9}" type="slidenum">
              <a:rPr lang="en-US" smtClean="0"/>
              <a:t>32</a:t>
            </a:fld>
            <a:endParaRPr lang="en-US"/>
          </a:p>
        </p:txBody>
      </p:sp>
    </p:spTree>
    <p:extLst>
      <p:ext uri="{BB962C8B-B14F-4D97-AF65-F5344CB8AC3E}">
        <p14:creationId xmlns:p14="http://schemas.microsoft.com/office/powerpoint/2010/main" val="1904856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plan to offer four distinct grant types </a:t>
            </a:r>
          </a:p>
          <a:p>
            <a:pPr marL="171450" indent="-171450">
              <a:buFont typeface="Arial,Sans-Serif"/>
              <a:buChar char="•"/>
            </a:pPr>
            <a:r>
              <a:rPr lang="en-US" dirty="0"/>
              <a:t>Small Planning Grants, which range from one hundred thousand dollars to two hundred and fifty thousand dollars </a:t>
            </a:r>
          </a:p>
          <a:p>
            <a:pPr marL="171450" indent="-171450">
              <a:buFont typeface="Arial,Sans-Serif"/>
              <a:buChar char="•"/>
            </a:pPr>
            <a:r>
              <a:rPr lang="en-US" dirty="0"/>
              <a:t>Large Planning Grants, which range from three hundred thousand dollars to seven hundred fifty thousand dollars  </a:t>
            </a:r>
          </a:p>
          <a:p>
            <a:pPr marL="171450" indent="-171450">
              <a:buFont typeface="Arial,Sans-Serif"/>
              <a:buChar char="•"/>
            </a:pPr>
            <a:r>
              <a:rPr lang="en-US" dirty="0"/>
              <a:t>Small Implementation Grants, will range from one hundred thousand dollars to four hundred and fifty thousand  </a:t>
            </a:r>
          </a:p>
          <a:p>
            <a:pPr marL="171450" indent="-171450">
              <a:buFont typeface="Arial,Sans-Serif"/>
              <a:buChar char="•"/>
            </a:pPr>
            <a:r>
              <a:rPr lang="en-US" dirty="0"/>
              <a:t>And finally, Large Implementation Grants will range from half a million to five million  </a:t>
            </a:r>
          </a:p>
          <a:p>
            <a:r>
              <a:rPr lang="en-US" dirty="0"/>
              <a:t>Each grant type has unique partnership requirements, and can fund different activities. I am going to walk through each one quickly  </a:t>
            </a:r>
          </a:p>
          <a:p>
            <a:endParaRPr lang="en-US" b="1" dirty="0">
              <a:cs typeface="Calibri"/>
            </a:endParaRPr>
          </a:p>
        </p:txBody>
      </p:sp>
      <p:sp>
        <p:nvSpPr>
          <p:cNvPr id="4" name="Slide Number Placeholder 3"/>
          <p:cNvSpPr>
            <a:spLocks noGrp="1"/>
          </p:cNvSpPr>
          <p:nvPr>
            <p:ph type="sldNum" sz="quarter" idx="5"/>
          </p:nvPr>
        </p:nvSpPr>
        <p:spPr/>
        <p:txBody>
          <a:bodyPr/>
          <a:lstStyle/>
          <a:p>
            <a:fld id="{47412499-93B5-40E6-B7AE-D4A5579205B9}" type="slidenum">
              <a:rPr lang="en-US"/>
              <a:t>33</a:t>
            </a:fld>
            <a:endParaRPr lang="en-US"/>
          </a:p>
        </p:txBody>
      </p:sp>
    </p:spTree>
    <p:extLst>
      <p:ext uri="{BB962C8B-B14F-4D97-AF65-F5344CB8AC3E}">
        <p14:creationId xmlns:p14="http://schemas.microsoft.com/office/powerpoint/2010/main" val="3447446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small planning grants are available to communities that want to develop partnerships to advance response efforts to extreme heat and/or to build long-term resilience to extreme heat </a:t>
            </a:r>
          </a:p>
          <a:p>
            <a:r>
              <a:rPr lang="en-US" dirty="0"/>
              <a:t> </a:t>
            </a:r>
            <a:endParaRPr lang="en-US">
              <a:cs typeface="Calibri"/>
            </a:endParaRPr>
          </a:p>
          <a:p>
            <a:r>
              <a:rPr lang="en-US" dirty="0"/>
              <a:t>Applicants of small planning grants do not need a co-applicant.   </a:t>
            </a:r>
            <a:endParaRPr lang="en-US" dirty="0">
              <a:cs typeface="Calibri"/>
            </a:endParaRPr>
          </a:p>
          <a:p>
            <a:r>
              <a:rPr lang="en-US" dirty="0"/>
              <a:t> </a:t>
            </a:r>
            <a:endParaRPr lang="en-US">
              <a:cs typeface="Calibri"/>
            </a:endParaRPr>
          </a:p>
          <a:p>
            <a:r>
              <a:rPr lang="en-US" dirty="0"/>
              <a:t>These grants can fund capacity development, preplanning activities, and small scale planning and project development.  </a:t>
            </a:r>
            <a:endParaRPr lang="en-US" dirty="0">
              <a:cs typeface="Calibri"/>
            </a:endParaRPr>
          </a:p>
          <a:p>
            <a:pPr marL="171450" indent="-171450">
              <a:buFont typeface="Arial"/>
              <a:buChar char="•"/>
            </a:pPr>
            <a:r>
              <a:rPr lang="en-US" dirty="0"/>
              <a:t> </a:t>
            </a:r>
            <a:endParaRPr lang="en-US">
              <a:cs typeface="Calibri" panose="020F0502020204030204"/>
            </a:endParaRPr>
          </a:p>
          <a:p>
            <a:pPr marL="171450" indent="-171450">
              <a:buFont typeface="Arial"/>
              <a:buChar char="•"/>
            </a:pPr>
            <a:r>
              <a:rPr lang="en-US" dirty="0"/>
              <a:t>Capacity Development could include workforce development and staff training.  </a:t>
            </a:r>
            <a:endParaRPr lang="en-US" dirty="0">
              <a:cs typeface="Calibri" panose="020F0502020204030204"/>
            </a:endParaRPr>
          </a:p>
          <a:p>
            <a:pPr marL="171450" indent="-171450">
              <a:buFont typeface="Arial"/>
              <a:buChar char="•"/>
            </a:pPr>
            <a:r>
              <a:rPr lang="en-US" dirty="0"/>
              <a:t> </a:t>
            </a:r>
            <a:endParaRPr lang="en-US">
              <a:cs typeface="Calibri" panose="020F0502020204030204"/>
            </a:endParaRPr>
          </a:p>
          <a:p>
            <a:pPr marL="171450" indent="-171450">
              <a:buFont typeface="Arial"/>
              <a:buChar char="•"/>
            </a:pPr>
            <a:r>
              <a:rPr lang="en-US" dirty="0"/>
              <a:t>Pre Planning Activities could include forming partnerships or vulnerability assessments.  </a:t>
            </a:r>
            <a:endParaRPr lang="en-US" dirty="0">
              <a:cs typeface="Calibri" panose="020F0502020204030204"/>
            </a:endParaRPr>
          </a:p>
          <a:p>
            <a:pPr marL="171450" indent="-171450">
              <a:buFont typeface="Arial"/>
              <a:buChar char="•"/>
            </a:pPr>
            <a:r>
              <a:rPr lang="en-US" dirty="0"/>
              <a:t> </a:t>
            </a:r>
            <a:endParaRPr lang="en-US">
              <a:cs typeface="Calibri" panose="020F0502020204030204"/>
            </a:endParaRPr>
          </a:p>
          <a:p>
            <a:pPr marL="171450" indent="-171450">
              <a:buFont typeface="Arial"/>
              <a:buChar char="•"/>
            </a:pPr>
            <a:r>
              <a:rPr lang="en-US" dirty="0"/>
              <a:t>Small scale planning could include making an extreme heat resiliency plan for a single location.  </a:t>
            </a:r>
            <a:endParaRPr lang="en-US" dirty="0">
              <a:cs typeface="Calibri" panose="020F0502020204030204"/>
            </a:endParaRPr>
          </a:p>
          <a:p>
            <a:endParaRPr lang="en-US" b="1">
              <a:cs typeface="Calibri"/>
            </a:endParaRPr>
          </a:p>
          <a:p>
            <a:r>
              <a:rPr lang="en-US" dirty="0"/>
              <a:t>Large planning grants are meant to build community-wide programs and/or infrastructure that can transform how communities address extreme heat </a:t>
            </a:r>
            <a:endParaRPr lang="en-US" dirty="0">
              <a:ea typeface="Calibri"/>
              <a:cs typeface="Calibri"/>
            </a:endParaRPr>
          </a:p>
          <a:p>
            <a:r>
              <a:rPr lang="en-US" dirty="0"/>
              <a:t> </a:t>
            </a:r>
            <a:endParaRPr lang="en-US" dirty="0">
              <a:ea typeface="Calibri"/>
              <a:cs typeface="Calibri"/>
            </a:endParaRPr>
          </a:p>
          <a:p>
            <a:r>
              <a:rPr lang="en-US" dirty="0"/>
              <a:t>Applicants of large planning grants should apply with a co-applicants, or –if this is not possible- submit a justification to explain how they will engage with communities.  </a:t>
            </a:r>
            <a:endParaRPr lang="en-US" dirty="0">
              <a:ea typeface="Calibri"/>
              <a:cs typeface="Calibri"/>
            </a:endParaRPr>
          </a:p>
          <a:p>
            <a:r>
              <a:rPr lang="en-US" dirty="0"/>
              <a:t> </a:t>
            </a:r>
            <a:endParaRPr lang="en-US" dirty="0">
              <a:ea typeface="Calibri"/>
              <a:cs typeface="Calibri"/>
            </a:endParaRPr>
          </a:p>
          <a:p>
            <a:r>
              <a:rPr lang="en-US" dirty="0"/>
              <a:t>Large planning grant activities could include-  </a:t>
            </a:r>
            <a:endParaRPr lang="en-US" dirty="0">
              <a:ea typeface="Calibri"/>
              <a:cs typeface="Calibri"/>
            </a:endParaRPr>
          </a:p>
          <a:p>
            <a:pPr marL="171450" indent="-171450">
              <a:buFont typeface="Arial,Sans-Serif"/>
              <a:buChar char="•"/>
            </a:pPr>
            <a:r>
              <a:rPr lang="en-US" dirty="0"/>
              <a:t>Comprehensive heat action plans  </a:t>
            </a:r>
          </a:p>
          <a:p>
            <a:pPr marL="171450" indent="-171450">
              <a:buFont typeface="Arial,Sans-Serif"/>
              <a:buChar char="•"/>
            </a:pPr>
            <a:r>
              <a:rPr lang="en-US" dirty="0"/>
              <a:t>Amending, updating, or integrating extreme heat considerations into existing documents  </a:t>
            </a:r>
          </a:p>
          <a:p>
            <a:pPr marL="171450" indent="-171450">
              <a:buFont typeface="Arial,Sans-Serif"/>
              <a:buChar char="•"/>
            </a:pPr>
            <a:r>
              <a:rPr lang="en-US" dirty="0"/>
              <a:t>Conducting studies,  </a:t>
            </a:r>
            <a:endParaRPr lang="en-US" dirty="0">
              <a:ea typeface="Calibri"/>
              <a:cs typeface="Calibri"/>
            </a:endParaRPr>
          </a:p>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47412499-93B5-40E6-B7AE-D4A5579205B9}" type="slidenum">
              <a:rPr lang="en-US" smtClean="0"/>
              <a:t>34</a:t>
            </a:fld>
            <a:endParaRPr lang="en-US"/>
          </a:p>
        </p:txBody>
      </p:sp>
    </p:spTree>
    <p:extLst>
      <p:ext uri="{BB962C8B-B14F-4D97-AF65-F5344CB8AC3E}">
        <p14:creationId xmlns:p14="http://schemas.microsoft.com/office/powerpoint/2010/main" val="2230962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1E4F8-4653-F722-3B59-7DC254B78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9951F5-0BD4-7224-34E8-900B15F7BA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E91D5-390C-11FE-B0EB-A6EE94FEB69C}"/>
              </a:ext>
            </a:extLst>
          </p:cNvPr>
          <p:cNvSpPr>
            <a:spLocks noGrp="1"/>
          </p:cNvSpPr>
          <p:nvPr>
            <p:ph type="body" idx="1"/>
          </p:nvPr>
        </p:nvSpPr>
        <p:spPr/>
        <p:txBody>
          <a:bodyPr/>
          <a:lstStyle/>
          <a:p>
            <a:r>
              <a:rPr lang="en-US"/>
              <a:t>Both types of infrastructure grants can fund the same kinds of projects, but they vary in scale.  </a:t>
            </a:r>
          </a:p>
          <a:p>
            <a:r>
              <a:rPr lang="en-US"/>
              <a:t> </a:t>
            </a:r>
            <a:endParaRPr lang="en-US">
              <a:cs typeface="Calibri"/>
            </a:endParaRPr>
          </a:p>
          <a:p>
            <a:r>
              <a:rPr lang="en-US"/>
              <a:t>Small implementation grants fund single site or technology projects, and applicants are not required to apply with a co-applicant.  </a:t>
            </a:r>
          </a:p>
          <a:p>
            <a:r>
              <a:rPr lang="en-US"/>
              <a:t> </a:t>
            </a:r>
            <a:endParaRPr lang="en-US">
              <a:cs typeface="Calibri"/>
            </a:endParaRPr>
          </a:p>
          <a:p>
            <a:r>
              <a:rPr lang="en-US"/>
              <a:t>Conversely, large implementation grants fund projects that combine multiple infrastructure solutions or locations. Applicants  should apply with a co-applicants, or –if this is not possible- submit a justification to explain how they will engage with communities.  </a:t>
            </a:r>
          </a:p>
          <a:p>
            <a:endParaRPr lang="en-US" b="1">
              <a:cs typeface="Calibri"/>
            </a:endParaRPr>
          </a:p>
        </p:txBody>
      </p:sp>
      <p:sp>
        <p:nvSpPr>
          <p:cNvPr id="4" name="Slide Number Placeholder 3">
            <a:extLst>
              <a:ext uri="{FF2B5EF4-FFF2-40B4-BE49-F238E27FC236}">
                <a16:creationId xmlns:a16="http://schemas.microsoft.com/office/drawing/2014/main" id="{35983162-E948-2AFC-6B43-F1BDA3AACED2}"/>
              </a:ext>
            </a:extLst>
          </p:cNvPr>
          <p:cNvSpPr>
            <a:spLocks noGrp="1"/>
          </p:cNvSpPr>
          <p:nvPr>
            <p:ph type="sldNum" sz="quarter" idx="5"/>
          </p:nvPr>
        </p:nvSpPr>
        <p:spPr/>
        <p:txBody>
          <a:bodyPr/>
          <a:lstStyle/>
          <a:p>
            <a:fld id="{47412499-93B5-40E6-B7AE-D4A5579205B9}" type="slidenum">
              <a:rPr lang="en-US" smtClean="0"/>
              <a:t>35</a:t>
            </a:fld>
            <a:endParaRPr lang="en-US"/>
          </a:p>
        </p:txBody>
      </p:sp>
    </p:spTree>
    <p:extLst>
      <p:ext uri="{BB962C8B-B14F-4D97-AF65-F5344CB8AC3E}">
        <p14:creationId xmlns:p14="http://schemas.microsoft.com/office/powerpoint/2010/main" val="1992439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D86DF-E078-B47D-BCBA-B7D2BE527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605C8-1200-7293-68C5-94CA3059C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957716-5485-6ECE-3035-6A854712D030}"/>
              </a:ext>
            </a:extLst>
          </p:cNvPr>
          <p:cNvSpPr>
            <a:spLocks noGrp="1"/>
          </p:cNvSpPr>
          <p:nvPr>
            <p:ph type="body" idx="1"/>
          </p:nvPr>
        </p:nvSpPr>
        <p:spPr/>
        <p:txBody>
          <a:bodyPr/>
          <a:lstStyle/>
          <a:p>
            <a:r>
              <a:rPr lang="en-US"/>
              <a:t>Activities for infrastructure grants are split into four tracks, which were established by the Statewide Extreme Heat Action Plan.  </a:t>
            </a:r>
          </a:p>
          <a:p>
            <a:r>
              <a:rPr lang="en-US"/>
              <a:t> </a:t>
            </a:r>
            <a:endParaRPr lang="en-US">
              <a:cs typeface="Calibri"/>
            </a:endParaRPr>
          </a:p>
          <a:p>
            <a:r>
              <a:rPr lang="en-US" b="1"/>
              <a:t>Track A covers Public awareness </a:t>
            </a:r>
            <a:r>
              <a:rPr lang="en-US"/>
              <a:t>this could include youth empowerment and leadership programs, or environmental programs </a:t>
            </a:r>
          </a:p>
          <a:p>
            <a:r>
              <a:rPr lang="en-US"/>
              <a:t> </a:t>
            </a:r>
            <a:endParaRPr lang="en-US">
              <a:cs typeface="Calibri"/>
            </a:endParaRPr>
          </a:p>
          <a:p>
            <a:r>
              <a:rPr lang="en-US" b="1"/>
              <a:t>Track B focuses on community services and response</a:t>
            </a:r>
            <a:r>
              <a:rPr lang="en-US"/>
              <a:t> this could include first aid training, environmental monitoring systems, or transportation during extreme heat events.  </a:t>
            </a:r>
          </a:p>
          <a:p>
            <a:endParaRPr lang="en-US" b="1">
              <a:cs typeface="Calibri"/>
            </a:endParaRPr>
          </a:p>
        </p:txBody>
      </p:sp>
      <p:sp>
        <p:nvSpPr>
          <p:cNvPr id="4" name="Slide Number Placeholder 3">
            <a:extLst>
              <a:ext uri="{FF2B5EF4-FFF2-40B4-BE49-F238E27FC236}">
                <a16:creationId xmlns:a16="http://schemas.microsoft.com/office/drawing/2014/main" id="{B93A141C-C6FC-159A-8E9D-D4CA3FA05AFB}"/>
              </a:ext>
            </a:extLst>
          </p:cNvPr>
          <p:cNvSpPr>
            <a:spLocks noGrp="1"/>
          </p:cNvSpPr>
          <p:nvPr>
            <p:ph type="sldNum" sz="quarter" idx="5"/>
          </p:nvPr>
        </p:nvSpPr>
        <p:spPr/>
        <p:txBody>
          <a:bodyPr/>
          <a:lstStyle/>
          <a:p>
            <a:fld id="{47412499-93B5-40E6-B7AE-D4A5579205B9}" type="slidenum">
              <a:rPr lang="en-US" smtClean="0"/>
              <a:t>36</a:t>
            </a:fld>
            <a:endParaRPr lang="en-US"/>
          </a:p>
        </p:txBody>
      </p:sp>
    </p:spTree>
    <p:extLst>
      <p:ext uri="{BB962C8B-B14F-4D97-AF65-F5344CB8AC3E}">
        <p14:creationId xmlns:p14="http://schemas.microsoft.com/office/powerpoint/2010/main" val="2996446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E9235-87E8-3966-3BB8-C562752AA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D4D77-9910-6205-80B9-8FD4220C29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4AC7E8-30D9-7C03-C6D8-BA61C912FB3C}"/>
              </a:ext>
            </a:extLst>
          </p:cNvPr>
          <p:cNvSpPr>
            <a:spLocks noGrp="1"/>
          </p:cNvSpPr>
          <p:nvPr>
            <p:ph type="body" idx="1"/>
          </p:nvPr>
        </p:nvSpPr>
        <p:spPr/>
        <p:txBody>
          <a:bodyPr/>
          <a:lstStyle/>
          <a:p>
            <a:r>
              <a:rPr lang="en-US" b="1"/>
              <a:t>Track C relates to built environment infrastructure projects. </a:t>
            </a:r>
            <a:r>
              <a:rPr lang="en-US"/>
              <a:t>This includes cool surfaces, water fountains, splash pads, and shade structures.  </a:t>
            </a:r>
          </a:p>
          <a:p>
            <a:r>
              <a:rPr lang="en-US"/>
              <a:t> </a:t>
            </a:r>
            <a:endParaRPr lang="en-US">
              <a:cs typeface="Calibri"/>
            </a:endParaRPr>
          </a:p>
          <a:p>
            <a:r>
              <a:rPr lang="en-US" b="1"/>
              <a:t>Finally, Track D covers nature based solutions, </a:t>
            </a:r>
            <a:r>
              <a:rPr lang="en-US"/>
              <a:t>this could cover tree planting and community gardens.  </a:t>
            </a:r>
          </a:p>
          <a:p>
            <a:r>
              <a:rPr lang="en-US"/>
              <a:t> </a:t>
            </a:r>
            <a:endParaRPr lang="en-US">
              <a:cs typeface="Calibri"/>
            </a:endParaRPr>
          </a:p>
          <a:p>
            <a:r>
              <a:rPr lang="en-US"/>
              <a:t>Now I will pass it back to braden to lead us through a discussion of the grant program and extreme heat. </a:t>
            </a:r>
          </a:p>
          <a:p>
            <a:endParaRPr lang="en-US" b="1">
              <a:cs typeface="Calibri"/>
            </a:endParaRPr>
          </a:p>
        </p:txBody>
      </p:sp>
      <p:sp>
        <p:nvSpPr>
          <p:cNvPr id="4" name="Slide Number Placeholder 3">
            <a:extLst>
              <a:ext uri="{FF2B5EF4-FFF2-40B4-BE49-F238E27FC236}">
                <a16:creationId xmlns:a16="http://schemas.microsoft.com/office/drawing/2014/main" id="{27C37391-B54B-6D10-0D11-97BBBD4368E5}"/>
              </a:ext>
            </a:extLst>
          </p:cNvPr>
          <p:cNvSpPr>
            <a:spLocks noGrp="1"/>
          </p:cNvSpPr>
          <p:nvPr>
            <p:ph type="sldNum" sz="quarter" idx="5"/>
          </p:nvPr>
        </p:nvSpPr>
        <p:spPr/>
        <p:txBody>
          <a:bodyPr/>
          <a:lstStyle/>
          <a:p>
            <a:fld id="{47412499-93B5-40E6-B7AE-D4A5579205B9}" type="slidenum">
              <a:rPr lang="en-US" smtClean="0"/>
              <a:t>37</a:t>
            </a:fld>
            <a:endParaRPr lang="en-US"/>
          </a:p>
        </p:txBody>
      </p:sp>
    </p:spTree>
    <p:extLst>
      <p:ext uri="{BB962C8B-B14F-4D97-AF65-F5344CB8AC3E}">
        <p14:creationId xmlns:p14="http://schemas.microsoft.com/office/powerpoint/2010/main" val="800655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Updates: Becca Sugrue</a:t>
            </a:r>
          </a:p>
        </p:txBody>
      </p:sp>
      <p:sp>
        <p:nvSpPr>
          <p:cNvPr id="4" name="Slide Number Placeholder 3"/>
          <p:cNvSpPr>
            <a:spLocks noGrp="1"/>
          </p:cNvSpPr>
          <p:nvPr>
            <p:ph type="sldNum" sz="quarter" idx="5"/>
          </p:nvPr>
        </p:nvSpPr>
        <p:spPr/>
        <p:txBody>
          <a:bodyPr/>
          <a:lstStyle/>
          <a:p>
            <a:fld id="{35F1E204-68CA-4CCC-9590-10C011194520}" type="slidenum">
              <a:rPr lang="en-US"/>
              <a:t>3</a:t>
            </a:fld>
            <a:endParaRPr lang="en-US"/>
          </a:p>
        </p:txBody>
      </p:sp>
    </p:spTree>
    <p:extLst>
      <p:ext uri="{BB962C8B-B14F-4D97-AF65-F5344CB8AC3E}">
        <p14:creationId xmlns:p14="http://schemas.microsoft.com/office/powerpoint/2010/main" val="3265484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D86DF-E078-B47D-BCBA-B7D2BE527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605C8-1200-7293-68C5-94CA3059C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957716-5485-6ECE-3035-6A854712D030}"/>
              </a:ext>
            </a:extLst>
          </p:cNvPr>
          <p:cNvSpPr>
            <a:spLocks noGrp="1"/>
          </p:cNvSpPr>
          <p:nvPr>
            <p:ph type="body" idx="1"/>
          </p:nvPr>
        </p:nvSpPr>
        <p:spPr/>
        <p:txBody>
          <a:bodyPr/>
          <a:lstStyle/>
          <a:p>
            <a:endParaRPr lang="en-US" dirty="0">
              <a:cs typeface="Calibri"/>
            </a:endParaRPr>
          </a:p>
          <a:p>
            <a:r>
              <a:rPr lang="en-US" dirty="0">
                <a:cs typeface="Calibri"/>
              </a:rPr>
              <a:t>This project focuses on making the city of Chelsea, in the Boston area more resilience to extreme heat.</a:t>
            </a:r>
          </a:p>
          <a:p>
            <a:pPr marL="171450" indent="-171450">
              <a:buFont typeface="Arial"/>
              <a:buChar char="•"/>
            </a:pPr>
            <a:r>
              <a:rPr lang="en-US" dirty="0">
                <a:cs typeface="Calibri"/>
              </a:rPr>
              <a:t>The project is a collaboration between a non profit called green roots, the City of Boston, and Boston University </a:t>
            </a:r>
          </a:p>
          <a:p>
            <a:pPr marL="171450" indent="-171450">
              <a:buFont typeface="Arial"/>
              <a:buChar char="•"/>
            </a:pPr>
            <a:r>
              <a:rPr lang="en-US" dirty="0">
                <a:cs typeface="Calibri"/>
              </a:rPr>
              <a:t> It focuses on making one block at a time more cool through combined solutions across all the tracks </a:t>
            </a:r>
          </a:p>
          <a:p>
            <a:pPr marL="171450" indent="-171450">
              <a:buFont typeface="Arial"/>
              <a:buChar char="•"/>
            </a:pPr>
            <a:r>
              <a:rPr lang="en-US" dirty="0">
                <a:cs typeface="Calibri"/>
              </a:rPr>
              <a:t>In this example, the block they chose contains multi family housing, and community assets including a Boys and Girls club. </a:t>
            </a:r>
            <a:endParaRPr lang="en-US" dirty="0"/>
          </a:p>
          <a:p>
            <a:endParaRPr lang="en-US" dirty="0">
              <a:cs typeface="Calibri"/>
            </a:endParaRPr>
          </a:p>
          <a:p>
            <a:pPr>
              <a:buFont typeface="Arial"/>
            </a:pPr>
            <a:r>
              <a:rPr lang="en-US" dirty="0">
                <a:cs typeface="Calibri"/>
              </a:rPr>
              <a:t>Let’s walk through this example combines multiple of our tracks. </a:t>
            </a:r>
          </a:p>
          <a:p>
            <a:r>
              <a:rPr lang="en-US" b="1" dirty="0">
                <a:cs typeface="Calibri"/>
              </a:rPr>
              <a:t>Track A:</a:t>
            </a:r>
            <a:r>
              <a:rPr lang="en-US" dirty="0">
                <a:cs typeface="Calibri"/>
              </a:rPr>
              <a:t> The project team hosted multiple community engagement and volunteer events to bring the community together and educate them on the impacts of extreme heat. The non-profit also facilitates a youth EJ group-</a:t>
            </a:r>
            <a:r>
              <a:rPr lang="en-US" dirty="0"/>
              <a:t> Environmental Chelsea Organizers (ECO)- which comprises a team of 6 teens that work on and inform projects that are important to them in the community, </a:t>
            </a:r>
            <a:endParaRPr lang="en-US" dirty="0">
              <a:cs typeface="Calibri"/>
            </a:endParaRPr>
          </a:p>
          <a:p>
            <a:r>
              <a:rPr lang="en-US" b="1" dirty="0">
                <a:cs typeface="Calibri"/>
              </a:rPr>
              <a:t>Track B:</a:t>
            </a:r>
            <a:r>
              <a:rPr lang="en-US" dirty="0">
                <a:cs typeface="Calibri"/>
              </a:rPr>
              <a:t> Sustainable Workforce</a:t>
            </a:r>
            <a:r>
              <a:rPr lang="en-US" dirty="0"/>
              <a:t> Development, program is seeking funding so low income residents will be paid to water the trees. While it's not listed online, these residents could also be paid to provide community services during Extreme Heat Events or hosting heat-safe activities at the Boys and Girls Club on the block </a:t>
            </a:r>
            <a:endParaRPr lang="en-US" dirty="0">
              <a:cs typeface="Calibri"/>
            </a:endParaRPr>
          </a:p>
          <a:p>
            <a:r>
              <a:rPr lang="en-US" b="1" dirty="0">
                <a:cs typeface="Calibri"/>
              </a:rPr>
              <a:t>Track C</a:t>
            </a:r>
            <a:r>
              <a:rPr lang="en-US" dirty="0">
                <a:cs typeface="Calibri"/>
              </a:rPr>
              <a:t>: The team is adding </a:t>
            </a:r>
            <a:r>
              <a:rPr lang="en-US" dirty="0" err="1">
                <a:cs typeface="Calibri"/>
              </a:rPr>
              <a:t>porus</a:t>
            </a:r>
            <a:r>
              <a:rPr lang="en-US" dirty="0">
                <a:cs typeface="Calibri"/>
              </a:rPr>
              <a:t> pavement throughout the block to reduce the reflectance of extreme heat. They also plan to add reflective roofing to the boys and girls club. </a:t>
            </a:r>
            <a:r>
              <a:rPr lang="en-US" dirty="0"/>
              <a:t>Nearby, a white roof on a city elementary school lowered the surface temperature by 20 degrees and the surrounding air temperature dropped by seven to 10 degrees in the summertime.</a:t>
            </a:r>
            <a:endParaRPr lang="en-US" dirty="0">
              <a:cs typeface="Calibri"/>
            </a:endParaRPr>
          </a:p>
          <a:p>
            <a:r>
              <a:rPr lang="en-US" b="1" dirty="0">
                <a:cs typeface="Calibri"/>
              </a:rPr>
              <a:t>Track C: </a:t>
            </a:r>
            <a:r>
              <a:rPr lang="en-US" dirty="0">
                <a:cs typeface="Calibri"/>
              </a:rPr>
              <a:t>The team is working hard to add shade trees in the block. As of May 2022, they had added </a:t>
            </a:r>
            <a:r>
              <a:rPr lang="en-US" dirty="0"/>
              <a:t>47 new elm, crabapple, cherry and hawthorn trees.</a:t>
            </a:r>
            <a:endParaRPr lang="en-US" dirty="0">
              <a:cs typeface="Calibri"/>
            </a:endParaRPr>
          </a:p>
        </p:txBody>
      </p:sp>
      <p:sp>
        <p:nvSpPr>
          <p:cNvPr id="4" name="Slide Number Placeholder 3">
            <a:extLst>
              <a:ext uri="{FF2B5EF4-FFF2-40B4-BE49-F238E27FC236}">
                <a16:creationId xmlns:a16="http://schemas.microsoft.com/office/drawing/2014/main" id="{B93A141C-C6FC-159A-8E9D-D4CA3FA05AFB}"/>
              </a:ext>
            </a:extLst>
          </p:cNvPr>
          <p:cNvSpPr>
            <a:spLocks noGrp="1"/>
          </p:cNvSpPr>
          <p:nvPr>
            <p:ph type="sldNum" sz="quarter" idx="5"/>
          </p:nvPr>
        </p:nvSpPr>
        <p:spPr/>
        <p:txBody>
          <a:bodyPr/>
          <a:lstStyle/>
          <a:p>
            <a:fld id="{47412499-93B5-40E6-B7AE-D4A5579205B9}" type="slidenum">
              <a:rPr lang="en-US" smtClean="0"/>
              <a:t>38</a:t>
            </a:fld>
            <a:endParaRPr lang="en-US"/>
          </a:p>
        </p:txBody>
      </p:sp>
    </p:spTree>
    <p:extLst>
      <p:ext uri="{BB962C8B-B14F-4D97-AF65-F5344CB8AC3E}">
        <p14:creationId xmlns:p14="http://schemas.microsoft.com/office/powerpoint/2010/main" val="4027352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Allie</a:t>
            </a:r>
          </a:p>
        </p:txBody>
      </p:sp>
      <p:sp>
        <p:nvSpPr>
          <p:cNvPr id="4" name="Slide Number Placeholder 3"/>
          <p:cNvSpPr>
            <a:spLocks noGrp="1"/>
          </p:cNvSpPr>
          <p:nvPr>
            <p:ph type="sldNum" sz="quarter" idx="10"/>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fld id="{9DC66AEA-5726-4513-84B6-8D35041ABAA3}"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31774"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61737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251568676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22515686762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r>
              <a:rPr lang="en-US" dirty="0">
                <a:ea typeface="Calibri"/>
                <a:cs typeface="Calibri"/>
              </a:rPr>
              <a:t>OCPSC focuses on building partnerships and capacity with community based organizations in the places that are the most socially and health vulnerable </a:t>
            </a:r>
          </a:p>
          <a:p>
            <a:pPr>
              <a:buSzPts val="1100"/>
            </a:pPr>
            <a:br>
              <a:rPr lang="en-US" dirty="0">
                <a:ea typeface="Calibri"/>
                <a:cs typeface="+mn-lt"/>
              </a:rPr>
            </a:br>
            <a:r>
              <a:rPr lang="en-US" dirty="0">
                <a:ea typeface="Calibri"/>
                <a:cs typeface="Calibri"/>
              </a:rPr>
              <a:t>Trusted Messenger network is a statewide network of community based organizations. OCPSC supports them in a variety of initiatives, including heat resilience, and strengthens relationships between state government and local communities  </a:t>
            </a:r>
          </a:p>
          <a:p>
            <a:pPr>
              <a:buSzPts val="1100"/>
            </a:pPr>
            <a:endParaRPr lang="en-US" dirty="0">
              <a:ea typeface="Calibri"/>
              <a:cs typeface="Calibri"/>
            </a:endParaRPr>
          </a:p>
          <a:p>
            <a:pPr>
              <a:buSzPts val="1100"/>
            </a:pPr>
            <a:r>
              <a:rPr lang="en-US" dirty="0">
                <a:ea typeface="Calibri"/>
                <a:cs typeface="Calibri"/>
              </a:rPr>
              <a:t>The CBOs represent their communities, and reach people that speak over 50 languages across the state!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c125b75749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2c125b75749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b="1" dirty="0"/>
              <a:t>Heat Ready CA is OCPSC's campaign that works to keep Californians safer during extreme heat by sharing important resources with communities</a:t>
            </a:r>
            <a:endParaRPr lang="en-US" dirty="0"/>
          </a:p>
          <a:p>
            <a:pPr marL="0" lvl="0" indent="0" algn="l">
              <a:lnSpc>
                <a:spcPct val="100000"/>
              </a:lnSpc>
              <a:spcBef>
                <a:spcPts val="0"/>
              </a:spcBef>
              <a:spcAft>
                <a:spcPts val="0"/>
              </a:spcAft>
              <a:buSzPts val="1400"/>
              <a:buNone/>
            </a:pPr>
            <a:endParaRPr dirty="0">
              <a:ea typeface="Calibri"/>
              <a:cs typeface="Calibri"/>
            </a:endParaRPr>
          </a:p>
          <a:p>
            <a:pPr>
              <a:buSzPts val="1400"/>
            </a:pPr>
            <a:r>
              <a:rPr lang="en-US" dirty="0">
                <a:ea typeface="Calibri"/>
                <a:cs typeface="Calibri"/>
              </a:rPr>
              <a:t>The online platform has information and resources that are tailored to vulnerable groups. You can use this resource today to share with your communities! </a:t>
            </a:r>
          </a:p>
        </p:txBody>
      </p:sp>
      <p:sp>
        <p:nvSpPr>
          <p:cNvPr id="182" name="Google Shape;182;g2c125b75749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Another effort I want to make you aware of comes out of CALOSHA, who recently passed the indoor heat standard. </a:t>
            </a:r>
          </a:p>
          <a:p>
            <a:endParaRPr lang="en-US" dirty="0">
              <a:ea typeface="Calibri"/>
              <a:cs typeface="Calibri"/>
            </a:endParaRPr>
          </a:p>
          <a:p>
            <a:r>
              <a:rPr lang="en-US" dirty="0">
                <a:ea typeface="Calibri"/>
                <a:cs typeface="Calibri"/>
              </a:rPr>
              <a:t>The indoor heat standard, along with the existing outdoor heat standard, provides protections to workers in a hot environment. It mandates employers provide things like shade, water, and rest. </a:t>
            </a:r>
          </a:p>
          <a:p>
            <a:endParaRPr lang="en-US" dirty="0">
              <a:ea typeface="Calibri"/>
              <a:cs typeface="Calibri"/>
            </a:endParaRPr>
          </a:p>
          <a:p>
            <a:r>
              <a:rPr lang="en-US" dirty="0">
                <a:ea typeface="Calibri"/>
                <a:cs typeface="Calibri"/>
              </a:rPr>
              <a:t>Along with the indoor and outdoor heat standards, the </a:t>
            </a:r>
            <a:r>
              <a:rPr lang="en-US" dirty="0" err="1">
                <a:ea typeface="Calibri"/>
                <a:cs typeface="Calibri"/>
              </a:rPr>
              <a:t>CalOSHA</a:t>
            </a:r>
            <a:r>
              <a:rPr lang="en-US" dirty="0">
                <a:ea typeface="Calibri"/>
                <a:cs typeface="Calibri"/>
              </a:rPr>
              <a:t> 99Calor campaign provides communications resources like posters, videos, and educational materials to keep outdoor workers safe in the heat. These resources are available in multiple languages and are available online for you to distribute to your communities. </a:t>
            </a:r>
          </a:p>
        </p:txBody>
      </p:sp>
      <p:sp>
        <p:nvSpPr>
          <p:cNvPr id="4" name="Slide Number Placeholder 3"/>
          <p:cNvSpPr>
            <a:spLocks noGrp="1"/>
          </p:cNvSpPr>
          <p:nvPr>
            <p:ph type="sldNum" sz="quarter" idx="5"/>
          </p:nvPr>
        </p:nvSpPr>
        <p:spPr/>
        <p:txBody>
          <a:bodyPr/>
          <a:lstStyle/>
          <a:p>
            <a:fld id="{47412499-93B5-40E6-B7AE-D4A5579205B9}" type="slidenum">
              <a:rPr lang="en-US" smtClean="0"/>
              <a:t>42</a:t>
            </a:fld>
            <a:endParaRPr lang="en-US"/>
          </a:p>
        </p:txBody>
      </p:sp>
    </p:spTree>
    <p:extLst>
      <p:ext uri="{BB962C8B-B14F-4D97-AF65-F5344CB8AC3E}">
        <p14:creationId xmlns:p14="http://schemas.microsoft.com/office/powerpoint/2010/main" val="2076584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Braden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12499-93B5-40E6-B7AE-D4A5579205B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89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So onto updates</a:t>
            </a:r>
          </a:p>
        </p:txBody>
      </p:sp>
      <p:sp>
        <p:nvSpPr>
          <p:cNvPr id="4" name="Slide Number Placeholder 3"/>
          <p:cNvSpPr>
            <a:spLocks noGrp="1"/>
          </p:cNvSpPr>
          <p:nvPr>
            <p:ph type="sldNum" sz="quarter" idx="5"/>
          </p:nvPr>
        </p:nvSpPr>
        <p:spPr/>
        <p:txBody>
          <a:bodyPr/>
          <a:lstStyle/>
          <a:p>
            <a:fld id="{35F1E204-68CA-4CCC-9590-10C011194520}" type="slidenum">
              <a:rPr lang="en-US"/>
              <a:t>44</a:t>
            </a:fld>
            <a:endParaRPr lang="en-US"/>
          </a:p>
        </p:txBody>
      </p:sp>
    </p:spTree>
    <p:extLst>
      <p:ext uri="{BB962C8B-B14F-4D97-AF65-F5344CB8AC3E}">
        <p14:creationId xmlns:p14="http://schemas.microsoft.com/office/powerpoint/2010/main" val="3736617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Sharing this grant offering from the center for regenerative solutions and the urban sustainability director's network. IT can be used for community based tree care and protection programs as well as workforce development through urban </a:t>
            </a:r>
            <a:r>
              <a:rPr lang="en-US" err="1">
                <a:ea typeface="Calibri"/>
                <a:cs typeface="Calibri"/>
              </a:rPr>
              <a:t>foresty</a:t>
            </a:r>
            <a:r>
              <a:rPr lang="en-US">
                <a:ea typeface="Calibri"/>
                <a:cs typeface="Calibri"/>
              </a:rPr>
              <a:t> provision</a:t>
            </a:r>
          </a:p>
          <a:p>
            <a:endParaRPr lang="en-US">
              <a:ea typeface="Calibri"/>
              <a:cs typeface="Calibri"/>
            </a:endParaRPr>
          </a:p>
          <a:p>
            <a:r>
              <a:rPr lang="en-US">
                <a:ea typeface="Calibri"/>
                <a:cs typeface="Calibri"/>
              </a:rPr>
              <a:t>Really tight turn around given the date but thought it would be good to include. Funds </a:t>
            </a:r>
            <a:r>
              <a:rPr lang="en-US" err="1">
                <a:ea typeface="Calibri"/>
                <a:cs typeface="Calibri"/>
              </a:rPr>
              <a:t>anywehre</a:t>
            </a:r>
            <a:r>
              <a:rPr lang="en-US">
                <a:ea typeface="Calibri"/>
                <a:cs typeface="Calibri"/>
              </a:rPr>
              <a:t> from 300,000 to 600,000 in work over 3 years and can be applied for by CBO's as well as municipalities, </a:t>
            </a:r>
            <a:br>
              <a:rPr lang="en-US">
                <a:ea typeface="Calibri"/>
                <a:cs typeface="+mn-lt"/>
              </a:rPr>
            </a:br>
            <a:endParaRPr lang="en-US">
              <a:ea typeface="Calibri"/>
              <a:cs typeface="Calibri"/>
            </a:endParaRPr>
          </a:p>
          <a:p>
            <a:r>
              <a:rPr lang="en-US">
                <a:ea typeface="Calibri"/>
                <a:cs typeface="Calibri"/>
              </a:rPr>
              <a:t>Links on the right go to the main site, an overview for every program, sample budgets and the link to the application</a:t>
            </a:r>
          </a:p>
        </p:txBody>
      </p:sp>
      <p:sp>
        <p:nvSpPr>
          <p:cNvPr id="4" name="Slide Number Placeholder 3"/>
          <p:cNvSpPr>
            <a:spLocks noGrp="1"/>
          </p:cNvSpPr>
          <p:nvPr>
            <p:ph type="sldNum" sz="quarter" idx="10"/>
          </p:nvPr>
        </p:nvSpPr>
        <p:spPr/>
        <p:txBody>
          <a:bodyPr/>
          <a:lstStyle/>
          <a:p>
            <a:fld id="{F5212134-75C3-304A-A6F1-3F40327F32B1}" type="slidenum">
              <a:rPr lang="en-US" smtClean="0"/>
              <a:t>45</a:t>
            </a:fld>
            <a:endParaRPr lang="en-US"/>
          </a:p>
        </p:txBody>
      </p:sp>
    </p:spTree>
    <p:extLst>
      <p:ext uri="{BB962C8B-B14F-4D97-AF65-F5344CB8AC3E}">
        <p14:creationId xmlns:p14="http://schemas.microsoft.com/office/powerpoint/2010/main" val="1212827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212134-75C3-304A-A6F1-3F40327F32B1}" type="slidenum">
              <a:rPr lang="en-US" smtClean="0"/>
              <a:t>46</a:t>
            </a:fld>
            <a:endParaRPr lang="en-US"/>
          </a:p>
        </p:txBody>
      </p:sp>
    </p:spTree>
    <p:extLst>
      <p:ext uri="{BB962C8B-B14F-4D97-AF65-F5344CB8AC3E}">
        <p14:creationId xmlns:p14="http://schemas.microsoft.com/office/powerpoint/2010/main" val="2154646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a:t>Communications</a:t>
            </a:r>
          </a:p>
          <a:p>
            <a:pPr marL="342900" indent="-342900">
              <a:buAutoNum type="arabicPeriod"/>
            </a:pPr>
            <a:r>
              <a:rPr lang="en-US"/>
              <a:t>Science</a:t>
            </a:r>
          </a:p>
          <a:p>
            <a:pPr marL="342900" indent="-342900">
              <a:buAutoNum type="arabicPeriod"/>
            </a:pPr>
            <a:r>
              <a:rPr lang="en-US"/>
              <a:t>Solutions</a:t>
            </a:r>
          </a:p>
          <a:p>
            <a:pPr marL="342900" indent="-342900">
              <a:buAutoNum type="arabicPeriod"/>
            </a:pPr>
            <a:r>
              <a:rPr lang="en-US"/>
              <a:t>Support</a:t>
            </a:r>
          </a:p>
          <a:p>
            <a:endParaRPr lang="en-US"/>
          </a:p>
        </p:txBody>
      </p:sp>
      <p:sp>
        <p:nvSpPr>
          <p:cNvPr id="4" name="Slide Number Placeholder 3"/>
          <p:cNvSpPr>
            <a:spLocks noGrp="1"/>
          </p:cNvSpPr>
          <p:nvPr>
            <p:ph type="sldNum" sz="quarter" idx="10"/>
          </p:nvPr>
        </p:nvSpPr>
        <p:spPr/>
        <p:txBody>
          <a:bodyPr/>
          <a:lstStyle/>
          <a:p>
            <a:fld id="{F5212134-75C3-304A-A6F1-3F40327F32B1}" type="slidenum">
              <a:rPr lang="en-US" smtClean="0"/>
              <a:t>47</a:t>
            </a:fld>
            <a:endParaRPr lang="en-US"/>
          </a:p>
        </p:txBody>
      </p:sp>
    </p:spTree>
    <p:extLst>
      <p:ext uri="{BB962C8B-B14F-4D97-AF65-F5344CB8AC3E}">
        <p14:creationId xmlns:p14="http://schemas.microsoft.com/office/powerpoint/2010/main" val="3402499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212134-75C3-304A-A6F1-3F40327F32B1}" type="slidenum">
              <a:rPr lang="en-US" smtClean="0"/>
              <a:t>4</a:t>
            </a:fld>
            <a:endParaRPr lang="en-US"/>
          </a:p>
        </p:txBody>
      </p:sp>
    </p:spTree>
    <p:extLst>
      <p:ext uri="{BB962C8B-B14F-4D97-AF65-F5344CB8AC3E}">
        <p14:creationId xmlns:p14="http://schemas.microsoft.com/office/powerpoint/2010/main" val="71582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212134-75C3-304A-A6F1-3F40327F32B1}" type="slidenum">
              <a:rPr lang="en-US" smtClean="0"/>
              <a:t>48</a:t>
            </a:fld>
            <a:endParaRPr lang="en-US"/>
          </a:p>
        </p:txBody>
      </p:sp>
    </p:spTree>
    <p:extLst>
      <p:ext uri="{BB962C8B-B14F-4D97-AF65-F5344CB8AC3E}">
        <p14:creationId xmlns:p14="http://schemas.microsoft.com/office/powerpoint/2010/main" val="13067393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So onto updates</a:t>
            </a:r>
          </a:p>
        </p:txBody>
      </p:sp>
      <p:sp>
        <p:nvSpPr>
          <p:cNvPr id="4" name="Slide Number Placeholder 3"/>
          <p:cNvSpPr>
            <a:spLocks noGrp="1"/>
          </p:cNvSpPr>
          <p:nvPr>
            <p:ph type="sldNum" sz="quarter" idx="5"/>
          </p:nvPr>
        </p:nvSpPr>
        <p:spPr/>
        <p:txBody>
          <a:bodyPr/>
          <a:lstStyle/>
          <a:p>
            <a:fld id="{35F1E204-68CA-4CCC-9590-10C011194520}" type="slidenum">
              <a:rPr lang="en-US"/>
              <a:t>49</a:t>
            </a:fld>
            <a:endParaRPr lang="en-US"/>
          </a:p>
        </p:txBody>
      </p:sp>
    </p:spTree>
    <p:extLst>
      <p:ext uri="{BB962C8B-B14F-4D97-AF65-F5344CB8AC3E}">
        <p14:creationId xmlns:p14="http://schemas.microsoft.com/office/powerpoint/2010/main" val="3577189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6DDCA6-1187-4B4F-BB85-F3B002F6073A}" type="slidenum">
              <a:rPr lang="en-US" smtClean="0"/>
              <a:t>5</a:t>
            </a:fld>
            <a:endParaRPr lang="en-US"/>
          </a:p>
        </p:txBody>
      </p:sp>
    </p:spTree>
    <p:extLst>
      <p:ext uri="{BB962C8B-B14F-4D97-AF65-F5344CB8AC3E}">
        <p14:creationId xmlns:p14="http://schemas.microsoft.com/office/powerpoint/2010/main" val="1491370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is an update on a project HAQR is taking on this year to help move forward work in the implementation plan and also address something we are seeing in the heat and air quality space right now. Recently, there have been numerous State and Federal sources being offered for the creation of Resilience Hubs.</a:t>
            </a:r>
          </a:p>
          <a:p>
            <a:endParaRPr lang="en-US">
              <a:ea typeface="Calibri"/>
              <a:cs typeface="Calibri"/>
            </a:endParaRPr>
          </a:p>
          <a:p>
            <a:r>
              <a:rPr lang="en-US">
                <a:ea typeface="Calibri"/>
                <a:cs typeface="Calibri"/>
              </a:rPr>
              <a:t>This field of climate resilience is relatively new, only developed in the last 6 years or so nationally and as such there isn't any standardized terminology in use. Locally, there is also different terminology being used interchangeably with differences in programmatic/infrastructure provision.</a:t>
            </a:r>
          </a:p>
          <a:p>
            <a:endParaRPr lang="en-US">
              <a:ea typeface="Calibri"/>
              <a:cs typeface="Calibri"/>
            </a:endParaRPr>
          </a:p>
          <a:p>
            <a:r>
              <a:rPr lang="en-US">
                <a:ea typeface="Calibri"/>
                <a:cs typeface="Calibri"/>
              </a:rPr>
              <a:t>Recently, many CBO's have been increasingly interested in this model of work and reaching out to the city for support. The city response has been largely ad-hoc and department specific. </a:t>
            </a:r>
          </a:p>
          <a:p>
            <a:endParaRPr lang="en-US">
              <a:ea typeface="Calibri"/>
              <a:cs typeface="Calibri"/>
            </a:endParaRPr>
          </a:p>
          <a:p>
            <a:r>
              <a:rPr lang="en-US">
                <a:ea typeface="Calibri"/>
                <a:cs typeface="Calibri"/>
              </a:rPr>
              <a:t>In order to develop a more coordinated response, and ensure SF communities are best positioned to navigate the funding and development landscape in this field, improving our collective understanding is essential. </a:t>
            </a:r>
          </a:p>
          <a:p>
            <a:endParaRPr lang="en-US">
              <a:ea typeface="Calibri"/>
              <a:cs typeface="Calibri"/>
            </a:endParaRPr>
          </a:p>
          <a:p>
            <a:r>
              <a:rPr lang="en-US">
                <a:ea typeface="Calibri"/>
                <a:cs typeface="Calibri"/>
              </a:rPr>
              <a:t>We are hoping to answer the following questions through aspects of the project: </a:t>
            </a:r>
            <a:r>
              <a:rPr lang="en-US" b="1">
                <a:ea typeface="Calibri"/>
                <a:cs typeface="Calibri"/>
              </a:rPr>
              <a:t>[Read Slides]</a:t>
            </a:r>
          </a:p>
          <a:p>
            <a:endParaRPr lang="en-US">
              <a:ea typeface="Calibri"/>
              <a:cs typeface="Calibri"/>
            </a:endParaRPr>
          </a:p>
          <a:p>
            <a:r>
              <a:rPr lang="en-US">
                <a:ea typeface="Calibri"/>
                <a:cs typeface="Calibri"/>
              </a:rPr>
              <a:t>If you know of organizations that are operating weather relief centers, cooling centers, resilience hubs, or any facilities that activate during heat and air quality events, please let us know as we'd love to talk to them to inform our efforts</a:t>
            </a:r>
          </a:p>
          <a:p>
            <a:endParaRPr lang="en-US">
              <a:ea typeface="Calibri"/>
              <a:cs typeface="Calibri"/>
            </a:endParaRPr>
          </a:p>
          <a:p>
            <a:r>
              <a:rPr lang="en-US">
                <a:ea typeface="Calibri"/>
                <a:cs typeface="Calibri"/>
              </a:rPr>
              <a:t>With that I'm going to turn it back to Matt to introduce the presentors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206DDCA6-1187-4B4F-BB85-F3B002F6073A}" type="slidenum">
              <a:rPr lang="en-US" smtClean="0"/>
              <a:t>6</a:t>
            </a:fld>
            <a:endParaRPr lang="en-US"/>
          </a:p>
        </p:txBody>
      </p:sp>
    </p:spTree>
    <p:extLst>
      <p:ext uri="{BB962C8B-B14F-4D97-AF65-F5344CB8AC3E}">
        <p14:creationId xmlns:p14="http://schemas.microsoft.com/office/powerpoint/2010/main" val="3719842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So onto updates</a:t>
            </a:r>
          </a:p>
        </p:txBody>
      </p:sp>
      <p:sp>
        <p:nvSpPr>
          <p:cNvPr id="4" name="Slide Number Placeholder 3"/>
          <p:cNvSpPr>
            <a:spLocks noGrp="1"/>
          </p:cNvSpPr>
          <p:nvPr>
            <p:ph type="sldNum" sz="quarter" idx="5"/>
          </p:nvPr>
        </p:nvSpPr>
        <p:spPr/>
        <p:txBody>
          <a:bodyPr/>
          <a:lstStyle/>
          <a:p>
            <a:fld id="{35F1E204-68CA-4CCC-9590-10C011194520}" type="slidenum">
              <a:rPr lang="en-US"/>
              <a:t>7</a:t>
            </a:fld>
            <a:endParaRPr lang="en-US"/>
          </a:p>
        </p:txBody>
      </p:sp>
    </p:spTree>
    <p:extLst>
      <p:ext uri="{BB962C8B-B14F-4D97-AF65-F5344CB8AC3E}">
        <p14:creationId xmlns:p14="http://schemas.microsoft.com/office/powerpoint/2010/main" val="2710596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So onto updates</a:t>
            </a:r>
          </a:p>
        </p:txBody>
      </p:sp>
      <p:sp>
        <p:nvSpPr>
          <p:cNvPr id="4" name="Slide Number Placeholder 3"/>
          <p:cNvSpPr>
            <a:spLocks noGrp="1"/>
          </p:cNvSpPr>
          <p:nvPr>
            <p:ph type="sldNum" sz="quarter" idx="5"/>
          </p:nvPr>
        </p:nvSpPr>
        <p:spPr/>
        <p:txBody>
          <a:bodyPr/>
          <a:lstStyle/>
          <a:p>
            <a:fld id="{35F1E204-68CA-4CCC-9590-10C011194520}" type="slidenum">
              <a:rPr lang="en-US"/>
              <a:t>16</a:t>
            </a:fld>
            <a:endParaRPr lang="en-US"/>
          </a:p>
        </p:txBody>
      </p:sp>
    </p:spTree>
    <p:extLst>
      <p:ext uri="{BB962C8B-B14F-4D97-AF65-F5344CB8AC3E}">
        <p14:creationId xmlns:p14="http://schemas.microsoft.com/office/powerpoint/2010/main" val="419292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6DDCA6-1187-4B4F-BB85-F3B002F6073A}" type="slidenum">
              <a:rPr lang="en-US" smtClean="0"/>
              <a:t>17</a:t>
            </a:fld>
            <a:endParaRPr lang="en-US"/>
          </a:p>
        </p:txBody>
      </p:sp>
    </p:spTree>
    <p:extLst>
      <p:ext uri="{BB962C8B-B14F-4D97-AF65-F5344CB8AC3E}">
        <p14:creationId xmlns:p14="http://schemas.microsoft.com/office/powerpoint/2010/main" val="2123924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23141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95142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63116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Dark Blue">
    <p:bg>
      <p:bgPr>
        <a:solidFill>
          <a:srgbClr val="11264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7" y="2196575"/>
            <a:ext cx="5125156" cy="1503296"/>
          </a:xfrm>
        </p:spPr>
        <p:txBody>
          <a:bodyPr anchor="b" anchorCtr="0">
            <a:noAutofit/>
          </a:bodyPr>
          <a:lstStyle>
            <a:lvl1pPr algn="l">
              <a:lnSpc>
                <a:spcPct val="100000"/>
              </a:lnSpc>
              <a:defRPr sz="3467" b="1" i="0">
                <a:solidFill>
                  <a:srgbClr val="FAB590"/>
                </a:solidFill>
                <a:latin typeface="Prodigy Sans SemiBold" pitchFamily="2" charset="77"/>
              </a:defRPr>
            </a:lvl1pPr>
          </a:lstStyle>
          <a:p>
            <a:r>
              <a:rPr lang="en-US"/>
              <a:t>This is a Title Slide for</a:t>
            </a:r>
            <a:br>
              <a:rPr lang="en-US"/>
            </a:br>
            <a:r>
              <a:rPr lang="en-US"/>
              <a:t>San Francisco Human</a:t>
            </a:r>
            <a:br>
              <a:rPr lang="en-US"/>
            </a:br>
            <a:r>
              <a:rPr lang="en-US"/>
              <a:t>Services Agency</a:t>
            </a:r>
          </a:p>
        </p:txBody>
      </p:sp>
      <p:pic>
        <p:nvPicPr>
          <p:cNvPr id="10" name="Picture 9">
            <a:extLst>
              <a:ext uri="{FF2B5EF4-FFF2-40B4-BE49-F238E27FC236}">
                <a16:creationId xmlns:a16="http://schemas.microsoft.com/office/drawing/2014/main" id="{B73B9FA0-8CA1-FE42-8A56-730618B04E0D}"/>
              </a:ext>
            </a:extLst>
          </p:cNvPr>
          <p:cNvPicPr>
            <a:picLocks noChangeAspect="1"/>
          </p:cNvPicPr>
          <p:nvPr userDrawn="1"/>
        </p:nvPicPr>
        <p:blipFill rotWithShape="1">
          <a:blip r:embed="rId2"/>
          <a:srcRect b="12116"/>
          <a:stretch/>
        </p:blipFill>
        <p:spPr>
          <a:xfrm>
            <a:off x="9063085" y="3541472"/>
            <a:ext cx="3161000" cy="3316529"/>
          </a:xfrm>
          <a:prstGeom prst="rect">
            <a:avLst/>
          </a:prstGeom>
        </p:spPr>
      </p:pic>
      <p:sp>
        <p:nvSpPr>
          <p:cNvPr id="8" name="Content Placeholder 2">
            <a:extLst>
              <a:ext uri="{FF2B5EF4-FFF2-40B4-BE49-F238E27FC236}">
                <a16:creationId xmlns:a16="http://schemas.microsoft.com/office/drawing/2014/main" id="{F9BFAAE8-4BE4-7A4D-8AF6-F12841C64FDF}"/>
              </a:ext>
            </a:extLst>
          </p:cNvPr>
          <p:cNvSpPr>
            <a:spLocks noGrp="1"/>
          </p:cNvSpPr>
          <p:nvPr>
            <p:ph idx="10" hasCustomPrompt="1"/>
          </p:nvPr>
        </p:nvSpPr>
        <p:spPr>
          <a:xfrm>
            <a:off x="496717" y="3716952"/>
            <a:ext cx="5125156" cy="505425"/>
          </a:xfrm>
        </p:spPr>
        <p:txBody>
          <a:bodyPr lIns="64008" tIns="0" rIns="137160" bIns="64008">
            <a:noAutofit/>
          </a:bodyPr>
          <a:lstStyle>
            <a:lvl1pPr marL="0" indent="0">
              <a:lnSpc>
                <a:spcPts val="2501"/>
              </a:lnSpc>
              <a:buFont typeface="Arial" panose="020B0604020202020204" pitchFamily="34" charset="0"/>
              <a:buNone/>
              <a:defRPr sz="1600">
                <a:solidFill>
                  <a:srgbClr val="A7D5C7"/>
                </a:solidFill>
                <a:latin typeface="Montserrat" pitchFamily="2" charset="77"/>
              </a:defRPr>
            </a:lvl1pPr>
            <a:lvl2pPr marL="838179" indent="-380990">
              <a:lnSpc>
                <a:spcPts val="2501"/>
              </a:lnSpc>
              <a:buFont typeface="Arial" panose="020B0604020202020204" pitchFamily="34" charset="0"/>
              <a:buChar char="•"/>
              <a:defRPr sz="1600">
                <a:solidFill>
                  <a:srgbClr val="A7D5C7"/>
                </a:solidFill>
                <a:latin typeface="Montserrat" pitchFamily="2" charset="77"/>
              </a:defRPr>
            </a:lvl2pPr>
            <a:lvl3pPr marL="1295368" indent="-380990">
              <a:lnSpc>
                <a:spcPts val="2501"/>
              </a:lnSpc>
              <a:buFont typeface="Arial" panose="020B0604020202020204" pitchFamily="34" charset="0"/>
              <a:buChar char="•"/>
              <a:defRPr sz="1600">
                <a:solidFill>
                  <a:srgbClr val="A7D5C7"/>
                </a:solidFill>
                <a:latin typeface="Montserrat" pitchFamily="2" charset="77"/>
              </a:defRPr>
            </a:lvl3pPr>
            <a:lvl4pPr marL="1752556" indent="-380990">
              <a:lnSpc>
                <a:spcPts val="2501"/>
              </a:lnSpc>
              <a:buFont typeface="Arial" panose="020B0604020202020204" pitchFamily="34" charset="0"/>
              <a:buChar char="•"/>
              <a:defRPr sz="1600">
                <a:solidFill>
                  <a:srgbClr val="A7D5C7"/>
                </a:solidFill>
                <a:latin typeface="Montserrat" pitchFamily="2" charset="77"/>
              </a:defRPr>
            </a:lvl4pPr>
            <a:lvl5pPr marL="2209745" indent="-380990">
              <a:lnSpc>
                <a:spcPts val="2501"/>
              </a:lnSpc>
              <a:buFont typeface="Arial" panose="020B0604020202020204" pitchFamily="34" charset="0"/>
              <a:buChar char="•"/>
              <a:defRPr sz="1600">
                <a:solidFill>
                  <a:srgbClr val="A7D5C7"/>
                </a:solidFill>
                <a:latin typeface="Montserrat" pitchFamily="2" charset="77"/>
              </a:defRPr>
            </a:lvl5pPr>
            <a:lvl6pPr>
              <a:defRPr b="0" i="0">
                <a:solidFill>
                  <a:srgbClr val="A7D5C7"/>
                </a:solidFill>
                <a:latin typeface="Montserrat" pitchFamily="2" charset="77"/>
              </a:defRPr>
            </a:lvl6pPr>
            <a:lvl7pPr>
              <a:defRPr b="0" i="0">
                <a:solidFill>
                  <a:srgbClr val="A7D5C7"/>
                </a:solidFill>
                <a:latin typeface="Montserrat" pitchFamily="2" charset="77"/>
              </a:defRPr>
            </a:lvl7pPr>
            <a:lvl8pPr>
              <a:defRPr b="0" i="0">
                <a:solidFill>
                  <a:srgbClr val="A7D5C7"/>
                </a:solidFill>
                <a:latin typeface="Montserrat" pitchFamily="2" charset="77"/>
              </a:defRPr>
            </a:lvl8pPr>
            <a:lvl9pPr>
              <a:defRPr b="0" i="0">
                <a:solidFill>
                  <a:srgbClr val="A7D5C7"/>
                </a:solidFill>
                <a:latin typeface="Montserrat" pitchFamily="2" charset="77"/>
              </a:defRPr>
            </a:lvl9pPr>
          </a:lstStyle>
          <a:p>
            <a:pPr lvl="0"/>
            <a:r>
              <a:rPr lang="en-US"/>
              <a:t>Subtitle</a:t>
            </a:r>
          </a:p>
        </p:txBody>
      </p:sp>
      <p:pic>
        <p:nvPicPr>
          <p:cNvPr id="6" name="Picture 5" descr="A close up of a sign&#10;&#10;Description automatically generated">
            <a:extLst>
              <a:ext uri="{FF2B5EF4-FFF2-40B4-BE49-F238E27FC236}">
                <a16:creationId xmlns:a16="http://schemas.microsoft.com/office/drawing/2014/main" id="{3E8B251E-BF11-DB4F-B43A-4069ADF24FD1}"/>
              </a:ext>
            </a:extLst>
          </p:cNvPr>
          <p:cNvPicPr>
            <a:picLocks noChangeAspect="1"/>
          </p:cNvPicPr>
          <p:nvPr userDrawn="1"/>
        </p:nvPicPr>
        <p:blipFill>
          <a:blip r:embed="rId3"/>
          <a:stretch>
            <a:fillRect/>
          </a:stretch>
        </p:blipFill>
        <p:spPr>
          <a:xfrm>
            <a:off x="609601" y="563711"/>
            <a:ext cx="3007019" cy="602920"/>
          </a:xfrm>
          <a:prstGeom prst="rect">
            <a:avLst/>
          </a:prstGeom>
        </p:spPr>
      </p:pic>
    </p:spTree>
    <p:extLst>
      <p:ext uri="{BB962C8B-B14F-4D97-AF65-F5344CB8AC3E}">
        <p14:creationId xmlns:p14="http://schemas.microsoft.com/office/powerpoint/2010/main" val="4136159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Basic">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543646"/>
            <a:ext cx="6898452" cy="529695"/>
          </a:xfrm>
        </p:spPr>
        <p:txBody>
          <a:bodyPr lIns="36576" tIns="64008" rIns="36576" bIns="64008" anchor="ctr" anchorCtr="0">
            <a:noAutofit/>
          </a:bodyPr>
          <a:lstStyle>
            <a:lvl1pPr>
              <a:defRPr sz="3467" b="1" i="0">
                <a:solidFill>
                  <a:srgbClr val="017493"/>
                </a:solidFill>
                <a:latin typeface="Prodigy Sans SemiBold" pitchFamily="2" charset="77"/>
              </a:defRPr>
            </a:lvl1pPr>
          </a:lstStyle>
          <a:p>
            <a:r>
              <a:rPr lang="en-US"/>
              <a:t>Click to edit Master title style</a:t>
            </a:r>
          </a:p>
        </p:txBody>
      </p:sp>
      <p:sp>
        <p:nvSpPr>
          <p:cNvPr id="10" name="Rectangle 9">
            <a:extLst>
              <a:ext uri="{FF2B5EF4-FFF2-40B4-BE49-F238E27FC236}">
                <a16:creationId xmlns:a16="http://schemas.microsoft.com/office/drawing/2014/main" id="{528B87E1-A9BF-F948-AC78-5D3D4D3CB01A}"/>
              </a:ext>
            </a:extLst>
          </p:cNvPr>
          <p:cNvSpPr/>
          <p:nvPr userDrawn="1"/>
        </p:nvSpPr>
        <p:spPr>
          <a:xfrm>
            <a:off x="0" y="6273801"/>
            <a:ext cx="12192000" cy="592991"/>
          </a:xfrm>
          <a:prstGeom prst="rect">
            <a:avLst/>
          </a:prstGeom>
          <a:solidFill>
            <a:srgbClr val="A7D5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9">
              <a:solidFill>
                <a:srgbClr val="A7D5C7"/>
              </a:solidFill>
            </a:endParaRPr>
          </a:p>
        </p:txBody>
      </p:sp>
      <p:sp>
        <p:nvSpPr>
          <p:cNvPr id="11" name="Slide Number Placeholder 18">
            <a:extLst>
              <a:ext uri="{FF2B5EF4-FFF2-40B4-BE49-F238E27FC236}">
                <a16:creationId xmlns:a16="http://schemas.microsoft.com/office/drawing/2014/main" id="{30F284FD-F04C-2B4B-97B6-BC6EFE7FFFAD}"/>
              </a:ext>
            </a:extLst>
          </p:cNvPr>
          <p:cNvSpPr>
            <a:spLocks noGrp="1"/>
          </p:cNvSpPr>
          <p:nvPr>
            <p:ph type="sldNum" sz="quarter" idx="12"/>
          </p:nvPr>
        </p:nvSpPr>
        <p:spPr>
          <a:xfrm>
            <a:off x="11582400" y="6401404"/>
            <a:ext cx="609600" cy="365077"/>
          </a:xfrm>
        </p:spPr>
        <p:txBody>
          <a:bodyPr/>
          <a:lstStyle/>
          <a:p>
            <a:pPr algn="ctr"/>
            <a:fld id="{0CEC5681-A4CC-C347-9721-5601B8E08378}" type="slidenum">
              <a:rPr lang="en-US" sz="1000">
                <a:solidFill>
                  <a:srgbClr val="424640"/>
                </a:solidFill>
                <a:latin typeface="Montserrat Light" pitchFamily="2" charset="77"/>
                <a:cs typeface="Poppins" pitchFamily="2" charset="77"/>
              </a:rPr>
              <a:pPr algn="ctr"/>
              <a:t>‹#›</a:t>
            </a:fld>
            <a:endParaRPr lang="en-US" sz="1000">
              <a:solidFill>
                <a:srgbClr val="424640"/>
              </a:solidFill>
              <a:latin typeface="Montserrat Light" pitchFamily="2" charset="77"/>
              <a:cs typeface="Poppins" pitchFamily="2" charset="77"/>
            </a:endParaRPr>
          </a:p>
        </p:txBody>
      </p:sp>
      <p:sp>
        <p:nvSpPr>
          <p:cNvPr id="9" name="Content Placeholder 2">
            <a:extLst>
              <a:ext uri="{FF2B5EF4-FFF2-40B4-BE49-F238E27FC236}">
                <a16:creationId xmlns:a16="http://schemas.microsoft.com/office/drawing/2014/main" id="{7D4D1FB0-9C89-894B-AC55-C02FB99D0564}"/>
              </a:ext>
            </a:extLst>
          </p:cNvPr>
          <p:cNvSpPr>
            <a:spLocks noGrp="1"/>
          </p:cNvSpPr>
          <p:nvPr>
            <p:ph idx="1"/>
          </p:nvPr>
        </p:nvSpPr>
        <p:spPr>
          <a:xfrm>
            <a:off x="609600" y="1308406"/>
            <a:ext cx="10515600" cy="4351339"/>
          </a:xfrm>
        </p:spPr>
        <p:txBody>
          <a:bodyPr lIns="64008" tIns="137160" rIns="137160" bIns="64008">
            <a:normAutofit/>
          </a:bodyPr>
          <a:lstStyle>
            <a:lvl1pPr marL="380990" indent="-380990">
              <a:lnSpc>
                <a:spcPts val="2501"/>
              </a:lnSpc>
              <a:buClr>
                <a:srgbClr val="112648"/>
              </a:buClr>
              <a:buFont typeface="Arial" panose="020B0604020202020204" pitchFamily="34" charset="0"/>
              <a:buChar char="•"/>
              <a:defRPr sz="1733">
                <a:solidFill>
                  <a:schemeClr val="accent6"/>
                </a:solidFill>
                <a:latin typeface="Montserrat" pitchFamily="2" charset="77"/>
              </a:defRPr>
            </a:lvl1pPr>
            <a:lvl2pPr marL="838179" indent="-380990">
              <a:lnSpc>
                <a:spcPts val="2501"/>
              </a:lnSpc>
              <a:buClr>
                <a:srgbClr val="112648"/>
              </a:buClr>
              <a:buSzPct val="60000"/>
              <a:buFont typeface="Courier New" panose="02070309020205020404" pitchFamily="49" charset="0"/>
              <a:buChar char="o"/>
              <a:defRPr sz="1733">
                <a:solidFill>
                  <a:schemeClr val="accent6"/>
                </a:solidFill>
                <a:latin typeface="Montserrat" pitchFamily="2" charset="77"/>
              </a:defRPr>
            </a:lvl2pPr>
            <a:lvl3pPr>
              <a:lnSpc>
                <a:spcPts val="2501"/>
              </a:lnSpc>
              <a:buClr>
                <a:srgbClr val="112648"/>
              </a:buClr>
              <a:defRPr sz="1733">
                <a:solidFill>
                  <a:schemeClr val="accent6"/>
                </a:solidFill>
                <a:latin typeface="Montserrat" pitchFamily="2" charset="77"/>
              </a:defRPr>
            </a:lvl3pPr>
            <a:lvl4pPr>
              <a:lnSpc>
                <a:spcPts val="2501"/>
              </a:lnSpc>
              <a:buClr>
                <a:srgbClr val="112648"/>
              </a:buClr>
              <a:defRPr sz="1733">
                <a:solidFill>
                  <a:schemeClr val="accent6"/>
                </a:solidFill>
                <a:latin typeface="Montserrat" pitchFamily="2" charset="77"/>
              </a:defRPr>
            </a:lvl4pPr>
            <a:lvl5pPr>
              <a:lnSpc>
                <a:spcPts val="2501"/>
              </a:lnSpc>
              <a:buClr>
                <a:srgbClr val="112648"/>
              </a:buClr>
              <a:defRPr sz="1733">
                <a:solidFill>
                  <a:schemeClr val="accent6"/>
                </a:solidFill>
                <a:latin typeface="Montserrat" pitchFamily="2" charset="77"/>
              </a:defRPr>
            </a:lvl5pPr>
            <a:lvl6pPr>
              <a:lnSpc>
                <a:spcPts val="2500"/>
              </a:lnSpc>
              <a:buNone/>
              <a:defRPr sz="1733">
                <a:solidFill>
                  <a:srgbClr val="42463F"/>
                </a:solidFill>
                <a:latin typeface="Montserrat" pitchFamily="2" charset="77"/>
              </a:defRPr>
            </a:lvl6pPr>
            <a:lvl7pPr>
              <a:lnSpc>
                <a:spcPts val="2500"/>
              </a:lnSpc>
              <a:defRPr sz="1733">
                <a:solidFill>
                  <a:srgbClr val="42463F"/>
                </a:solidFill>
                <a:latin typeface="Montserrat" pitchFamily="2" charset="77"/>
              </a:defRPr>
            </a:lvl7pPr>
            <a:lvl8pPr>
              <a:lnSpc>
                <a:spcPts val="2500"/>
              </a:lnSpc>
              <a:defRPr sz="1733">
                <a:solidFill>
                  <a:srgbClr val="42463F"/>
                </a:solidFill>
                <a:latin typeface="Montserrat" pitchFamily="2" charset="77"/>
              </a:defRPr>
            </a:lvl8pPr>
            <a:lvl9pPr>
              <a:lnSpc>
                <a:spcPts val="2500"/>
              </a:lnSpc>
              <a:buNone/>
              <a:defRPr sz="1733">
                <a:solidFill>
                  <a:srgbClr val="42463F"/>
                </a:solidFill>
                <a:latin typeface="Montserrat" pitchFamily="2" charset="77"/>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sign&#10;&#10;Description automatically generated">
            <a:extLst>
              <a:ext uri="{FF2B5EF4-FFF2-40B4-BE49-F238E27FC236}">
                <a16:creationId xmlns:a16="http://schemas.microsoft.com/office/drawing/2014/main" id="{84450AEE-7B41-8349-A768-F2BAFB27AB2C}"/>
              </a:ext>
            </a:extLst>
          </p:cNvPr>
          <p:cNvPicPr>
            <a:picLocks noChangeAspect="1"/>
          </p:cNvPicPr>
          <p:nvPr userDrawn="1"/>
        </p:nvPicPr>
        <p:blipFill>
          <a:blip r:embed="rId2"/>
          <a:stretch>
            <a:fillRect/>
          </a:stretch>
        </p:blipFill>
        <p:spPr>
          <a:xfrm>
            <a:off x="193964" y="6400931"/>
            <a:ext cx="1818555" cy="365551"/>
          </a:xfrm>
          <a:prstGeom prst="rect">
            <a:avLst/>
          </a:prstGeom>
        </p:spPr>
      </p:pic>
    </p:spTree>
    <p:extLst>
      <p:ext uri="{BB962C8B-B14F-4D97-AF65-F5344CB8AC3E}">
        <p14:creationId xmlns:p14="http://schemas.microsoft.com/office/powerpoint/2010/main" val="21199174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Light Orange">
    <p:bg>
      <p:bgPr>
        <a:solidFill>
          <a:srgbClr val="FAB59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6717" y="2196575"/>
            <a:ext cx="5125156" cy="1503296"/>
          </a:xfrm>
        </p:spPr>
        <p:txBody>
          <a:bodyPr anchor="b" anchorCtr="0">
            <a:noAutofit/>
          </a:bodyPr>
          <a:lstStyle>
            <a:lvl1pPr algn="l">
              <a:lnSpc>
                <a:spcPct val="100000"/>
              </a:lnSpc>
              <a:defRPr sz="3467" b="1" i="0">
                <a:solidFill>
                  <a:srgbClr val="C3412A"/>
                </a:solidFill>
                <a:latin typeface="Prodigy Sans SemiBold" pitchFamily="2" charset="77"/>
              </a:defRPr>
            </a:lvl1pPr>
          </a:lstStyle>
          <a:p>
            <a:r>
              <a:rPr lang="en-US"/>
              <a:t>This is a Title Slide for</a:t>
            </a:r>
            <a:br>
              <a:rPr lang="en-US"/>
            </a:br>
            <a:r>
              <a:rPr lang="en-US"/>
              <a:t>San Francisco Human</a:t>
            </a:r>
            <a:br>
              <a:rPr lang="en-US"/>
            </a:br>
            <a:r>
              <a:rPr lang="en-US"/>
              <a:t>Services Agency</a:t>
            </a:r>
          </a:p>
        </p:txBody>
      </p:sp>
      <p:pic>
        <p:nvPicPr>
          <p:cNvPr id="12" name="Picture 11">
            <a:extLst>
              <a:ext uri="{FF2B5EF4-FFF2-40B4-BE49-F238E27FC236}">
                <a16:creationId xmlns:a16="http://schemas.microsoft.com/office/drawing/2014/main" id="{EDCF92D7-4380-D448-A0CB-B3D943313F13}"/>
              </a:ext>
            </a:extLst>
          </p:cNvPr>
          <p:cNvPicPr>
            <a:picLocks noChangeAspect="1"/>
          </p:cNvPicPr>
          <p:nvPr userDrawn="1"/>
        </p:nvPicPr>
        <p:blipFill>
          <a:blip r:embed="rId2"/>
          <a:stretch>
            <a:fillRect/>
          </a:stretch>
        </p:blipFill>
        <p:spPr>
          <a:xfrm>
            <a:off x="9055064" y="3541472"/>
            <a:ext cx="3161000" cy="3775137"/>
          </a:xfrm>
          <a:prstGeom prst="rect">
            <a:avLst/>
          </a:prstGeom>
        </p:spPr>
      </p:pic>
      <p:sp>
        <p:nvSpPr>
          <p:cNvPr id="7" name="Content Placeholder 2">
            <a:extLst>
              <a:ext uri="{FF2B5EF4-FFF2-40B4-BE49-F238E27FC236}">
                <a16:creationId xmlns:a16="http://schemas.microsoft.com/office/drawing/2014/main" id="{3426F2F5-732D-8941-BDD0-FCE498A20D94}"/>
              </a:ext>
            </a:extLst>
          </p:cNvPr>
          <p:cNvSpPr>
            <a:spLocks noGrp="1"/>
          </p:cNvSpPr>
          <p:nvPr>
            <p:ph idx="10" hasCustomPrompt="1"/>
          </p:nvPr>
        </p:nvSpPr>
        <p:spPr>
          <a:xfrm>
            <a:off x="496717" y="3716952"/>
            <a:ext cx="5125156" cy="505425"/>
          </a:xfrm>
        </p:spPr>
        <p:txBody>
          <a:bodyPr lIns="64008" tIns="0" rIns="137160" bIns="64008">
            <a:noAutofit/>
          </a:bodyPr>
          <a:lstStyle>
            <a:lvl1pPr marL="0" indent="0">
              <a:lnSpc>
                <a:spcPts val="2501"/>
              </a:lnSpc>
              <a:buFont typeface="Arial" panose="020B0604020202020204" pitchFamily="34" charset="0"/>
              <a:buNone/>
              <a:defRPr sz="1600" b="0" i="0">
                <a:solidFill>
                  <a:srgbClr val="112648"/>
                </a:solidFill>
                <a:latin typeface="Montserrat" pitchFamily="2" charset="77"/>
              </a:defRPr>
            </a:lvl1pPr>
            <a:lvl2pPr marL="838179" indent="-380990">
              <a:lnSpc>
                <a:spcPts val="2501"/>
              </a:lnSpc>
              <a:buFont typeface="Arial" panose="020B0604020202020204" pitchFamily="34" charset="0"/>
              <a:buChar char="•"/>
              <a:defRPr sz="1600" b="0" i="0">
                <a:solidFill>
                  <a:srgbClr val="112648"/>
                </a:solidFill>
                <a:latin typeface="Montserrat" pitchFamily="2" charset="77"/>
              </a:defRPr>
            </a:lvl2pPr>
            <a:lvl3pPr marL="1295368" indent="-380990">
              <a:lnSpc>
                <a:spcPts val="2501"/>
              </a:lnSpc>
              <a:buFont typeface="Arial" panose="020B0604020202020204" pitchFamily="34" charset="0"/>
              <a:buChar char="•"/>
              <a:defRPr sz="1600" b="0" i="0">
                <a:solidFill>
                  <a:srgbClr val="112648"/>
                </a:solidFill>
                <a:latin typeface="Montserrat" pitchFamily="2" charset="77"/>
              </a:defRPr>
            </a:lvl3pPr>
            <a:lvl4pPr marL="1752556" indent="-380990">
              <a:lnSpc>
                <a:spcPts val="2501"/>
              </a:lnSpc>
              <a:buFont typeface="Arial" panose="020B0604020202020204" pitchFamily="34" charset="0"/>
              <a:buChar char="•"/>
              <a:defRPr sz="1600" b="0" i="0">
                <a:solidFill>
                  <a:srgbClr val="112648"/>
                </a:solidFill>
                <a:latin typeface="Montserrat" pitchFamily="2" charset="77"/>
              </a:defRPr>
            </a:lvl4pPr>
            <a:lvl5pPr marL="2209745" indent="-380990">
              <a:lnSpc>
                <a:spcPts val="2501"/>
              </a:lnSpc>
              <a:buFont typeface="Arial" panose="020B0604020202020204" pitchFamily="34" charset="0"/>
              <a:buChar char="•"/>
              <a:defRPr sz="1600" b="0" i="0">
                <a:solidFill>
                  <a:srgbClr val="112648"/>
                </a:solidFill>
                <a:latin typeface="Montserrat" pitchFamily="2" charset="77"/>
              </a:defRPr>
            </a:lvl5pPr>
            <a:lvl6pPr>
              <a:defRPr sz="1600" b="0" i="0">
                <a:solidFill>
                  <a:srgbClr val="112648"/>
                </a:solidFill>
                <a:latin typeface="Montserrat" pitchFamily="2" charset="77"/>
              </a:defRPr>
            </a:lvl6pPr>
            <a:lvl7pPr>
              <a:defRPr sz="1600" b="0" i="0">
                <a:solidFill>
                  <a:srgbClr val="112648"/>
                </a:solidFill>
                <a:latin typeface="Montserrat" pitchFamily="2" charset="77"/>
              </a:defRPr>
            </a:lvl7pPr>
            <a:lvl8pPr>
              <a:defRPr sz="1600" b="0" i="0">
                <a:solidFill>
                  <a:srgbClr val="112648"/>
                </a:solidFill>
                <a:latin typeface="Montserrat" pitchFamily="2" charset="77"/>
              </a:defRPr>
            </a:lvl8pPr>
            <a:lvl9pPr>
              <a:defRPr sz="1600" b="0" i="0">
                <a:solidFill>
                  <a:srgbClr val="112648"/>
                </a:solidFill>
                <a:latin typeface="Montserrat" pitchFamily="2" charset="77"/>
              </a:defRPr>
            </a:lvl9pPr>
          </a:lstStyle>
          <a:p>
            <a:pPr lvl="0"/>
            <a:r>
              <a:rPr lang="en-US"/>
              <a:t>Subtitle</a:t>
            </a:r>
          </a:p>
        </p:txBody>
      </p:sp>
      <p:pic>
        <p:nvPicPr>
          <p:cNvPr id="10" name="Picture 9" descr="A close up of a sign&#10;&#10;Description automatically generated">
            <a:extLst>
              <a:ext uri="{FF2B5EF4-FFF2-40B4-BE49-F238E27FC236}">
                <a16:creationId xmlns:a16="http://schemas.microsoft.com/office/drawing/2014/main" id="{ACB34C33-9D09-2244-9304-228E09AF2628}"/>
              </a:ext>
            </a:extLst>
          </p:cNvPr>
          <p:cNvPicPr>
            <a:picLocks noChangeAspect="1"/>
          </p:cNvPicPr>
          <p:nvPr userDrawn="1"/>
        </p:nvPicPr>
        <p:blipFill>
          <a:blip r:embed="rId3"/>
          <a:stretch>
            <a:fillRect/>
          </a:stretch>
        </p:blipFill>
        <p:spPr>
          <a:xfrm>
            <a:off x="609601" y="571704"/>
            <a:ext cx="3007019" cy="602920"/>
          </a:xfrm>
          <a:prstGeom prst="rect">
            <a:avLst/>
          </a:prstGeom>
        </p:spPr>
      </p:pic>
    </p:spTree>
    <p:extLst>
      <p:ext uri="{BB962C8B-B14F-4D97-AF65-F5344CB8AC3E}">
        <p14:creationId xmlns:p14="http://schemas.microsoft.com/office/powerpoint/2010/main" val="4009444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916939" y="329407"/>
            <a:ext cx="10358000" cy="13004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100"/>
              <a:buNone/>
              <a:defRPr sz="3600" b="0" i="0">
                <a:solidFill>
                  <a:srgbClr val="1F469E"/>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13"/>
          <p:cNvSpPr txBox="1">
            <a:spLocks noGrp="1"/>
          </p:cNvSpPr>
          <p:nvPr>
            <p:ph type="ftr" idx="11"/>
          </p:nvPr>
        </p:nvSpPr>
        <p:spPr>
          <a:xfrm>
            <a:off x="4145280" y="6377940"/>
            <a:ext cx="3901600" cy="3428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100"/>
              <a:buNone/>
              <a:defRPr sz="1467">
                <a:solidFill>
                  <a:srgbClr val="888888"/>
                </a:solidFill>
              </a:defRPr>
            </a:lvl1pPr>
            <a:lvl2pPr lvl="1" algn="l" rtl="0">
              <a:lnSpc>
                <a:spcPct val="100000"/>
              </a:lnSpc>
              <a:spcBef>
                <a:spcPts val="0"/>
              </a:spcBef>
              <a:spcAft>
                <a:spcPts val="0"/>
              </a:spcAft>
              <a:buSzPts val="1100"/>
              <a:buNone/>
              <a:defRPr sz="1467"/>
            </a:lvl2pPr>
            <a:lvl3pPr lvl="2" algn="l" rtl="0">
              <a:lnSpc>
                <a:spcPct val="100000"/>
              </a:lnSpc>
              <a:spcBef>
                <a:spcPts val="0"/>
              </a:spcBef>
              <a:spcAft>
                <a:spcPts val="0"/>
              </a:spcAft>
              <a:buSzPts val="1100"/>
              <a:buNone/>
              <a:defRPr sz="1467"/>
            </a:lvl3pPr>
            <a:lvl4pPr lvl="3" algn="l" rtl="0">
              <a:lnSpc>
                <a:spcPct val="100000"/>
              </a:lnSpc>
              <a:spcBef>
                <a:spcPts val="0"/>
              </a:spcBef>
              <a:spcAft>
                <a:spcPts val="0"/>
              </a:spcAft>
              <a:buSzPts val="1100"/>
              <a:buNone/>
              <a:defRPr sz="1467"/>
            </a:lvl4pPr>
            <a:lvl5pPr lvl="4" algn="l" rtl="0">
              <a:lnSpc>
                <a:spcPct val="100000"/>
              </a:lnSpc>
              <a:spcBef>
                <a:spcPts val="0"/>
              </a:spcBef>
              <a:spcAft>
                <a:spcPts val="0"/>
              </a:spcAft>
              <a:buSzPts val="1100"/>
              <a:buNone/>
              <a:defRPr sz="1467"/>
            </a:lvl5pPr>
            <a:lvl6pPr lvl="5" algn="l" rtl="0">
              <a:lnSpc>
                <a:spcPct val="100000"/>
              </a:lnSpc>
              <a:spcBef>
                <a:spcPts val="0"/>
              </a:spcBef>
              <a:spcAft>
                <a:spcPts val="0"/>
              </a:spcAft>
              <a:buSzPts val="1100"/>
              <a:buNone/>
              <a:defRPr sz="1467"/>
            </a:lvl6pPr>
            <a:lvl7pPr lvl="6" algn="l" rtl="0">
              <a:lnSpc>
                <a:spcPct val="100000"/>
              </a:lnSpc>
              <a:spcBef>
                <a:spcPts val="0"/>
              </a:spcBef>
              <a:spcAft>
                <a:spcPts val="0"/>
              </a:spcAft>
              <a:buSzPts val="1100"/>
              <a:buNone/>
              <a:defRPr sz="1467"/>
            </a:lvl7pPr>
            <a:lvl8pPr lvl="7" algn="l" rtl="0">
              <a:lnSpc>
                <a:spcPct val="100000"/>
              </a:lnSpc>
              <a:spcBef>
                <a:spcPts val="0"/>
              </a:spcBef>
              <a:spcAft>
                <a:spcPts val="0"/>
              </a:spcAft>
              <a:buSzPts val="1100"/>
              <a:buNone/>
              <a:defRPr sz="1467"/>
            </a:lvl8pPr>
            <a:lvl9pPr lvl="8" algn="l" rtl="0">
              <a:lnSpc>
                <a:spcPct val="100000"/>
              </a:lnSpc>
              <a:spcBef>
                <a:spcPts val="0"/>
              </a:spcBef>
              <a:spcAft>
                <a:spcPts val="0"/>
              </a:spcAft>
              <a:buSzPts val="1100"/>
              <a:buNone/>
              <a:defRPr sz="1467"/>
            </a:lvl9pPr>
          </a:lstStyle>
          <a:p>
            <a:endParaRPr/>
          </a:p>
        </p:txBody>
      </p:sp>
      <p:sp>
        <p:nvSpPr>
          <p:cNvPr id="53" name="Google Shape;53;p13"/>
          <p:cNvSpPr txBox="1">
            <a:spLocks noGrp="1"/>
          </p:cNvSpPr>
          <p:nvPr>
            <p:ph type="dt" idx="10"/>
          </p:nvPr>
        </p:nvSpPr>
        <p:spPr>
          <a:xfrm>
            <a:off x="609600" y="6377940"/>
            <a:ext cx="2804000" cy="3428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100"/>
              <a:buNone/>
              <a:defRPr sz="1467">
                <a:solidFill>
                  <a:srgbClr val="888888"/>
                </a:solidFill>
              </a:defRPr>
            </a:lvl1pPr>
            <a:lvl2pPr lvl="1" algn="l" rtl="0">
              <a:lnSpc>
                <a:spcPct val="100000"/>
              </a:lnSpc>
              <a:spcBef>
                <a:spcPts val="0"/>
              </a:spcBef>
              <a:spcAft>
                <a:spcPts val="0"/>
              </a:spcAft>
              <a:buSzPts val="1100"/>
              <a:buNone/>
              <a:defRPr sz="1467"/>
            </a:lvl2pPr>
            <a:lvl3pPr lvl="2" algn="l" rtl="0">
              <a:lnSpc>
                <a:spcPct val="100000"/>
              </a:lnSpc>
              <a:spcBef>
                <a:spcPts val="0"/>
              </a:spcBef>
              <a:spcAft>
                <a:spcPts val="0"/>
              </a:spcAft>
              <a:buSzPts val="1100"/>
              <a:buNone/>
              <a:defRPr sz="1467"/>
            </a:lvl3pPr>
            <a:lvl4pPr lvl="3" algn="l" rtl="0">
              <a:lnSpc>
                <a:spcPct val="100000"/>
              </a:lnSpc>
              <a:spcBef>
                <a:spcPts val="0"/>
              </a:spcBef>
              <a:spcAft>
                <a:spcPts val="0"/>
              </a:spcAft>
              <a:buSzPts val="1100"/>
              <a:buNone/>
              <a:defRPr sz="1467"/>
            </a:lvl4pPr>
            <a:lvl5pPr lvl="4" algn="l" rtl="0">
              <a:lnSpc>
                <a:spcPct val="100000"/>
              </a:lnSpc>
              <a:spcBef>
                <a:spcPts val="0"/>
              </a:spcBef>
              <a:spcAft>
                <a:spcPts val="0"/>
              </a:spcAft>
              <a:buSzPts val="1100"/>
              <a:buNone/>
              <a:defRPr sz="1467"/>
            </a:lvl5pPr>
            <a:lvl6pPr lvl="5" algn="l" rtl="0">
              <a:lnSpc>
                <a:spcPct val="100000"/>
              </a:lnSpc>
              <a:spcBef>
                <a:spcPts val="0"/>
              </a:spcBef>
              <a:spcAft>
                <a:spcPts val="0"/>
              </a:spcAft>
              <a:buSzPts val="1100"/>
              <a:buNone/>
              <a:defRPr sz="1467"/>
            </a:lvl6pPr>
            <a:lvl7pPr lvl="6" algn="l" rtl="0">
              <a:lnSpc>
                <a:spcPct val="100000"/>
              </a:lnSpc>
              <a:spcBef>
                <a:spcPts val="0"/>
              </a:spcBef>
              <a:spcAft>
                <a:spcPts val="0"/>
              </a:spcAft>
              <a:buSzPts val="1100"/>
              <a:buNone/>
              <a:defRPr sz="1467"/>
            </a:lvl7pPr>
            <a:lvl8pPr lvl="7" algn="l" rtl="0">
              <a:lnSpc>
                <a:spcPct val="100000"/>
              </a:lnSpc>
              <a:spcBef>
                <a:spcPts val="0"/>
              </a:spcBef>
              <a:spcAft>
                <a:spcPts val="0"/>
              </a:spcAft>
              <a:buSzPts val="1100"/>
              <a:buNone/>
              <a:defRPr sz="1467"/>
            </a:lvl8pPr>
            <a:lvl9pPr lvl="8" algn="l" rtl="0">
              <a:lnSpc>
                <a:spcPct val="100000"/>
              </a:lnSpc>
              <a:spcBef>
                <a:spcPts val="0"/>
              </a:spcBef>
              <a:spcAft>
                <a:spcPts val="0"/>
              </a:spcAft>
              <a:buSzPts val="1100"/>
              <a:buNone/>
              <a:defRPr sz="1467"/>
            </a:lvl9pPr>
          </a:lstStyle>
          <a:p>
            <a:endParaRPr/>
          </a:p>
        </p:txBody>
      </p:sp>
      <p:sp>
        <p:nvSpPr>
          <p:cNvPr id="54" name="Google Shape;54;p13"/>
          <p:cNvSpPr txBox="1">
            <a:spLocks noGrp="1"/>
          </p:cNvSpPr>
          <p:nvPr>
            <p:ph type="sldNum" idx="12"/>
          </p:nvPr>
        </p:nvSpPr>
        <p:spPr>
          <a:xfrm>
            <a:off x="8778240" y="6377940"/>
            <a:ext cx="2804000" cy="28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867"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59702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DA9F9E-145F-4E40-88AB-4CFF732C9AC7}" type="datetime1">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A32AFE-FDCA-44D9-9D16-79450C268C84}" type="datetime1">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A6E71D-839E-4975-A2AF-9C795C2310F3}" type="datetime1">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5BB73C-17BB-40F7-9909-CB7F854FB287}" type="datetime1">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7133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EBD262-CA79-4CDD-999D-13DB1207A121}" type="datetime1">
              <a:rPr lang="en-US" smtClean="0"/>
              <a:t>9/6/2024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8C326D-BC51-4BFE-8302-0FA3F2A1868F}" type="datetime1">
              <a:rPr lang="en-US" smtClean="0"/>
              <a:t>9/6/2024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E8D85-C712-4F5E-8127-02D0805865E7}" type="datetime1">
              <a:rPr lang="en-US" smtClean="0"/>
              <a:t>9/6/2024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6A0157-4765-44BB-A4BC-FA159168659A}" type="datetime1">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9D9F8A-F926-44E3-A94B-347375D025A2}" type="datetime1">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D30ED5-BD64-431E-B7BE-2963FABA2C7F}" type="datetime1">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57EACF-7E5D-4C27-92DA-6A6A54303C35}" type="datetime1">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65113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7947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935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18991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891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37631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92789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653157960"/>
      </p:ext>
    </p:extLst>
  </p:cSld>
  <p:clrMap bg1="lt1" tx1="dk1" bg2="lt2" tx2="dk2" accent1="accent1" accent2="accent2" accent3="accent3" accent4="accent4" accent5="accent5" accent6="accent6" hlink="hlink" folHlink="folHlink"/>
  <p:sldLayoutIdLst>
    <p:sldLayoutId id="2147483750" r:id="rId1"/>
    <p:sldLayoutId id="2147483722" r:id="rId2"/>
    <p:sldLayoutId id="2147483751" r:id="rId3"/>
    <p:sldLayoutId id="2147483724" r:id="rId4"/>
    <p:sldLayoutId id="2147483725" r:id="rId5"/>
    <p:sldLayoutId id="2147483749" r:id="rId6"/>
    <p:sldLayoutId id="2147483727" r:id="rId7"/>
    <p:sldLayoutId id="2147483728" r:id="rId8"/>
    <p:sldLayoutId id="2147483729" r:id="rId9"/>
    <p:sldLayoutId id="2147483730" r:id="rId10"/>
    <p:sldLayoutId id="2147483731" r:id="rId11"/>
    <p:sldLayoutId id="2147483752" r:id="rId12"/>
    <p:sldLayoutId id="2147483753" r:id="rId13"/>
    <p:sldLayoutId id="2147483754" r:id="rId14"/>
    <p:sldLayoutId id="21474837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56F9B-3847-4272-A3AC-174371A20C49}" type="datetime1">
              <a:rPr lang="en-US" smtClean="0"/>
              <a:t>9/6/2024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hyperlink" Target="mailto:Alex.Morrison@sfgov.org.org" TargetMode="Externa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png"/><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8" Type="http://schemas.openxmlformats.org/officeDocument/2006/relationships/hyperlink" Target="https://heatreadyca.com/toolkit/" TargetMode="External"/><Relationship Id="rId3" Type="http://schemas.microsoft.com/office/2018/10/relationships/comments" Target="../comments/modernComment_12D_7FAF280.xml"/><Relationship Id="rId7" Type="http://schemas.openxmlformats.org/officeDocument/2006/relationships/hyperlink" Target="https://heatreadyca.com/"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60.jpeg"/><Relationship Id="rId11" Type="http://schemas.openxmlformats.org/officeDocument/2006/relationships/image" Target="../media/image61.jpeg"/><Relationship Id="rId5" Type="http://schemas.openxmlformats.org/officeDocument/2006/relationships/image" Target="../media/image59.jpeg"/><Relationship Id="rId10" Type="http://schemas.openxmlformats.org/officeDocument/2006/relationships/image" Target="../media/image58.png"/><Relationship Id="rId4" Type="http://schemas.openxmlformats.org/officeDocument/2006/relationships/image" Target="../media/image56.png"/><Relationship Id="rId9" Type="http://schemas.openxmlformats.org/officeDocument/2006/relationships/hyperlink" Target="https://ocpsc.ca.gov/heatreadyc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hyperlink" Target="https://naturebasedclimate.solutions/funding-urban-forestry-application" TargetMode="External"/><Relationship Id="rId3" Type="http://schemas.openxmlformats.org/officeDocument/2006/relationships/image" Target="../media/image9.png"/><Relationship Id="rId7" Type="http://schemas.openxmlformats.org/officeDocument/2006/relationships/hyperlink" Target="https://naturebasedclimate.solutions/s/CFC-Grant-Budget-Template.xlsx"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static1.squarespace.com/static/5d1e51dd2a98da000183bc20/t/66a938d2ed03c86d068d4c62/1722366163639/UFF-Overview-IRA-Grant-Applications.pdf" TargetMode="External"/><Relationship Id="rId5" Type="http://schemas.openxmlformats.org/officeDocument/2006/relationships/hyperlink" Target="https://static1.squarespace.com/static/5d1e51dd2a98da000183bc20/t/66b3e6d8d197bf4ca90e989c/1723066072507/CFC+Overview+for+IRA+Grant+Applications+%281%29.pdf" TargetMode="External"/><Relationship Id="rId4" Type="http://schemas.openxmlformats.org/officeDocument/2006/relationships/hyperlink" Target="https://naturebasedclimate.solutions/funding-urban-forestry" TargetMode="External"/><Relationship Id="rId9"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cpo.noaa.gov/wp-content/uploads/2024/07/National_Heat_Strategy-2024-2030.pdf"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ww.regulations.gov/commenton/OSHA-2021-0009-4761"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osha.gov/sites/default/files/Heat-NPRM-Compilation-of-Requests-for-Comment.pdf" TargetMode="External"/><Relationship Id="rId5" Type="http://schemas.openxmlformats.org/officeDocument/2006/relationships/hyperlink" Target="https://www.federalregister.gov/documents/2024/08/30/2024-14824/heat-injury-and-illness-prevention-in-outdoor-and-indoor-work-settings" TargetMode="Externa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a:extLst>
              <a:ext uri="{FF2B5EF4-FFF2-40B4-BE49-F238E27FC236}">
                <a16:creationId xmlns:a16="http://schemas.microsoft.com/office/drawing/2014/main" id="{8A9EB209-1254-D735-2B21-269C38FD7EC4}"/>
              </a:ext>
            </a:extLst>
          </p:cNvPr>
          <p:cNvPicPr>
            <a:picLocks noChangeAspect="1"/>
          </p:cNvPicPr>
          <p:nvPr/>
        </p:nvPicPr>
        <p:blipFill rotWithShape="1">
          <a:blip r:embed="rId3"/>
          <a:srcRect r="36874" b="21435"/>
          <a:stretch/>
        </p:blipFill>
        <p:spPr>
          <a:xfrm>
            <a:off x="7778378" y="3449797"/>
            <a:ext cx="4413622" cy="344167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10" name="Picture 2">
            <a:extLst>
              <a:ext uri="{FF2B5EF4-FFF2-40B4-BE49-F238E27FC236}">
                <a16:creationId xmlns:a16="http://schemas.microsoft.com/office/drawing/2014/main" id="{9309F838-B92E-FF43-E295-77B013B65A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23" t="24986" r="50311" b="24993"/>
          <a:stretch/>
        </p:blipFill>
        <p:spPr bwMode="auto">
          <a:xfrm>
            <a:off x="7775722" y="0"/>
            <a:ext cx="4416278" cy="34497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9188" y="1089247"/>
            <a:ext cx="6614693" cy="3441679"/>
          </a:xfrm>
        </p:spPr>
        <p:txBody>
          <a:bodyPr anchor="b">
            <a:normAutofit/>
          </a:bodyPr>
          <a:lstStyle/>
          <a:p>
            <a:pPr algn="l"/>
            <a:r>
              <a:rPr lang="en-US" sz="3600" b="1">
                <a:latin typeface="Libre Franklin"/>
                <a:ea typeface="+mj-lt"/>
                <a:cs typeface="+mj-lt"/>
              </a:rPr>
              <a:t>San Francisco Heat and Air Quality Resilience Project </a:t>
            </a:r>
            <a:br>
              <a:rPr lang="en-US" sz="3200" b="1">
                <a:latin typeface="Libre Franklin"/>
                <a:ea typeface="+mj-lt"/>
                <a:cs typeface="+mj-lt"/>
              </a:rPr>
            </a:br>
            <a:br>
              <a:rPr lang="en-US" sz="3200" b="1">
                <a:latin typeface="Libre Franklin"/>
                <a:ea typeface="+mj-lt"/>
                <a:cs typeface="+mj-lt"/>
              </a:rPr>
            </a:br>
            <a:br>
              <a:rPr lang="en-US" sz="3200" b="1">
                <a:latin typeface="Libre Franklin"/>
                <a:cs typeface="Calibri Light"/>
              </a:rPr>
            </a:br>
            <a:br>
              <a:rPr lang="en-US" sz="3200" b="1">
                <a:latin typeface="Libre Franklin"/>
                <a:cs typeface="Calibri Light"/>
              </a:rPr>
            </a:br>
            <a:endParaRPr lang="en-US" sz="4800" b="1">
              <a:latin typeface="Libre Franklin" pitchFamily="2" charset="0"/>
              <a:cs typeface="Calibri Light"/>
            </a:endParaRPr>
          </a:p>
        </p:txBody>
      </p:sp>
      <p:sp>
        <p:nvSpPr>
          <p:cNvPr id="13" name="Title 1">
            <a:extLst>
              <a:ext uri="{FF2B5EF4-FFF2-40B4-BE49-F238E27FC236}">
                <a16:creationId xmlns:a16="http://schemas.microsoft.com/office/drawing/2014/main" id="{D3C9551A-8D47-C044-A4CF-3DD20559D2A3}"/>
              </a:ext>
            </a:extLst>
          </p:cNvPr>
          <p:cNvSpPr txBox="1">
            <a:spLocks/>
          </p:cNvSpPr>
          <p:nvPr/>
        </p:nvSpPr>
        <p:spPr>
          <a:xfrm>
            <a:off x="249746" y="746679"/>
            <a:ext cx="4994455" cy="32041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200">
              <a:solidFill>
                <a:schemeClr val="accent2"/>
              </a:solidFill>
              <a:latin typeface="Franklin Gothic Book" panose="020B0503020102020204" pitchFamily="34" charset="0"/>
              <a:cs typeface="Calibri Light"/>
            </a:endParaRPr>
          </a:p>
        </p:txBody>
      </p:sp>
      <p:sp>
        <p:nvSpPr>
          <p:cNvPr id="6" name="Rectangle 5">
            <a:extLst>
              <a:ext uri="{FF2B5EF4-FFF2-40B4-BE49-F238E27FC236}">
                <a16:creationId xmlns:a16="http://schemas.microsoft.com/office/drawing/2014/main" id="{73E30033-0EC4-0293-3AEA-F412428DADDB}"/>
              </a:ext>
            </a:extLst>
          </p:cNvPr>
          <p:cNvSpPr/>
          <p:nvPr/>
        </p:nvSpPr>
        <p:spPr>
          <a:xfrm>
            <a:off x="142224" y="2541593"/>
            <a:ext cx="7205633" cy="530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a:latin typeface="Libre Franklin"/>
              </a:rPr>
              <a:t>All Hands Meeting 10             |            09/05/2024</a:t>
            </a:r>
          </a:p>
        </p:txBody>
      </p:sp>
      <p:sp>
        <p:nvSpPr>
          <p:cNvPr id="8" name="Slide Number Placeholder 7">
            <a:extLst>
              <a:ext uri="{FF2B5EF4-FFF2-40B4-BE49-F238E27FC236}">
                <a16:creationId xmlns:a16="http://schemas.microsoft.com/office/drawing/2014/main" id="{72003894-F989-121F-B655-CDC842B795CB}"/>
              </a:ext>
            </a:extLst>
          </p:cNvPr>
          <p:cNvSpPr>
            <a:spLocks noGrp="1"/>
          </p:cNvSpPr>
          <p:nvPr>
            <p:ph type="sldNum" sz="quarter" idx="12"/>
          </p:nvPr>
        </p:nvSpPr>
        <p:spPr/>
        <p:txBody>
          <a:bodyPr/>
          <a:lstStyle/>
          <a:p>
            <a:fld id="{330EA680-D336-4FF7-8B7A-9848BB0A1C32}" type="slidenum">
              <a:rPr lang="en-US" smtClean="0"/>
              <a:t>1</a:t>
            </a:fld>
            <a:endParaRPr lang="en-US"/>
          </a:p>
        </p:txBody>
      </p:sp>
      <p:sp>
        <p:nvSpPr>
          <p:cNvPr id="4" name="TextBox 3">
            <a:extLst>
              <a:ext uri="{FF2B5EF4-FFF2-40B4-BE49-F238E27FC236}">
                <a16:creationId xmlns:a16="http://schemas.microsoft.com/office/drawing/2014/main" id="{7C51071F-FDE1-4EC3-84E9-F24163A36ABF}"/>
              </a:ext>
            </a:extLst>
          </p:cNvPr>
          <p:cNvSpPr txBox="1"/>
          <p:nvPr/>
        </p:nvSpPr>
        <p:spPr>
          <a:xfrm>
            <a:off x="150070" y="4293381"/>
            <a:ext cx="6561778" cy="1015663"/>
          </a:xfrm>
          <a:prstGeom prst="rect">
            <a:avLst/>
          </a:prstGeom>
          <a:noFill/>
        </p:spPr>
        <p:txBody>
          <a:bodyPr wrap="square" lIns="91440" tIns="45720" rIns="91440" bIns="45720" rtlCol="0" anchor="t">
            <a:spAutoFit/>
          </a:bodyPr>
          <a:lstStyle/>
          <a:p>
            <a:r>
              <a:rPr lang="en-US" sz="2000">
                <a:latin typeface="Libre Franklin"/>
              </a:rPr>
              <a:t>Matt Wolff, SFDPH, Matt.Wolff@sfdph.org</a:t>
            </a:r>
            <a:br>
              <a:rPr lang="en-US" sz="2000">
                <a:latin typeface="Libre Franklin" pitchFamily="2" charset="0"/>
              </a:rPr>
            </a:br>
            <a:r>
              <a:rPr lang="en-US" sz="2000">
                <a:latin typeface="Libre Franklin"/>
              </a:rPr>
              <a:t>Alex Morrison, ORCP, </a:t>
            </a:r>
            <a:r>
              <a:rPr lang="en-US" sz="2000">
                <a:latin typeface="Libre Franklin"/>
                <a:hlinkClick r:id="rId5"/>
              </a:rPr>
              <a:t>Alex.Morrison@sfgov.org.org</a:t>
            </a:r>
            <a:endParaRPr lang="en-US"/>
          </a:p>
          <a:p>
            <a:endParaRPr lang="en-US" sz="2000">
              <a:latin typeface="Libre Franklin"/>
            </a:endParaRPr>
          </a:p>
        </p:txBody>
      </p:sp>
      <p:cxnSp>
        <p:nvCxnSpPr>
          <p:cNvPr id="5" name="Straight Connector 4">
            <a:extLst>
              <a:ext uri="{FF2B5EF4-FFF2-40B4-BE49-F238E27FC236}">
                <a16:creationId xmlns:a16="http://schemas.microsoft.com/office/drawing/2014/main" id="{0C2BD60C-1D57-066F-F222-B656268DA161}"/>
              </a:ext>
            </a:extLst>
          </p:cNvPr>
          <p:cNvCxnSpPr>
            <a:cxnSpLocks/>
          </p:cNvCxnSpPr>
          <p:nvPr/>
        </p:nvCxnSpPr>
        <p:spPr>
          <a:xfrm>
            <a:off x="7783689" y="-23501"/>
            <a:ext cx="0" cy="687067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141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5123-C3DB-A89E-B055-5673C4764E7D}"/>
              </a:ext>
            </a:extLst>
          </p:cNvPr>
          <p:cNvSpPr>
            <a:spLocks noGrp="1"/>
          </p:cNvSpPr>
          <p:nvPr>
            <p:ph type="title"/>
          </p:nvPr>
        </p:nvSpPr>
        <p:spPr>
          <a:xfrm>
            <a:off x="609598" y="543646"/>
            <a:ext cx="9008535" cy="529695"/>
          </a:xfrm>
        </p:spPr>
        <p:txBody>
          <a:bodyPr/>
          <a:lstStyle/>
          <a:p>
            <a:r>
              <a:rPr lang="en-US"/>
              <a:t>About the Department of Disability and Aging Services (DAS) cont.</a:t>
            </a:r>
          </a:p>
        </p:txBody>
      </p:sp>
      <p:sp>
        <p:nvSpPr>
          <p:cNvPr id="3" name="Slide Number Placeholder 2">
            <a:extLst>
              <a:ext uri="{FF2B5EF4-FFF2-40B4-BE49-F238E27FC236}">
                <a16:creationId xmlns:a16="http://schemas.microsoft.com/office/drawing/2014/main" id="{17D1ED71-E009-5A23-C7C4-E44E95705BF9}"/>
              </a:ext>
            </a:extLst>
          </p:cNvPr>
          <p:cNvSpPr>
            <a:spLocks noGrp="1"/>
          </p:cNvSpPr>
          <p:nvPr>
            <p:ph type="sldNum" sz="quarter" idx="12"/>
          </p:nvPr>
        </p:nvSpPr>
        <p:spPr/>
        <p:txBody>
          <a:bodyPr/>
          <a:lstStyle/>
          <a:p>
            <a:pPr algn="ctr"/>
            <a:fld id="{0CEC5681-A4CC-C347-9721-5601B8E08378}" type="slidenum">
              <a:rPr lang="en-US" sz="1000">
                <a:solidFill>
                  <a:srgbClr val="424640"/>
                </a:solidFill>
                <a:latin typeface="Montserrat Light" pitchFamily="2" charset="77"/>
                <a:cs typeface="Poppins" pitchFamily="2" charset="77"/>
              </a:rPr>
              <a:pPr algn="ctr"/>
              <a:t>10</a:t>
            </a:fld>
            <a:endParaRPr lang="en-US" sz="1000">
              <a:solidFill>
                <a:srgbClr val="424640"/>
              </a:solidFill>
              <a:latin typeface="Montserrat Light" pitchFamily="2" charset="77"/>
              <a:cs typeface="Poppins" pitchFamily="2" charset="77"/>
            </a:endParaRPr>
          </a:p>
        </p:txBody>
      </p:sp>
      <p:graphicFrame>
        <p:nvGraphicFramePr>
          <p:cNvPr id="14" name="Table 13">
            <a:extLst>
              <a:ext uri="{FF2B5EF4-FFF2-40B4-BE49-F238E27FC236}">
                <a16:creationId xmlns:a16="http://schemas.microsoft.com/office/drawing/2014/main" id="{50C94DFA-32DB-7579-B6CA-7516197D870D}"/>
              </a:ext>
            </a:extLst>
          </p:cNvPr>
          <p:cNvGraphicFramePr>
            <a:graphicFrameLocks noGrp="1"/>
          </p:cNvGraphicFramePr>
          <p:nvPr/>
        </p:nvGraphicFramePr>
        <p:xfrm>
          <a:off x="660400" y="1385301"/>
          <a:ext cx="10871202" cy="4609098"/>
        </p:xfrm>
        <a:graphic>
          <a:graphicData uri="http://schemas.openxmlformats.org/drawingml/2006/table">
            <a:tbl>
              <a:tblPr firstRow="1" bandRow="1">
                <a:tableStyleId>{B301B821-A1FF-4177-AEE7-76D212191A09}</a:tableStyleId>
              </a:tblPr>
              <a:tblGrid>
                <a:gridCol w="2865011">
                  <a:extLst>
                    <a:ext uri="{9D8B030D-6E8A-4147-A177-3AD203B41FA5}">
                      <a16:colId xmlns:a16="http://schemas.microsoft.com/office/drawing/2014/main" val="3414925852"/>
                    </a:ext>
                  </a:extLst>
                </a:gridCol>
                <a:gridCol w="8006191">
                  <a:extLst>
                    <a:ext uri="{9D8B030D-6E8A-4147-A177-3AD203B41FA5}">
                      <a16:colId xmlns:a16="http://schemas.microsoft.com/office/drawing/2014/main" val="4016194908"/>
                    </a:ext>
                  </a:extLst>
                </a:gridCol>
              </a:tblGrid>
              <a:tr h="385747">
                <a:tc>
                  <a:txBody>
                    <a:bodyPr/>
                    <a:lstStyle/>
                    <a:p>
                      <a:r>
                        <a:rPr lang="en-US" sz="1500" cap="small" baseline="0"/>
                        <a:t>Program</a:t>
                      </a:r>
                    </a:p>
                  </a:txBody>
                  <a:tcPr marL="121920" marR="121920" marT="60960" marB="60960"/>
                </a:tc>
                <a:tc>
                  <a:txBody>
                    <a:bodyPr/>
                    <a:lstStyle/>
                    <a:p>
                      <a:r>
                        <a:rPr lang="en-US" sz="1500" cap="small" baseline="0"/>
                        <a:t>What we do</a:t>
                      </a:r>
                    </a:p>
                  </a:txBody>
                  <a:tcPr marL="121920" marR="121920" marT="60960" marB="60960"/>
                </a:tc>
                <a:extLst>
                  <a:ext uri="{0D108BD9-81ED-4DB2-BD59-A6C34878D82A}">
                    <a16:rowId xmlns:a16="http://schemas.microsoft.com/office/drawing/2014/main" val="3835032024"/>
                  </a:ext>
                </a:extLst>
              </a:tr>
              <a:tr h="589965">
                <a:tc>
                  <a:txBody>
                    <a:bodyPr/>
                    <a:lstStyle/>
                    <a:p>
                      <a:pPr algn="ctr"/>
                      <a:r>
                        <a:rPr lang="en-US" sz="1400" b="1">
                          <a:solidFill>
                            <a:srgbClr val="42463F"/>
                          </a:solidFill>
                        </a:rPr>
                        <a:t>Adult Protective Services (APS) </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a:solidFill>
                            <a:srgbClr val="42463F"/>
                          </a:solidFill>
                        </a:rPr>
                        <a:t>Accepts and responds to reports of abuse, exploitation, and self-neglect involving older adults and adults with disabilities.</a:t>
                      </a:r>
                      <a:endParaRPr lang="en-US" sz="1300">
                        <a:solidFill>
                          <a:srgbClr val="42463F"/>
                        </a:solidFill>
                        <a:latin typeface="Calibri (Body)"/>
                      </a:endParaRPr>
                    </a:p>
                  </a:txBody>
                  <a:tcPr marL="121920" marR="121920" marT="60960" marB="60960"/>
                </a:tc>
                <a:extLst>
                  <a:ext uri="{0D108BD9-81ED-4DB2-BD59-A6C34878D82A}">
                    <a16:rowId xmlns:a16="http://schemas.microsoft.com/office/drawing/2014/main" val="2055593241"/>
                  </a:ext>
                </a:extLst>
              </a:tr>
              <a:tr h="612656">
                <a:tc>
                  <a:txBody>
                    <a:bodyPr/>
                    <a:lstStyle/>
                    <a:p>
                      <a:pPr algn="ctr"/>
                      <a:r>
                        <a:rPr lang="en-US" sz="1400" b="1">
                          <a:solidFill>
                            <a:srgbClr val="42463F"/>
                          </a:solidFill>
                        </a:rPr>
                        <a:t>Clinical &amp; Quality Improvement (CQI)</a:t>
                      </a:r>
                    </a:p>
                  </a:txBody>
                  <a:tcPr marL="121920" marR="121920" marT="60960" marB="60960"/>
                </a:tc>
                <a:tc>
                  <a:txBody>
                    <a:bodyPr/>
                    <a:lstStyle/>
                    <a:p>
                      <a:r>
                        <a:rPr lang="en-US" sz="1400">
                          <a:solidFill>
                            <a:srgbClr val="42463F"/>
                          </a:solidFill>
                        </a:rPr>
                        <a:t>Internal team of Public Health Nurses (PHNs) that provide short-term support to DAS clients with complex clinical needs</a:t>
                      </a:r>
                    </a:p>
                  </a:txBody>
                  <a:tcPr marL="121920" marR="121920" marT="60960" marB="60960"/>
                </a:tc>
                <a:extLst>
                  <a:ext uri="{0D108BD9-81ED-4DB2-BD59-A6C34878D82A}">
                    <a16:rowId xmlns:a16="http://schemas.microsoft.com/office/drawing/2014/main" val="2107687183"/>
                  </a:ext>
                </a:extLst>
              </a:tr>
              <a:tr h="612656">
                <a:tc>
                  <a:txBody>
                    <a:bodyPr/>
                    <a:lstStyle/>
                    <a:p>
                      <a:pPr algn="ctr"/>
                      <a:r>
                        <a:rPr lang="en-US" sz="1400" b="1">
                          <a:solidFill>
                            <a:srgbClr val="42463F"/>
                          </a:solidFill>
                        </a:rPr>
                        <a:t>County Veterans Service Office (CVSO)</a:t>
                      </a:r>
                    </a:p>
                  </a:txBody>
                  <a:tcPr marL="121920" marR="121920" marT="60960" marB="60960"/>
                </a:tc>
                <a:tc>
                  <a:txBody>
                    <a:bodyPr/>
                    <a:lstStyle/>
                    <a:p>
                      <a:r>
                        <a:rPr lang="en-US" sz="1400">
                          <a:solidFill>
                            <a:srgbClr val="42463F"/>
                          </a:solidFill>
                        </a:rPr>
                        <a:t>Helps veterans and their dependents understand and apply for benefits from the US Department of Veterans Affairs</a:t>
                      </a:r>
                    </a:p>
                  </a:txBody>
                  <a:tcPr marL="121920" marR="121920" marT="60960" marB="60960"/>
                </a:tc>
                <a:extLst>
                  <a:ext uri="{0D108BD9-81ED-4DB2-BD59-A6C34878D82A}">
                    <a16:rowId xmlns:a16="http://schemas.microsoft.com/office/drawing/2014/main" val="1005436531"/>
                  </a:ext>
                </a:extLst>
              </a:tr>
              <a:tr h="374401">
                <a:tc>
                  <a:txBody>
                    <a:bodyPr/>
                    <a:lstStyle/>
                    <a:p>
                      <a:pPr algn="ctr"/>
                      <a:r>
                        <a:rPr lang="en-US" sz="1400" b="1">
                          <a:solidFill>
                            <a:srgbClr val="42463F"/>
                          </a:solidFill>
                        </a:rPr>
                        <a:t>DAS Eligibility Unit</a:t>
                      </a:r>
                    </a:p>
                  </a:txBody>
                  <a:tcPr marL="121920" marR="121920" marT="60960" marB="60960"/>
                </a:tc>
                <a:tc>
                  <a:txBody>
                    <a:bodyPr/>
                    <a:lstStyle/>
                    <a:p>
                      <a:r>
                        <a:rPr lang="en-US" sz="1400">
                          <a:solidFill>
                            <a:srgbClr val="42463F"/>
                          </a:solidFill>
                        </a:rPr>
                        <a:t>Helps older adults and adults with disabilities access and stay connected to Medi-Cal and CalFresh benefits</a:t>
                      </a:r>
                    </a:p>
                  </a:txBody>
                  <a:tcPr marL="121920" marR="121920" marT="60960" marB="60960"/>
                </a:tc>
                <a:extLst>
                  <a:ext uri="{0D108BD9-81ED-4DB2-BD59-A6C34878D82A}">
                    <a16:rowId xmlns:a16="http://schemas.microsoft.com/office/drawing/2014/main" val="3671787146"/>
                  </a:ext>
                </a:extLst>
              </a:tr>
              <a:tr h="612656">
                <a:tc>
                  <a:txBody>
                    <a:bodyPr/>
                    <a:lstStyle/>
                    <a:p>
                      <a:pPr algn="ctr"/>
                      <a:r>
                        <a:rPr lang="en-US" sz="1400" b="1">
                          <a:solidFill>
                            <a:srgbClr val="42463F"/>
                          </a:solidFill>
                        </a:rPr>
                        <a:t>DAS Intake Unit</a:t>
                      </a:r>
                    </a:p>
                  </a:txBody>
                  <a:tcPr marL="121920" marR="121920" marT="60960" marB="60960"/>
                </a:tc>
                <a:tc>
                  <a:txBody>
                    <a:bodyPr/>
                    <a:lstStyle/>
                    <a:p>
                      <a:r>
                        <a:rPr lang="en-US" sz="1400">
                          <a:solidFill>
                            <a:srgbClr val="42463F"/>
                          </a:solidFill>
                        </a:rPr>
                        <a:t>Operates the Benefits &amp; Resource Hub phone helpline and in-person service center to help people access the City’s resources for older and disabled adults</a:t>
                      </a:r>
                    </a:p>
                  </a:txBody>
                  <a:tcPr marL="121920" marR="121920" marT="60960" marB="60960"/>
                </a:tc>
                <a:extLst>
                  <a:ext uri="{0D108BD9-81ED-4DB2-BD59-A6C34878D82A}">
                    <a16:rowId xmlns:a16="http://schemas.microsoft.com/office/drawing/2014/main" val="918976834"/>
                  </a:ext>
                </a:extLst>
              </a:tr>
              <a:tr h="400509">
                <a:tc>
                  <a:txBody>
                    <a:bodyPr/>
                    <a:lstStyle/>
                    <a:p>
                      <a:pPr algn="ctr"/>
                      <a:r>
                        <a:rPr lang="en-US" sz="1400" b="1">
                          <a:solidFill>
                            <a:srgbClr val="42463F"/>
                          </a:solidFill>
                        </a:rPr>
                        <a:t>In-Home Supportive Services (IHSS)</a:t>
                      </a:r>
                    </a:p>
                  </a:txBody>
                  <a:tcPr marL="121920" marR="121920" marT="60960" marB="60960"/>
                </a:tc>
                <a:tc>
                  <a:txBody>
                    <a:bodyPr/>
                    <a:lstStyle/>
                    <a:p>
                      <a:r>
                        <a:rPr lang="en-US" sz="1400">
                          <a:solidFill>
                            <a:srgbClr val="42463F"/>
                          </a:solidFill>
                        </a:rPr>
                        <a:t>IHSS provides paid assistance to income-eligible aged, blind, and/or disabled individuals</a:t>
                      </a:r>
                    </a:p>
                  </a:txBody>
                  <a:tcPr marL="121920" marR="121920" marT="60960" marB="60960"/>
                </a:tc>
                <a:extLst>
                  <a:ext uri="{0D108BD9-81ED-4DB2-BD59-A6C34878D82A}">
                    <a16:rowId xmlns:a16="http://schemas.microsoft.com/office/drawing/2014/main" val="3150583876"/>
                  </a:ext>
                </a:extLst>
              </a:tr>
              <a:tr h="407852">
                <a:tc>
                  <a:txBody>
                    <a:bodyPr/>
                    <a:lstStyle/>
                    <a:p>
                      <a:pPr algn="ctr"/>
                      <a:r>
                        <a:rPr lang="en-US" sz="1400" b="1">
                          <a:solidFill>
                            <a:srgbClr val="42463F"/>
                          </a:solidFill>
                        </a:rPr>
                        <a:t>Legal and Guardianship Programs</a:t>
                      </a:r>
                    </a:p>
                  </a:txBody>
                  <a:tcPr marL="121920" marR="121920" marT="60960" marB="60960"/>
                </a:tc>
                <a:tc>
                  <a:txBody>
                    <a:bodyPr/>
                    <a:lstStyle/>
                    <a:p>
                      <a:r>
                        <a:rPr lang="en-US" sz="1400">
                          <a:solidFill>
                            <a:srgbClr val="42463F"/>
                          </a:solidFill>
                        </a:rPr>
                        <a:t>Support the most vulnerable adults including those who are at imminent risk of abuse and exploitation</a:t>
                      </a:r>
                    </a:p>
                  </a:txBody>
                  <a:tcPr marL="121920" marR="121920" marT="60960" marB="60960"/>
                </a:tc>
                <a:extLst>
                  <a:ext uri="{0D108BD9-81ED-4DB2-BD59-A6C34878D82A}">
                    <a16:rowId xmlns:a16="http://schemas.microsoft.com/office/drawing/2014/main" val="1931519156"/>
                  </a:ext>
                </a:extLst>
              </a:tr>
              <a:tr h="612656">
                <a:tc>
                  <a:txBody>
                    <a:bodyPr/>
                    <a:lstStyle/>
                    <a:p>
                      <a:pPr algn="ctr"/>
                      <a:r>
                        <a:rPr lang="en-US" sz="1400" b="1">
                          <a:solidFill>
                            <a:srgbClr val="42463F"/>
                          </a:solidFill>
                        </a:rPr>
                        <a:t>Office of Community Partnerships (OCP)</a:t>
                      </a:r>
                    </a:p>
                  </a:txBody>
                  <a:tcPr marL="121920" marR="121920" marT="60960" marB="60960"/>
                </a:tc>
                <a:tc>
                  <a:txBody>
                    <a:bodyPr/>
                    <a:lstStyle/>
                    <a:p>
                      <a:r>
                        <a:rPr lang="en-US" sz="1400">
                          <a:solidFill>
                            <a:srgbClr val="42463F"/>
                          </a:solidFill>
                        </a:rPr>
                        <a:t>Manages services provided via contract to non-profit organizations that support seniors and adults with disabilities </a:t>
                      </a:r>
                    </a:p>
                  </a:txBody>
                  <a:tcPr marL="121920" marR="121920" marT="60960" marB="60960"/>
                </a:tc>
                <a:extLst>
                  <a:ext uri="{0D108BD9-81ED-4DB2-BD59-A6C34878D82A}">
                    <a16:rowId xmlns:a16="http://schemas.microsoft.com/office/drawing/2014/main" val="2095931160"/>
                  </a:ext>
                </a:extLst>
              </a:tr>
            </a:tbl>
          </a:graphicData>
        </a:graphic>
      </p:graphicFrame>
    </p:spTree>
    <p:extLst>
      <p:ext uri="{BB962C8B-B14F-4D97-AF65-F5344CB8AC3E}">
        <p14:creationId xmlns:p14="http://schemas.microsoft.com/office/powerpoint/2010/main" val="960487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A5CE-917E-1EF8-2F8F-29210B7C4996}"/>
              </a:ext>
            </a:extLst>
          </p:cNvPr>
          <p:cNvSpPr>
            <a:spLocks noGrp="1"/>
          </p:cNvSpPr>
          <p:nvPr>
            <p:ph type="title"/>
          </p:nvPr>
        </p:nvSpPr>
        <p:spPr>
          <a:xfrm>
            <a:off x="609601" y="543646"/>
            <a:ext cx="8109783" cy="529695"/>
          </a:xfrm>
        </p:spPr>
        <p:txBody>
          <a:bodyPr/>
          <a:lstStyle/>
          <a:p>
            <a:r>
              <a:rPr lang="en-US"/>
              <a:t>Accessing DAS Services</a:t>
            </a:r>
          </a:p>
        </p:txBody>
      </p:sp>
      <p:sp>
        <p:nvSpPr>
          <p:cNvPr id="3" name="Slide Number Placeholder 2">
            <a:extLst>
              <a:ext uri="{FF2B5EF4-FFF2-40B4-BE49-F238E27FC236}">
                <a16:creationId xmlns:a16="http://schemas.microsoft.com/office/drawing/2014/main" id="{AC9C784C-47FE-ACA1-B75A-979524EF5D63}"/>
              </a:ext>
            </a:extLst>
          </p:cNvPr>
          <p:cNvSpPr>
            <a:spLocks noGrp="1"/>
          </p:cNvSpPr>
          <p:nvPr>
            <p:ph type="sldNum" sz="quarter" idx="12"/>
          </p:nvPr>
        </p:nvSpPr>
        <p:spPr/>
        <p:txBody>
          <a:bodyPr/>
          <a:lstStyle/>
          <a:p>
            <a:pPr algn="ctr"/>
            <a:fld id="{0CEC5681-A4CC-C347-9721-5601B8E08378}" type="slidenum">
              <a:rPr lang="en-US" sz="1000">
                <a:solidFill>
                  <a:srgbClr val="424640"/>
                </a:solidFill>
                <a:latin typeface="Montserrat Light" pitchFamily="2" charset="77"/>
                <a:cs typeface="Poppins" pitchFamily="2" charset="77"/>
              </a:rPr>
              <a:pPr algn="ctr"/>
              <a:t>11</a:t>
            </a:fld>
            <a:endParaRPr lang="en-US" sz="1000">
              <a:solidFill>
                <a:srgbClr val="424640"/>
              </a:solidFill>
              <a:latin typeface="Montserrat Light" pitchFamily="2" charset="77"/>
              <a:cs typeface="Poppins" pitchFamily="2" charset="77"/>
            </a:endParaRPr>
          </a:p>
        </p:txBody>
      </p:sp>
      <p:sp>
        <p:nvSpPr>
          <p:cNvPr id="4" name="Content Placeholder 3">
            <a:extLst>
              <a:ext uri="{FF2B5EF4-FFF2-40B4-BE49-F238E27FC236}">
                <a16:creationId xmlns:a16="http://schemas.microsoft.com/office/drawing/2014/main" id="{7158D3CC-C04B-2646-2128-7DCCBC1C63D1}"/>
              </a:ext>
            </a:extLst>
          </p:cNvPr>
          <p:cNvSpPr>
            <a:spLocks noGrp="1"/>
          </p:cNvSpPr>
          <p:nvPr>
            <p:ph idx="1"/>
          </p:nvPr>
        </p:nvSpPr>
        <p:spPr>
          <a:xfrm>
            <a:off x="609600" y="1099747"/>
            <a:ext cx="10515600" cy="4351339"/>
          </a:xfrm>
        </p:spPr>
        <p:txBody>
          <a:bodyPr/>
          <a:lstStyle/>
          <a:p>
            <a:r>
              <a:rPr lang="en-US" sz="1867">
                <a:latin typeface="Montserrat" panose="00000500000000000000" pitchFamily="2" charset="0"/>
              </a:rPr>
              <a:t>DAS </a:t>
            </a:r>
            <a:r>
              <a:rPr lang="en-US" sz="1867" b="1">
                <a:latin typeface="Montserrat" panose="00000500000000000000" pitchFamily="2" charset="0"/>
              </a:rPr>
              <a:t>Benefits and Resources Hub (HUB) </a:t>
            </a:r>
            <a:r>
              <a:rPr lang="en-US" sz="1867">
                <a:latin typeface="Montserrat" panose="00000500000000000000" pitchFamily="2" charset="0"/>
              </a:rPr>
              <a:t>provides a wide variety of programs and services that help older adults and people with disabilities access food assistance, safety and protection, veterans benefits, health programs, case management, and adult learning.</a:t>
            </a:r>
          </a:p>
          <a:p>
            <a:r>
              <a:rPr lang="en-US" sz="1867">
                <a:latin typeface="Montserrat" panose="00000500000000000000" pitchFamily="2" charset="0"/>
              </a:rPr>
              <a:t>DAS HUB helps clients find services and resources that are right for them.</a:t>
            </a:r>
          </a:p>
          <a:p>
            <a:r>
              <a:rPr lang="en-US" sz="1867">
                <a:latin typeface="Montserrat" panose="00000500000000000000" pitchFamily="2" charset="0"/>
              </a:rPr>
              <a:t>Access to DAS services can be done with a single phone call, or an in-person visit.</a:t>
            </a:r>
          </a:p>
          <a:p>
            <a:pPr marL="0" indent="0">
              <a:buNone/>
            </a:pPr>
            <a:endParaRPr lang="en-US" sz="1867">
              <a:latin typeface="Montserrat" panose="00000500000000000000" pitchFamily="2" charset="0"/>
            </a:endParaRPr>
          </a:p>
        </p:txBody>
      </p:sp>
      <p:grpSp>
        <p:nvGrpSpPr>
          <p:cNvPr id="21" name="Group 20">
            <a:extLst>
              <a:ext uri="{FF2B5EF4-FFF2-40B4-BE49-F238E27FC236}">
                <a16:creationId xmlns:a16="http://schemas.microsoft.com/office/drawing/2014/main" id="{62306CDC-545D-637D-AA59-36B29542C3F9}"/>
              </a:ext>
            </a:extLst>
          </p:cNvPr>
          <p:cNvGrpSpPr/>
          <p:nvPr/>
        </p:nvGrpSpPr>
        <p:grpSpPr>
          <a:xfrm>
            <a:off x="1154033" y="3478592"/>
            <a:ext cx="9342384" cy="3032480"/>
            <a:chOff x="865525" y="2608944"/>
            <a:chExt cx="7006788" cy="2274360"/>
          </a:xfrm>
        </p:grpSpPr>
        <p:pic>
          <p:nvPicPr>
            <p:cNvPr id="12" name="Graphic 11" descr="Meeting with solid fill">
              <a:extLst>
                <a:ext uri="{FF2B5EF4-FFF2-40B4-BE49-F238E27FC236}">
                  <a16:creationId xmlns:a16="http://schemas.microsoft.com/office/drawing/2014/main" id="{57A568D1-07BB-BEC2-C7A7-D5DA6D2D30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4919" y="3125412"/>
              <a:ext cx="914400" cy="914400"/>
            </a:xfrm>
            <a:prstGeom prst="rect">
              <a:avLst/>
            </a:prstGeom>
          </p:spPr>
        </p:pic>
        <p:pic>
          <p:nvPicPr>
            <p:cNvPr id="14" name="Graphic 13" descr="Telephone with solid fill">
              <a:extLst>
                <a:ext uri="{FF2B5EF4-FFF2-40B4-BE49-F238E27FC236}">
                  <a16:creationId xmlns:a16="http://schemas.microsoft.com/office/drawing/2014/main" id="{EA3E7282-8138-F7AF-6E40-79AD8F7B53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3175" y="3109898"/>
              <a:ext cx="914400" cy="914400"/>
            </a:xfrm>
            <a:prstGeom prst="rect">
              <a:avLst/>
            </a:prstGeom>
          </p:spPr>
        </p:pic>
        <p:pic>
          <p:nvPicPr>
            <p:cNvPr id="16" name="Graphic 15" descr="Work from home Wi-Fi with solid fill">
              <a:extLst>
                <a:ext uri="{FF2B5EF4-FFF2-40B4-BE49-F238E27FC236}">
                  <a16:creationId xmlns:a16="http://schemas.microsoft.com/office/drawing/2014/main" id="{21C9A6BA-3C59-0ABD-0384-24C093F984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50263" y="3109898"/>
              <a:ext cx="914400" cy="914400"/>
            </a:xfrm>
            <a:prstGeom prst="rect">
              <a:avLst/>
            </a:prstGeom>
          </p:spPr>
        </p:pic>
        <p:sp>
          <p:nvSpPr>
            <p:cNvPr id="17" name="TextBox 16">
              <a:extLst>
                <a:ext uri="{FF2B5EF4-FFF2-40B4-BE49-F238E27FC236}">
                  <a16:creationId xmlns:a16="http://schemas.microsoft.com/office/drawing/2014/main" id="{E8185644-F28E-390C-99F3-510E717CF279}"/>
                </a:ext>
              </a:extLst>
            </p:cNvPr>
            <p:cNvSpPr txBox="1"/>
            <p:nvPr/>
          </p:nvSpPr>
          <p:spPr>
            <a:xfrm>
              <a:off x="1633307" y="2608944"/>
              <a:ext cx="5877385" cy="561741"/>
            </a:xfrm>
            <a:prstGeom prst="rect">
              <a:avLst/>
            </a:prstGeom>
            <a:noFill/>
          </p:spPr>
          <p:txBody>
            <a:bodyPr wrap="square" rtlCol="0">
              <a:spAutoFit/>
            </a:bodyPr>
            <a:lstStyle/>
            <a:p>
              <a:pPr algn="ctr"/>
              <a:r>
                <a:rPr lang="en-US" sz="4267" b="1">
                  <a:solidFill>
                    <a:schemeClr val="accent1"/>
                  </a:solidFill>
                </a:rPr>
                <a:t>Monday – Friday, 8AM – 5PM</a:t>
              </a:r>
            </a:p>
          </p:txBody>
        </p:sp>
        <p:sp>
          <p:nvSpPr>
            <p:cNvPr id="18" name="TextBox 17">
              <a:extLst>
                <a:ext uri="{FF2B5EF4-FFF2-40B4-BE49-F238E27FC236}">
                  <a16:creationId xmlns:a16="http://schemas.microsoft.com/office/drawing/2014/main" id="{DC44FD52-9C9B-B5E8-C6AA-389EC1305570}"/>
                </a:ext>
              </a:extLst>
            </p:cNvPr>
            <p:cNvSpPr txBox="1"/>
            <p:nvPr/>
          </p:nvSpPr>
          <p:spPr>
            <a:xfrm>
              <a:off x="865525" y="3859269"/>
              <a:ext cx="1929699" cy="1023406"/>
            </a:xfrm>
            <a:prstGeom prst="rect">
              <a:avLst/>
            </a:prstGeom>
            <a:noFill/>
          </p:spPr>
          <p:txBody>
            <a:bodyPr wrap="square" rtlCol="0">
              <a:spAutoFit/>
            </a:bodyPr>
            <a:lstStyle/>
            <a:p>
              <a:pPr algn="ctr"/>
              <a:r>
                <a:rPr lang="en-US" sz="2133" b="1"/>
                <a:t>By Phone</a:t>
              </a:r>
            </a:p>
            <a:p>
              <a:pPr algn="ctr"/>
              <a:r>
                <a:rPr lang="en-US" sz="1867"/>
                <a:t>Call our help line at</a:t>
              </a:r>
            </a:p>
            <a:p>
              <a:pPr algn="ctr"/>
              <a:r>
                <a:rPr lang="en-US" sz="1867"/>
                <a:t>(415) 355-6700</a:t>
              </a:r>
            </a:p>
            <a:p>
              <a:endParaRPr lang="en-US" sz="2400"/>
            </a:p>
          </p:txBody>
        </p:sp>
        <p:sp>
          <p:nvSpPr>
            <p:cNvPr id="19" name="TextBox 18">
              <a:extLst>
                <a:ext uri="{FF2B5EF4-FFF2-40B4-BE49-F238E27FC236}">
                  <a16:creationId xmlns:a16="http://schemas.microsoft.com/office/drawing/2014/main" id="{0FAEE702-6743-DBAB-46B0-36E94ADB32E3}"/>
                </a:ext>
              </a:extLst>
            </p:cNvPr>
            <p:cNvSpPr txBox="1"/>
            <p:nvPr/>
          </p:nvSpPr>
          <p:spPr>
            <a:xfrm>
              <a:off x="3410869" y="3859898"/>
              <a:ext cx="1929699" cy="1023406"/>
            </a:xfrm>
            <a:prstGeom prst="rect">
              <a:avLst/>
            </a:prstGeom>
            <a:noFill/>
          </p:spPr>
          <p:txBody>
            <a:bodyPr wrap="square" rtlCol="0">
              <a:spAutoFit/>
            </a:bodyPr>
            <a:lstStyle/>
            <a:p>
              <a:pPr algn="ctr"/>
              <a:r>
                <a:rPr lang="en-US" sz="2133" b="1"/>
                <a:t>In Person</a:t>
              </a:r>
            </a:p>
            <a:p>
              <a:pPr algn="ctr"/>
              <a:r>
                <a:rPr lang="en-US" sz="1867"/>
                <a:t>Drop in to see us at</a:t>
              </a:r>
              <a:br>
                <a:rPr lang="en-US" sz="1867"/>
              </a:br>
              <a:r>
                <a:rPr lang="en-US" sz="1867"/>
                <a:t>2 Gough Street</a:t>
              </a:r>
            </a:p>
            <a:p>
              <a:endParaRPr lang="en-US" sz="2400"/>
            </a:p>
          </p:txBody>
        </p:sp>
        <p:sp>
          <p:nvSpPr>
            <p:cNvPr id="20" name="TextBox 19">
              <a:extLst>
                <a:ext uri="{FF2B5EF4-FFF2-40B4-BE49-F238E27FC236}">
                  <a16:creationId xmlns:a16="http://schemas.microsoft.com/office/drawing/2014/main" id="{D9B89480-91D8-2895-D041-346467CD6FA5}"/>
                </a:ext>
              </a:extLst>
            </p:cNvPr>
            <p:cNvSpPr txBox="1"/>
            <p:nvPr/>
          </p:nvSpPr>
          <p:spPr>
            <a:xfrm>
              <a:off x="5942614" y="3859898"/>
              <a:ext cx="1929699" cy="1023406"/>
            </a:xfrm>
            <a:prstGeom prst="rect">
              <a:avLst/>
            </a:prstGeom>
            <a:noFill/>
          </p:spPr>
          <p:txBody>
            <a:bodyPr wrap="square" rtlCol="0">
              <a:spAutoFit/>
            </a:bodyPr>
            <a:lstStyle/>
            <a:p>
              <a:pPr algn="ctr"/>
              <a:r>
                <a:rPr lang="en-US" sz="2133" b="1"/>
                <a:t>Online</a:t>
              </a:r>
            </a:p>
            <a:p>
              <a:pPr algn="ctr"/>
              <a:r>
                <a:rPr lang="en-US" sz="1867"/>
                <a:t>Visit our website at</a:t>
              </a:r>
            </a:p>
            <a:p>
              <a:pPr algn="ctr"/>
              <a:r>
                <a:rPr lang="en-US" sz="1867"/>
                <a:t>www.SFHSA.org</a:t>
              </a:r>
            </a:p>
            <a:p>
              <a:endParaRPr lang="en-US" sz="2400"/>
            </a:p>
          </p:txBody>
        </p:sp>
      </p:grpSp>
    </p:spTree>
    <p:extLst>
      <p:ext uri="{BB962C8B-B14F-4D97-AF65-F5344CB8AC3E}">
        <p14:creationId xmlns:p14="http://schemas.microsoft.com/office/powerpoint/2010/main" val="2701047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1D983-E9B4-DCED-0478-259DA178713F}"/>
              </a:ext>
            </a:extLst>
          </p:cNvPr>
          <p:cNvSpPr>
            <a:spLocks noGrp="1"/>
          </p:cNvSpPr>
          <p:nvPr>
            <p:ph type="title"/>
          </p:nvPr>
        </p:nvSpPr>
        <p:spPr>
          <a:xfrm>
            <a:off x="609601" y="543646"/>
            <a:ext cx="10041775" cy="529695"/>
          </a:xfrm>
        </p:spPr>
        <p:txBody>
          <a:bodyPr/>
          <a:lstStyle/>
          <a:p>
            <a:r>
              <a:rPr lang="en-US"/>
              <a:t>Disaster Preparedness and Emergency Response (DPER)</a:t>
            </a:r>
          </a:p>
        </p:txBody>
      </p:sp>
      <p:sp>
        <p:nvSpPr>
          <p:cNvPr id="3" name="Slide Number Placeholder 2">
            <a:extLst>
              <a:ext uri="{FF2B5EF4-FFF2-40B4-BE49-F238E27FC236}">
                <a16:creationId xmlns:a16="http://schemas.microsoft.com/office/drawing/2014/main" id="{F18F5BD4-9775-A895-E6A2-02803BCC1A44}"/>
              </a:ext>
            </a:extLst>
          </p:cNvPr>
          <p:cNvSpPr>
            <a:spLocks noGrp="1"/>
          </p:cNvSpPr>
          <p:nvPr>
            <p:ph type="sldNum" sz="quarter" idx="12"/>
          </p:nvPr>
        </p:nvSpPr>
        <p:spPr/>
        <p:txBody>
          <a:bodyPr/>
          <a:lstStyle/>
          <a:p>
            <a:pPr algn="ctr"/>
            <a:fld id="{0CEC5681-A4CC-C347-9721-5601B8E08378}" type="slidenum">
              <a:rPr lang="en-US" sz="1000">
                <a:solidFill>
                  <a:srgbClr val="424640"/>
                </a:solidFill>
                <a:latin typeface="Montserrat Light" pitchFamily="2" charset="77"/>
                <a:cs typeface="Poppins" pitchFamily="2" charset="77"/>
              </a:rPr>
              <a:pPr algn="ctr"/>
              <a:t>12</a:t>
            </a:fld>
            <a:endParaRPr lang="en-US" sz="1000">
              <a:solidFill>
                <a:srgbClr val="424640"/>
              </a:solidFill>
              <a:latin typeface="Montserrat Light" pitchFamily="2" charset="77"/>
              <a:cs typeface="Poppins" pitchFamily="2" charset="77"/>
            </a:endParaRPr>
          </a:p>
        </p:txBody>
      </p:sp>
      <p:sp>
        <p:nvSpPr>
          <p:cNvPr id="4" name="Content Placeholder 3">
            <a:extLst>
              <a:ext uri="{FF2B5EF4-FFF2-40B4-BE49-F238E27FC236}">
                <a16:creationId xmlns:a16="http://schemas.microsoft.com/office/drawing/2014/main" id="{48D75FB3-59AD-88AE-3C05-6A608C5035EA}"/>
              </a:ext>
            </a:extLst>
          </p:cNvPr>
          <p:cNvSpPr>
            <a:spLocks noGrp="1"/>
          </p:cNvSpPr>
          <p:nvPr>
            <p:ph idx="1"/>
          </p:nvPr>
        </p:nvSpPr>
        <p:spPr/>
        <p:txBody>
          <a:bodyPr/>
          <a:lstStyle/>
          <a:p>
            <a:r>
              <a:rPr lang="en-US"/>
              <a:t>DAS partners with the City’s Department of Emergency Management (DEM) and other agencies to safeguard the wellbeing of older adults and people disabilities during a citywide emergency or disaster.</a:t>
            </a:r>
          </a:p>
          <a:p>
            <a:r>
              <a:rPr lang="en-US"/>
              <a:t>During a citywide emergency or disaster, DAS programs carry out wellness outreach calls to conduct health screenings of their most vulnerable population, then response accordingly (e.g., calling 911).</a:t>
            </a:r>
          </a:p>
          <a:p>
            <a:pPr marL="0" indent="0" algn="ctr">
              <a:buNone/>
            </a:pPr>
            <a:r>
              <a:rPr lang="en-US" sz="2667" b="1">
                <a:solidFill>
                  <a:srgbClr val="017493"/>
                </a:solidFill>
                <a:latin typeface="Prodigy Sans SemiBold" pitchFamily="2" charset="0"/>
              </a:rPr>
              <a:t>Activation Procedure </a:t>
            </a:r>
          </a:p>
          <a:p>
            <a:pPr lvl="1"/>
            <a:endParaRPr lang="en-US"/>
          </a:p>
          <a:p>
            <a:endParaRPr lang="en-US"/>
          </a:p>
        </p:txBody>
      </p:sp>
      <p:grpSp>
        <p:nvGrpSpPr>
          <p:cNvPr id="26" name="Group 25">
            <a:extLst>
              <a:ext uri="{FF2B5EF4-FFF2-40B4-BE49-F238E27FC236}">
                <a16:creationId xmlns:a16="http://schemas.microsoft.com/office/drawing/2014/main" id="{3C62B589-9CAE-C505-5DC6-F7561180E030}"/>
              </a:ext>
            </a:extLst>
          </p:cNvPr>
          <p:cNvGrpSpPr/>
          <p:nvPr/>
        </p:nvGrpSpPr>
        <p:grpSpPr>
          <a:xfrm>
            <a:off x="376844" y="4110351"/>
            <a:ext cx="11438312" cy="1784469"/>
            <a:chOff x="282633" y="3082763"/>
            <a:chExt cx="8578734" cy="1338352"/>
          </a:xfrm>
        </p:grpSpPr>
        <p:sp>
          <p:nvSpPr>
            <p:cNvPr id="20" name="Rectangle 19">
              <a:extLst>
                <a:ext uri="{FF2B5EF4-FFF2-40B4-BE49-F238E27FC236}">
                  <a16:creationId xmlns:a16="http://schemas.microsoft.com/office/drawing/2014/main" id="{DE4F7D9B-74FF-F618-FA11-0ACF515CF3B5}"/>
                </a:ext>
              </a:extLst>
            </p:cNvPr>
            <p:cNvSpPr/>
            <p:nvPr/>
          </p:nvSpPr>
          <p:spPr>
            <a:xfrm>
              <a:off x="282633" y="3082763"/>
              <a:ext cx="2726574" cy="1338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US" sz="2400" b="1">
                  <a:solidFill>
                    <a:schemeClr val="tx1"/>
                  </a:solidFill>
                  <a:latin typeface="Montserrat" panose="00000500000000000000" pitchFamily="2" charset="0"/>
                </a:rPr>
                <a:t>Step 1</a:t>
              </a:r>
            </a:p>
          </p:txBody>
        </p:sp>
        <p:sp>
          <p:nvSpPr>
            <p:cNvPr id="21" name="Rectangle 20">
              <a:extLst>
                <a:ext uri="{FF2B5EF4-FFF2-40B4-BE49-F238E27FC236}">
                  <a16:creationId xmlns:a16="http://schemas.microsoft.com/office/drawing/2014/main" id="{C6C17D7C-AB2B-2FA3-DFBB-B556C00ADF22}"/>
                </a:ext>
              </a:extLst>
            </p:cNvPr>
            <p:cNvSpPr/>
            <p:nvPr/>
          </p:nvSpPr>
          <p:spPr>
            <a:xfrm>
              <a:off x="282633" y="3448524"/>
              <a:ext cx="2726574" cy="972589"/>
            </a:xfrm>
            <a:prstGeom prst="rect">
              <a:avLst/>
            </a:prstGeom>
            <a:solidFill>
              <a:srgbClr val="01749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733" b="1">
                  <a:solidFill>
                    <a:srgbClr val="FFFFFF"/>
                  </a:solidFill>
                  <a:latin typeface="Montserrat" panose="00000500000000000000" pitchFamily="2" charset="0"/>
                </a:rPr>
                <a:t>DEM or other agency notifies DAS of emergency or disaster</a:t>
              </a:r>
            </a:p>
          </p:txBody>
        </p:sp>
        <p:sp>
          <p:nvSpPr>
            <p:cNvPr id="22" name="Rectangle 21">
              <a:extLst>
                <a:ext uri="{FF2B5EF4-FFF2-40B4-BE49-F238E27FC236}">
                  <a16:creationId xmlns:a16="http://schemas.microsoft.com/office/drawing/2014/main" id="{30C866A6-F56F-C0C4-36A0-A7DCB85A4396}"/>
                </a:ext>
              </a:extLst>
            </p:cNvPr>
            <p:cNvSpPr/>
            <p:nvPr/>
          </p:nvSpPr>
          <p:spPr>
            <a:xfrm>
              <a:off x="3208713" y="3082764"/>
              <a:ext cx="2726574" cy="1338349"/>
            </a:xfrm>
            <a:prstGeom prst="rect">
              <a:avLst/>
            </a:prstGeom>
            <a:solidFill>
              <a:srgbClr val="01749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US" sz="2400" b="1">
                  <a:solidFill>
                    <a:srgbClr val="FFFFFF"/>
                  </a:solidFill>
                  <a:latin typeface="Montserrat" panose="00000500000000000000" pitchFamily="2" charset="0"/>
                </a:rPr>
                <a:t>Step 2</a:t>
              </a:r>
            </a:p>
          </p:txBody>
        </p:sp>
        <p:sp>
          <p:nvSpPr>
            <p:cNvPr id="23" name="Rectangle 22">
              <a:extLst>
                <a:ext uri="{FF2B5EF4-FFF2-40B4-BE49-F238E27FC236}">
                  <a16:creationId xmlns:a16="http://schemas.microsoft.com/office/drawing/2014/main" id="{668811E3-3C7F-B6D6-F7A7-8C6A91856E2D}"/>
                </a:ext>
              </a:extLst>
            </p:cNvPr>
            <p:cNvSpPr/>
            <p:nvPr/>
          </p:nvSpPr>
          <p:spPr>
            <a:xfrm>
              <a:off x="3208713" y="3448525"/>
              <a:ext cx="2726574" cy="972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733" b="1">
                  <a:solidFill>
                    <a:schemeClr val="tx1"/>
                  </a:solidFill>
                  <a:latin typeface="Montserrat" panose="00000500000000000000" pitchFamily="2" charset="0"/>
                </a:rPr>
                <a:t>DAS assesses details of emergency or disaster and activates in accordance with criteria outlined in our policy and procedures</a:t>
              </a:r>
            </a:p>
          </p:txBody>
        </p:sp>
        <p:sp>
          <p:nvSpPr>
            <p:cNvPr id="24" name="Rectangle 23">
              <a:extLst>
                <a:ext uri="{FF2B5EF4-FFF2-40B4-BE49-F238E27FC236}">
                  <a16:creationId xmlns:a16="http://schemas.microsoft.com/office/drawing/2014/main" id="{DCBF35A7-33B5-39B4-51ED-38AE00625C30}"/>
                </a:ext>
              </a:extLst>
            </p:cNvPr>
            <p:cNvSpPr/>
            <p:nvPr/>
          </p:nvSpPr>
          <p:spPr>
            <a:xfrm>
              <a:off x="6134793" y="3082765"/>
              <a:ext cx="2726574" cy="1338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US" sz="2400" b="1">
                  <a:solidFill>
                    <a:schemeClr val="tx1"/>
                  </a:solidFill>
                  <a:latin typeface="Montserrat" panose="00000500000000000000" pitchFamily="2" charset="0"/>
                </a:rPr>
                <a:t>Step 3</a:t>
              </a:r>
            </a:p>
          </p:txBody>
        </p:sp>
        <p:sp>
          <p:nvSpPr>
            <p:cNvPr id="25" name="Rectangle 24">
              <a:extLst>
                <a:ext uri="{FF2B5EF4-FFF2-40B4-BE49-F238E27FC236}">
                  <a16:creationId xmlns:a16="http://schemas.microsoft.com/office/drawing/2014/main" id="{5F3E292F-3E33-BDC7-8FBA-FBEDA24AF04E}"/>
                </a:ext>
              </a:extLst>
            </p:cNvPr>
            <p:cNvSpPr/>
            <p:nvPr/>
          </p:nvSpPr>
          <p:spPr>
            <a:xfrm>
              <a:off x="6134793" y="3448526"/>
              <a:ext cx="2726574" cy="972589"/>
            </a:xfrm>
            <a:prstGeom prst="rect">
              <a:avLst/>
            </a:prstGeom>
            <a:solidFill>
              <a:srgbClr val="01749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733" b="1">
                  <a:solidFill>
                    <a:srgbClr val="FFFFFF"/>
                  </a:solidFill>
                  <a:latin typeface="Montserrat" panose="00000500000000000000" pitchFamily="2" charset="0"/>
                </a:rPr>
                <a:t>DAS Programs carries out wellness outreach calls and conducts health screenings</a:t>
              </a:r>
            </a:p>
          </p:txBody>
        </p:sp>
      </p:grpSp>
    </p:spTree>
    <p:extLst>
      <p:ext uri="{BB962C8B-B14F-4D97-AF65-F5344CB8AC3E}">
        <p14:creationId xmlns:p14="http://schemas.microsoft.com/office/powerpoint/2010/main" val="2185893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7D9F698-59E9-0268-6F62-17E611D9BD38}"/>
              </a:ext>
            </a:extLst>
          </p:cNvPr>
          <p:cNvGrpSpPr/>
          <p:nvPr/>
        </p:nvGrpSpPr>
        <p:grpSpPr>
          <a:xfrm>
            <a:off x="1596044" y="3921314"/>
            <a:ext cx="2682240" cy="2112983"/>
            <a:chOff x="731520" y="4462216"/>
            <a:chExt cx="2011680" cy="1584737"/>
          </a:xfrm>
        </p:grpSpPr>
        <p:sp>
          <p:nvSpPr>
            <p:cNvPr id="9" name="Rectangle 8">
              <a:extLst>
                <a:ext uri="{FF2B5EF4-FFF2-40B4-BE49-F238E27FC236}">
                  <a16:creationId xmlns:a16="http://schemas.microsoft.com/office/drawing/2014/main" id="{1D2F812E-EC7A-53AF-5616-F36710560B55}"/>
                </a:ext>
              </a:extLst>
            </p:cNvPr>
            <p:cNvSpPr/>
            <p:nvPr/>
          </p:nvSpPr>
          <p:spPr>
            <a:xfrm>
              <a:off x="731520" y="4462216"/>
              <a:ext cx="2011680" cy="1584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rtl="0" fontAlgn="base"/>
              <a:r>
                <a:rPr lang="en-US" sz="1600" b="1">
                  <a:solidFill>
                    <a:srgbClr val="FFFFFF"/>
                  </a:solidFill>
                  <a:latin typeface="Montserrat" panose="00000500000000000000" pitchFamily="2" charset="0"/>
                </a:rPr>
                <a:t>Priority 1</a:t>
              </a:r>
            </a:p>
          </p:txBody>
        </p:sp>
        <p:sp>
          <p:nvSpPr>
            <p:cNvPr id="8" name="Rectangle 7">
              <a:extLst>
                <a:ext uri="{FF2B5EF4-FFF2-40B4-BE49-F238E27FC236}">
                  <a16:creationId xmlns:a16="http://schemas.microsoft.com/office/drawing/2014/main" id="{4028B92D-F872-F3E8-4DB5-2F34953BE61F}"/>
                </a:ext>
              </a:extLst>
            </p:cNvPr>
            <p:cNvSpPr/>
            <p:nvPr/>
          </p:nvSpPr>
          <p:spPr>
            <a:xfrm>
              <a:off x="731520" y="4671553"/>
              <a:ext cx="2011680" cy="1375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304792" indent="-304792" fontAlgn="base">
                <a:buAutoNum type="arabicPeriod"/>
              </a:pPr>
              <a:r>
                <a:rPr lang="en-US" sz="1333">
                  <a:solidFill>
                    <a:srgbClr val="000000"/>
                  </a:solidFill>
                  <a:latin typeface="Montserrat" panose="00000500000000000000" pitchFamily="2" charset="0"/>
                </a:rPr>
                <a:t>Dependent on a ventilator</a:t>
              </a:r>
              <a:endParaRPr lang="en-US" sz="1333" u="sng">
                <a:solidFill>
                  <a:srgbClr val="000000"/>
                </a:solidFill>
                <a:latin typeface="Montserrat" panose="00000500000000000000" pitchFamily="2" charset="0"/>
              </a:endParaRPr>
            </a:p>
            <a:p>
              <a:pPr marL="304792" indent="-304792" fontAlgn="base">
                <a:buFont typeface="+mj-lt"/>
                <a:buAutoNum type="arabicPeriod" startAt="2"/>
              </a:pPr>
              <a:r>
                <a:rPr lang="en-US" sz="1333">
                  <a:solidFill>
                    <a:srgbClr val="000000"/>
                  </a:solidFill>
                  <a:latin typeface="Montserrat" panose="00000500000000000000" pitchFamily="2" charset="0"/>
                </a:rPr>
                <a:t>Indicated as Critical or Urgent</a:t>
              </a:r>
            </a:p>
          </p:txBody>
        </p:sp>
      </p:grpSp>
      <p:sp>
        <p:nvSpPr>
          <p:cNvPr id="2" name="Title 1">
            <a:extLst>
              <a:ext uri="{FF2B5EF4-FFF2-40B4-BE49-F238E27FC236}">
                <a16:creationId xmlns:a16="http://schemas.microsoft.com/office/drawing/2014/main" id="{1B0253CD-04BD-CA8D-8C78-EC87CF760E58}"/>
              </a:ext>
            </a:extLst>
          </p:cNvPr>
          <p:cNvSpPr>
            <a:spLocks noGrp="1"/>
          </p:cNvSpPr>
          <p:nvPr>
            <p:ph type="title"/>
          </p:nvPr>
        </p:nvSpPr>
        <p:spPr/>
        <p:txBody>
          <a:bodyPr/>
          <a:lstStyle/>
          <a:p>
            <a:r>
              <a:rPr lang="en-US"/>
              <a:t>Heat Outreach</a:t>
            </a:r>
          </a:p>
        </p:txBody>
      </p:sp>
      <p:sp>
        <p:nvSpPr>
          <p:cNvPr id="3" name="Slide Number Placeholder 2">
            <a:extLst>
              <a:ext uri="{FF2B5EF4-FFF2-40B4-BE49-F238E27FC236}">
                <a16:creationId xmlns:a16="http://schemas.microsoft.com/office/drawing/2014/main" id="{2C75B5A4-08F8-08A4-59E4-F3EF3B1EC63C}"/>
              </a:ext>
            </a:extLst>
          </p:cNvPr>
          <p:cNvSpPr>
            <a:spLocks noGrp="1"/>
          </p:cNvSpPr>
          <p:nvPr>
            <p:ph type="sldNum" sz="quarter" idx="12"/>
          </p:nvPr>
        </p:nvSpPr>
        <p:spPr/>
        <p:txBody>
          <a:bodyPr/>
          <a:lstStyle/>
          <a:p>
            <a:pPr algn="ctr"/>
            <a:fld id="{0CEC5681-A4CC-C347-9721-5601B8E08378}" type="slidenum">
              <a:rPr lang="en-US" sz="1000">
                <a:solidFill>
                  <a:srgbClr val="424640"/>
                </a:solidFill>
                <a:latin typeface="Montserrat Light" pitchFamily="2" charset="77"/>
                <a:cs typeface="Poppins" pitchFamily="2" charset="77"/>
              </a:rPr>
              <a:pPr algn="ctr"/>
              <a:t>13</a:t>
            </a:fld>
            <a:endParaRPr lang="en-US" sz="1000">
              <a:solidFill>
                <a:srgbClr val="424640"/>
              </a:solidFill>
              <a:latin typeface="Montserrat Light" pitchFamily="2" charset="77"/>
              <a:cs typeface="Poppins" pitchFamily="2" charset="77"/>
            </a:endParaRPr>
          </a:p>
        </p:txBody>
      </p:sp>
      <p:sp>
        <p:nvSpPr>
          <p:cNvPr id="4" name="Content Placeholder 3">
            <a:extLst>
              <a:ext uri="{FF2B5EF4-FFF2-40B4-BE49-F238E27FC236}">
                <a16:creationId xmlns:a16="http://schemas.microsoft.com/office/drawing/2014/main" id="{167173D0-49C6-45D9-6D42-1C4766512173}"/>
              </a:ext>
            </a:extLst>
          </p:cNvPr>
          <p:cNvSpPr>
            <a:spLocks noGrp="1"/>
          </p:cNvSpPr>
          <p:nvPr>
            <p:ph idx="1"/>
          </p:nvPr>
        </p:nvSpPr>
        <p:spPr>
          <a:xfrm>
            <a:off x="609600" y="1081997"/>
            <a:ext cx="10515600" cy="4351339"/>
          </a:xfrm>
        </p:spPr>
        <p:txBody>
          <a:bodyPr/>
          <a:lstStyle/>
          <a:p>
            <a:r>
              <a:rPr lang="en-US"/>
              <a:t>In an extreme heat event, DAS receives notifications from DEM and the National Weather Services (NWS). DAS programs initiate their extreme heat protocols and conducts outreach calls when the weather is forecasted to be 91º F (or more) for 2 – 3 consecutive days.</a:t>
            </a:r>
          </a:p>
          <a:p>
            <a:r>
              <a:rPr lang="en-US"/>
              <a:t>Each DAS program identifies vulnerable clients based the criteria set by the program’s policy and procedures. </a:t>
            </a:r>
          </a:p>
          <a:p>
            <a:r>
              <a:rPr lang="en-US"/>
              <a:t>Below are examples of the criteria set by IHSS:</a:t>
            </a:r>
          </a:p>
          <a:p>
            <a:endParaRPr lang="en-US"/>
          </a:p>
          <a:p>
            <a:pPr lvl="1"/>
            <a:endParaRPr lang="en-US"/>
          </a:p>
        </p:txBody>
      </p:sp>
      <p:grpSp>
        <p:nvGrpSpPr>
          <p:cNvPr id="19" name="Group 18">
            <a:extLst>
              <a:ext uri="{FF2B5EF4-FFF2-40B4-BE49-F238E27FC236}">
                <a16:creationId xmlns:a16="http://schemas.microsoft.com/office/drawing/2014/main" id="{7588ADBB-8011-D1A0-D748-619C192A89B7}"/>
              </a:ext>
            </a:extLst>
          </p:cNvPr>
          <p:cNvGrpSpPr/>
          <p:nvPr/>
        </p:nvGrpSpPr>
        <p:grpSpPr>
          <a:xfrm>
            <a:off x="4754880" y="3921317"/>
            <a:ext cx="2682240" cy="2112983"/>
            <a:chOff x="2663190" y="4351131"/>
            <a:chExt cx="2011680" cy="1584737"/>
          </a:xfrm>
        </p:grpSpPr>
        <p:sp>
          <p:nvSpPr>
            <p:cNvPr id="11" name="Rectangle 10">
              <a:extLst>
                <a:ext uri="{FF2B5EF4-FFF2-40B4-BE49-F238E27FC236}">
                  <a16:creationId xmlns:a16="http://schemas.microsoft.com/office/drawing/2014/main" id="{27C92FC5-226A-BC15-51B6-FEC553DEA031}"/>
                </a:ext>
              </a:extLst>
            </p:cNvPr>
            <p:cNvSpPr/>
            <p:nvPr/>
          </p:nvSpPr>
          <p:spPr>
            <a:xfrm>
              <a:off x="2663190" y="4351131"/>
              <a:ext cx="2011680" cy="1584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rtl="0" fontAlgn="base"/>
              <a:r>
                <a:rPr lang="en-US" sz="1600" b="1">
                  <a:solidFill>
                    <a:srgbClr val="FFFFFF"/>
                  </a:solidFill>
                  <a:latin typeface="Montserrat" panose="00000500000000000000" pitchFamily="2" charset="0"/>
                </a:rPr>
                <a:t>Priority 2</a:t>
              </a:r>
            </a:p>
          </p:txBody>
        </p:sp>
        <p:sp>
          <p:nvSpPr>
            <p:cNvPr id="12" name="Rectangle 11">
              <a:extLst>
                <a:ext uri="{FF2B5EF4-FFF2-40B4-BE49-F238E27FC236}">
                  <a16:creationId xmlns:a16="http://schemas.microsoft.com/office/drawing/2014/main" id="{DEFDAE3F-5543-8082-2BD2-12CDCF059C6E}"/>
                </a:ext>
              </a:extLst>
            </p:cNvPr>
            <p:cNvSpPr/>
            <p:nvPr/>
          </p:nvSpPr>
          <p:spPr>
            <a:xfrm>
              <a:off x="2663190" y="4577409"/>
              <a:ext cx="2011680" cy="13584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304792" indent="-304792" fontAlgn="base">
                <a:buAutoNum type="arabicPeriod"/>
              </a:pPr>
              <a:r>
                <a:rPr lang="en-US" sz="1333">
                  <a:solidFill>
                    <a:srgbClr val="000000"/>
                  </a:solidFill>
                  <a:latin typeface="Montserrat" panose="00000500000000000000" pitchFamily="2" charset="0"/>
                </a:rPr>
                <a:t>Dependent on Oxygen </a:t>
              </a:r>
            </a:p>
            <a:p>
              <a:pPr marL="304792" indent="-304792" fontAlgn="base">
                <a:buAutoNum type="arabicPeriod"/>
              </a:pPr>
              <a:r>
                <a:rPr lang="en-US" sz="1333">
                  <a:solidFill>
                    <a:srgbClr val="000000"/>
                  </a:solidFill>
                  <a:latin typeface="Montserrat" panose="00000500000000000000" pitchFamily="2" charset="0"/>
                </a:rPr>
                <a:t>Lives Alone </a:t>
              </a:r>
            </a:p>
            <a:p>
              <a:pPr marL="304792" indent="-304792" fontAlgn="base">
                <a:buAutoNum type="arabicPeriod"/>
              </a:pPr>
              <a:r>
                <a:rPr lang="en-US" sz="1333">
                  <a:solidFill>
                    <a:srgbClr val="000000"/>
                  </a:solidFill>
                  <a:latin typeface="Montserrat" panose="00000500000000000000" pitchFamily="2" charset="0"/>
                </a:rPr>
                <a:t>Contact Degree of Urgent or Critical </a:t>
              </a:r>
            </a:p>
            <a:p>
              <a:pPr marL="304792" indent="-304792" fontAlgn="base">
                <a:buAutoNum type="arabicPeriod"/>
              </a:pPr>
              <a:r>
                <a:rPr lang="en-US" sz="1333">
                  <a:solidFill>
                    <a:srgbClr val="000000"/>
                  </a:solidFill>
                  <a:latin typeface="Montserrat" panose="00000500000000000000" pitchFamily="2" charset="0"/>
                </a:rPr>
                <a:t>Aged 65+ </a:t>
              </a:r>
              <a:r>
                <a:rPr lang="en-US" sz="1333" u="sng">
                  <a:solidFill>
                    <a:srgbClr val="000000"/>
                  </a:solidFill>
                  <a:latin typeface="Montserrat" panose="00000500000000000000" pitchFamily="2" charset="0"/>
                </a:rPr>
                <a:t>OR</a:t>
              </a:r>
              <a:r>
                <a:rPr lang="en-US" sz="1333">
                  <a:solidFill>
                    <a:srgbClr val="000000"/>
                  </a:solidFill>
                  <a:latin typeface="Montserrat" panose="00000500000000000000" pitchFamily="2" charset="0"/>
                </a:rPr>
                <a:t> Bedbound </a:t>
              </a:r>
              <a:r>
                <a:rPr lang="en-US" sz="1333" u="sng">
                  <a:solidFill>
                    <a:srgbClr val="000000"/>
                  </a:solidFill>
                  <a:latin typeface="Montserrat" panose="00000500000000000000" pitchFamily="2" charset="0"/>
                </a:rPr>
                <a:t>OR</a:t>
              </a:r>
              <a:r>
                <a:rPr lang="en-US" sz="1333">
                  <a:solidFill>
                    <a:srgbClr val="000000"/>
                  </a:solidFill>
                  <a:latin typeface="Montserrat" panose="00000500000000000000" pitchFamily="2" charset="0"/>
                </a:rPr>
                <a:t> Non-Ambulatory / Transfer dependent </a:t>
              </a:r>
            </a:p>
          </p:txBody>
        </p:sp>
      </p:grpSp>
      <p:grpSp>
        <p:nvGrpSpPr>
          <p:cNvPr id="20" name="Group 19">
            <a:extLst>
              <a:ext uri="{FF2B5EF4-FFF2-40B4-BE49-F238E27FC236}">
                <a16:creationId xmlns:a16="http://schemas.microsoft.com/office/drawing/2014/main" id="{5701275C-2182-636D-AD7C-07D900E6023E}"/>
              </a:ext>
            </a:extLst>
          </p:cNvPr>
          <p:cNvGrpSpPr/>
          <p:nvPr/>
        </p:nvGrpSpPr>
        <p:grpSpPr>
          <a:xfrm>
            <a:off x="7913716" y="3921317"/>
            <a:ext cx="2682240" cy="2112983"/>
            <a:chOff x="5223510" y="4282492"/>
            <a:chExt cx="2011680" cy="1584737"/>
          </a:xfrm>
        </p:grpSpPr>
        <p:sp>
          <p:nvSpPr>
            <p:cNvPr id="15" name="Rectangle 14">
              <a:extLst>
                <a:ext uri="{FF2B5EF4-FFF2-40B4-BE49-F238E27FC236}">
                  <a16:creationId xmlns:a16="http://schemas.microsoft.com/office/drawing/2014/main" id="{82026806-EBDD-6067-12FB-E87F0A681E52}"/>
                </a:ext>
              </a:extLst>
            </p:cNvPr>
            <p:cNvSpPr/>
            <p:nvPr/>
          </p:nvSpPr>
          <p:spPr>
            <a:xfrm>
              <a:off x="5223510" y="4282492"/>
              <a:ext cx="2011680" cy="1584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rtl="0" fontAlgn="base"/>
              <a:r>
                <a:rPr lang="en-US" sz="1600" b="1">
                  <a:solidFill>
                    <a:srgbClr val="FFFFFF"/>
                  </a:solidFill>
                  <a:latin typeface="Montserrat" panose="00000500000000000000" pitchFamily="2" charset="0"/>
                </a:rPr>
                <a:t>Priority 3</a:t>
              </a:r>
            </a:p>
          </p:txBody>
        </p:sp>
        <p:sp>
          <p:nvSpPr>
            <p:cNvPr id="16" name="Rectangle 15">
              <a:extLst>
                <a:ext uri="{FF2B5EF4-FFF2-40B4-BE49-F238E27FC236}">
                  <a16:creationId xmlns:a16="http://schemas.microsoft.com/office/drawing/2014/main" id="{9D1D21EF-0DE8-9785-84B7-99EAEB8DBC58}"/>
                </a:ext>
              </a:extLst>
            </p:cNvPr>
            <p:cNvSpPr/>
            <p:nvPr/>
          </p:nvSpPr>
          <p:spPr>
            <a:xfrm>
              <a:off x="5223510" y="4508770"/>
              <a:ext cx="2011680" cy="13584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304792" indent="-304792" fontAlgn="base">
                <a:buAutoNum type="arabicPeriod"/>
              </a:pPr>
              <a:r>
                <a:rPr lang="en-US" sz="1333">
                  <a:solidFill>
                    <a:srgbClr val="000000"/>
                  </a:solidFill>
                  <a:latin typeface="Montserrat" panose="00000500000000000000" pitchFamily="2" charset="0"/>
                </a:rPr>
                <a:t>Contact Degree of Urgent or Critical</a:t>
              </a:r>
            </a:p>
            <a:p>
              <a:pPr marL="304792" indent="-304792" fontAlgn="base">
                <a:buAutoNum type="arabicPeriod"/>
              </a:pPr>
              <a:r>
                <a:rPr lang="en-US" sz="1333">
                  <a:solidFill>
                    <a:srgbClr val="000000"/>
                  </a:solidFill>
                  <a:latin typeface="Montserrat" panose="00000500000000000000" pitchFamily="2" charset="0"/>
                </a:rPr>
                <a:t>Requested for disaster notification.</a:t>
              </a:r>
            </a:p>
          </p:txBody>
        </p:sp>
      </p:grpSp>
    </p:spTree>
    <p:extLst>
      <p:ext uri="{BB962C8B-B14F-4D97-AF65-F5344CB8AC3E}">
        <p14:creationId xmlns:p14="http://schemas.microsoft.com/office/powerpoint/2010/main" val="4123740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in a room&#10;&#10;Description automatically generated">
            <a:extLst>
              <a:ext uri="{FF2B5EF4-FFF2-40B4-BE49-F238E27FC236}">
                <a16:creationId xmlns:a16="http://schemas.microsoft.com/office/drawing/2014/main" id="{E176D443-4A52-4685-1E13-55681158E93E}"/>
              </a:ext>
            </a:extLst>
          </p:cNvPr>
          <p:cNvPicPr>
            <a:picLocks noChangeAspect="1"/>
          </p:cNvPicPr>
          <p:nvPr/>
        </p:nvPicPr>
        <p:blipFill>
          <a:blip r:embed="rId2"/>
          <a:stretch>
            <a:fillRect/>
          </a:stretch>
        </p:blipFill>
        <p:spPr>
          <a:xfrm>
            <a:off x="1011439" y="4467434"/>
            <a:ext cx="2226663" cy="1669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D526EBF4-2EEE-4A0D-E5AA-14084BA30133}"/>
              </a:ext>
            </a:extLst>
          </p:cNvPr>
          <p:cNvSpPr>
            <a:spLocks noGrp="1"/>
          </p:cNvSpPr>
          <p:nvPr>
            <p:ph type="title"/>
          </p:nvPr>
        </p:nvSpPr>
        <p:spPr>
          <a:xfrm>
            <a:off x="609600" y="543646"/>
            <a:ext cx="10972800" cy="529695"/>
          </a:xfrm>
        </p:spPr>
        <p:txBody>
          <a:bodyPr/>
          <a:lstStyle/>
          <a:p>
            <a:r>
              <a:rPr lang="en-US"/>
              <a:t>Additional DPER Activities</a:t>
            </a:r>
          </a:p>
        </p:txBody>
      </p:sp>
      <p:sp>
        <p:nvSpPr>
          <p:cNvPr id="3" name="Slide Number Placeholder 2">
            <a:extLst>
              <a:ext uri="{FF2B5EF4-FFF2-40B4-BE49-F238E27FC236}">
                <a16:creationId xmlns:a16="http://schemas.microsoft.com/office/drawing/2014/main" id="{BD50CBB3-8571-0C12-1AE1-FD0549F0EE83}"/>
              </a:ext>
            </a:extLst>
          </p:cNvPr>
          <p:cNvSpPr>
            <a:spLocks noGrp="1"/>
          </p:cNvSpPr>
          <p:nvPr>
            <p:ph type="sldNum" sz="quarter" idx="12"/>
          </p:nvPr>
        </p:nvSpPr>
        <p:spPr/>
        <p:txBody>
          <a:bodyPr/>
          <a:lstStyle/>
          <a:p>
            <a:pPr algn="ctr"/>
            <a:fld id="{0CEC5681-A4CC-C347-9721-5601B8E08378}" type="slidenum">
              <a:rPr lang="en-US" sz="1000">
                <a:solidFill>
                  <a:srgbClr val="424640"/>
                </a:solidFill>
                <a:latin typeface="Montserrat Light" pitchFamily="2" charset="77"/>
                <a:cs typeface="Poppins" pitchFamily="2" charset="77"/>
              </a:rPr>
              <a:pPr algn="ctr"/>
              <a:t>14</a:t>
            </a:fld>
            <a:endParaRPr lang="en-US" sz="1000">
              <a:solidFill>
                <a:srgbClr val="424640"/>
              </a:solidFill>
              <a:latin typeface="Montserrat Light" pitchFamily="2" charset="77"/>
              <a:cs typeface="Poppins" pitchFamily="2" charset="77"/>
            </a:endParaRPr>
          </a:p>
        </p:txBody>
      </p:sp>
      <p:sp>
        <p:nvSpPr>
          <p:cNvPr id="4" name="Content Placeholder 3">
            <a:extLst>
              <a:ext uri="{FF2B5EF4-FFF2-40B4-BE49-F238E27FC236}">
                <a16:creationId xmlns:a16="http://schemas.microsoft.com/office/drawing/2014/main" id="{DE2BC8D1-BCF1-FB86-E6C8-0D4A65778C11}"/>
              </a:ext>
            </a:extLst>
          </p:cNvPr>
          <p:cNvSpPr>
            <a:spLocks noGrp="1"/>
          </p:cNvSpPr>
          <p:nvPr>
            <p:ph idx="1"/>
          </p:nvPr>
        </p:nvSpPr>
        <p:spPr/>
        <p:txBody>
          <a:bodyPr/>
          <a:lstStyle/>
          <a:p>
            <a:r>
              <a:rPr lang="en-US"/>
              <a:t>In addition to carrying out wellness outreach calls DAS done the following activities relating to DPER:</a:t>
            </a:r>
          </a:p>
          <a:p>
            <a:pPr lvl="1"/>
            <a:r>
              <a:rPr lang="en-US"/>
              <a:t>Shared the wellness outreach process with community-based organization (CBOs)</a:t>
            </a:r>
          </a:p>
          <a:p>
            <a:pPr lvl="1"/>
            <a:r>
              <a:rPr lang="en-US"/>
              <a:t>Participated in tabling events to educate and encourage community members to be prepared, stay informed, and stay connected.</a:t>
            </a:r>
          </a:p>
          <a:p>
            <a:pPr lvl="1"/>
            <a:r>
              <a:rPr lang="en-US"/>
              <a:t>Partnered with San Francisco State University (SFSU) School of Nursing to give health presentations to older adults and people with disabilities on the health impacts of extreme weather conditions.</a:t>
            </a:r>
          </a:p>
        </p:txBody>
      </p:sp>
      <p:pic>
        <p:nvPicPr>
          <p:cNvPr id="8" name="Picture 7" descr="A group of people standing in a room&#10;&#10;Description automatically generated">
            <a:extLst>
              <a:ext uri="{FF2B5EF4-FFF2-40B4-BE49-F238E27FC236}">
                <a16:creationId xmlns:a16="http://schemas.microsoft.com/office/drawing/2014/main" id="{3574CE03-04A1-FAC1-4A33-29C56EFC0594}"/>
              </a:ext>
            </a:extLst>
          </p:cNvPr>
          <p:cNvPicPr>
            <a:picLocks noChangeAspect="1"/>
          </p:cNvPicPr>
          <p:nvPr/>
        </p:nvPicPr>
        <p:blipFill>
          <a:blip r:embed="rId3"/>
          <a:stretch>
            <a:fillRect/>
          </a:stretch>
        </p:blipFill>
        <p:spPr>
          <a:xfrm>
            <a:off x="3594143" y="4468946"/>
            <a:ext cx="2224647" cy="1668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group of people sitting at tables with masks&#10;&#10;Description automatically generated">
            <a:extLst>
              <a:ext uri="{FF2B5EF4-FFF2-40B4-BE49-F238E27FC236}">
                <a16:creationId xmlns:a16="http://schemas.microsoft.com/office/drawing/2014/main" id="{FAED1B38-9D56-6C90-E11B-3BA4579FDAF8}"/>
              </a:ext>
            </a:extLst>
          </p:cNvPr>
          <p:cNvPicPr>
            <a:picLocks noChangeAspect="1"/>
          </p:cNvPicPr>
          <p:nvPr/>
        </p:nvPicPr>
        <p:blipFill>
          <a:blip r:embed="rId4"/>
          <a:stretch>
            <a:fillRect/>
          </a:stretch>
        </p:blipFill>
        <p:spPr>
          <a:xfrm>
            <a:off x="6174831" y="4467271"/>
            <a:ext cx="2224647" cy="1668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group of people sitting at tables&#10;&#10;Description automatically generated">
            <a:extLst>
              <a:ext uri="{FF2B5EF4-FFF2-40B4-BE49-F238E27FC236}">
                <a16:creationId xmlns:a16="http://schemas.microsoft.com/office/drawing/2014/main" id="{C57C8F40-500E-70BA-D424-5A86FC9C4EC6}"/>
              </a:ext>
            </a:extLst>
          </p:cNvPr>
          <p:cNvPicPr>
            <a:picLocks noChangeAspect="1"/>
          </p:cNvPicPr>
          <p:nvPr/>
        </p:nvPicPr>
        <p:blipFill>
          <a:blip r:embed="rId5"/>
          <a:stretch>
            <a:fillRect/>
          </a:stretch>
        </p:blipFill>
        <p:spPr>
          <a:xfrm>
            <a:off x="8755520" y="4467269"/>
            <a:ext cx="2224648" cy="1668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4892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D4954-2FC5-9F71-672E-32E29B715396}"/>
              </a:ext>
            </a:extLst>
          </p:cNvPr>
          <p:cNvSpPr>
            <a:spLocks noGrp="1"/>
          </p:cNvSpPr>
          <p:nvPr>
            <p:ph type="ctrTitle"/>
          </p:nvPr>
        </p:nvSpPr>
        <p:spPr/>
        <p:txBody>
          <a:bodyPr/>
          <a:lstStyle/>
          <a:p>
            <a:r>
              <a:rPr lang="en-US"/>
              <a:t>Thank you!</a:t>
            </a:r>
          </a:p>
        </p:txBody>
      </p:sp>
      <p:sp>
        <p:nvSpPr>
          <p:cNvPr id="7" name="Rectangle: Rounded Corners 6">
            <a:extLst>
              <a:ext uri="{FF2B5EF4-FFF2-40B4-BE49-F238E27FC236}">
                <a16:creationId xmlns:a16="http://schemas.microsoft.com/office/drawing/2014/main" id="{37582F87-B6C5-7752-012B-2B4B49673DE2}"/>
              </a:ext>
            </a:extLst>
          </p:cNvPr>
          <p:cNvSpPr/>
          <p:nvPr/>
        </p:nvSpPr>
        <p:spPr>
          <a:xfrm>
            <a:off x="496716" y="5153891"/>
            <a:ext cx="3314008" cy="1374371"/>
          </a:xfrm>
          <a:prstGeom prst="roundRect">
            <a:avLst/>
          </a:prstGeom>
          <a:solidFill>
            <a:srgbClr val="01749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en-US" sz="1867" b="1"/>
              <a:t>Ria Mercado</a:t>
            </a:r>
          </a:p>
          <a:p>
            <a:r>
              <a:rPr lang="en-US" sz="1200">
                <a:solidFill>
                  <a:schemeClr val="bg1"/>
                </a:solidFill>
              </a:rPr>
              <a:t>Director of Clinical and Quality Improvement</a:t>
            </a:r>
          </a:p>
          <a:p>
            <a:endParaRPr lang="en-US" sz="1200"/>
          </a:p>
          <a:p>
            <a:r>
              <a:rPr lang="en-US" sz="1200" b="1"/>
              <a:t>Phone: </a:t>
            </a:r>
            <a:r>
              <a:rPr lang="en-US" sz="1200" b="1">
                <a:solidFill>
                  <a:srgbClr val="FFFFFF"/>
                </a:solidFill>
              </a:rPr>
              <a:t>415-283-6183</a:t>
            </a:r>
          </a:p>
          <a:p>
            <a:r>
              <a:rPr lang="en-US" sz="1200" b="1"/>
              <a:t>Email: </a:t>
            </a:r>
            <a:r>
              <a:rPr lang="en-US" sz="1200" b="1">
                <a:solidFill>
                  <a:srgbClr val="FFFFFF"/>
                </a:solidFill>
              </a:rPr>
              <a:t>Ria.Mercado@sfgov.org</a:t>
            </a:r>
            <a:endParaRPr lang="en-US" sz="1200">
              <a:solidFill>
                <a:srgbClr val="FFFFFF"/>
              </a:solidFill>
            </a:endParaRPr>
          </a:p>
        </p:txBody>
      </p:sp>
      <p:sp>
        <p:nvSpPr>
          <p:cNvPr id="9" name="Rectangle: Rounded Corners 8">
            <a:extLst>
              <a:ext uri="{FF2B5EF4-FFF2-40B4-BE49-F238E27FC236}">
                <a16:creationId xmlns:a16="http://schemas.microsoft.com/office/drawing/2014/main" id="{F1358D82-13E2-33C4-D3A5-89CA6ACC4E9D}"/>
              </a:ext>
            </a:extLst>
          </p:cNvPr>
          <p:cNvSpPr/>
          <p:nvPr/>
        </p:nvSpPr>
        <p:spPr>
          <a:xfrm>
            <a:off x="7671524" y="5153891"/>
            <a:ext cx="3314008" cy="1374371"/>
          </a:xfrm>
          <a:prstGeom prst="roundRect">
            <a:avLst/>
          </a:prstGeom>
          <a:solidFill>
            <a:srgbClr val="01749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en-US" sz="1867" b="1"/>
              <a:t>Simon Tan</a:t>
            </a:r>
          </a:p>
          <a:p>
            <a:r>
              <a:rPr lang="en-US" sz="1200">
                <a:solidFill>
                  <a:schemeClr val="bg1"/>
                </a:solidFill>
              </a:rPr>
              <a:t>Senior Clerk</a:t>
            </a:r>
          </a:p>
          <a:p>
            <a:endParaRPr lang="en-US" sz="1200"/>
          </a:p>
          <a:p>
            <a:r>
              <a:rPr lang="en-US" sz="1200" b="1"/>
              <a:t>Phone: </a:t>
            </a:r>
            <a:r>
              <a:rPr lang="en-US" sz="1200" b="1">
                <a:solidFill>
                  <a:srgbClr val="FFFFFF"/>
                </a:solidFill>
              </a:rPr>
              <a:t>415-407-5764</a:t>
            </a:r>
          </a:p>
          <a:p>
            <a:r>
              <a:rPr lang="en-US" sz="1200" b="1"/>
              <a:t>Email: </a:t>
            </a:r>
            <a:r>
              <a:rPr lang="en-US" sz="1200" b="1">
                <a:solidFill>
                  <a:srgbClr val="FFFFFF"/>
                </a:solidFill>
              </a:rPr>
              <a:t>Simon.Tan@sfgov.org</a:t>
            </a:r>
            <a:endParaRPr lang="en-US" sz="1200">
              <a:solidFill>
                <a:srgbClr val="FFFFFF"/>
              </a:solidFill>
            </a:endParaRPr>
          </a:p>
        </p:txBody>
      </p:sp>
      <p:sp>
        <p:nvSpPr>
          <p:cNvPr id="10" name="Rectangle: Rounded Corners 9">
            <a:extLst>
              <a:ext uri="{FF2B5EF4-FFF2-40B4-BE49-F238E27FC236}">
                <a16:creationId xmlns:a16="http://schemas.microsoft.com/office/drawing/2014/main" id="{E7BCC78E-9911-F0EC-4BE8-353E4F418216}"/>
              </a:ext>
            </a:extLst>
          </p:cNvPr>
          <p:cNvSpPr/>
          <p:nvPr/>
        </p:nvSpPr>
        <p:spPr>
          <a:xfrm>
            <a:off x="4084120" y="5153891"/>
            <a:ext cx="3314008" cy="1374371"/>
          </a:xfrm>
          <a:prstGeom prst="roundRect">
            <a:avLst/>
          </a:prstGeom>
          <a:solidFill>
            <a:srgbClr val="01749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r>
              <a:rPr lang="en-US" sz="1867" b="1"/>
              <a:t>Minyi Xian</a:t>
            </a:r>
          </a:p>
          <a:p>
            <a:r>
              <a:rPr lang="en-US" sz="1200">
                <a:solidFill>
                  <a:schemeClr val="bg1"/>
                </a:solidFill>
              </a:rPr>
              <a:t>Senior Clerk</a:t>
            </a:r>
          </a:p>
          <a:p>
            <a:endParaRPr lang="en-US" sz="1200"/>
          </a:p>
          <a:p>
            <a:r>
              <a:rPr lang="en-US" sz="1200" b="1"/>
              <a:t>Phone: </a:t>
            </a:r>
            <a:r>
              <a:rPr lang="en-US" sz="1200" b="1">
                <a:solidFill>
                  <a:srgbClr val="FFFFFF"/>
                </a:solidFill>
              </a:rPr>
              <a:t>415-407-5579</a:t>
            </a:r>
          </a:p>
          <a:p>
            <a:r>
              <a:rPr lang="en-US" sz="1200" b="1"/>
              <a:t>Email: </a:t>
            </a:r>
            <a:r>
              <a:rPr lang="en-US" sz="1200" b="1">
                <a:solidFill>
                  <a:srgbClr val="FFFFFF"/>
                </a:solidFill>
              </a:rPr>
              <a:t>Minyi.Xian@sfgov.org</a:t>
            </a:r>
            <a:endParaRPr lang="en-US" sz="1200">
              <a:solidFill>
                <a:srgbClr val="FFFFFF"/>
              </a:solidFill>
            </a:endParaRPr>
          </a:p>
        </p:txBody>
      </p:sp>
    </p:spTree>
    <p:extLst>
      <p:ext uri="{BB962C8B-B14F-4D97-AF65-F5344CB8AC3E}">
        <p14:creationId xmlns:p14="http://schemas.microsoft.com/office/powerpoint/2010/main" val="2763154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E89536-C29F-0B95-C3A6-EE75D23B0A3F}"/>
              </a:ext>
            </a:extLst>
          </p:cNvPr>
          <p:cNvSpPr/>
          <p:nvPr/>
        </p:nvSpPr>
        <p:spPr>
          <a:xfrm>
            <a:off x="0" y="0"/>
            <a:ext cx="12192000" cy="685800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8E594A3-7A6D-A47F-FD9B-EDC8392AB8F7}"/>
              </a:ext>
            </a:extLst>
          </p:cNvPr>
          <p:cNvPicPr>
            <a:picLocks noChangeAspect="1"/>
          </p:cNvPicPr>
          <p:nvPr/>
        </p:nvPicPr>
        <p:blipFill rotWithShape="1">
          <a:blip r:embed="rId3"/>
          <a:srcRect l="4131" t="12354" r="34846" b="18830"/>
          <a:stretch/>
        </p:blipFill>
        <p:spPr>
          <a:xfrm>
            <a:off x="6796252" y="1742758"/>
            <a:ext cx="5287047" cy="2541444"/>
          </a:xfrm>
          <a:prstGeom prst="rect">
            <a:avLst/>
          </a:prstGeom>
        </p:spPr>
      </p:pic>
      <p:sp>
        <p:nvSpPr>
          <p:cNvPr id="2" name="Title 1"/>
          <p:cNvSpPr>
            <a:spLocks noGrp="1"/>
          </p:cNvSpPr>
          <p:nvPr>
            <p:ph type="ctrTitle"/>
          </p:nvPr>
        </p:nvSpPr>
        <p:spPr>
          <a:xfrm>
            <a:off x="240144" y="5226055"/>
            <a:ext cx="7647709" cy="964934"/>
          </a:xfrm>
        </p:spPr>
        <p:txBody>
          <a:bodyPr>
            <a:normAutofit fontScale="90000"/>
          </a:bodyPr>
          <a:lstStyle/>
          <a:p>
            <a:pPr algn="l"/>
            <a:r>
              <a:rPr lang="en-US" sz="5100" b="1">
                <a:latin typeface="Franklin Gothic Book"/>
                <a:cs typeface="Calibri Light"/>
              </a:rPr>
              <a:t>Neal Hatten</a:t>
            </a:r>
            <a:br>
              <a:rPr lang="en-US" sz="5100" b="1">
                <a:latin typeface="Franklin Gothic Book"/>
                <a:cs typeface="Calibri Light"/>
              </a:rPr>
            </a:br>
            <a:r>
              <a:rPr lang="en-US" sz="5100" b="1">
                <a:latin typeface="Franklin Gothic Book"/>
                <a:cs typeface="Calibri Light"/>
              </a:rPr>
              <a:t>Deputy Director</a:t>
            </a:r>
            <a:br>
              <a:rPr lang="en-US" sz="5100" b="1">
                <a:latin typeface="Franklin Gothic Book"/>
                <a:cs typeface="Calibri Light"/>
              </a:rPr>
            </a:br>
            <a:r>
              <a:rPr lang="en-US" sz="5100" b="1">
                <a:latin typeface="Franklin Gothic Book"/>
                <a:cs typeface="Calibri Light"/>
              </a:rPr>
              <a:t>Bayview Senior Services</a:t>
            </a:r>
            <a:endParaRPr lang="en-US"/>
          </a:p>
        </p:txBody>
      </p:sp>
      <p:pic>
        <p:nvPicPr>
          <p:cNvPr id="9" name="Picture 8">
            <a:extLst>
              <a:ext uri="{FF2B5EF4-FFF2-40B4-BE49-F238E27FC236}">
                <a16:creationId xmlns:a16="http://schemas.microsoft.com/office/drawing/2014/main" id="{451BDAF3-9BBE-D850-98A3-FFA60D8D9B30}"/>
              </a:ext>
            </a:extLst>
          </p:cNvPr>
          <p:cNvPicPr>
            <a:picLocks noChangeAspect="1"/>
          </p:cNvPicPr>
          <p:nvPr/>
        </p:nvPicPr>
        <p:blipFill>
          <a:blip r:embed="rId4"/>
          <a:stretch>
            <a:fillRect/>
          </a:stretch>
        </p:blipFill>
        <p:spPr>
          <a:xfrm>
            <a:off x="6477289" y="197687"/>
            <a:ext cx="5238750" cy="1352550"/>
          </a:xfrm>
          <a:prstGeom prst="rect">
            <a:avLst/>
          </a:prstGeom>
        </p:spPr>
      </p:pic>
      <p:sp>
        <p:nvSpPr>
          <p:cNvPr id="11" name="Rectangle 10">
            <a:extLst>
              <a:ext uri="{FF2B5EF4-FFF2-40B4-BE49-F238E27FC236}">
                <a16:creationId xmlns:a16="http://schemas.microsoft.com/office/drawing/2014/main" id="{696105D0-EA74-BD32-02D5-07950864552D}"/>
              </a:ext>
            </a:extLst>
          </p:cNvPr>
          <p:cNvSpPr/>
          <p:nvPr/>
        </p:nvSpPr>
        <p:spPr>
          <a:xfrm>
            <a:off x="11397673" y="2733964"/>
            <a:ext cx="685626" cy="1550238"/>
          </a:xfrm>
          <a:prstGeom prst="rect">
            <a:avLst/>
          </a:prstGeom>
          <a:solidFill>
            <a:srgbClr val="532D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304164"/>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5A5D05-47B8-7391-F883-F03370C60753}"/>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C64042-8EB8-B9AB-099B-7EBB037F73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9" name="Title 1">
            <a:extLst>
              <a:ext uri="{FF2B5EF4-FFF2-40B4-BE49-F238E27FC236}">
                <a16:creationId xmlns:a16="http://schemas.microsoft.com/office/drawing/2014/main" id="{87B89382-A8A0-3219-E8BD-F83879D8BB1A}"/>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Bayview Senior Services | Resilient Alice Griffith</a:t>
            </a:r>
          </a:p>
        </p:txBody>
      </p:sp>
      <p:pic>
        <p:nvPicPr>
          <p:cNvPr id="3" name="Picture 2" descr="A group of people in a classroom&#10;&#10;Description automatically generated with medium confidence">
            <a:extLst>
              <a:ext uri="{FF2B5EF4-FFF2-40B4-BE49-F238E27FC236}">
                <a16:creationId xmlns:a16="http://schemas.microsoft.com/office/drawing/2014/main" id="{CD659544-870C-38A8-9E9A-52FFA570E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703" y="913332"/>
            <a:ext cx="4127039" cy="5503852"/>
          </a:xfrm>
          <a:prstGeom prst="rect">
            <a:avLst/>
          </a:prstGeom>
        </p:spPr>
      </p:pic>
      <p:pic>
        <p:nvPicPr>
          <p:cNvPr id="5" name="Picture 4">
            <a:extLst>
              <a:ext uri="{FF2B5EF4-FFF2-40B4-BE49-F238E27FC236}">
                <a16:creationId xmlns:a16="http://schemas.microsoft.com/office/drawing/2014/main" id="{AE7A3E96-8DB6-9570-9B64-A5BECDA5482E}"/>
              </a:ext>
            </a:extLst>
          </p:cNvPr>
          <p:cNvPicPr>
            <a:picLocks noChangeAspect="1"/>
          </p:cNvPicPr>
          <p:nvPr/>
        </p:nvPicPr>
        <p:blipFill>
          <a:blip r:embed="rId5"/>
          <a:stretch>
            <a:fillRect/>
          </a:stretch>
        </p:blipFill>
        <p:spPr>
          <a:xfrm>
            <a:off x="4459367" y="1593745"/>
            <a:ext cx="7548930" cy="3838227"/>
          </a:xfrm>
          <a:prstGeom prst="rect">
            <a:avLst/>
          </a:prstGeom>
        </p:spPr>
      </p:pic>
      <p:sp>
        <p:nvSpPr>
          <p:cNvPr id="11" name="TextBox 10">
            <a:extLst>
              <a:ext uri="{FF2B5EF4-FFF2-40B4-BE49-F238E27FC236}">
                <a16:creationId xmlns:a16="http://schemas.microsoft.com/office/drawing/2014/main" id="{2F731409-3546-374A-7628-0360F2F717EA}"/>
              </a:ext>
            </a:extLst>
          </p:cNvPr>
          <p:cNvSpPr txBox="1"/>
          <p:nvPr/>
        </p:nvSpPr>
        <p:spPr>
          <a:xfrm>
            <a:off x="607759" y="5621502"/>
            <a:ext cx="3002842" cy="646331"/>
          </a:xfrm>
          <a:prstGeom prst="rect">
            <a:avLst/>
          </a:prstGeom>
          <a:solidFill>
            <a:schemeClr val="bg1"/>
          </a:solidFill>
        </p:spPr>
        <p:txBody>
          <a:bodyPr wrap="square" rtlCol="0">
            <a:spAutoFit/>
          </a:bodyPr>
          <a:lstStyle/>
          <a:p>
            <a:r>
              <a:rPr lang="en-US"/>
              <a:t>Resilient Alice Griffith Youth First Aid Training</a:t>
            </a:r>
          </a:p>
        </p:txBody>
      </p:sp>
      <p:sp>
        <p:nvSpPr>
          <p:cNvPr id="12" name="TextBox 11">
            <a:extLst>
              <a:ext uri="{FF2B5EF4-FFF2-40B4-BE49-F238E27FC236}">
                <a16:creationId xmlns:a16="http://schemas.microsoft.com/office/drawing/2014/main" id="{EC4C0EDC-5B9F-EB6A-DB35-3776C4585EBD}"/>
              </a:ext>
            </a:extLst>
          </p:cNvPr>
          <p:cNvSpPr txBox="1"/>
          <p:nvPr/>
        </p:nvSpPr>
        <p:spPr>
          <a:xfrm>
            <a:off x="8786559" y="4617924"/>
            <a:ext cx="3002842" cy="646331"/>
          </a:xfrm>
          <a:prstGeom prst="rect">
            <a:avLst/>
          </a:prstGeom>
          <a:solidFill>
            <a:schemeClr val="bg1"/>
          </a:solidFill>
        </p:spPr>
        <p:txBody>
          <a:bodyPr wrap="square" rtlCol="0">
            <a:spAutoFit/>
          </a:bodyPr>
          <a:lstStyle/>
          <a:p>
            <a:r>
              <a:rPr lang="en-US"/>
              <a:t>Resilient Alice Griffith </a:t>
            </a:r>
          </a:p>
          <a:p>
            <a:r>
              <a:rPr lang="en-US"/>
              <a:t>First Aid Training</a:t>
            </a:r>
          </a:p>
        </p:txBody>
      </p:sp>
    </p:spTree>
    <p:extLst>
      <p:ext uri="{BB962C8B-B14F-4D97-AF65-F5344CB8AC3E}">
        <p14:creationId xmlns:p14="http://schemas.microsoft.com/office/powerpoint/2010/main" val="3733761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5A5D05-47B8-7391-F883-F03370C60753}"/>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C64042-8EB8-B9AB-099B-7EBB037F73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pic>
        <p:nvPicPr>
          <p:cNvPr id="4" name="Picture 3">
            <a:extLst>
              <a:ext uri="{FF2B5EF4-FFF2-40B4-BE49-F238E27FC236}">
                <a16:creationId xmlns:a16="http://schemas.microsoft.com/office/drawing/2014/main" id="{9551EE8F-E6EE-CB0B-351B-3C5A41A1C85B}"/>
              </a:ext>
            </a:extLst>
          </p:cNvPr>
          <p:cNvPicPr>
            <a:picLocks noChangeAspect="1"/>
          </p:cNvPicPr>
          <p:nvPr/>
        </p:nvPicPr>
        <p:blipFill>
          <a:blip r:embed="rId4"/>
          <a:stretch>
            <a:fillRect/>
          </a:stretch>
        </p:blipFill>
        <p:spPr>
          <a:xfrm>
            <a:off x="82039" y="1104900"/>
            <a:ext cx="6394737" cy="4648200"/>
          </a:xfrm>
          <a:prstGeom prst="rect">
            <a:avLst/>
          </a:prstGeom>
        </p:spPr>
      </p:pic>
      <p:pic>
        <p:nvPicPr>
          <p:cNvPr id="10" name="Picture 9">
            <a:extLst>
              <a:ext uri="{FF2B5EF4-FFF2-40B4-BE49-F238E27FC236}">
                <a16:creationId xmlns:a16="http://schemas.microsoft.com/office/drawing/2014/main" id="{34C95D9C-6BD7-586F-62E7-D68038E89551}"/>
              </a:ext>
            </a:extLst>
          </p:cNvPr>
          <p:cNvPicPr>
            <a:picLocks noChangeAspect="1"/>
          </p:cNvPicPr>
          <p:nvPr/>
        </p:nvPicPr>
        <p:blipFill>
          <a:blip r:embed="rId5"/>
          <a:stretch>
            <a:fillRect/>
          </a:stretch>
        </p:blipFill>
        <p:spPr>
          <a:xfrm>
            <a:off x="6629758" y="1604466"/>
            <a:ext cx="5350093" cy="3649068"/>
          </a:xfrm>
          <a:prstGeom prst="rect">
            <a:avLst/>
          </a:prstGeom>
        </p:spPr>
      </p:pic>
      <p:sp>
        <p:nvSpPr>
          <p:cNvPr id="11" name="Title 1">
            <a:extLst>
              <a:ext uri="{FF2B5EF4-FFF2-40B4-BE49-F238E27FC236}">
                <a16:creationId xmlns:a16="http://schemas.microsoft.com/office/drawing/2014/main" id="{E7996461-35B0-87FF-9473-04E480084AC1}"/>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Bayview Senior Services | Resilient Alice Griffith</a:t>
            </a:r>
          </a:p>
        </p:txBody>
      </p:sp>
      <p:sp>
        <p:nvSpPr>
          <p:cNvPr id="12" name="TextBox 11">
            <a:extLst>
              <a:ext uri="{FF2B5EF4-FFF2-40B4-BE49-F238E27FC236}">
                <a16:creationId xmlns:a16="http://schemas.microsoft.com/office/drawing/2014/main" id="{5191E051-DAD3-004E-00E0-E4039243482A}"/>
              </a:ext>
            </a:extLst>
          </p:cNvPr>
          <p:cNvSpPr txBox="1"/>
          <p:nvPr/>
        </p:nvSpPr>
        <p:spPr>
          <a:xfrm>
            <a:off x="212149" y="5253534"/>
            <a:ext cx="2291144" cy="369332"/>
          </a:xfrm>
          <a:prstGeom prst="rect">
            <a:avLst/>
          </a:prstGeom>
          <a:solidFill>
            <a:schemeClr val="bg1"/>
          </a:solidFill>
        </p:spPr>
        <p:txBody>
          <a:bodyPr wrap="square" rtlCol="0">
            <a:spAutoFit/>
          </a:bodyPr>
          <a:lstStyle/>
          <a:p>
            <a:r>
              <a:rPr lang="en-US"/>
              <a:t>Resilient Alice Griffith</a:t>
            </a:r>
          </a:p>
        </p:txBody>
      </p:sp>
      <p:sp>
        <p:nvSpPr>
          <p:cNvPr id="13" name="TextBox 12">
            <a:extLst>
              <a:ext uri="{FF2B5EF4-FFF2-40B4-BE49-F238E27FC236}">
                <a16:creationId xmlns:a16="http://schemas.microsoft.com/office/drawing/2014/main" id="{2034CD88-1DA7-C397-915B-8A988F114CC7}"/>
              </a:ext>
            </a:extLst>
          </p:cNvPr>
          <p:cNvSpPr txBox="1"/>
          <p:nvPr/>
        </p:nvSpPr>
        <p:spPr>
          <a:xfrm>
            <a:off x="6774347" y="4739429"/>
            <a:ext cx="2911974" cy="369332"/>
          </a:xfrm>
          <a:prstGeom prst="rect">
            <a:avLst/>
          </a:prstGeom>
          <a:solidFill>
            <a:schemeClr val="bg1"/>
          </a:solidFill>
        </p:spPr>
        <p:txBody>
          <a:bodyPr wrap="square" rtlCol="0">
            <a:spAutoFit/>
          </a:bodyPr>
          <a:lstStyle/>
          <a:p>
            <a:r>
              <a:rPr lang="en-US" err="1"/>
              <a:t>Neighborfest</a:t>
            </a:r>
            <a:r>
              <a:rPr lang="en-US"/>
              <a:t> Kickoff Event</a:t>
            </a:r>
          </a:p>
        </p:txBody>
      </p:sp>
    </p:spTree>
    <p:extLst>
      <p:ext uri="{BB962C8B-B14F-4D97-AF65-F5344CB8AC3E}">
        <p14:creationId xmlns:p14="http://schemas.microsoft.com/office/powerpoint/2010/main" val="399250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5A5D05-47B8-7391-F883-F03370C60753}"/>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C64042-8EB8-B9AB-099B-7EBB037F73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pic>
        <p:nvPicPr>
          <p:cNvPr id="3" name="Picture 2">
            <a:extLst>
              <a:ext uri="{FF2B5EF4-FFF2-40B4-BE49-F238E27FC236}">
                <a16:creationId xmlns:a16="http://schemas.microsoft.com/office/drawing/2014/main" id="{90CB2F8E-B125-4102-83E1-E3AC31E72EC9}"/>
              </a:ext>
            </a:extLst>
          </p:cNvPr>
          <p:cNvPicPr>
            <a:picLocks noChangeAspect="1"/>
          </p:cNvPicPr>
          <p:nvPr/>
        </p:nvPicPr>
        <p:blipFill rotWithShape="1">
          <a:blip r:embed="rId4"/>
          <a:srcRect l="-1" r="913"/>
          <a:stretch/>
        </p:blipFill>
        <p:spPr>
          <a:xfrm>
            <a:off x="6385213" y="210389"/>
            <a:ext cx="4969163" cy="6437221"/>
          </a:xfrm>
          <a:prstGeom prst="rect">
            <a:avLst/>
          </a:prstGeom>
        </p:spPr>
      </p:pic>
      <p:sp>
        <p:nvSpPr>
          <p:cNvPr id="5" name="Title 1">
            <a:extLst>
              <a:ext uri="{FF2B5EF4-FFF2-40B4-BE49-F238E27FC236}">
                <a16:creationId xmlns:a16="http://schemas.microsoft.com/office/drawing/2014/main" id="{A1919D65-9B11-C8DB-F09B-DFFD826D662E}"/>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Bayview Senior Services | Resilient Alice Griffith</a:t>
            </a:r>
          </a:p>
        </p:txBody>
      </p:sp>
    </p:spTree>
    <p:extLst>
      <p:ext uri="{BB962C8B-B14F-4D97-AF65-F5344CB8AC3E}">
        <p14:creationId xmlns:p14="http://schemas.microsoft.com/office/powerpoint/2010/main" val="2390326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392B497-AEB8-9849-8881-F69DFEAB79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23" t="24986" r="50311" b="24993"/>
          <a:stretch/>
        </p:blipFill>
        <p:spPr bwMode="auto">
          <a:xfrm>
            <a:off x="7775722" y="0"/>
            <a:ext cx="4416278" cy="34497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04D48B16-F7B7-049C-3D70-DEB3DD9D819C}"/>
              </a:ext>
            </a:extLst>
          </p:cNvPr>
          <p:cNvPicPr>
            <a:picLocks noChangeAspect="1"/>
          </p:cNvPicPr>
          <p:nvPr/>
        </p:nvPicPr>
        <p:blipFill rotWithShape="1">
          <a:blip r:embed="rId4"/>
          <a:srcRect r="36874" b="21435"/>
          <a:stretch/>
        </p:blipFill>
        <p:spPr>
          <a:xfrm>
            <a:off x="7778378" y="3449797"/>
            <a:ext cx="4413622" cy="344167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8" name="Slide Number Placeholder 7">
            <a:extLst>
              <a:ext uri="{FF2B5EF4-FFF2-40B4-BE49-F238E27FC236}">
                <a16:creationId xmlns:a16="http://schemas.microsoft.com/office/drawing/2014/main" id="{72003894-F989-121F-B655-CDC842B795CB}"/>
              </a:ext>
            </a:extLst>
          </p:cNvPr>
          <p:cNvSpPr>
            <a:spLocks noGrp="1"/>
          </p:cNvSpPr>
          <p:nvPr>
            <p:ph type="sldNum" sz="quarter" idx="12"/>
          </p:nvPr>
        </p:nvSpPr>
        <p:spPr/>
        <p:txBody>
          <a:bodyPr/>
          <a:lstStyle/>
          <a:p>
            <a:fld id="{330EA680-D336-4FF7-8B7A-9848BB0A1C32}" type="slidenum">
              <a:rPr lang="en-US" smtClean="0"/>
              <a:t>2</a:t>
            </a:fld>
            <a:endParaRPr lang="en-US"/>
          </a:p>
        </p:txBody>
      </p:sp>
      <p:cxnSp>
        <p:nvCxnSpPr>
          <p:cNvPr id="7" name="Straight Connector 6">
            <a:extLst>
              <a:ext uri="{FF2B5EF4-FFF2-40B4-BE49-F238E27FC236}">
                <a16:creationId xmlns:a16="http://schemas.microsoft.com/office/drawing/2014/main" id="{CDC01C14-10DE-BD45-BB59-D817A70862C8}"/>
              </a:ext>
            </a:extLst>
          </p:cNvPr>
          <p:cNvCxnSpPr>
            <a:cxnSpLocks/>
          </p:cNvCxnSpPr>
          <p:nvPr/>
        </p:nvCxnSpPr>
        <p:spPr>
          <a:xfrm>
            <a:off x="7783689" y="-23501"/>
            <a:ext cx="0" cy="687067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4002C0C-1F1A-7E66-F039-CE0CC2F1CA28}"/>
              </a:ext>
            </a:extLst>
          </p:cNvPr>
          <p:cNvSpPr txBox="1"/>
          <p:nvPr/>
        </p:nvSpPr>
        <p:spPr>
          <a:xfrm>
            <a:off x="182217" y="508209"/>
            <a:ext cx="2998018" cy="400110"/>
          </a:xfrm>
          <a:prstGeom prst="rect">
            <a:avLst/>
          </a:prstGeom>
          <a:solidFill>
            <a:srgbClr val="97D2FF"/>
          </a:solidFill>
        </p:spPr>
        <p:txBody>
          <a:bodyPr wrap="square" lIns="91440" tIns="45720" rIns="91440" bIns="45720" rtlCol="0" anchor="t">
            <a:spAutoFit/>
          </a:bodyPr>
          <a:lstStyle/>
          <a:p>
            <a:r>
              <a:rPr lang="en-US" sz="2000" b="1">
                <a:latin typeface="Libre Franklin Black"/>
              </a:rPr>
              <a:t>Agenda</a:t>
            </a:r>
            <a:endParaRPr lang="en-US"/>
          </a:p>
        </p:txBody>
      </p:sp>
      <p:graphicFrame>
        <p:nvGraphicFramePr>
          <p:cNvPr id="2" name="Table 1">
            <a:extLst>
              <a:ext uri="{FF2B5EF4-FFF2-40B4-BE49-F238E27FC236}">
                <a16:creationId xmlns:a16="http://schemas.microsoft.com/office/drawing/2014/main" id="{BAD26E38-21C0-ACCF-F3D2-D0FB18664EA6}"/>
              </a:ext>
            </a:extLst>
          </p:cNvPr>
          <p:cNvGraphicFramePr>
            <a:graphicFrameLocks noGrp="1"/>
          </p:cNvGraphicFramePr>
          <p:nvPr>
            <p:extLst>
              <p:ext uri="{D42A27DB-BD31-4B8C-83A1-F6EECF244321}">
                <p14:modId xmlns:p14="http://schemas.microsoft.com/office/powerpoint/2010/main" val="2861696564"/>
              </p:ext>
            </p:extLst>
          </p:nvPr>
        </p:nvGraphicFramePr>
        <p:xfrm>
          <a:off x="182216" y="1108959"/>
          <a:ext cx="7492213" cy="4714116"/>
        </p:xfrm>
        <a:graphic>
          <a:graphicData uri="http://schemas.openxmlformats.org/drawingml/2006/table">
            <a:tbl>
              <a:tblPr/>
              <a:tblGrid>
                <a:gridCol w="6066184">
                  <a:extLst>
                    <a:ext uri="{9D8B030D-6E8A-4147-A177-3AD203B41FA5}">
                      <a16:colId xmlns:a16="http://schemas.microsoft.com/office/drawing/2014/main" val="2721920951"/>
                    </a:ext>
                  </a:extLst>
                </a:gridCol>
                <a:gridCol w="1426029">
                  <a:extLst>
                    <a:ext uri="{9D8B030D-6E8A-4147-A177-3AD203B41FA5}">
                      <a16:colId xmlns:a16="http://schemas.microsoft.com/office/drawing/2014/main" val="4277682862"/>
                    </a:ext>
                  </a:extLst>
                </a:gridCol>
              </a:tblGrid>
              <a:tr h="589212">
                <a:tc gridSpan="2">
                  <a:txBody>
                    <a:bodyPr/>
                    <a:lstStyle/>
                    <a:p>
                      <a:pPr algn="l" rtl="0" fontAlgn="base"/>
                      <a:r>
                        <a:rPr lang="en-US" sz="1800" b="1" i="0">
                          <a:solidFill>
                            <a:srgbClr val="FFFFFF"/>
                          </a:solidFill>
                          <a:effectLst/>
                          <a:latin typeface="Aptos" panose="020B0004020202020204" pitchFamily="34" charset="0"/>
                        </a:rPr>
                        <a:t>HAQR All-Hands Meeting #9</a:t>
                      </a:r>
                      <a:r>
                        <a:rPr lang="en-US" sz="1800" b="0" i="0">
                          <a:solidFill>
                            <a:srgbClr val="FFFFFF"/>
                          </a:solidFill>
                          <a:effectLst/>
                          <a:latin typeface="Aptos" panose="020B0004020202020204" pitchFamily="34" charset="0"/>
                        </a:rPr>
                        <a:t> </a:t>
                      </a:r>
                      <a:endParaRPr lang="en-US" sz="1800" b="0" i="0">
                        <a:effectLst/>
                        <a:latin typeface="Aptos" panose="020B0004020202020204" pitchFamily="34" charset="0"/>
                      </a:endParaRPr>
                    </a:p>
                    <a:p>
                      <a:pPr algn="l" rtl="0" fontAlgn="base"/>
                      <a:r>
                        <a:rPr lang="en-US" sz="1800" b="1" i="0">
                          <a:solidFill>
                            <a:srgbClr val="FFFFFF"/>
                          </a:solidFill>
                          <a:effectLst/>
                          <a:latin typeface="Aptos" panose="020B0004020202020204" pitchFamily="34" charset="0"/>
                        </a:rPr>
                        <a:t>Date: 06/26/2024</a:t>
                      </a:r>
                      <a:r>
                        <a:rPr lang="en-US" sz="1800" b="0" i="0">
                          <a:solidFill>
                            <a:srgbClr val="FFFFFF"/>
                          </a:solidFill>
                          <a:effectLst/>
                          <a:latin typeface="Aptos" panose="020B0004020202020204" pitchFamily="34" charset="0"/>
                        </a:rPr>
                        <a:t> </a:t>
                      </a:r>
                      <a:endParaRPr lang="en-US" sz="1800" b="0" i="0">
                        <a:effectLst/>
                        <a:latin typeface="Aptos" panose="020B0004020202020204" pitchFamily="34" charset="0"/>
                      </a:endParaRPr>
                    </a:p>
                    <a:p>
                      <a:pPr algn="l" rtl="0" fontAlgn="base"/>
                      <a:r>
                        <a:rPr lang="en-US" sz="1800" b="1" i="0">
                          <a:solidFill>
                            <a:srgbClr val="FFFFFF"/>
                          </a:solidFill>
                          <a:effectLst/>
                          <a:latin typeface="Aptos" panose="020B0004020202020204" pitchFamily="34" charset="0"/>
                        </a:rPr>
                        <a:t>Time:</a:t>
                      </a:r>
                      <a:r>
                        <a:rPr lang="en-US" sz="1800" b="0" i="0">
                          <a:solidFill>
                            <a:srgbClr val="FFFFFF"/>
                          </a:solidFill>
                          <a:effectLst/>
                          <a:latin typeface="Aptos" panose="020B0004020202020204" pitchFamily="34" charset="0"/>
                        </a:rPr>
                        <a:t> 11am - 12pm </a:t>
                      </a:r>
                      <a:endParaRPr lang="en-US" sz="1800" b="0" i="0">
                        <a:effectLst/>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hMerge="1">
                  <a:txBody>
                    <a:bodyPr/>
                    <a:lstStyle/>
                    <a:p>
                      <a:endParaRPr lang="en-US"/>
                    </a:p>
                  </a:txBody>
                  <a:tcPr/>
                </a:tc>
                <a:extLst>
                  <a:ext uri="{0D108BD9-81ED-4DB2-BD59-A6C34878D82A}">
                    <a16:rowId xmlns:a16="http://schemas.microsoft.com/office/drawing/2014/main" val="2984925478"/>
                  </a:ext>
                </a:extLst>
              </a:tr>
              <a:tr h="362446">
                <a:tc>
                  <a:txBody>
                    <a:bodyPr/>
                    <a:lstStyle/>
                    <a:p>
                      <a:pPr algn="l" rtl="0" fontAlgn="base"/>
                      <a:r>
                        <a:rPr lang="en-US" sz="1800" b="1" i="0">
                          <a:solidFill>
                            <a:srgbClr val="000000"/>
                          </a:solidFill>
                          <a:effectLst/>
                          <a:latin typeface="Aptos" panose="020B0004020202020204" pitchFamily="34" charset="0"/>
                        </a:rPr>
                        <a:t>Introductions</a:t>
                      </a:r>
                      <a:r>
                        <a:rPr lang="en-US" sz="1800" b="0" i="0">
                          <a:solidFill>
                            <a:srgbClr val="000000"/>
                          </a:solidFill>
                          <a:effectLst/>
                          <a:latin typeface="Aptos" panose="020B0004020202020204" pitchFamily="34" charset="0"/>
                        </a:rPr>
                        <a:t> </a:t>
                      </a:r>
                      <a:endParaRPr lang="en-US" sz="1800" b="0" i="0">
                        <a:effectLst/>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0" i="0">
                          <a:solidFill>
                            <a:srgbClr val="000000"/>
                          </a:solidFill>
                          <a:effectLst/>
                          <a:latin typeface="Aptos" panose="020B0004020202020204" pitchFamily="34" charset="0"/>
                        </a:rPr>
                        <a:t>5 Minutes </a:t>
                      </a:r>
                      <a:endParaRPr lang="en-US" sz="1800" b="0" i="0">
                        <a:effectLst/>
                        <a:latin typeface="Aptos" panose="020B00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768197"/>
                  </a:ext>
                </a:extLst>
              </a:tr>
              <a:tr h="416436">
                <a:tc>
                  <a:txBody>
                    <a:bodyPr/>
                    <a:lstStyle/>
                    <a:p>
                      <a:pPr algn="l" rtl="0" fontAlgn="base"/>
                      <a:r>
                        <a:rPr lang="en-US" sz="1800" b="1" i="0">
                          <a:solidFill>
                            <a:srgbClr val="000000"/>
                          </a:solidFill>
                          <a:effectLst/>
                          <a:latin typeface="Aptos" panose="020B0004020202020204" pitchFamily="34" charset="0"/>
                        </a:rPr>
                        <a:t>Updates and Announcements:</a:t>
                      </a:r>
                      <a:r>
                        <a:rPr lang="en-US" sz="1800" b="0" i="0">
                          <a:solidFill>
                            <a:srgbClr val="000000"/>
                          </a:solidFill>
                          <a:effectLst/>
                          <a:latin typeface="Aptos" panose="020B0004020202020204" pitchFamily="34" charset="0"/>
                        </a:rPr>
                        <a:t> </a:t>
                      </a:r>
                      <a:endParaRPr lang="en-US" sz="1800" b="0" i="0">
                        <a:effectLst/>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0" i="0">
                          <a:solidFill>
                            <a:srgbClr val="000000"/>
                          </a:solidFill>
                          <a:effectLst/>
                          <a:latin typeface="Aptos"/>
                        </a:rPr>
                        <a:t>10 Minutes </a:t>
                      </a:r>
                      <a:endParaRPr lang="en-US" sz="1800" b="0" i="0">
                        <a:effectLst/>
                        <a:latin typeface="Apto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3487685"/>
                  </a:ext>
                </a:extLst>
              </a:tr>
              <a:tr h="1066018">
                <a:tc>
                  <a:txBody>
                    <a:bodyPr/>
                    <a:lstStyle/>
                    <a:p>
                      <a:pPr algn="l" rtl="0" fontAlgn="base"/>
                      <a:r>
                        <a:rPr lang="en-US" sz="1800" b="1" i="0">
                          <a:solidFill>
                            <a:srgbClr val="000000"/>
                          </a:solidFill>
                          <a:effectLst/>
                          <a:latin typeface="Aptos" panose="020B0004020202020204" pitchFamily="34" charset="0"/>
                        </a:rPr>
                        <a:t>HAQR All-Hands Presentations:</a:t>
                      </a:r>
                      <a:r>
                        <a:rPr lang="en-US" sz="1800" b="0" i="0">
                          <a:solidFill>
                            <a:srgbClr val="000000"/>
                          </a:solidFill>
                          <a:effectLst/>
                          <a:latin typeface="Aptos" panose="020B0004020202020204" pitchFamily="34" charset="0"/>
                        </a:rPr>
                        <a:t> </a:t>
                      </a:r>
                    </a:p>
                    <a:p>
                      <a:pPr marL="285750" lvl="0" indent="-285750" fontAlgn="base">
                        <a:buFont typeface="Arial" panose="020B0604020202020204" pitchFamily="34" charset="0"/>
                        <a:buChar char="•"/>
                      </a:pPr>
                      <a:r>
                        <a:rPr lang="en-US" sz="1800" b="1" kern="1200">
                          <a:solidFill>
                            <a:schemeClr val="tx1"/>
                          </a:solidFill>
                          <a:effectLst/>
                          <a:latin typeface="+mn-lt"/>
                          <a:ea typeface="+mn-ea"/>
                          <a:cs typeface="+mn-cs"/>
                        </a:rPr>
                        <a:t>Ria I. Mercado RN MSN PHN</a:t>
                      </a:r>
                      <a:r>
                        <a:rPr lang="en-US" sz="1800" kern="1200">
                          <a:solidFill>
                            <a:schemeClr val="tx1"/>
                          </a:solidFill>
                          <a:effectLst/>
                          <a:latin typeface="+mn-lt"/>
                          <a:ea typeface="+mn-ea"/>
                          <a:cs typeface="+mn-cs"/>
                        </a:rPr>
                        <a:t>, Director of the Clinical and Quality Improvement Unit from the Human Services Agency’s Department of Disability and Aging Services.  </a:t>
                      </a:r>
                    </a:p>
                    <a:p>
                      <a:pPr marL="285750" lvl="0" indent="-285750" fontAlgn="base">
                        <a:buFont typeface="Arial" panose="020B0604020202020204" pitchFamily="34" charset="0"/>
                        <a:buChar char="•"/>
                      </a:pPr>
                      <a:r>
                        <a:rPr lang="en-US" sz="1800" b="1" kern="1200">
                          <a:solidFill>
                            <a:schemeClr val="tx1"/>
                          </a:solidFill>
                          <a:effectLst/>
                          <a:latin typeface="+mn-lt"/>
                          <a:ea typeface="+mn-ea"/>
                          <a:cs typeface="+mn-cs"/>
                        </a:rPr>
                        <a:t>Neal Hatten</a:t>
                      </a:r>
                      <a:r>
                        <a:rPr lang="en-US" sz="1800" kern="1200">
                          <a:solidFill>
                            <a:schemeClr val="tx1"/>
                          </a:solidFill>
                          <a:effectLst/>
                          <a:latin typeface="+mn-lt"/>
                          <a:ea typeface="+mn-ea"/>
                          <a:cs typeface="+mn-cs"/>
                        </a:rPr>
                        <a:t>, Deputy Director at Bayview Senior Services </a:t>
                      </a:r>
                    </a:p>
                    <a:p>
                      <a:pPr marL="285750" indent="-285750">
                        <a:buFont typeface="Arial" panose="020B0604020202020204" pitchFamily="34" charset="0"/>
                        <a:buChar char="•"/>
                      </a:pPr>
                      <a:r>
                        <a:rPr lang="en-US" sz="1800" b="1" kern="1200">
                          <a:solidFill>
                            <a:schemeClr val="tx1"/>
                          </a:solidFill>
                          <a:effectLst/>
                          <a:latin typeface="+mn-lt"/>
                          <a:ea typeface="+mn-ea"/>
                          <a:cs typeface="+mn-cs"/>
                        </a:rPr>
                        <a:t>Allie Larman</a:t>
                      </a:r>
                      <a:r>
                        <a:rPr lang="en-US" sz="1800" kern="1200">
                          <a:solidFill>
                            <a:schemeClr val="tx1"/>
                          </a:solidFill>
                          <a:effectLst/>
                          <a:latin typeface="+mn-lt"/>
                          <a:ea typeface="+mn-ea"/>
                          <a:cs typeface="+mn-cs"/>
                        </a:rPr>
                        <a:t>, Planner, California Office of Planning and Resources’ Extreme Heat and Community Resilience Program  </a:t>
                      </a:r>
                      <a:endParaRPr lang="en-US" sz="1800" b="0" i="0">
                        <a:effectLst/>
                        <a:latin typeface="Aptos" panose="020B00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0" i="0">
                          <a:solidFill>
                            <a:srgbClr val="000000"/>
                          </a:solidFill>
                          <a:effectLst/>
                          <a:latin typeface="Aptos"/>
                        </a:rPr>
                        <a:t>35 Minutes </a:t>
                      </a:r>
                      <a:endParaRPr lang="en-US" sz="1800" b="0" i="0">
                        <a:effectLst/>
                        <a:latin typeface="Apto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8570176"/>
                  </a:ext>
                </a:extLst>
              </a:tr>
              <a:tr h="362446">
                <a:tc>
                  <a:txBody>
                    <a:bodyPr/>
                    <a:lstStyle/>
                    <a:p>
                      <a:pPr algn="l" rtl="0" fontAlgn="base"/>
                      <a:r>
                        <a:rPr lang="en-US" sz="1800" b="1" i="0">
                          <a:solidFill>
                            <a:srgbClr val="000000"/>
                          </a:solidFill>
                          <a:effectLst/>
                          <a:latin typeface="Aptos"/>
                        </a:rPr>
                        <a:t>Heat and Air Quality Resources Overview</a:t>
                      </a:r>
                      <a:r>
                        <a:rPr lang="en-US" sz="1800" b="0" i="0">
                          <a:solidFill>
                            <a:srgbClr val="000000"/>
                          </a:solidFill>
                          <a:effectLst/>
                          <a:latin typeface="Aptos"/>
                        </a:rPr>
                        <a:t> </a:t>
                      </a:r>
                      <a:endParaRPr lang="en-US" sz="1800" b="0" i="0">
                        <a:effectLst/>
                        <a:latin typeface="Apto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0" i="0">
                          <a:solidFill>
                            <a:srgbClr val="000000"/>
                          </a:solidFill>
                          <a:effectLst/>
                          <a:latin typeface="Aptos" panose="020B0004020202020204" pitchFamily="34" charset="0"/>
                        </a:rPr>
                        <a:t>5 Minutes </a:t>
                      </a:r>
                      <a:endParaRPr lang="en-US" sz="1800" b="0" i="0">
                        <a:effectLst/>
                        <a:latin typeface="Aptos" panose="020B00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0049515"/>
                  </a:ext>
                </a:extLst>
              </a:tr>
              <a:tr h="0">
                <a:tc>
                  <a:txBody>
                    <a:bodyPr/>
                    <a:lstStyle/>
                    <a:p>
                      <a:pPr algn="l" rtl="0" fontAlgn="base"/>
                      <a:r>
                        <a:rPr lang="en-US" sz="1800" b="1" i="0">
                          <a:solidFill>
                            <a:srgbClr val="000000"/>
                          </a:solidFill>
                          <a:effectLst/>
                          <a:latin typeface="Aptos"/>
                        </a:rPr>
                        <a:t>Next Steps</a:t>
                      </a:r>
                      <a:endParaRPr lang="en-US" sz="1800" b="0" i="0">
                        <a:effectLst/>
                        <a:latin typeface="Apto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ase"/>
                      <a:r>
                        <a:rPr lang="en-US" sz="1800" b="0" i="0">
                          <a:solidFill>
                            <a:srgbClr val="000000"/>
                          </a:solidFill>
                          <a:effectLst/>
                          <a:latin typeface="Aptos" panose="020B0004020202020204" pitchFamily="34" charset="0"/>
                        </a:rPr>
                        <a:t>5 Minutes </a:t>
                      </a:r>
                      <a:endParaRPr lang="en-US" sz="1800" b="0" i="0">
                        <a:effectLst/>
                        <a:latin typeface="Aptos" panose="020B00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9827253"/>
                  </a:ext>
                </a:extLst>
              </a:tr>
            </a:tbl>
          </a:graphicData>
        </a:graphic>
      </p:graphicFrame>
    </p:spTree>
    <p:extLst>
      <p:ext uri="{BB962C8B-B14F-4D97-AF65-F5344CB8AC3E}">
        <p14:creationId xmlns:p14="http://schemas.microsoft.com/office/powerpoint/2010/main" val="2245415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34D6F0-DCC2-4D23-B9F6-4737AE150D3E}"/>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California State Capitol Building">
            <a:extLst>
              <a:ext uri="{FF2B5EF4-FFF2-40B4-BE49-F238E27FC236}">
                <a16:creationId xmlns:a16="http://schemas.microsoft.com/office/drawing/2014/main" id="{DA5C2647-877D-44AE-887E-BAEA65E9235F}"/>
              </a:ext>
            </a:extLst>
          </p:cNvPr>
          <p:cNvPicPr>
            <a:picLocks noGrp="1" noChangeAspect="1"/>
          </p:cNvPicPr>
          <p:nvPr>
            <p:ph idx="1"/>
          </p:nvPr>
        </p:nvPicPr>
        <p:blipFill>
          <a:blip r:embed="rId3">
            <a:alphaModFix amt="35000"/>
            <a:extLst>
              <a:ext uri="{28A0092B-C50C-407E-A947-70E740481C1C}">
                <a14:useLocalDpi xmlns:a14="http://schemas.microsoft.com/office/drawing/2010/main" val="0"/>
              </a:ext>
            </a:extLst>
          </a:blip>
          <a:stretch>
            <a:fillRect/>
          </a:stretch>
        </p:blipFill>
        <p:spPr>
          <a:xfrm>
            <a:off x="5904" y="0"/>
            <a:ext cx="12222382" cy="7982744"/>
          </a:xfrm>
        </p:spPr>
      </p:pic>
      <p:sp>
        <p:nvSpPr>
          <p:cNvPr id="4" name="Title 3">
            <a:extLst>
              <a:ext uri="{FF2B5EF4-FFF2-40B4-BE49-F238E27FC236}">
                <a16:creationId xmlns:a16="http://schemas.microsoft.com/office/drawing/2014/main" id="{816FF176-8B62-41B5-B455-65BFB37240EB}"/>
              </a:ext>
            </a:extLst>
          </p:cNvPr>
          <p:cNvSpPr>
            <a:spLocks noGrp="1"/>
          </p:cNvSpPr>
          <p:nvPr>
            <p:ph type="title"/>
          </p:nvPr>
        </p:nvSpPr>
        <p:spPr>
          <a:xfrm>
            <a:off x="271463" y="2095453"/>
            <a:ext cx="11717337" cy="3791837"/>
          </a:xfrm>
        </p:spPr>
        <p:txBody>
          <a:bodyPr vert="horz" lIns="91440" tIns="45720" rIns="91440" bIns="45720" rtlCol="0" anchor="ctr">
            <a:noAutofit/>
          </a:bodyPr>
          <a:lstStyle/>
          <a:p>
            <a:pPr algn="ctr"/>
            <a:r>
              <a:rPr lang="en-US" sz="5400" b="1" dirty="0">
                <a:solidFill>
                  <a:srgbClr val="FFFFFF"/>
                </a:solidFill>
                <a:latin typeface="Amasis MT Pro"/>
                <a:ea typeface="Cambria"/>
                <a:cs typeface="Calibri Light"/>
              </a:rPr>
              <a:t>ICARP </a:t>
            </a:r>
            <a:r>
              <a:rPr lang="en-US" sz="5400" b="1" dirty="0">
                <a:solidFill>
                  <a:srgbClr val="FFFFFF"/>
                </a:solidFill>
                <a:latin typeface="Amasis MT Pro"/>
                <a:ea typeface="Cambria"/>
                <a:cs typeface="Calibri"/>
              </a:rPr>
              <a:t>Extreme Heat and Community Resilience Program</a:t>
            </a:r>
            <a:br>
              <a:rPr lang="en-US" sz="5400" dirty="0">
                <a:latin typeface="Amasis MT Pro"/>
                <a:ea typeface="Cambria"/>
                <a:cs typeface="Calibri"/>
              </a:rPr>
            </a:br>
            <a:br>
              <a:rPr lang="en-US" sz="5400" dirty="0">
                <a:latin typeface="Amasis MT Pro"/>
                <a:ea typeface="Cambria"/>
              </a:rPr>
            </a:br>
            <a:r>
              <a:rPr lang="en-US" sz="5400" dirty="0">
                <a:latin typeface="Amasis MT Pro"/>
                <a:ea typeface="Cambria"/>
                <a:cs typeface="Calibri"/>
              </a:rPr>
              <a:t>September HAQR Meeting</a:t>
            </a:r>
          </a:p>
        </p:txBody>
      </p:sp>
      <p:pic>
        <p:nvPicPr>
          <p:cNvPr id="35" name="Picture 34" descr="Office of Planning and Research Logo">
            <a:extLst>
              <a:ext uri="{FF2B5EF4-FFF2-40B4-BE49-F238E27FC236}">
                <a16:creationId xmlns:a16="http://schemas.microsoft.com/office/drawing/2014/main" id="{4189DB65-FAA0-439E-A76A-B9D9F011EF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9255" y="248880"/>
            <a:ext cx="1419545" cy="1420728"/>
          </a:xfrm>
          <a:prstGeom prst="rect">
            <a:avLst/>
          </a:prstGeom>
        </p:spPr>
      </p:pic>
    </p:spTree>
    <p:extLst>
      <p:ext uri="{BB962C8B-B14F-4D97-AF65-F5344CB8AC3E}">
        <p14:creationId xmlns:p14="http://schemas.microsoft.com/office/powerpoint/2010/main" val="3948609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2B7A50-3D3E-9AD9-EB0A-09521F9F3EF2}"/>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sky, outdoor, sunset, sun&#10;&#10;Description automatically generated">
            <a:extLst>
              <a:ext uri="{FF2B5EF4-FFF2-40B4-BE49-F238E27FC236}">
                <a16:creationId xmlns:a16="http://schemas.microsoft.com/office/drawing/2014/main" id="{9F629A33-3141-BE8F-C29A-E41499065C88}"/>
              </a:ext>
            </a:extLst>
          </p:cNvPr>
          <p:cNvPicPr>
            <a:picLocks noChangeAspect="1"/>
          </p:cNvPicPr>
          <p:nvPr/>
        </p:nvPicPr>
        <p:blipFill>
          <a:blip r:embed="rId3"/>
          <a:stretch>
            <a:fillRect/>
          </a:stretch>
        </p:blipFill>
        <p:spPr>
          <a:xfrm>
            <a:off x="0" y="-6681"/>
            <a:ext cx="12192000" cy="6871361"/>
          </a:xfrm>
          <a:prstGeom prst="rect">
            <a:avLst/>
          </a:prstGeom>
        </p:spPr>
      </p:pic>
      <p:sp>
        <p:nvSpPr>
          <p:cNvPr id="4" name="Title 3">
            <a:extLst>
              <a:ext uri="{FF2B5EF4-FFF2-40B4-BE49-F238E27FC236}">
                <a16:creationId xmlns:a16="http://schemas.microsoft.com/office/drawing/2014/main" id="{816FF176-8B62-41B5-B455-65BFB37240EB}"/>
              </a:ext>
            </a:extLst>
          </p:cNvPr>
          <p:cNvSpPr>
            <a:spLocks noGrp="1"/>
          </p:cNvSpPr>
          <p:nvPr>
            <p:ph type="title"/>
          </p:nvPr>
        </p:nvSpPr>
        <p:spPr>
          <a:xfrm>
            <a:off x="1425255" y="1978740"/>
            <a:ext cx="9144000" cy="1635311"/>
          </a:xfrm>
        </p:spPr>
        <p:txBody>
          <a:bodyPr vert="horz" lIns="91440" tIns="45720" rIns="91440" bIns="45720" rtlCol="0" anchor="b">
            <a:normAutofit/>
          </a:bodyPr>
          <a:lstStyle/>
          <a:p>
            <a:pPr algn="ctr"/>
            <a:r>
              <a:rPr lang="en-US" sz="6600">
                <a:solidFill>
                  <a:srgbClr val="FFFFFF"/>
                </a:solidFill>
                <a:latin typeface="Amasis MT Pro"/>
                <a:ea typeface="Cambria"/>
              </a:rPr>
              <a:t>Background</a:t>
            </a:r>
            <a:endParaRPr lang="en-US" sz="6600">
              <a:latin typeface="Amasis MT Pro" panose="02040504050005020304" pitchFamily="18" charset="0"/>
              <a:ea typeface="Cambria" panose="02040503050406030204" pitchFamily="18" charset="0"/>
            </a:endParaRPr>
          </a:p>
        </p:txBody>
      </p:sp>
      <p:pic>
        <p:nvPicPr>
          <p:cNvPr id="6" name="Picture 5" descr="Office of Planning and Research Logo">
            <a:extLst>
              <a:ext uri="{FF2B5EF4-FFF2-40B4-BE49-F238E27FC236}">
                <a16:creationId xmlns:a16="http://schemas.microsoft.com/office/drawing/2014/main" id="{D93F591A-3FB8-4589-B04C-8E4CF201E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9255" y="248880"/>
            <a:ext cx="1419545" cy="1420728"/>
          </a:xfrm>
          <a:prstGeom prst="rect">
            <a:avLst/>
          </a:prstGeom>
        </p:spPr>
      </p:pic>
    </p:spTree>
    <p:extLst>
      <p:ext uri="{BB962C8B-B14F-4D97-AF65-F5344CB8AC3E}">
        <p14:creationId xmlns:p14="http://schemas.microsoft.com/office/powerpoint/2010/main" val="2732240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0DD14D-E61D-42C3-AFB3-D0F471FA8EC6}"/>
              </a:ext>
            </a:extLst>
          </p:cNvPr>
          <p:cNvPicPr>
            <a:picLocks noChangeAspect="1"/>
          </p:cNvPicPr>
          <p:nvPr/>
        </p:nvPicPr>
        <p:blipFill>
          <a:blip r:embed="rId3"/>
          <a:stretch>
            <a:fillRect/>
          </a:stretch>
        </p:blipFill>
        <p:spPr>
          <a:xfrm>
            <a:off x="10348824" y="109182"/>
            <a:ext cx="1708973" cy="1475619"/>
          </a:xfrm>
          <a:prstGeom prst="rect">
            <a:avLst/>
          </a:prstGeom>
        </p:spPr>
      </p:pic>
      <p:sp>
        <p:nvSpPr>
          <p:cNvPr id="23" name="Rectangle 22">
            <a:extLst>
              <a:ext uri="{FF2B5EF4-FFF2-40B4-BE49-F238E27FC236}">
                <a16:creationId xmlns:a16="http://schemas.microsoft.com/office/drawing/2014/main" id="{ADE917AE-A6A0-03A8-BD21-D9C55B9E9628}"/>
              </a:ext>
            </a:extLst>
          </p:cNvPr>
          <p:cNvSpPr/>
          <p:nvPr/>
        </p:nvSpPr>
        <p:spPr>
          <a:xfrm rot="16200000">
            <a:off x="-974267" y="974269"/>
            <a:ext cx="2578608" cy="630073"/>
          </a:xfrm>
          <a:prstGeom prst="rect">
            <a:avLst/>
          </a:prstGeom>
        </p:spPr>
        <p:style>
          <a:lnRef idx="1">
            <a:schemeClr val="accent3"/>
          </a:lnRef>
          <a:fillRef idx="3">
            <a:schemeClr val="accent3"/>
          </a:fillRef>
          <a:effectRef idx="2">
            <a:schemeClr val="accent3"/>
          </a:effectRef>
          <a:fontRef idx="minor">
            <a:schemeClr val="lt1"/>
          </a:fontRef>
        </p:style>
        <p:txBody>
          <a:bodyPr lIns="91440" tIns="45720" rIns="91440" bIns="45720" rtlCol="0" anchor="ctr"/>
          <a:lstStyle/>
          <a:p>
            <a:r>
              <a:rPr lang="en-US" i="1"/>
              <a:t>Background</a:t>
            </a:r>
            <a:endParaRPr lang="en-US" i="1">
              <a:cs typeface="Calibri"/>
            </a:endParaRPr>
          </a:p>
        </p:txBody>
      </p:sp>
      <p:sp>
        <p:nvSpPr>
          <p:cNvPr id="18" name="Title 1">
            <a:extLst>
              <a:ext uri="{FF2B5EF4-FFF2-40B4-BE49-F238E27FC236}">
                <a16:creationId xmlns:a16="http://schemas.microsoft.com/office/drawing/2014/main" id="{4D9F0616-E6E2-0B2A-B073-0C0B1E2FFB5D}"/>
              </a:ext>
            </a:extLst>
          </p:cNvPr>
          <p:cNvSpPr txBox="1">
            <a:spLocks/>
          </p:cNvSpPr>
          <p:nvPr/>
        </p:nvSpPr>
        <p:spPr>
          <a:xfrm>
            <a:off x="838200" y="365125"/>
            <a:ext cx="8288197" cy="13486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a:latin typeface="Amasis MT Pro"/>
              </a:rPr>
              <a:t>Integrated Climate Adaptation and Resiliency Program (ICARP)</a:t>
            </a:r>
          </a:p>
        </p:txBody>
      </p:sp>
      <p:graphicFrame>
        <p:nvGraphicFramePr>
          <p:cNvPr id="11" name="Diagram 10">
            <a:extLst>
              <a:ext uri="{FF2B5EF4-FFF2-40B4-BE49-F238E27FC236}">
                <a16:creationId xmlns:a16="http://schemas.microsoft.com/office/drawing/2014/main" id="{8C44B0EA-708B-FC33-079E-3478ABB9FCDA}"/>
              </a:ext>
            </a:extLst>
          </p:cNvPr>
          <p:cNvGraphicFramePr/>
          <p:nvPr/>
        </p:nvGraphicFramePr>
        <p:xfrm>
          <a:off x="1063669" y="2154855"/>
          <a:ext cx="9944933" cy="42805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35958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1">
            <a:extLst>
              <a:ext uri="{FF2B5EF4-FFF2-40B4-BE49-F238E27FC236}">
                <a16:creationId xmlns:a16="http://schemas.microsoft.com/office/drawing/2014/main" id="{F1284EB2-0C72-4F0E-AE29-BD25E2E858D9}"/>
              </a:ext>
            </a:extLst>
          </p:cNvPr>
          <p:cNvGraphicFramePr>
            <a:graphicFrameLocks noGrp="1"/>
          </p:cNvGraphicFramePr>
          <p:nvPr>
            <p:ph idx="1"/>
          </p:nvPr>
        </p:nvGraphicFramePr>
        <p:xfrm>
          <a:off x="4462818" y="290015"/>
          <a:ext cx="7594979" cy="6277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250DD14D-E61D-42C3-AFB3-D0F471FA8EC6}"/>
              </a:ext>
            </a:extLst>
          </p:cNvPr>
          <p:cNvPicPr>
            <a:picLocks noChangeAspect="1"/>
          </p:cNvPicPr>
          <p:nvPr/>
        </p:nvPicPr>
        <p:blipFill>
          <a:blip r:embed="rId8"/>
          <a:stretch>
            <a:fillRect/>
          </a:stretch>
        </p:blipFill>
        <p:spPr>
          <a:xfrm>
            <a:off x="10348824" y="109182"/>
            <a:ext cx="1708973" cy="1475619"/>
          </a:xfrm>
          <a:prstGeom prst="rect">
            <a:avLst/>
          </a:prstGeom>
        </p:spPr>
      </p:pic>
      <p:sp>
        <p:nvSpPr>
          <p:cNvPr id="18" name="Title 1">
            <a:extLst>
              <a:ext uri="{FF2B5EF4-FFF2-40B4-BE49-F238E27FC236}">
                <a16:creationId xmlns:a16="http://schemas.microsoft.com/office/drawing/2014/main" id="{4D9F0616-E6E2-0B2A-B073-0C0B1E2FFB5D}"/>
              </a:ext>
            </a:extLst>
          </p:cNvPr>
          <p:cNvSpPr txBox="1">
            <a:spLocks/>
          </p:cNvSpPr>
          <p:nvPr/>
        </p:nvSpPr>
        <p:spPr>
          <a:xfrm>
            <a:off x="838200" y="365125"/>
            <a:ext cx="4917600" cy="1337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a:latin typeface="Amasis MT Pro"/>
              </a:rPr>
              <a:t>ICARP Grant Programs</a:t>
            </a:r>
          </a:p>
        </p:txBody>
      </p:sp>
      <p:sp>
        <p:nvSpPr>
          <p:cNvPr id="21" name="Rectangle 20">
            <a:extLst>
              <a:ext uri="{FF2B5EF4-FFF2-40B4-BE49-F238E27FC236}">
                <a16:creationId xmlns:a16="http://schemas.microsoft.com/office/drawing/2014/main" id="{DCCEAF9E-9B68-5AA2-5F12-2BBA9E71087E}"/>
              </a:ext>
            </a:extLst>
          </p:cNvPr>
          <p:cNvSpPr/>
          <p:nvPr/>
        </p:nvSpPr>
        <p:spPr>
          <a:xfrm rot="16200000">
            <a:off x="-974267" y="974269"/>
            <a:ext cx="2578608" cy="630073"/>
          </a:xfrm>
          <a:prstGeom prst="rect">
            <a:avLst/>
          </a:prstGeom>
        </p:spPr>
        <p:style>
          <a:lnRef idx="1">
            <a:schemeClr val="accent3"/>
          </a:lnRef>
          <a:fillRef idx="3">
            <a:schemeClr val="accent3"/>
          </a:fillRef>
          <a:effectRef idx="2">
            <a:schemeClr val="accent3"/>
          </a:effectRef>
          <a:fontRef idx="minor">
            <a:schemeClr val="lt1"/>
          </a:fontRef>
        </p:style>
        <p:txBody>
          <a:bodyPr lIns="91440" tIns="45720" rIns="91440" bIns="45720" rtlCol="0" anchor="ctr"/>
          <a:lstStyle/>
          <a:p>
            <a:r>
              <a:rPr lang="en-US" i="1"/>
              <a:t>Background</a:t>
            </a:r>
            <a:endParaRPr lang="en-US" i="1">
              <a:cs typeface="Calibri"/>
            </a:endParaRPr>
          </a:p>
        </p:txBody>
      </p:sp>
    </p:spTree>
    <p:extLst>
      <p:ext uri="{BB962C8B-B14F-4D97-AF65-F5344CB8AC3E}">
        <p14:creationId xmlns:p14="http://schemas.microsoft.com/office/powerpoint/2010/main" val="2081012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48CD9D-369F-2621-1669-AAE10FB6DD9B}"/>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sky, outdoor, sunset, sun&#10;&#10;Description automatically generated">
            <a:extLst>
              <a:ext uri="{FF2B5EF4-FFF2-40B4-BE49-F238E27FC236}">
                <a16:creationId xmlns:a16="http://schemas.microsoft.com/office/drawing/2014/main" id="{9F629A33-3141-BE8F-C29A-E41499065C88}"/>
              </a:ext>
            </a:extLst>
          </p:cNvPr>
          <p:cNvPicPr>
            <a:picLocks noChangeAspect="1"/>
          </p:cNvPicPr>
          <p:nvPr/>
        </p:nvPicPr>
        <p:blipFill>
          <a:blip r:embed="rId3"/>
          <a:stretch>
            <a:fillRect/>
          </a:stretch>
        </p:blipFill>
        <p:spPr>
          <a:xfrm>
            <a:off x="0" y="-15861"/>
            <a:ext cx="12192000" cy="6871361"/>
          </a:xfrm>
          <a:prstGeom prst="rect">
            <a:avLst/>
          </a:prstGeom>
        </p:spPr>
      </p:pic>
      <p:sp>
        <p:nvSpPr>
          <p:cNvPr id="4" name="Title 3">
            <a:extLst>
              <a:ext uri="{FF2B5EF4-FFF2-40B4-BE49-F238E27FC236}">
                <a16:creationId xmlns:a16="http://schemas.microsoft.com/office/drawing/2014/main" id="{816FF176-8B62-41B5-B455-65BFB37240EB}"/>
              </a:ext>
            </a:extLst>
          </p:cNvPr>
          <p:cNvSpPr>
            <a:spLocks noGrp="1"/>
          </p:cNvSpPr>
          <p:nvPr>
            <p:ph type="title"/>
          </p:nvPr>
        </p:nvSpPr>
        <p:spPr>
          <a:xfrm>
            <a:off x="1016760" y="2607194"/>
            <a:ext cx="10165237" cy="1635311"/>
          </a:xfrm>
        </p:spPr>
        <p:txBody>
          <a:bodyPr vert="horz" lIns="91440" tIns="45720" rIns="91440" bIns="45720" rtlCol="0" anchor="b">
            <a:normAutofit fontScale="90000"/>
          </a:bodyPr>
          <a:lstStyle/>
          <a:p>
            <a:pPr algn="ctr"/>
            <a:r>
              <a:rPr lang="en-US" sz="6600">
                <a:solidFill>
                  <a:srgbClr val="FFFFFF"/>
                </a:solidFill>
                <a:latin typeface="Amasis MT Pro"/>
                <a:ea typeface="Cambria"/>
              </a:rPr>
              <a:t>Extreme Heat and Community Resilience Program</a:t>
            </a:r>
            <a:endParaRPr lang="en-US" sz="6600">
              <a:latin typeface="Amasis MT Pro" panose="02040504050005020304" pitchFamily="18" charset="0"/>
              <a:ea typeface="Cambria" panose="02040503050406030204" pitchFamily="18" charset="0"/>
            </a:endParaRPr>
          </a:p>
        </p:txBody>
      </p:sp>
      <p:pic>
        <p:nvPicPr>
          <p:cNvPr id="6" name="Picture 5" descr="Office of Planning and Research Logo">
            <a:extLst>
              <a:ext uri="{FF2B5EF4-FFF2-40B4-BE49-F238E27FC236}">
                <a16:creationId xmlns:a16="http://schemas.microsoft.com/office/drawing/2014/main" id="{D93F591A-3FB8-4589-B04C-8E4CF201EC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9255" y="248880"/>
            <a:ext cx="1419545" cy="1420728"/>
          </a:xfrm>
          <a:prstGeom prst="rect">
            <a:avLst/>
          </a:prstGeom>
        </p:spPr>
      </p:pic>
    </p:spTree>
    <p:extLst>
      <p:ext uri="{BB962C8B-B14F-4D97-AF65-F5344CB8AC3E}">
        <p14:creationId xmlns:p14="http://schemas.microsoft.com/office/powerpoint/2010/main" val="3934680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0DD14D-E61D-42C3-AFB3-D0F471FA8EC6}"/>
              </a:ext>
            </a:extLst>
          </p:cNvPr>
          <p:cNvPicPr>
            <a:picLocks noChangeAspect="1"/>
          </p:cNvPicPr>
          <p:nvPr/>
        </p:nvPicPr>
        <p:blipFill>
          <a:blip r:embed="rId3"/>
          <a:stretch>
            <a:fillRect/>
          </a:stretch>
        </p:blipFill>
        <p:spPr>
          <a:xfrm>
            <a:off x="10348824" y="109182"/>
            <a:ext cx="1708973" cy="1475619"/>
          </a:xfrm>
          <a:prstGeom prst="rect">
            <a:avLst/>
          </a:prstGeom>
        </p:spPr>
      </p:pic>
      <p:sp>
        <p:nvSpPr>
          <p:cNvPr id="23" name="Rectangle 22">
            <a:extLst>
              <a:ext uri="{FF2B5EF4-FFF2-40B4-BE49-F238E27FC236}">
                <a16:creationId xmlns:a16="http://schemas.microsoft.com/office/drawing/2014/main" id="{ADE917AE-A6A0-03A8-BD21-D9C55B9E9628}"/>
              </a:ext>
            </a:extLst>
          </p:cNvPr>
          <p:cNvSpPr/>
          <p:nvPr/>
        </p:nvSpPr>
        <p:spPr>
          <a:xfrm rot="16200000">
            <a:off x="-974267" y="974269"/>
            <a:ext cx="2578608" cy="63007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EHCRP Background and Overview</a:t>
            </a:r>
          </a:p>
        </p:txBody>
      </p:sp>
      <p:sp>
        <p:nvSpPr>
          <p:cNvPr id="18" name="Title 1">
            <a:extLst>
              <a:ext uri="{FF2B5EF4-FFF2-40B4-BE49-F238E27FC236}">
                <a16:creationId xmlns:a16="http://schemas.microsoft.com/office/drawing/2014/main" id="{4D9F0616-E6E2-0B2A-B073-0C0B1E2FFB5D}"/>
              </a:ext>
            </a:extLst>
          </p:cNvPr>
          <p:cNvSpPr txBox="1">
            <a:spLocks/>
          </p:cNvSpPr>
          <p:nvPr/>
        </p:nvSpPr>
        <p:spPr>
          <a:xfrm>
            <a:off x="838200" y="365125"/>
            <a:ext cx="8421228" cy="1337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a:latin typeface="Amasis MT Pro"/>
              </a:rPr>
              <a:t>Extreme Heat and Community Resilience Program</a:t>
            </a:r>
          </a:p>
        </p:txBody>
      </p:sp>
      <p:sp>
        <p:nvSpPr>
          <p:cNvPr id="101" name="Rectangle 100">
            <a:extLst>
              <a:ext uri="{FF2B5EF4-FFF2-40B4-BE49-F238E27FC236}">
                <a16:creationId xmlns:a16="http://schemas.microsoft.com/office/drawing/2014/main" id="{7E52FE35-6E18-E7C4-8CF0-F2BF9C0F824B}"/>
              </a:ext>
            </a:extLst>
          </p:cNvPr>
          <p:cNvSpPr/>
          <p:nvPr/>
        </p:nvSpPr>
        <p:spPr>
          <a:xfrm>
            <a:off x="1373701" y="2433135"/>
            <a:ext cx="10113270" cy="1002413"/>
          </a:xfrm>
          <a:prstGeom prst="rect">
            <a:avLst/>
          </a:prstGeom>
          <a:solidFill>
            <a:srgbClr val="ED7D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a:rPr>
              <a:t>Grant</a:t>
            </a:r>
            <a:endParaRPr lang="en-US"/>
          </a:p>
        </p:txBody>
      </p:sp>
      <p:sp>
        <p:nvSpPr>
          <p:cNvPr id="103" name="Rectangle 102">
            <a:extLst>
              <a:ext uri="{FF2B5EF4-FFF2-40B4-BE49-F238E27FC236}">
                <a16:creationId xmlns:a16="http://schemas.microsoft.com/office/drawing/2014/main" id="{78AD5BE8-C0B3-363E-1FF3-78A6E4168397}"/>
              </a:ext>
            </a:extLst>
          </p:cNvPr>
          <p:cNvSpPr/>
          <p:nvPr/>
        </p:nvSpPr>
        <p:spPr>
          <a:xfrm>
            <a:off x="1373701" y="3627197"/>
            <a:ext cx="10113270" cy="1002413"/>
          </a:xfrm>
          <a:prstGeom prst="rect">
            <a:avLst/>
          </a:prstGeom>
          <a:solidFill>
            <a:srgbClr val="ED7D3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a:rPr>
              <a:t>Planning</a:t>
            </a:r>
            <a:endParaRPr lang="en-US"/>
          </a:p>
        </p:txBody>
      </p:sp>
      <p:sp>
        <p:nvSpPr>
          <p:cNvPr id="105" name="Rectangle 104">
            <a:extLst>
              <a:ext uri="{FF2B5EF4-FFF2-40B4-BE49-F238E27FC236}">
                <a16:creationId xmlns:a16="http://schemas.microsoft.com/office/drawing/2014/main" id="{4F9246C5-26E3-F502-12F6-1503B859D03C}"/>
              </a:ext>
            </a:extLst>
          </p:cNvPr>
          <p:cNvSpPr/>
          <p:nvPr/>
        </p:nvSpPr>
        <p:spPr>
          <a:xfrm>
            <a:off x="1373701" y="4797692"/>
            <a:ext cx="10113270" cy="1002413"/>
          </a:xfrm>
          <a:prstGeom prst="rect">
            <a:avLst/>
          </a:prstGeom>
          <a:solidFill>
            <a:srgbClr val="ED7D3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a:rPr>
              <a:t>Policy Based Projects</a:t>
            </a:r>
            <a:endParaRPr lang="en-US"/>
          </a:p>
        </p:txBody>
      </p:sp>
    </p:spTree>
    <p:extLst>
      <p:ext uri="{BB962C8B-B14F-4D97-AF65-F5344CB8AC3E}">
        <p14:creationId xmlns:p14="http://schemas.microsoft.com/office/powerpoint/2010/main" val="1628513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0DD14D-E61D-42C3-AFB3-D0F471FA8EC6}"/>
              </a:ext>
            </a:extLst>
          </p:cNvPr>
          <p:cNvPicPr>
            <a:picLocks noChangeAspect="1"/>
          </p:cNvPicPr>
          <p:nvPr/>
        </p:nvPicPr>
        <p:blipFill>
          <a:blip r:embed="rId3"/>
          <a:stretch>
            <a:fillRect/>
          </a:stretch>
        </p:blipFill>
        <p:spPr>
          <a:xfrm>
            <a:off x="10348824" y="109182"/>
            <a:ext cx="1708973" cy="1475619"/>
          </a:xfrm>
          <a:prstGeom prst="rect">
            <a:avLst/>
          </a:prstGeom>
        </p:spPr>
      </p:pic>
      <p:sp>
        <p:nvSpPr>
          <p:cNvPr id="18" name="Title 1">
            <a:extLst>
              <a:ext uri="{FF2B5EF4-FFF2-40B4-BE49-F238E27FC236}">
                <a16:creationId xmlns:a16="http://schemas.microsoft.com/office/drawing/2014/main" id="{4D9F0616-E6E2-0B2A-B073-0C0B1E2FFB5D}"/>
              </a:ext>
            </a:extLst>
          </p:cNvPr>
          <p:cNvSpPr txBox="1">
            <a:spLocks/>
          </p:cNvSpPr>
          <p:nvPr/>
        </p:nvSpPr>
        <p:spPr>
          <a:xfrm>
            <a:off x="1215272" y="2761104"/>
            <a:ext cx="10683660" cy="1337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a:latin typeface="Amasis MT Pro"/>
              </a:rPr>
              <a:t>Extreme Heat and Community Resilience Program: </a:t>
            </a:r>
            <a:r>
              <a:rPr lang="en-US" sz="4400" b="1">
                <a:latin typeface="Amasis MT Pro"/>
              </a:rPr>
              <a:t>Planning</a:t>
            </a:r>
          </a:p>
        </p:txBody>
      </p:sp>
      <p:sp>
        <p:nvSpPr>
          <p:cNvPr id="3" name="Rectangle 2">
            <a:extLst>
              <a:ext uri="{FF2B5EF4-FFF2-40B4-BE49-F238E27FC236}">
                <a16:creationId xmlns:a16="http://schemas.microsoft.com/office/drawing/2014/main" id="{2298F325-9D8A-E952-1DD6-F098E8C5CB4C}"/>
              </a:ext>
            </a:extLst>
          </p:cNvPr>
          <p:cNvSpPr/>
          <p:nvPr/>
        </p:nvSpPr>
        <p:spPr>
          <a:xfrm rot="16200000">
            <a:off x="-1024880" y="1044408"/>
            <a:ext cx="2709236" cy="651844"/>
          </a:xfrm>
          <a:prstGeom prst="rect">
            <a:avLst/>
          </a:prstGeom>
          <a:solidFill>
            <a:srgbClr val="92D050"/>
          </a:solidFill>
          <a:ln w="12700" cap="flat" cmpd="sng" algn="ctr">
            <a:noFill/>
            <a:prstDash val="solid"/>
          </a:ln>
          <a:effectLst>
            <a:outerShdw blurRad="38100" dist="25400" dir="2700000" algn="br" rotWithShape="0">
              <a:srgbClr val="000000">
                <a:alpha val="60000"/>
              </a:srgbClr>
            </a:outerShdw>
          </a:effectLst>
        </p:spPr>
        <p:txBody>
          <a:bodyPr lIns="91440" tIns="45720" rIns="91440" bIns="45720" rtlCol="0" anchor="ctr"/>
          <a:lstStyle/>
          <a:p>
            <a:pPr algn="r">
              <a:defRPr/>
            </a:pPr>
            <a:r>
              <a:rPr lang="en-US" i="1" kern="0">
                <a:solidFill>
                  <a:srgbClr val="FFFFFF"/>
                </a:solidFill>
                <a:latin typeface="Neue Haas Grotesk Text Pro"/>
              </a:rPr>
              <a:t>Planning </a:t>
            </a:r>
            <a:endParaRPr lang="en-US"/>
          </a:p>
        </p:txBody>
      </p:sp>
      <p:sp>
        <p:nvSpPr>
          <p:cNvPr id="4" name="Title 1">
            <a:extLst>
              <a:ext uri="{FF2B5EF4-FFF2-40B4-BE49-F238E27FC236}">
                <a16:creationId xmlns:a16="http://schemas.microsoft.com/office/drawing/2014/main" id="{7092EA2A-9FE2-BAD8-F662-AFBD7D3DD669}"/>
              </a:ext>
            </a:extLst>
          </p:cNvPr>
          <p:cNvSpPr txBox="1">
            <a:spLocks/>
          </p:cNvSpPr>
          <p:nvPr/>
        </p:nvSpPr>
        <p:spPr>
          <a:xfrm>
            <a:off x="1022822" y="446577"/>
            <a:ext cx="7765143" cy="1311049"/>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a:latin typeface="Amasis MT Pro"/>
                <a:ea typeface="+mn-lt"/>
                <a:cs typeface="+mn-lt"/>
              </a:rPr>
              <a:t>Action Plan</a:t>
            </a:r>
            <a:endParaRPr lang="en-US"/>
          </a:p>
        </p:txBody>
      </p:sp>
    </p:spTree>
    <p:extLst>
      <p:ext uri="{BB962C8B-B14F-4D97-AF65-F5344CB8AC3E}">
        <p14:creationId xmlns:p14="http://schemas.microsoft.com/office/powerpoint/2010/main" val="1737186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8CEFCCCF-CFAC-E706-E103-021F5B5B0C18}"/>
              </a:ext>
            </a:extLst>
          </p:cNvPr>
          <p:cNvSpPr txBox="1">
            <a:spLocks/>
          </p:cNvSpPr>
          <p:nvPr/>
        </p:nvSpPr>
        <p:spPr>
          <a:xfrm>
            <a:off x="1990905" y="1650985"/>
            <a:ext cx="9878168" cy="4376162"/>
          </a:xfrm>
          <a:prstGeom prst="rect">
            <a:avLst/>
          </a:prstGeom>
        </p:spPr>
        <p:txBody>
          <a:bodyPr vert="horz" lIns="0" tIns="45720" rIns="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buClr>
                <a:srgbClr val="242422"/>
              </a:buClr>
            </a:pPr>
            <a:r>
              <a:rPr lang="en-US">
                <a:solidFill>
                  <a:schemeClr val="accent2"/>
                </a:solidFill>
                <a:latin typeface="Century Gothic" panose="020B0502020202020204" pitchFamily="34" charset="0"/>
              </a:rPr>
              <a:t>Build Public Awareness and Notification </a:t>
            </a:r>
          </a:p>
          <a:p>
            <a:pPr>
              <a:buClr>
                <a:srgbClr val="242422"/>
              </a:buClr>
            </a:pPr>
            <a:r>
              <a:rPr lang="en-US" sz="2000" i="1">
                <a:latin typeface="Century Gothic"/>
              </a:rPr>
              <a:t>Ex. Heat awareness and education strategies, emergency alerts and early warning, and data accessibility and heat modeling </a:t>
            </a:r>
            <a:endParaRPr lang="en-US" sz="2000" i="1">
              <a:latin typeface="Century Gothic" panose="020B0502020202020204" pitchFamily="34" charset="0"/>
            </a:endParaRPr>
          </a:p>
          <a:p>
            <a:pPr>
              <a:buClr>
                <a:srgbClr val="242422"/>
              </a:buClr>
            </a:pPr>
            <a:endParaRPr lang="en-US">
              <a:latin typeface="Century Gothic" panose="020B0502020202020204" pitchFamily="34" charset="0"/>
            </a:endParaRPr>
          </a:p>
          <a:p>
            <a:pPr>
              <a:buClr>
                <a:srgbClr val="242422"/>
              </a:buClr>
            </a:pPr>
            <a:r>
              <a:rPr lang="en-US">
                <a:solidFill>
                  <a:schemeClr val="accent2"/>
                </a:solidFill>
                <a:latin typeface="Century Gothic"/>
              </a:rPr>
              <a:t>Strengthen Community Services and Response </a:t>
            </a:r>
            <a:r>
              <a:rPr lang="en-US">
                <a:latin typeface="Century Gothic"/>
              </a:rPr>
              <a:t> </a:t>
            </a:r>
            <a:endParaRPr lang="en-US">
              <a:latin typeface="Century Gothic" panose="020B0502020202020204" pitchFamily="34" charset="0"/>
            </a:endParaRPr>
          </a:p>
          <a:p>
            <a:pPr>
              <a:buClr>
                <a:srgbClr val="242422"/>
              </a:buClr>
            </a:pPr>
            <a:r>
              <a:rPr lang="en-US" sz="2000" i="1">
                <a:latin typeface="Century Gothic"/>
              </a:rPr>
              <a:t>Ex. Cooling centers and resilience hubs, community infrastructure, and support for local and regional extreme heat response plans</a:t>
            </a:r>
          </a:p>
          <a:p>
            <a:pPr>
              <a:buClr>
                <a:srgbClr val="242422"/>
              </a:buClr>
            </a:pPr>
            <a:endParaRPr lang="en-US" sz="2000">
              <a:solidFill>
                <a:schemeClr val="bg1"/>
              </a:solidFill>
              <a:latin typeface="Century Gothic" panose="020B0502020202020204" pitchFamily="34" charset="0"/>
            </a:endParaRPr>
          </a:p>
          <a:p>
            <a:pPr>
              <a:buClr>
                <a:srgbClr val="242422"/>
              </a:buClr>
            </a:pPr>
            <a:r>
              <a:rPr lang="en-US">
                <a:solidFill>
                  <a:schemeClr val="accent2"/>
                </a:solidFill>
                <a:latin typeface="Century Gothic" panose="020B0502020202020204" pitchFamily="34" charset="0"/>
              </a:rPr>
              <a:t>Increase Resilience of Our Built Environment</a:t>
            </a:r>
          </a:p>
          <a:p>
            <a:pPr>
              <a:buClr>
                <a:srgbClr val="242422"/>
              </a:buClr>
            </a:pPr>
            <a:r>
              <a:rPr lang="en-US" sz="2000" i="1">
                <a:latin typeface="Century Gothic"/>
              </a:rPr>
              <a:t>Ex. Infrastructure, building retrofit, cool roof and pavement technologies, and air conditioning</a:t>
            </a:r>
          </a:p>
          <a:p>
            <a:pPr>
              <a:buClr>
                <a:srgbClr val="242422"/>
              </a:buClr>
            </a:pPr>
            <a:endParaRPr lang="en-US" sz="2000">
              <a:solidFill>
                <a:schemeClr val="bg1"/>
              </a:solidFill>
              <a:latin typeface="Century Gothic" panose="020B0502020202020204" pitchFamily="34" charset="0"/>
            </a:endParaRPr>
          </a:p>
          <a:p>
            <a:pPr>
              <a:buClr>
                <a:srgbClr val="242422"/>
              </a:buClr>
            </a:pPr>
            <a:r>
              <a:rPr lang="en-US">
                <a:solidFill>
                  <a:schemeClr val="accent2"/>
                </a:solidFill>
                <a:latin typeface="Century Gothic" panose="020B0502020202020204" pitchFamily="34" charset="0"/>
              </a:rPr>
              <a:t>Utilize Nature-based Solutions </a:t>
            </a:r>
          </a:p>
          <a:p>
            <a:r>
              <a:rPr lang="en-US" sz="2000" i="1">
                <a:latin typeface="Century Gothic"/>
              </a:rPr>
              <a:t>Ex. Community greening and gardens, urban forestry, and greenbelts</a:t>
            </a:r>
          </a:p>
        </p:txBody>
      </p:sp>
      <p:pic>
        <p:nvPicPr>
          <p:cNvPr id="10" name="Graphic 9" descr="Newspaper outline">
            <a:extLst>
              <a:ext uri="{FF2B5EF4-FFF2-40B4-BE49-F238E27FC236}">
                <a16:creationId xmlns:a16="http://schemas.microsoft.com/office/drawing/2014/main" id="{2234F192-8B2E-7089-55F4-95D1884E4D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4982" y="1542792"/>
            <a:ext cx="914400" cy="914400"/>
          </a:xfrm>
          <a:prstGeom prst="rect">
            <a:avLst/>
          </a:prstGeom>
        </p:spPr>
      </p:pic>
      <p:pic>
        <p:nvPicPr>
          <p:cNvPr id="12" name="Graphic 11" descr="Architecture outline">
            <a:extLst>
              <a:ext uri="{FF2B5EF4-FFF2-40B4-BE49-F238E27FC236}">
                <a16:creationId xmlns:a16="http://schemas.microsoft.com/office/drawing/2014/main" id="{6CF21E4C-70A0-D421-7B43-C9464E774B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982" y="4082574"/>
            <a:ext cx="914400" cy="914400"/>
          </a:xfrm>
          <a:prstGeom prst="rect">
            <a:avLst/>
          </a:prstGeom>
        </p:spPr>
      </p:pic>
      <p:pic>
        <p:nvPicPr>
          <p:cNvPr id="14" name="Graphic 13" descr="Hill scene outline">
            <a:extLst>
              <a:ext uri="{FF2B5EF4-FFF2-40B4-BE49-F238E27FC236}">
                <a16:creationId xmlns:a16="http://schemas.microsoft.com/office/drawing/2014/main" id="{175EAF3D-7561-63F1-7A4D-45B26374C0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6740" y="5201612"/>
            <a:ext cx="914400" cy="914400"/>
          </a:xfrm>
          <a:prstGeom prst="rect">
            <a:avLst/>
          </a:prstGeom>
        </p:spPr>
      </p:pic>
      <p:pic>
        <p:nvPicPr>
          <p:cNvPr id="16" name="Graphic 15" descr="Users outline">
            <a:extLst>
              <a:ext uri="{FF2B5EF4-FFF2-40B4-BE49-F238E27FC236}">
                <a16:creationId xmlns:a16="http://schemas.microsoft.com/office/drawing/2014/main" id="{1A378D95-2E92-E21C-346D-0FD9A080CA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6740" y="2930505"/>
            <a:ext cx="914400" cy="914400"/>
          </a:xfrm>
          <a:prstGeom prst="rect">
            <a:avLst/>
          </a:prstGeom>
        </p:spPr>
      </p:pic>
      <p:sp>
        <p:nvSpPr>
          <p:cNvPr id="18" name="Title 1">
            <a:extLst>
              <a:ext uri="{FF2B5EF4-FFF2-40B4-BE49-F238E27FC236}">
                <a16:creationId xmlns:a16="http://schemas.microsoft.com/office/drawing/2014/main" id="{9D4428E0-9007-823B-F233-293B27422359}"/>
              </a:ext>
            </a:extLst>
          </p:cNvPr>
          <p:cNvSpPr txBox="1">
            <a:spLocks/>
          </p:cNvSpPr>
          <p:nvPr/>
        </p:nvSpPr>
        <p:spPr>
          <a:xfrm>
            <a:off x="919225" y="233001"/>
            <a:ext cx="7765143" cy="13110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Amasis MT Pro"/>
              </a:rPr>
              <a:t>Action Plan</a:t>
            </a:r>
          </a:p>
        </p:txBody>
      </p:sp>
      <p:sp>
        <p:nvSpPr>
          <p:cNvPr id="20" name="Rectangle 19">
            <a:extLst>
              <a:ext uri="{FF2B5EF4-FFF2-40B4-BE49-F238E27FC236}">
                <a16:creationId xmlns:a16="http://schemas.microsoft.com/office/drawing/2014/main" id="{40C88FF4-DA95-0BBF-C9F1-EBE8D8326345}"/>
              </a:ext>
            </a:extLst>
          </p:cNvPr>
          <p:cNvSpPr/>
          <p:nvPr/>
        </p:nvSpPr>
        <p:spPr>
          <a:xfrm rot="16200000">
            <a:off x="-1024880" y="1044408"/>
            <a:ext cx="2709236" cy="651844"/>
          </a:xfrm>
          <a:prstGeom prst="rect">
            <a:avLst/>
          </a:prstGeom>
          <a:solidFill>
            <a:srgbClr val="92D050"/>
          </a:solidFill>
          <a:ln w="12700" cap="flat" cmpd="sng" algn="ctr">
            <a:noFill/>
            <a:prstDash val="solid"/>
          </a:ln>
          <a:effectLst>
            <a:outerShdw blurRad="38100" dist="25400" dir="2700000" algn="br" rotWithShape="0">
              <a:srgbClr val="000000">
                <a:alpha val="60000"/>
              </a:srgbClr>
            </a:outerShdw>
          </a:effectLst>
        </p:spPr>
        <p:txBody>
          <a:bodyPr lIns="91440" tIns="45720" rIns="91440" bIns="45720" rtlCol="0" anchor="ctr"/>
          <a:lstStyle/>
          <a:p>
            <a:pPr algn="r">
              <a:defRPr/>
            </a:pPr>
            <a:r>
              <a:rPr lang="en-US" i="1" kern="0">
                <a:solidFill>
                  <a:srgbClr val="FFFFFF"/>
                </a:solidFill>
                <a:latin typeface="Neue Haas Grotesk Text Pro"/>
              </a:rPr>
              <a:t>Planning </a:t>
            </a:r>
            <a:endParaRPr lang="en-US"/>
          </a:p>
        </p:txBody>
      </p:sp>
    </p:spTree>
    <p:extLst>
      <p:ext uri="{BB962C8B-B14F-4D97-AF65-F5344CB8AC3E}">
        <p14:creationId xmlns:p14="http://schemas.microsoft.com/office/powerpoint/2010/main" val="1350444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0DD14D-E61D-42C3-AFB3-D0F471FA8EC6}"/>
              </a:ext>
            </a:extLst>
          </p:cNvPr>
          <p:cNvPicPr>
            <a:picLocks noChangeAspect="1"/>
          </p:cNvPicPr>
          <p:nvPr/>
        </p:nvPicPr>
        <p:blipFill>
          <a:blip r:embed="rId3"/>
          <a:stretch>
            <a:fillRect/>
          </a:stretch>
        </p:blipFill>
        <p:spPr>
          <a:xfrm>
            <a:off x="10348824" y="109182"/>
            <a:ext cx="1708973" cy="1475619"/>
          </a:xfrm>
          <a:prstGeom prst="rect">
            <a:avLst/>
          </a:prstGeom>
        </p:spPr>
      </p:pic>
      <p:sp>
        <p:nvSpPr>
          <p:cNvPr id="18" name="Title 1">
            <a:extLst>
              <a:ext uri="{FF2B5EF4-FFF2-40B4-BE49-F238E27FC236}">
                <a16:creationId xmlns:a16="http://schemas.microsoft.com/office/drawing/2014/main" id="{4D9F0616-E6E2-0B2A-B073-0C0B1E2FFB5D}"/>
              </a:ext>
            </a:extLst>
          </p:cNvPr>
          <p:cNvSpPr txBox="1">
            <a:spLocks/>
          </p:cNvSpPr>
          <p:nvPr/>
        </p:nvSpPr>
        <p:spPr>
          <a:xfrm>
            <a:off x="1215272" y="2761104"/>
            <a:ext cx="10683660" cy="1337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a:latin typeface="Amasis MT Pro"/>
              </a:rPr>
              <a:t>Extreme Heat and Community Resilience Program: </a:t>
            </a:r>
            <a:r>
              <a:rPr lang="en-US" sz="4400" b="1">
                <a:latin typeface="Amasis MT Pro"/>
              </a:rPr>
              <a:t>Policy Based Projects</a:t>
            </a:r>
          </a:p>
        </p:txBody>
      </p:sp>
      <p:sp>
        <p:nvSpPr>
          <p:cNvPr id="4" name="Rectangle 3">
            <a:extLst>
              <a:ext uri="{FF2B5EF4-FFF2-40B4-BE49-F238E27FC236}">
                <a16:creationId xmlns:a16="http://schemas.microsoft.com/office/drawing/2014/main" id="{8C45E69F-B8D4-9B94-C666-77B81D2200EC}"/>
              </a:ext>
            </a:extLst>
          </p:cNvPr>
          <p:cNvSpPr/>
          <p:nvPr/>
        </p:nvSpPr>
        <p:spPr>
          <a:xfrm rot="16200000">
            <a:off x="-1024880" y="1028697"/>
            <a:ext cx="2709236" cy="651844"/>
          </a:xfrm>
          <a:prstGeom prst="rect">
            <a:avLst/>
          </a:prstGeom>
          <a:solidFill>
            <a:schemeClr val="accent4">
              <a:lumMod val="60000"/>
              <a:lumOff val="40000"/>
            </a:schemeClr>
          </a:solidFill>
          <a:ln w="12700" cap="flat" cmpd="sng" algn="ctr">
            <a:noFill/>
            <a:prstDash val="solid"/>
          </a:ln>
          <a:effectLst>
            <a:outerShdw blurRad="38100" dist="25400" dir="2700000" algn="br" rotWithShape="0">
              <a:srgbClr val="000000">
                <a:alpha val="60000"/>
              </a:srgbClr>
            </a:outerShdw>
          </a:effectLst>
        </p:spPr>
        <p:txBody>
          <a:bodyPr lIns="91440" tIns="45720" rIns="91440" bIns="45720" rtlCol="0" anchor="ctr"/>
          <a:lstStyle/>
          <a:p>
            <a:pPr algn="r">
              <a:defRPr/>
            </a:pPr>
            <a:r>
              <a:rPr lang="en-US" i="1" kern="0">
                <a:solidFill>
                  <a:srgbClr val="FFFFFF"/>
                </a:solidFill>
                <a:latin typeface="Neue Haas Grotesk Text Pro"/>
              </a:rPr>
              <a:t>Policy Based Projects </a:t>
            </a:r>
            <a:endParaRPr lang="en-US"/>
          </a:p>
        </p:txBody>
      </p:sp>
    </p:spTree>
    <p:extLst>
      <p:ext uri="{BB962C8B-B14F-4D97-AF65-F5344CB8AC3E}">
        <p14:creationId xmlns:p14="http://schemas.microsoft.com/office/powerpoint/2010/main" val="3002183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D4428E0-9007-823B-F233-293B27422359}"/>
              </a:ext>
            </a:extLst>
          </p:cNvPr>
          <p:cNvSpPr txBox="1">
            <a:spLocks/>
          </p:cNvSpPr>
          <p:nvPr/>
        </p:nvSpPr>
        <p:spPr>
          <a:xfrm>
            <a:off x="919225" y="233001"/>
            <a:ext cx="7969390" cy="13110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Amasis MT Pro"/>
              </a:rPr>
              <a:t>AB 2238- </a:t>
            </a:r>
            <a:r>
              <a:rPr lang="en-US" sz="4000">
                <a:latin typeface="Amasis MT Pro"/>
                <a:cs typeface="calibri light"/>
              </a:rPr>
              <a:t>California’s Extreme Heat Ranking System</a:t>
            </a:r>
            <a:endParaRPr lang="en-US" sz="4000">
              <a:latin typeface="Amasis MT Pro"/>
            </a:endParaRPr>
          </a:p>
        </p:txBody>
      </p:sp>
      <p:sp>
        <p:nvSpPr>
          <p:cNvPr id="20" name="Rectangle 19">
            <a:extLst>
              <a:ext uri="{FF2B5EF4-FFF2-40B4-BE49-F238E27FC236}">
                <a16:creationId xmlns:a16="http://schemas.microsoft.com/office/drawing/2014/main" id="{40C88FF4-DA95-0BBF-C9F1-EBE8D8326345}"/>
              </a:ext>
            </a:extLst>
          </p:cNvPr>
          <p:cNvSpPr/>
          <p:nvPr/>
        </p:nvSpPr>
        <p:spPr>
          <a:xfrm rot="16200000">
            <a:off x="-1024880" y="1028697"/>
            <a:ext cx="2709236" cy="651844"/>
          </a:xfrm>
          <a:prstGeom prst="rect">
            <a:avLst/>
          </a:prstGeom>
          <a:solidFill>
            <a:schemeClr val="accent4">
              <a:lumMod val="60000"/>
              <a:lumOff val="40000"/>
            </a:schemeClr>
          </a:solidFill>
          <a:ln w="12700" cap="flat" cmpd="sng" algn="ctr">
            <a:noFill/>
            <a:prstDash val="solid"/>
          </a:ln>
          <a:effectLst>
            <a:outerShdw blurRad="38100" dist="25400" dir="2700000" algn="br" rotWithShape="0">
              <a:srgbClr val="000000">
                <a:alpha val="60000"/>
              </a:srgbClr>
            </a:outerShdw>
          </a:effectLst>
        </p:spPr>
        <p:txBody>
          <a:bodyPr lIns="91440" tIns="45720" rIns="91440" bIns="45720" rtlCol="0" anchor="ctr"/>
          <a:lstStyle/>
          <a:p>
            <a:pPr algn="r">
              <a:defRPr/>
            </a:pPr>
            <a:r>
              <a:rPr lang="en-US" i="1" kern="0">
                <a:solidFill>
                  <a:srgbClr val="FFFFFF"/>
                </a:solidFill>
                <a:latin typeface="Neue Haas Grotesk Text Pro"/>
              </a:rPr>
              <a:t>Policy Based Projects </a:t>
            </a:r>
            <a:endParaRPr lang="en-US"/>
          </a:p>
        </p:txBody>
      </p:sp>
      <p:sp>
        <p:nvSpPr>
          <p:cNvPr id="6" name="Content Placeholder 2">
            <a:extLst>
              <a:ext uri="{FF2B5EF4-FFF2-40B4-BE49-F238E27FC236}">
                <a16:creationId xmlns:a16="http://schemas.microsoft.com/office/drawing/2014/main" id="{D0E5ED93-F0D3-E2B7-ABA6-1AAC3D85842C}"/>
              </a:ext>
            </a:extLst>
          </p:cNvPr>
          <p:cNvSpPr txBox="1">
            <a:spLocks/>
          </p:cNvSpPr>
          <p:nvPr/>
        </p:nvSpPr>
        <p:spPr>
          <a:xfrm>
            <a:off x="963405" y="1714855"/>
            <a:ext cx="11163617" cy="4057041"/>
          </a:xfrm>
          <a:prstGeom prst="rect">
            <a:avLst/>
          </a:prstGeom>
        </p:spPr>
        <p:txBody>
          <a:bodyPr vert="horz" lIns="0" tIns="45720" rIns="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defRPr/>
            </a:pPr>
            <a:r>
              <a:rPr lang="en-US" sz="2600" b="0">
                <a:latin typeface="Century Gothic"/>
                <a:ea typeface="Calibri"/>
                <a:cs typeface="Calibri"/>
              </a:rPr>
              <a:t>Mapping system will rank the severity of California's heat events</a:t>
            </a:r>
          </a:p>
        </p:txBody>
      </p:sp>
      <p:graphicFrame>
        <p:nvGraphicFramePr>
          <p:cNvPr id="7" name="Diagram 6">
            <a:extLst>
              <a:ext uri="{FF2B5EF4-FFF2-40B4-BE49-F238E27FC236}">
                <a16:creationId xmlns:a16="http://schemas.microsoft.com/office/drawing/2014/main" id="{7712D8DD-C3F1-277D-F2C1-CB28A11ACFC1}"/>
              </a:ext>
            </a:extLst>
          </p:cNvPr>
          <p:cNvGraphicFramePr/>
          <p:nvPr/>
        </p:nvGraphicFramePr>
        <p:xfrm>
          <a:off x="2340990" y="2707850"/>
          <a:ext cx="7824247"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6440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3228" t="29879" r="5861" b="6299"/>
          <a:stretch/>
        </p:blipFill>
        <p:spPr bwMode="auto">
          <a:xfrm>
            <a:off x="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2C7F03-77E0-AA42-81E3-0C3567509F6F}"/>
              </a:ext>
            </a:extLst>
          </p:cNvPr>
          <p:cNvSpPr/>
          <p:nvPr/>
        </p:nvSpPr>
        <p:spPr>
          <a:xfrm>
            <a:off x="15" y="5613066"/>
            <a:ext cx="10706119" cy="461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834526"/>
            <a:ext cx="10464800" cy="964934"/>
          </a:xfrm>
        </p:spPr>
        <p:txBody>
          <a:bodyPr>
            <a:normAutofit/>
          </a:bodyPr>
          <a:lstStyle/>
          <a:p>
            <a:pPr algn="l"/>
            <a:r>
              <a:rPr lang="en-US" sz="5100" b="1">
                <a:latin typeface="Franklin Gothic Book"/>
                <a:cs typeface="Calibri Light"/>
              </a:rPr>
              <a:t>Updates and Announcements</a:t>
            </a:r>
            <a:endParaRPr lang="en-US"/>
          </a:p>
        </p:txBody>
      </p:sp>
    </p:spTree>
    <p:extLst>
      <p:ext uri="{BB962C8B-B14F-4D97-AF65-F5344CB8AC3E}">
        <p14:creationId xmlns:p14="http://schemas.microsoft.com/office/powerpoint/2010/main" val="98124016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0DD14D-E61D-42C3-AFB3-D0F471FA8EC6}"/>
              </a:ext>
            </a:extLst>
          </p:cNvPr>
          <p:cNvPicPr>
            <a:picLocks noChangeAspect="1"/>
          </p:cNvPicPr>
          <p:nvPr/>
        </p:nvPicPr>
        <p:blipFill>
          <a:blip r:embed="rId3"/>
          <a:stretch>
            <a:fillRect/>
          </a:stretch>
        </p:blipFill>
        <p:spPr>
          <a:xfrm>
            <a:off x="10348824" y="109182"/>
            <a:ext cx="1708973" cy="1475619"/>
          </a:xfrm>
          <a:prstGeom prst="rect">
            <a:avLst/>
          </a:prstGeom>
        </p:spPr>
      </p:pic>
      <p:sp>
        <p:nvSpPr>
          <p:cNvPr id="18" name="Title 1">
            <a:extLst>
              <a:ext uri="{FF2B5EF4-FFF2-40B4-BE49-F238E27FC236}">
                <a16:creationId xmlns:a16="http://schemas.microsoft.com/office/drawing/2014/main" id="{4D9F0616-E6E2-0B2A-B073-0C0B1E2FFB5D}"/>
              </a:ext>
            </a:extLst>
          </p:cNvPr>
          <p:cNvSpPr txBox="1">
            <a:spLocks/>
          </p:cNvSpPr>
          <p:nvPr/>
        </p:nvSpPr>
        <p:spPr>
          <a:xfrm>
            <a:off x="1215272" y="2761104"/>
            <a:ext cx="10683660" cy="1337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a:latin typeface="Amasis MT Pro"/>
              </a:rPr>
              <a:t>Extreme Heat and Community Resilience Program: </a:t>
            </a:r>
            <a:r>
              <a:rPr lang="en-US" sz="4400" b="1">
                <a:latin typeface="Amasis MT Pro"/>
              </a:rPr>
              <a:t>Grant Program</a:t>
            </a:r>
          </a:p>
        </p:txBody>
      </p:sp>
      <p:sp>
        <p:nvSpPr>
          <p:cNvPr id="3" name="Rectangle 2">
            <a:extLst>
              <a:ext uri="{FF2B5EF4-FFF2-40B4-BE49-F238E27FC236}">
                <a16:creationId xmlns:a16="http://schemas.microsoft.com/office/drawing/2014/main" id="{615B7BBA-BC4E-259F-3BC0-64EE09EC1983}"/>
              </a:ext>
            </a:extLst>
          </p:cNvPr>
          <p:cNvSpPr/>
          <p:nvPr/>
        </p:nvSpPr>
        <p:spPr>
          <a:xfrm rot="16200000">
            <a:off x="-1024880" y="1044408"/>
            <a:ext cx="2709236" cy="651844"/>
          </a:xfrm>
          <a:prstGeom prst="rect">
            <a:avLst/>
          </a:prstGeom>
          <a:solidFill>
            <a:srgbClr val="ED7D31">
              <a:alpha val="80000"/>
            </a:srgbClr>
          </a:solidFill>
          <a:ln w="12700" cap="flat" cmpd="sng" algn="ctr">
            <a:noFill/>
            <a:prstDash val="solid"/>
          </a:ln>
          <a:effectLst>
            <a:outerShdw blurRad="38100" dist="25400" dir="2700000" algn="br" rotWithShape="0">
              <a:srgbClr val="000000">
                <a:alpha val="60000"/>
              </a:srgbClr>
            </a:outerShdw>
          </a:effectLst>
        </p:spPr>
        <p:txBody>
          <a:bodyPr lIns="91440" tIns="45720" rIns="91440" bIns="45720" rtlCol="0" anchor="ctr"/>
          <a:lstStyle/>
          <a:p>
            <a:pPr algn="r">
              <a:defRPr/>
            </a:pPr>
            <a:r>
              <a:rPr lang="en-US" i="1" kern="0">
                <a:solidFill>
                  <a:srgbClr val="FFFFFF"/>
                </a:solidFill>
                <a:latin typeface="Neue Haas Grotesk Text Pro"/>
              </a:rPr>
              <a:t>Grant Program </a:t>
            </a:r>
            <a:endParaRPr lang="en-US" i="1">
              <a:cs typeface="Calibri"/>
            </a:endParaRPr>
          </a:p>
        </p:txBody>
      </p:sp>
    </p:spTree>
    <p:extLst>
      <p:ext uri="{BB962C8B-B14F-4D97-AF65-F5344CB8AC3E}">
        <p14:creationId xmlns:p14="http://schemas.microsoft.com/office/powerpoint/2010/main" val="3997905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0ED2B5-24D6-476B-A621-1BD90A900683}"/>
              </a:ext>
              <a:ext uri="{C183D7F6-B498-43B3-948B-1728B52AA6E4}">
                <adec:decorative xmlns:adec="http://schemas.microsoft.com/office/drawing/2017/decorative" val="1"/>
              </a:ext>
            </a:extLst>
          </p:cNvPr>
          <p:cNvSpPr/>
          <p:nvPr/>
        </p:nvSpPr>
        <p:spPr>
          <a:xfrm>
            <a:off x="-519502" y="0"/>
            <a:ext cx="469277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pic>
        <p:nvPicPr>
          <p:cNvPr id="20" name="Picture 19" descr="4 images collage: wildfire, construction, family fishing, and gardening">
            <a:extLst>
              <a:ext uri="{FF2B5EF4-FFF2-40B4-BE49-F238E27FC236}">
                <a16:creationId xmlns:a16="http://schemas.microsoft.com/office/drawing/2014/main" id="{A5939F31-7714-4E75-98C5-1BA1E1A59311}"/>
              </a:ext>
            </a:extLst>
          </p:cNvPr>
          <p:cNvPicPr>
            <a:picLocks noChangeAspect="1"/>
          </p:cNvPicPr>
          <p:nvPr/>
        </p:nvPicPr>
        <p:blipFill rotWithShape="1">
          <a:blip r:embed="rId3">
            <a:alphaModFix amt="70000"/>
          </a:blip>
          <a:srcRect l="675" r="8994" b="-2"/>
          <a:stretch/>
        </p:blipFill>
        <p:spPr>
          <a:xfrm>
            <a:off x="-519503" y="-39920"/>
            <a:ext cx="4698521" cy="6935437"/>
          </a:xfrm>
          <a:prstGeom prst="rect">
            <a:avLst/>
          </a:prstGeom>
        </p:spPr>
      </p:pic>
      <p:sp>
        <p:nvSpPr>
          <p:cNvPr id="3" name="Content Placeholder 2">
            <a:extLst>
              <a:ext uri="{FF2B5EF4-FFF2-40B4-BE49-F238E27FC236}">
                <a16:creationId xmlns:a16="http://schemas.microsoft.com/office/drawing/2014/main" id="{14DFC2E0-BC5E-45B0-8D6E-3E23EEF70CF9}"/>
              </a:ext>
            </a:extLst>
          </p:cNvPr>
          <p:cNvSpPr>
            <a:spLocks noGrp="1"/>
          </p:cNvSpPr>
          <p:nvPr>
            <p:ph idx="1"/>
          </p:nvPr>
        </p:nvSpPr>
        <p:spPr>
          <a:xfrm>
            <a:off x="4796972" y="1400628"/>
            <a:ext cx="6992256" cy="4057041"/>
          </a:xfrm>
        </p:spPr>
        <p:txBody>
          <a:bodyPr vert="horz" lIns="0" tIns="45720" rIns="0" bIns="45720" rtlCol="0" anchor="t">
            <a:noAutofit/>
          </a:bodyPr>
          <a:lstStyle/>
          <a:p>
            <a:pPr marL="0" indent="0">
              <a:buNone/>
              <a:defRPr/>
            </a:pPr>
            <a:r>
              <a:rPr lang="en-US" sz="2600">
                <a:latin typeface="Century Gothic"/>
                <a:ea typeface="Calibri"/>
                <a:cs typeface="Calibri"/>
              </a:rPr>
              <a:t>This program will offer planning and implementation grants for heat relief and long-term resilience to extreme heat. </a:t>
            </a:r>
          </a:p>
          <a:p>
            <a:pPr marL="0" indent="0">
              <a:buNone/>
              <a:defRPr/>
            </a:pPr>
            <a:endParaRPr lang="en-US" sz="2600">
              <a:latin typeface="Century Gothic"/>
              <a:ea typeface="Calibri"/>
              <a:cs typeface="Calibri"/>
            </a:endParaRPr>
          </a:p>
          <a:p>
            <a:pPr marL="0" indent="0">
              <a:buNone/>
              <a:defRPr/>
            </a:pPr>
            <a:r>
              <a:rPr lang="en-US" sz="2600">
                <a:latin typeface="Century Gothic"/>
                <a:ea typeface="Calibri"/>
                <a:cs typeface="Calibri"/>
              </a:rPr>
              <a:t>Supporting a statewide movement to build resilience to extreme heat through:</a:t>
            </a:r>
          </a:p>
          <a:p>
            <a:pPr marL="342900" indent="-342900">
              <a:defRPr/>
            </a:pPr>
            <a:r>
              <a:rPr lang="en-US" sz="2600">
                <a:latin typeface="Century Gothic"/>
                <a:ea typeface="Calibri"/>
                <a:cs typeface="Calibri"/>
              </a:rPr>
              <a:t>placemaking &amp; place-keeping</a:t>
            </a:r>
          </a:p>
          <a:p>
            <a:pPr marL="342900" indent="-342900">
              <a:defRPr/>
            </a:pPr>
            <a:r>
              <a:rPr lang="en-US" sz="2600">
                <a:latin typeface="Century Gothic"/>
                <a:ea typeface="Calibri"/>
                <a:cs typeface="Calibri"/>
              </a:rPr>
              <a:t>immediate response &amp; long-term resilience</a:t>
            </a:r>
          </a:p>
          <a:p>
            <a:pPr marL="342900" indent="-342900">
              <a:defRPr/>
            </a:pPr>
            <a:r>
              <a:rPr lang="en-US" sz="2600">
                <a:latin typeface="Century Gothic"/>
                <a:ea typeface="Calibri"/>
                <a:cs typeface="Calibri"/>
              </a:rPr>
              <a:t>job creation</a:t>
            </a:r>
          </a:p>
          <a:p>
            <a:pPr marL="342900" indent="-342900">
              <a:defRPr/>
            </a:pPr>
            <a:r>
              <a:rPr lang="en-US" sz="2600">
                <a:latin typeface="Century Gothic"/>
                <a:ea typeface="Calibri"/>
                <a:cs typeface="Calibri"/>
              </a:rPr>
              <a:t>protecting the health of Californians who are most vulnerable to extreme heat</a:t>
            </a:r>
          </a:p>
        </p:txBody>
      </p:sp>
      <p:sp>
        <p:nvSpPr>
          <p:cNvPr id="8" name="Title 1">
            <a:extLst>
              <a:ext uri="{FF2B5EF4-FFF2-40B4-BE49-F238E27FC236}">
                <a16:creationId xmlns:a16="http://schemas.microsoft.com/office/drawing/2014/main" id="{8C15E88E-FDAA-AB89-F9CE-BC1812F85A0C}"/>
              </a:ext>
            </a:extLst>
          </p:cNvPr>
          <p:cNvSpPr txBox="1">
            <a:spLocks/>
          </p:cNvSpPr>
          <p:nvPr/>
        </p:nvSpPr>
        <p:spPr>
          <a:xfrm>
            <a:off x="4793343" y="1328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Amasis MT Pro"/>
              </a:rPr>
              <a:t>Program Vision</a:t>
            </a:r>
          </a:p>
        </p:txBody>
      </p:sp>
      <p:sp>
        <p:nvSpPr>
          <p:cNvPr id="12" name="Rectangle 11">
            <a:extLst>
              <a:ext uri="{FF2B5EF4-FFF2-40B4-BE49-F238E27FC236}">
                <a16:creationId xmlns:a16="http://schemas.microsoft.com/office/drawing/2014/main" id="{1C88E307-EE8A-B41A-0560-DF6C12370224}"/>
              </a:ext>
            </a:extLst>
          </p:cNvPr>
          <p:cNvSpPr/>
          <p:nvPr/>
        </p:nvSpPr>
        <p:spPr>
          <a:xfrm rot="16200000">
            <a:off x="-1551210" y="1028697"/>
            <a:ext cx="2709236" cy="651844"/>
          </a:xfrm>
          <a:prstGeom prst="rect">
            <a:avLst/>
          </a:prstGeom>
          <a:solidFill>
            <a:srgbClr val="ED7D31">
              <a:alpha val="80000"/>
            </a:srgbClr>
          </a:solidFill>
          <a:ln w="12700" cap="flat" cmpd="sng" algn="ctr">
            <a:noFill/>
            <a:prstDash val="solid"/>
          </a:ln>
          <a:effectLst>
            <a:outerShdw blurRad="38100" dist="25400" dir="2700000" algn="br" rotWithShape="0">
              <a:srgbClr val="000000">
                <a:alpha val="60000"/>
              </a:srgbClr>
            </a:outerShdw>
          </a:effectLst>
        </p:spPr>
        <p:txBody>
          <a:bodyPr lIns="91440" tIns="45720" rIns="91440" bIns="45720" rtlCol="0" anchor="ctr"/>
          <a:lstStyle/>
          <a:p>
            <a:pPr>
              <a:defRPr/>
            </a:pPr>
            <a:r>
              <a:rPr lang="en-US" sz="2000" i="1" kern="0">
                <a:solidFill>
                  <a:srgbClr val="FFFFFF"/>
                </a:solidFill>
                <a:latin typeface="Neue Haas Grotesk Text Pro"/>
              </a:rPr>
              <a:t>Grant Program</a:t>
            </a:r>
            <a:endParaRPr lang="en-US" sz="2000" i="1">
              <a:cs typeface="Calibri"/>
            </a:endParaRPr>
          </a:p>
        </p:txBody>
      </p:sp>
    </p:spTree>
    <p:extLst>
      <p:ext uri="{BB962C8B-B14F-4D97-AF65-F5344CB8AC3E}">
        <p14:creationId xmlns:p14="http://schemas.microsoft.com/office/powerpoint/2010/main" val="37776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C14A46C-2FCF-46CA-850B-6210FB914C1E}"/>
              </a:ext>
            </a:extLst>
          </p:cNvPr>
          <p:cNvSpPr>
            <a:spLocks noGrp="1"/>
          </p:cNvSpPr>
          <p:nvPr>
            <p:ph sz="half" idx="2"/>
          </p:nvPr>
        </p:nvSpPr>
        <p:spPr>
          <a:xfrm>
            <a:off x="914706" y="2010824"/>
            <a:ext cx="7975262" cy="4017830"/>
          </a:xfrm>
        </p:spPr>
        <p:txBody>
          <a:bodyPr vert="horz" lIns="0" tIns="45720" rIns="0" bIns="45720" rtlCol="0" anchor="t">
            <a:noAutofit/>
          </a:bodyPr>
          <a:lstStyle/>
          <a:p>
            <a:pPr marL="0" indent="0">
              <a:buNone/>
            </a:pPr>
            <a:endParaRPr lang="en-US" sz="3000" b="1">
              <a:solidFill>
                <a:srgbClr val="000000"/>
              </a:solidFill>
              <a:latin typeface="Century Gothic"/>
              <a:ea typeface="Calibri"/>
              <a:cs typeface="Calibri"/>
            </a:endParaRPr>
          </a:p>
          <a:p>
            <a:pPr marL="383540">
              <a:lnSpc>
                <a:spcPct val="70000"/>
              </a:lnSpc>
            </a:pPr>
            <a:r>
              <a:rPr lang="en-US" sz="3000">
                <a:solidFill>
                  <a:srgbClr val="000000"/>
                </a:solidFill>
                <a:latin typeface="Century Gothic"/>
                <a:ea typeface="Calibri"/>
                <a:cs typeface="Calibri"/>
              </a:rPr>
              <a:t>Local Public Entities </a:t>
            </a:r>
            <a:endParaRPr lang="en-US" sz="3000">
              <a:latin typeface="Century Gothic"/>
              <a:ea typeface="Calibri"/>
              <a:cs typeface="Calibri"/>
            </a:endParaRPr>
          </a:p>
          <a:p>
            <a:pPr marL="383540" lvl="1">
              <a:lnSpc>
                <a:spcPct val="70000"/>
              </a:lnSpc>
            </a:pPr>
            <a:endParaRPr lang="en-US" sz="3000">
              <a:solidFill>
                <a:srgbClr val="000000"/>
              </a:solidFill>
              <a:latin typeface="Century Gothic"/>
              <a:ea typeface="Calibri"/>
              <a:cs typeface="Calibri"/>
            </a:endParaRPr>
          </a:p>
          <a:p>
            <a:pPr marL="383540" lvl="1"/>
            <a:r>
              <a:rPr lang="en-US" sz="3000">
                <a:solidFill>
                  <a:srgbClr val="000000"/>
                </a:solidFill>
                <a:latin typeface="Century Gothic"/>
                <a:ea typeface="Calibri"/>
                <a:cs typeface="Calibri"/>
              </a:rPr>
              <a:t>California Native American tribes  </a:t>
            </a:r>
            <a:endParaRPr lang="en-US" sz="3000">
              <a:latin typeface="Century Gothic"/>
            </a:endParaRPr>
          </a:p>
          <a:p>
            <a:pPr marL="383540" lvl="1">
              <a:lnSpc>
                <a:spcPct val="70000"/>
              </a:lnSpc>
            </a:pPr>
            <a:endParaRPr lang="en-US" sz="3000">
              <a:solidFill>
                <a:srgbClr val="000000"/>
              </a:solidFill>
              <a:latin typeface="Century Gothic"/>
              <a:ea typeface="Calibri"/>
              <a:cs typeface="Calibri"/>
            </a:endParaRPr>
          </a:p>
          <a:p>
            <a:pPr marL="383540" lvl="1">
              <a:lnSpc>
                <a:spcPct val="70000"/>
              </a:lnSpc>
            </a:pPr>
            <a:r>
              <a:rPr lang="en-US" sz="3000">
                <a:solidFill>
                  <a:srgbClr val="000000"/>
                </a:solidFill>
                <a:latin typeface="Century Gothic"/>
                <a:ea typeface="Calibri"/>
                <a:cs typeface="Calibri"/>
              </a:rPr>
              <a:t>Community-Based Organizations (CBOs)</a:t>
            </a:r>
            <a:endParaRPr lang="en-US" sz="3000">
              <a:latin typeface="Century Gothic"/>
            </a:endParaRPr>
          </a:p>
          <a:p>
            <a:pPr marL="383540" lvl="1">
              <a:lnSpc>
                <a:spcPct val="70000"/>
              </a:lnSpc>
            </a:pPr>
            <a:endParaRPr lang="en-US" sz="3000">
              <a:solidFill>
                <a:srgbClr val="000000"/>
              </a:solidFill>
              <a:latin typeface="Century Gothic"/>
              <a:ea typeface="Calibri"/>
              <a:cs typeface="Calibri"/>
            </a:endParaRPr>
          </a:p>
          <a:p>
            <a:pPr marL="383540" lvl="1">
              <a:lnSpc>
                <a:spcPct val="70000"/>
              </a:lnSpc>
            </a:pPr>
            <a:r>
              <a:rPr lang="en-US" sz="3000">
                <a:solidFill>
                  <a:srgbClr val="000000"/>
                </a:solidFill>
                <a:latin typeface="Century Gothic"/>
                <a:ea typeface="Calibri"/>
                <a:cs typeface="Calibri"/>
              </a:rPr>
              <a:t>Public Academic Institutions </a:t>
            </a:r>
            <a:endParaRPr lang="en-US" sz="3000">
              <a:latin typeface="Century Gothic"/>
            </a:endParaRPr>
          </a:p>
          <a:p>
            <a:pPr marL="383540" lvl="1">
              <a:lnSpc>
                <a:spcPct val="70000"/>
              </a:lnSpc>
            </a:pPr>
            <a:endParaRPr lang="en-US" sz="3000">
              <a:solidFill>
                <a:srgbClr val="000000"/>
              </a:solidFill>
              <a:latin typeface="Century Gothic"/>
              <a:ea typeface="Calibri"/>
              <a:cs typeface="Calibri"/>
            </a:endParaRPr>
          </a:p>
          <a:p>
            <a:pPr marL="383540" lvl="1">
              <a:lnSpc>
                <a:spcPct val="70000"/>
              </a:lnSpc>
            </a:pPr>
            <a:r>
              <a:rPr lang="en-US" sz="3000">
                <a:solidFill>
                  <a:srgbClr val="000000"/>
                </a:solidFill>
                <a:latin typeface="Century Gothic"/>
                <a:ea typeface="Calibri"/>
                <a:cs typeface="Calibri"/>
              </a:rPr>
              <a:t>Coalitions of Non-profits</a:t>
            </a:r>
            <a:endParaRPr lang="en-US" sz="3000">
              <a:latin typeface="Century Gothic"/>
            </a:endParaRPr>
          </a:p>
        </p:txBody>
      </p:sp>
      <p:sp>
        <p:nvSpPr>
          <p:cNvPr id="19" name="Title 1">
            <a:extLst>
              <a:ext uri="{FF2B5EF4-FFF2-40B4-BE49-F238E27FC236}">
                <a16:creationId xmlns:a16="http://schemas.microsoft.com/office/drawing/2014/main" id="{39C506D6-7738-904A-FB5E-8CC6540E2A71}"/>
              </a:ext>
            </a:extLst>
          </p:cNvPr>
          <p:cNvSpPr txBox="1">
            <a:spLocks/>
          </p:cNvSpPr>
          <p:nvPr/>
        </p:nvSpPr>
        <p:spPr>
          <a:xfrm>
            <a:off x="903514" y="633640"/>
            <a:ext cx="7765143" cy="13110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Amasis MT Pro"/>
              </a:rPr>
              <a:t>Eligible Applicants</a:t>
            </a:r>
          </a:p>
        </p:txBody>
      </p:sp>
      <p:sp>
        <p:nvSpPr>
          <p:cNvPr id="3" name="Rectangle 2">
            <a:extLst>
              <a:ext uri="{FF2B5EF4-FFF2-40B4-BE49-F238E27FC236}">
                <a16:creationId xmlns:a16="http://schemas.microsoft.com/office/drawing/2014/main" id="{CC52389D-5181-D78A-9B56-412A830F0814}"/>
              </a:ext>
            </a:extLst>
          </p:cNvPr>
          <p:cNvSpPr/>
          <p:nvPr/>
        </p:nvSpPr>
        <p:spPr>
          <a:xfrm rot="16200000">
            <a:off x="-1024880" y="1044408"/>
            <a:ext cx="2709236" cy="651844"/>
          </a:xfrm>
          <a:prstGeom prst="rect">
            <a:avLst/>
          </a:prstGeom>
          <a:solidFill>
            <a:srgbClr val="ED7D31">
              <a:alpha val="80000"/>
            </a:srgbClr>
          </a:solidFill>
          <a:ln w="12700" cap="flat" cmpd="sng" algn="ctr">
            <a:noFill/>
            <a:prstDash val="solid"/>
          </a:ln>
          <a:effectLst>
            <a:outerShdw blurRad="38100" dist="25400" dir="2700000" algn="br" rotWithShape="0">
              <a:srgbClr val="000000">
                <a:alpha val="60000"/>
              </a:srgbClr>
            </a:outerShdw>
          </a:effectLst>
        </p:spPr>
        <p:txBody>
          <a:bodyPr lIns="91440" tIns="45720" rIns="91440" bIns="45720" rtlCol="0" anchor="ctr"/>
          <a:lstStyle/>
          <a:p>
            <a:pPr algn="r">
              <a:defRPr/>
            </a:pPr>
            <a:r>
              <a:rPr lang="en-US" i="1" kern="0">
                <a:solidFill>
                  <a:srgbClr val="FFFFFF"/>
                </a:solidFill>
                <a:latin typeface="Neue Haas Grotesk Text Pro"/>
              </a:rPr>
              <a:t>Grant Program </a:t>
            </a:r>
            <a:endParaRPr lang="en-US" i="1">
              <a:cs typeface="Calibri"/>
            </a:endParaRPr>
          </a:p>
        </p:txBody>
      </p:sp>
    </p:spTree>
    <p:extLst>
      <p:ext uri="{BB962C8B-B14F-4D97-AF65-F5344CB8AC3E}">
        <p14:creationId xmlns:p14="http://schemas.microsoft.com/office/powerpoint/2010/main" val="2239663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175F-D276-456B-B0D3-8DE3F067D10B}"/>
              </a:ext>
            </a:extLst>
          </p:cNvPr>
          <p:cNvSpPr>
            <a:spLocks noGrp="1"/>
          </p:cNvSpPr>
          <p:nvPr>
            <p:ph type="title"/>
          </p:nvPr>
        </p:nvSpPr>
        <p:spPr/>
        <p:txBody>
          <a:bodyPr/>
          <a:lstStyle/>
          <a:p>
            <a:r>
              <a:rPr lang="en-US" sz="4000" dirty="0">
                <a:latin typeface="Amasis MT Pro"/>
              </a:rPr>
              <a:t>Overview</a:t>
            </a:r>
            <a:endParaRPr lang="en-US" dirty="0">
              <a:latin typeface="Amasis MT Pro"/>
            </a:endParaRPr>
          </a:p>
        </p:txBody>
      </p:sp>
      <p:sp>
        <p:nvSpPr>
          <p:cNvPr id="6" name="Rectangle 5">
            <a:extLst>
              <a:ext uri="{FF2B5EF4-FFF2-40B4-BE49-F238E27FC236}">
                <a16:creationId xmlns:a16="http://schemas.microsoft.com/office/drawing/2014/main" id="{086D4CCC-D5C1-2BF7-118E-6AE36851A19C}"/>
              </a:ext>
            </a:extLst>
          </p:cNvPr>
          <p:cNvSpPr/>
          <p:nvPr/>
        </p:nvSpPr>
        <p:spPr>
          <a:xfrm>
            <a:off x="1536987" y="1725453"/>
            <a:ext cx="4650811" cy="2047590"/>
          </a:xfrm>
          <a:prstGeom prst="rect">
            <a:avLst/>
          </a:prstGeom>
          <a:solidFill>
            <a:srgbClr val="ED7D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latin typeface="Century Gothic"/>
              </a:rPr>
              <a:t>Small Planning Grants</a:t>
            </a:r>
          </a:p>
          <a:p>
            <a:pPr algn="ctr"/>
            <a:r>
              <a:rPr lang="en-US" sz="2400" dirty="0">
                <a:solidFill>
                  <a:schemeClr val="tx1"/>
                </a:solidFill>
                <a:latin typeface="Century Gothic"/>
              </a:rPr>
              <a:t>$100,000-$250,000</a:t>
            </a:r>
          </a:p>
          <a:p>
            <a:pPr algn="ctr"/>
            <a:r>
              <a:rPr lang="en-US" sz="2400" dirty="0">
                <a:solidFill>
                  <a:schemeClr val="tx1"/>
                </a:solidFill>
                <a:latin typeface="Century Gothic"/>
              </a:rPr>
              <a:t>$3 Million Total</a:t>
            </a:r>
            <a:endParaRPr lang="en-US" sz="2400" dirty="0">
              <a:solidFill>
                <a:schemeClr val="tx1"/>
              </a:solidFill>
              <a:latin typeface="Century Gothic" panose="020B0502020202020204" pitchFamily="34" charset="0"/>
            </a:endParaRPr>
          </a:p>
        </p:txBody>
      </p:sp>
      <p:sp>
        <p:nvSpPr>
          <p:cNvPr id="7" name="Rectangle 6">
            <a:extLst>
              <a:ext uri="{FF2B5EF4-FFF2-40B4-BE49-F238E27FC236}">
                <a16:creationId xmlns:a16="http://schemas.microsoft.com/office/drawing/2014/main" id="{CE8495DD-3E29-0DF8-A1A8-EA74AB793451}"/>
              </a:ext>
            </a:extLst>
          </p:cNvPr>
          <p:cNvSpPr/>
          <p:nvPr/>
        </p:nvSpPr>
        <p:spPr>
          <a:xfrm>
            <a:off x="1536986" y="3880770"/>
            <a:ext cx="4650811" cy="2047590"/>
          </a:xfrm>
          <a:prstGeom prst="rect">
            <a:avLst/>
          </a:prstGeom>
          <a:solidFill>
            <a:srgbClr val="ED7D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latin typeface="Century Gothic"/>
              </a:rPr>
              <a:t>Large Planning Grants</a:t>
            </a:r>
          </a:p>
          <a:p>
            <a:pPr algn="ctr"/>
            <a:r>
              <a:rPr lang="en-US" sz="2400" dirty="0">
                <a:solidFill>
                  <a:schemeClr val="tx1"/>
                </a:solidFill>
                <a:latin typeface="Century Gothic"/>
              </a:rPr>
              <a:t>$300,000-$750,000</a:t>
            </a:r>
          </a:p>
          <a:p>
            <a:pPr algn="ctr"/>
            <a:r>
              <a:rPr lang="en-US" sz="2400" dirty="0">
                <a:solidFill>
                  <a:schemeClr val="tx1"/>
                </a:solidFill>
                <a:latin typeface="Century Gothic"/>
              </a:rPr>
              <a:t>$5 Million Total</a:t>
            </a:r>
            <a:endParaRPr lang="en-US" sz="2400" dirty="0">
              <a:solidFill>
                <a:schemeClr val="tx1"/>
              </a:solidFill>
              <a:latin typeface="Century Gothic" panose="020B0502020202020204" pitchFamily="34" charset="0"/>
            </a:endParaRPr>
          </a:p>
        </p:txBody>
      </p:sp>
      <p:sp>
        <p:nvSpPr>
          <p:cNvPr id="9" name="Rectangle 8">
            <a:extLst>
              <a:ext uri="{FF2B5EF4-FFF2-40B4-BE49-F238E27FC236}">
                <a16:creationId xmlns:a16="http://schemas.microsoft.com/office/drawing/2014/main" id="{584ED1E4-6C20-2661-EB6A-D5937ACF2347}"/>
              </a:ext>
            </a:extLst>
          </p:cNvPr>
          <p:cNvSpPr/>
          <p:nvPr/>
        </p:nvSpPr>
        <p:spPr>
          <a:xfrm>
            <a:off x="6322614" y="1725454"/>
            <a:ext cx="4650811" cy="2047590"/>
          </a:xfrm>
          <a:prstGeom prst="rect">
            <a:avLst/>
          </a:prstGeom>
          <a:solidFill>
            <a:srgbClr val="ED7D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latin typeface="Century Gothic"/>
              </a:rPr>
              <a:t>Small Implementation Grants </a:t>
            </a:r>
          </a:p>
          <a:p>
            <a:pPr algn="ctr"/>
            <a:r>
              <a:rPr lang="en-US" sz="2400" dirty="0">
                <a:solidFill>
                  <a:schemeClr val="tx1"/>
                </a:solidFill>
                <a:latin typeface="Century Gothic"/>
              </a:rPr>
              <a:t>$100,000-$450,000</a:t>
            </a:r>
          </a:p>
          <a:p>
            <a:pPr algn="ctr"/>
            <a:r>
              <a:rPr lang="en-US" sz="2400" dirty="0">
                <a:solidFill>
                  <a:schemeClr val="tx1"/>
                </a:solidFill>
                <a:latin typeface="Century Gothic"/>
              </a:rPr>
              <a:t>$3 Million Total</a:t>
            </a:r>
          </a:p>
        </p:txBody>
      </p:sp>
      <p:sp>
        <p:nvSpPr>
          <p:cNvPr id="10" name="Rectangle 9">
            <a:extLst>
              <a:ext uri="{FF2B5EF4-FFF2-40B4-BE49-F238E27FC236}">
                <a16:creationId xmlns:a16="http://schemas.microsoft.com/office/drawing/2014/main" id="{73FA2CD9-E74A-A585-6994-7E3D248613D1}"/>
              </a:ext>
            </a:extLst>
          </p:cNvPr>
          <p:cNvSpPr/>
          <p:nvPr/>
        </p:nvSpPr>
        <p:spPr>
          <a:xfrm>
            <a:off x="6322614" y="3880770"/>
            <a:ext cx="4650811" cy="2047590"/>
          </a:xfrm>
          <a:prstGeom prst="rect">
            <a:avLst/>
          </a:prstGeom>
          <a:solidFill>
            <a:srgbClr val="ED7D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latin typeface="Century Gothic"/>
              </a:rPr>
              <a:t>Large Implementation Grants </a:t>
            </a:r>
          </a:p>
          <a:p>
            <a:pPr algn="ctr"/>
            <a:r>
              <a:rPr lang="en-US" sz="2400" dirty="0">
                <a:solidFill>
                  <a:schemeClr val="tx1"/>
                </a:solidFill>
                <a:latin typeface="Century Gothic"/>
              </a:rPr>
              <a:t>$500,000-$4 Million</a:t>
            </a:r>
          </a:p>
          <a:p>
            <a:pPr algn="ctr"/>
            <a:r>
              <a:rPr lang="en-US" sz="2400" dirty="0">
                <a:solidFill>
                  <a:schemeClr val="tx1"/>
                </a:solidFill>
                <a:latin typeface="Century Gothic"/>
              </a:rPr>
              <a:t>$9 Million Total</a:t>
            </a:r>
            <a:endParaRPr lang="en-US" sz="2400" dirty="0">
              <a:solidFill>
                <a:schemeClr val="tx1"/>
              </a:solidFill>
              <a:latin typeface="Century Gothic" panose="020B0502020202020204" pitchFamily="34" charset="0"/>
            </a:endParaRPr>
          </a:p>
        </p:txBody>
      </p:sp>
      <p:sp>
        <p:nvSpPr>
          <p:cNvPr id="4" name="Rectangle 3">
            <a:extLst>
              <a:ext uri="{FF2B5EF4-FFF2-40B4-BE49-F238E27FC236}">
                <a16:creationId xmlns:a16="http://schemas.microsoft.com/office/drawing/2014/main" id="{EDF4B131-2F13-1833-3797-47AA57608F23}"/>
              </a:ext>
            </a:extLst>
          </p:cNvPr>
          <p:cNvSpPr/>
          <p:nvPr/>
        </p:nvSpPr>
        <p:spPr>
          <a:xfrm rot="16200000">
            <a:off x="-1024880" y="1044408"/>
            <a:ext cx="2709236" cy="651844"/>
          </a:xfrm>
          <a:prstGeom prst="rect">
            <a:avLst/>
          </a:prstGeom>
          <a:solidFill>
            <a:srgbClr val="ED7D31">
              <a:alpha val="80000"/>
            </a:srgbClr>
          </a:solidFill>
          <a:ln w="12700" cap="flat" cmpd="sng" algn="ctr">
            <a:noFill/>
            <a:prstDash val="solid"/>
          </a:ln>
          <a:effectLst>
            <a:outerShdw blurRad="38100" dist="25400" dir="2700000" algn="br" rotWithShape="0">
              <a:srgbClr val="000000">
                <a:alpha val="60000"/>
              </a:srgbClr>
            </a:outerShdw>
          </a:effectLst>
        </p:spPr>
        <p:txBody>
          <a:bodyPr lIns="91440" tIns="45720" rIns="91440" bIns="45720" rtlCol="0" anchor="ctr"/>
          <a:lstStyle/>
          <a:p>
            <a:pPr algn="r">
              <a:defRPr/>
            </a:pPr>
            <a:r>
              <a:rPr lang="en-US" i="1" kern="0" dirty="0">
                <a:solidFill>
                  <a:srgbClr val="FFFFFF"/>
                </a:solidFill>
                <a:latin typeface="Neue Haas Grotesk Text Pro"/>
              </a:rPr>
              <a:t>Grant Program </a:t>
            </a:r>
            <a:endParaRPr lang="en-US" i="1" dirty="0">
              <a:cs typeface="Calibri"/>
            </a:endParaRPr>
          </a:p>
        </p:txBody>
      </p:sp>
    </p:spTree>
    <p:extLst>
      <p:ext uri="{BB962C8B-B14F-4D97-AF65-F5344CB8AC3E}">
        <p14:creationId xmlns:p14="http://schemas.microsoft.com/office/powerpoint/2010/main" val="1078066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8A9170B-B037-E09E-2FCC-DFF0EDAE5FE8}"/>
              </a:ext>
            </a:extLst>
          </p:cNvPr>
          <p:cNvSpPr txBox="1">
            <a:spLocks/>
          </p:cNvSpPr>
          <p:nvPr/>
        </p:nvSpPr>
        <p:spPr>
          <a:xfrm>
            <a:off x="205596" y="362496"/>
            <a:ext cx="11737675" cy="135431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entury Gothic"/>
              </a:rPr>
              <a:t>Small Planning Grants</a:t>
            </a:r>
          </a:p>
        </p:txBody>
      </p:sp>
      <p:pic>
        <p:nvPicPr>
          <p:cNvPr id="13" name="Graphic 9" descr="Group of men with solid fill">
            <a:extLst>
              <a:ext uri="{FF2B5EF4-FFF2-40B4-BE49-F238E27FC236}">
                <a16:creationId xmlns:a16="http://schemas.microsoft.com/office/drawing/2014/main" id="{46A2B086-2ACC-D868-1161-F33E712BC3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7814" y="2524745"/>
            <a:ext cx="914400" cy="914400"/>
          </a:xfrm>
          <a:prstGeom prst="rect">
            <a:avLst/>
          </a:prstGeom>
        </p:spPr>
      </p:pic>
      <p:sp>
        <p:nvSpPr>
          <p:cNvPr id="14" name="TextBox 18">
            <a:extLst>
              <a:ext uri="{FF2B5EF4-FFF2-40B4-BE49-F238E27FC236}">
                <a16:creationId xmlns:a16="http://schemas.microsoft.com/office/drawing/2014/main" id="{4B40ADE2-A880-290F-84BE-C0B90CECE6A7}"/>
              </a:ext>
            </a:extLst>
          </p:cNvPr>
          <p:cNvSpPr txBox="1"/>
          <p:nvPr/>
        </p:nvSpPr>
        <p:spPr>
          <a:xfrm>
            <a:off x="2073942" y="2752678"/>
            <a:ext cx="4171428"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ED7D31"/>
                </a:solidFill>
                <a:latin typeface="Century Gothic"/>
              </a:rPr>
              <a:t>Capacity Development</a:t>
            </a:r>
          </a:p>
        </p:txBody>
      </p:sp>
      <p:pic>
        <p:nvPicPr>
          <p:cNvPr id="15" name="Graphic 20" descr="Handshake with solid fill">
            <a:extLst>
              <a:ext uri="{FF2B5EF4-FFF2-40B4-BE49-F238E27FC236}">
                <a16:creationId xmlns:a16="http://schemas.microsoft.com/office/drawing/2014/main" id="{70A0AF91-73CA-625B-FFDB-0E64BEC879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0148" y="3558799"/>
            <a:ext cx="914400" cy="914400"/>
          </a:xfrm>
          <a:prstGeom prst="rect">
            <a:avLst/>
          </a:prstGeom>
        </p:spPr>
      </p:pic>
      <p:sp>
        <p:nvSpPr>
          <p:cNvPr id="17" name="TextBox 12">
            <a:extLst>
              <a:ext uri="{FF2B5EF4-FFF2-40B4-BE49-F238E27FC236}">
                <a16:creationId xmlns:a16="http://schemas.microsoft.com/office/drawing/2014/main" id="{AB06F875-BADF-D31F-53BA-F36D751D3055}"/>
              </a:ext>
            </a:extLst>
          </p:cNvPr>
          <p:cNvSpPr txBox="1"/>
          <p:nvPr/>
        </p:nvSpPr>
        <p:spPr>
          <a:xfrm>
            <a:off x="2073944" y="3787671"/>
            <a:ext cx="4171426"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ED7D31"/>
                </a:solidFill>
                <a:latin typeface="Century Gothic"/>
              </a:rPr>
              <a:t>Pre-Planning Activities</a:t>
            </a:r>
          </a:p>
        </p:txBody>
      </p:sp>
      <p:grpSp>
        <p:nvGrpSpPr>
          <p:cNvPr id="18" name="Group 17">
            <a:extLst>
              <a:ext uri="{FF2B5EF4-FFF2-40B4-BE49-F238E27FC236}">
                <a16:creationId xmlns:a16="http://schemas.microsoft.com/office/drawing/2014/main" id="{92F352BF-8535-DA6C-C7A1-8DC41A5DA88E}"/>
              </a:ext>
            </a:extLst>
          </p:cNvPr>
          <p:cNvGrpSpPr/>
          <p:nvPr/>
        </p:nvGrpSpPr>
        <p:grpSpPr>
          <a:xfrm>
            <a:off x="836478" y="4656478"/>
            <a:ext cx="5419418" cy="1062856"/>
            <a:chOff x="1605343" y="4532910"/>
            <a:chExt cx="5419418" cy="1062856"/>
          </a:xfrm>
        </p:grpSpPr>
        <p:pic>
          <p:nvPicPr>
            <p:cNvPr id="19" name="Graphic 15" descr="Layers Design with solid fill">
              <a:extLst>
                <a:ext uri="{FF2B5EF4-FFF2-40B4-BE49-F238E27FC236}">
                  <a16:creationId xmlns:a16="http://schemas.microsoft.com/office/drawing/2014/main" id="{079EAB1E-C2DA-2F87-BF42-F5E6EC312B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05343" y="4532910"/>
              <a:ext cx="914400" cy="914400"/>
            </a:xfrm>
            <a:prstGeom prst="rect">
              <a:avLst/>
            </a:prstGeom>
          </p:spPr>
        </p:pic>
        <p:sp>
          <p:nvSpPr>
            <p:cNvPr id="20" name="TextBox 16">
              <a:extLst>
                <a:ext uri="{FF2B5EF4-FFF2-40B4-BE49-F238E27FC236}">
                  <a16:creationId xmlns:a16="http://schemas.microsoft.com/office/drawing/2014/main" id="{080229ED-AE72-6D9E-1A59-78DA922A0831}"/>
                </a:ext>
              </a:extLst>
            </p:cNvPr>
            <p:cNvSpPr txBox="1"/>
            <p:nvPr/>
          </p:nvSpPr>
          <p:spPr>
            <a:xfrm>
              <a:off x="2839604" y="4764769"/>
              <a:ext cx="4185157"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ED7D31"/>
                  </a:solidFill>
                  <a:latin typeface="Century Gothic"/>
                </a:rPr>
                <a:t>Small Scale Planning</a:t>
              </a:r>
              <a:endParaRPr lang="en-US" dirty="0"/>
            </a:p>
            <a:p>
              <a:r>
                <a:rPr lang="en-US" sz="2400" b="1" dirty="0">
                  <a:solidFill>
                    <a:srgbClr val="ED7D31"/>
                  </a:solidFill>
                  <a:latin typeface="Century Gothic"/>
                </a:rPr>
                <a:t>&amp; Project Development</a:t>
              </a:r>
              <a:endParaRPr lang="en-US" dirty="0"/>
            </a:p>
          </p:txBody>
        </p:sp>
      </p:grpSp>
      <p:sp>
        <p:nvSpPr>
          <p:cNvPr id="24" name="Title 1">
            <a:extLst>
              <a:ext uri="{FF2B5EF4-FFF2-40B4-BE49-F238E27FC236}">
                <a16:creationId xmlns:a16="http://schemas.microsoft.com/office/drawing/2014/main" id="{957937CD-B393-8283-785B-DEE9D8EDE826}"/>
              </a:ext>
            </a:extLst>
          </p:cNvPr>
          <p:cNvSpPr txBox="1">
            <a:spLocks/>
          </p:cNvSpPr>
          <p:nvPr/>
        </p:nvSpPr>
        <p:spPr>
          <a:xfrm>
            <a:off x="1048657" y="408669"/>
            <a:ext cx="7765143" cy="13110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Amasis MT Pro"/>
              </a:rPr>
              <a:t>Planning Grants</a:t>
            </a:r>
          </a:p>
        </p:txBody>
      </p:sp>
      <p:sp>
        <p:nvSpPr>
          <p:cNvPr id="5" name="Rectangle 4">
            <a:extLst>
              <a:ext uri="{FF2B5EF4-FFF2-40B4-BE49-F238E27FC236}">
                <a16:creationId xmlns:a16="http://schemas.microsoft.com/office/drawing/2014/main" id="{8249F6D2-1339-102F-6EBB-24B1E890F90D}"/>
              </a:ext>
            </a:extLst>
          </p:cNvPr>
          <p:cNvSpPr/>
          <p:nvPr/>
        </p:nvSpPr>
        <p:spPr>
          <a:xfrm rot="16200000">
            <a:off x="-1024880" y="1044408"/>
            <a:ext cx="2709236" cy="651844"/>
          </a:xfrm>
          <a:prstGeom prst="rect">
            <a:avLst/>
          </a:prstGeom>
          <a:solidFill>
            <a:srgbClr val="ED7D31">
              <a:alpha val="80000"/>
            </a:srgbClr>
          </a:solidFill>
          <a:ln w="12700" cap="flat" cmpd="sng" algn="ctr">
            <a:noFill/>
            <a:prstDash val="solid"/>
          </a:ln>
          <a:effectLst>
            <a:outerShdw blurRad="38100" dist="25400" dir="2700000" algn="br" rotWithShape="0">
              <a:srgbClr val="000000">
                <a:alpha val="60000"/>
              </a:srgbClr>
            </a:outerShdw>
          </a:effectLst>
        </p:spPr>
        <p:txBody>
          <a:bodyPr lIns="91440" tIns="45720" rIns="91440" bIns="45720" rtlCol="0" anchor="ctr"/>
          <a:lstStyle/>
          <a:p>
            <a:pPr algn="r">
              <a:defRPr/>
            </a:pPr>
            <a:r>
              <a:rPr lang="en-US" i="1" kern="0" dirty="0">
                <a:solidFill>
                  <a:srgbClr val="FFFFFF"/>
                </a:solidFill>
                <a:latin typeface="Neue Haas Grotesk Text Pro"/>
              </a:rPr>
              <a:t>Grant Program </a:t>
            </a:r>
            <a:endParaRPr lang="en-US" i="1" dirty="0">
              <a:cs typeface="Calibri"/>
            </a:endParaRPr>
          </a:p>
        </p:txBody>
      </p:sp>
      <p:sp>
        <p:nvSpPr>
          <p:cNvPr id="2" name="TextBox 18">
            <a:extLst>
              <a:ext uri="{FF2B5EF4-FFF2-40B4-BE49-F238E27FC236}">
                <a16:creationId xmlns:a16="http://schemas.microsoft.com/office/drawing/2014/main" id="{FBEA2F52-F3D0-7F50-D107-B6884D3128E5}"/>
              </a:ext>
            </a:extLst>
          </p:cNvPr>
          <p:cNvSpPr txBox="1"/>
          <p:nvPr/>
        </p:nvSpPr>
        <p:spPr>
          <a:xfrm>
            <a:off x="887035" y="1937845"/>
            <a:ext cx="5008941"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000000"/>
                </a:solidFill>
                <a:latin typeface="Century Gothic"/>
              </a:rPr>
              <a:t>Small Planning Grants</a:t>
            </a:r>
            <a:endParaRPr lang="en-US"/>
          </a:p>
        </p:txBody>
      </p:sp>
      <p:sp>
        <p:nvSpPr>
          <p:cNvPr id="11" name="TextBox 18">
            <a:extLst>
              <a:ext uri="{FF2B5EF4-FFF2-40B4-BE49-F238E27FC236}">
                <a16:creationId xmlns:a16="http://schemas.microsoft.com/office/drawing/2014/main" id="{4F63EEDE-9A0A-741C-8E58-74BA0B55F405}"/>
              </a:ext>
            </a:extLst>
          </p:cNvPr>
          <p:cNvSpPr txBox="1"/>
          <p:nvPr/>
        </p:nvSpPr>
        <p:spPr>
          <a:xfrm>
            <a:off x="6035683" y="1937845"/>
            <a:ext cx="5008941"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000000"/>
                </a:solidFill>
                <a:latin typeface="Century Gothic"/>
              </a:rPr>
              <a:t>Large Planning Grants</a:t>
            </a:r>
            <a:endParaRPr lang="en-US"/>
          </a:p>
        </p:txBody>
      </p:sp>
      <p:sp>
        <p:nvSpPr>
          <p:cNvPr id="26" name="TextBox 18">
            <a:extLst>
              <a:ext uri="{FF2B5EF4-FFF2-40B4-BE49-F238E27FC236}">
                <a16:creationId xmlns:a16="http://schemas.microsoft.com/office/drawing/2014/main" id="{BF4B7CA2-502F-D30C-FC6A-86B08A0F318D}"/>
              </a:ext>
            </a:extLst>
          </p:cNvPr>
          <p:cNvSpPr txBox="1"/>
          <p:nvPr/>
        </p:nvSpPr>
        <p:spPr>
          <a:xfrm>
            <a:off x="7058522" y="2761833"/>
            <a:ext cx="5050130"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ED7D31"/>
                </a:solidFill>
                <a:latin typeface="Century Gothic"/>
              </a:rPr>
              <a:t>Comprehensive Local Heat Action Plans</a:t>
            </a:r>
          </a:p>
        </p:txBody>
      </p:sp>
      <p:sp>
        <p:nvSpPr>
          <p:cNvPr id="28" name="TextBox 12">
            <a:extLst>
              <a:ext uri="{FF2B5EF4-FFF2-40B4-BE49-F238E27FC236}">
                <a16:creationId xmlns:a16="http://schemas.microsoft.com/office/drawing/2014/main" id="{7BA3A64F-F1BC-E9A9-FD09-848A69109CD6}"/>
              </a:ext>
            </a:extLst>
          </p:cNvPr>
          <p:cNvSpPr txBox="1"/>
          <p:nvPr/>
        </p:nvSpPr>
        <p:spPr>
          <a:xfrm>
            <a:off x="7058522" y="3740075"/>
            <a:ext cx="4912832"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ED7D31"/>
                </a:solidFill>
                <a:latin typeface="Century Gothic"/>
                <a:ea typeface="+mn-lt"/>
                <a:cs typeface="+mn-lt"/>
              </a:rPr>
              <a:t>Amend/integrate, align/prepare existing planning documents </a:t>
            </a:r>
            <a:endParaRPr lang="en-US" sz="2400" b="1">
              <a:solidFill>
                <a:srgbClr val="ED7D31"/>
              </a:solidFill>
              <a:latin typeface="Century Gothic"/>
              <a:cs typeface="Calibri" panose="020F0502020204030204"/>
            </a:endParaRPr>
          </a:p>
        </p:txBody>
      </p:sp>
      <p:sp>
        <p:nvSpPr>
          <p:cNvPr id="30" name="TextBox 5">
            <a:extLst>
              <a:ext uri="{FF2B5EF4-FFF2-40B4-BE49-F238E27FC236}">
                <a16:creationId xmlns:a16="http://schemas.microsoft.com/office/drawing/2014/main" id="{D23BA590-9259-B938-C840-1282FFC28E39}"/>
              </a:ext>
            </a:extLst>
          </p:cNvPr>
          <p:cNvSpPr txBox="1"/>
          <p:nvPr/>
        </p:nvSpPr>
        <p:spPr>
          <a:xfrm>
            <a:off x="7058521" y="5178491"/>
            <a:ext cx="4919697"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ED7D31"/>
                </a:solidFill>
                <a:latin typeface="Century Gothic"/>
                <a:ea typeface="+mn-lt"/>
                <a:cs typeface="+mn-lt"/>
              </a:rPr>
              <a:t>Conducting Studies</a:t>
            </a:r>
          </a:p>
        </p:txBody>
      </p:sp>
      <p:pic>
        <p:nvPicPr>
          <p:cNvPr id="32" name="Graphic 6" descr="Blueprint with solid fill">
            <a:extLst>
              <a:ext uri="{FF2B5EF4-FFF2-40B4-BE49-F238E27FC236}">
                <a16:creationId xmlns:a16="http://schemas.microsoft.com/office/drawing/2014/main" id="{A7A7318A-3BB2-1D57-2882-148F13194F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34903" y="2581419"/>
            <a:ext cx="914400" cy="914400"/>
          </a:xfrm>
          <a:prstGeom prst="rect">
            <a:avLst/>
          </a:prstGeom>
        </p:spPr>
      </p:pic>
      <p:pic>
        <p:nvPicPr>
          <p:cNvPr id="34" name="Graphic 10" descr="Pencil with solid fill">
            <a:extLst>
              <a:ext uri="{FF2B5EF4-FFF2-40B4-BE49-F238E27FC236}">
                <a16:creationId xmlns:a16="http://schemas.microsoft.com/office/drawing/2014/main" id="{B00B7F6A-8644-ED35-3EAF-AB23576F33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78837" y="3953019"/>
            <a:ext cx="728134" cy="745067"/>
          </a:xfrm>
          <a:prstGeom prst="rect">
            <a:avLst/>
          </a:prstGeom>
        </p:spPr>
      </p:pic>
      <p:pic>
        <p:nvPicPr>
          <p:cNvPr id="36" name="Graphic 11" descr="Meeting with solid fill">
            <a:extLst>
              <a:ext uri="{FF2B5EF4-FFF2-40B4-BE49-F238E27FC236}">
                <a16:creationId xmlns:a16="http://schemas.microsoft.com/office/drawing/2014/main" id="{B69C4536-C887-0516-39B4-32ED31BD217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19570" y="4943618"/>
            <a:ext cx="829734" cy="812800"/>
          </a:xfrm>
          <a:prstGeom prst="rect">
            <a:avLst/>
          </a:prstGeom>
        </p:spPr>
      </p:pic>
    </p:spTree>
    <p:extLst>
      <p:ext uri="{BB962C8B-B14F-4D97-AF65-F5344CB8AC3E}">
        <p14:creationId xmlns:p14="http://schemas.microsoft.com/office/powerpoint/2010/main" val="434795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2D823-41AC-D756-CCED-5B10F9692713}"/>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230213BB-A3B6-66C2-3021-0E5E01453CF0}"/>
              </a:ext>
            </a:extLst>
          </p:cNvPr>
          <p:cNvSpPr txBox="1">
            <a:spLocks/>
          </p:cNvSpPr>
          <p:nvPr/>
        </p:nvSpPr>
        <p:spPr>
          <a:xfrm>
            <a:off x="205596" y="362496"/>
            <a:ext cx="11737675" cy="135431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entury Gothic"/>
              </a:rPr>
              <a:t>Small Planning Grants</a:t>
            </a:r>
          </a:p>
        </p:txBody>
      </p:sp>
      <p:sp>
        <p:nvSpPr>
          <p:cNvPr id="2" name="Rectangle 1">
            <a:extLst>
              <a:ext uri="{FF2B5EF4-FFF2-40B4-BE49-F238E27FC236}">
                <a16:creationId xmlns:a16="http://schemas.microsoft.com/office/drawing/2014/main" id="{7E52FE35-6E18-E7C4-8CF0-F2BF9C0F824B}"/>
              </a:ext>
            </a:extLst>
          </p:cNvPr>
          <p:cNvSpPr/>
          <p:nvPr/>
        </p:nvSpPr>
        <p:spPr>
          <a:xfrm>
            <a:off x="1373701" y="1898949"/>
            <a:ext cx="4331497" cy="3099876"/>
          </a:xfrm>
          <a:prstGeom prst="rect">
            <a:avLst/>
          </a:prstGeom>
          <a:solidFill>
            <a:srgbClr val="ED7D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latin typeface="Century Gothic"/>
              </a:rPr>
              <a:t>Small Implementation Grants</a:t>
            </a:r>
            <a:br>
              <a:rPr lang="en-US" sz="2400" b="1" dirty="0">
                <a:solidFill>
                  <a:schemeClr val="tx1"/>
                </a:solidFill>
                <a:latin typeface="Century Gothic"/>
              </a:rPr>
            </a:br>
            <a:endParaRPr lang="en-US" sz="2400" b="1" dirty="0">
              <a:solidFill>
                <a:schemeClr val="tx1"/>
              </a:solidFill>
              <a:latin typeface="Century Gothic"/>
            </a:endParaRPr>
          </a:p>
          <a:p>
            <a:pPr algn="ctr"/>
            <a:r>
              <a:rPr lang="en-US" sz="2400" dirty="0">
                <a:solidFill>
                  <a:schemeClr val="tx1"/>
                </a:solidFill>
                <a:latin typeface="Century Gothic"/>
              </a:rPr>
              <a:t>Smaller scale projects</a:t>
            </a:r>
            <a:endParaRPr lang="en-US" sz="2400" i="1" dirty="0">
              <a:solidFill>
                <a:schemeClr val="tx1"/>
              </a:solidFill>
              <a:latin typeface="Century Gothic"/>
            </a:endParaRPr>
          </a:p>
        </p:txBody>
      </p:sp>
      <p:sp>
        <p:nvSpPr>
          <p:cNvPr id="11" name="Rectangle 10">
            <a:extLst>
              <a:ext uri="{FF2B5EF4-FFF2-40B4-BE49-F238E27FC236}">
                <a16:creationId xmlns:a16="http://schemas.microsoft.com/office/drawing/2014/main" id="{2805C2EF-510F-943F-B520-6BC3639BE675}"/>
              </a:ext>
            </a:extLst>
          </p:cNvPr>
          <p:cNvSpPr/>
          <p:nvPr/>
        </p:nvSpPr>
        <p:spPr>
          <a:xfrm>
            <a:off x="6229452" y="1898949"/>
            <a:ext cx="4331496" cy="3064434"/>
          </a:xfrm>
          <a:prstGeom prst="rect">
            <a:avLst/>
          </a:prstGeom>
          <a:solidFill>
            <a:srgbClr val="ED7D3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latin typeface="Century Gothic"/>
              </a:rPr>
              <a:t>Large Implementation Grants</a:t>
            </a:r>
            <a:endParaRPr lang="en-US" dirty="0">
              <a:solidFill>
                <a:schemeClr val="tx1"/>
              </a:solidFill>
            </a:endParaRPr>
          </a:p>
          <a:p>
            <a:pPr algn="ctr"/>
            <a:endParaRPr lang="en-US" dirty="0">
              <a:solidFill>
                <a:schemeClr val="tx1"/>
              </a:solidFill>
            </a:endParaRPr>
          </a:p>
          <a:p>
            <a:pPr algn="ctr"/>
            <a:r>
              <a:rPr lang="en-US" sz="2400">
                <a:solidFill>
                  <a:schemeClr val="tx1"/>
                </a:solidFill>
                <a:latin typeface="Century Gothic"/>
              </a:rPr>
              <a:t>Larger scale projects </a:t>
            </a:r>
            <a:endParaRPr lang="en-US" sz="2400" i="1">
              <a:solidFill>
                <a:schemeClr val="tx1"/>
              </a:solidFill>
              <a:latin typeface="Century Gothic" panose="020B0502020202020204" pitchFamily="34" charset="0"/>
            </a:endParaRPr>
          </a:p>
        </p:txBody>
      </p:sp>
      <p:sp>
        <p:nvSpPr>
          <p:cNvPr id="14" name="Title 1">
            <a:extLst>
              <a:ext uri="{FF2B5EF4-FFF2-40B4-BE49-F238E27FC236}">
                <a16:creationId xmlns:a16="http://schemas.microsoft.com/office/drawing/2014/main" id="{C35EC55C-159F-D250-6AEB-DD50AC6BA077}"/>
              </a:ext>
            </a:extLst>
          </p:cNvPr>
          <p:cNvSpPr txBox="1">
            <a:spLocks/>
          </p:cNvSpPr>
          <p:nvPr/>
        </p:nvSpPr>
        <p:spPr>
          <a:xfrm>
            <a:off x="961571" y="299812"/>
            <a:ext cx="7765143" cy="13110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Amasis MT Pro"/>
              </a:rPr>
              <a:t>Implementation Grants</a:t>
            </a:r>
          </a:p>
        </p:txBody>
      </p:sp>
      <p:sp>
        <p:nvSpPr>
          <p:cNvPr id="4" name="Rectangle 3">
            <a:extLst>
              <a:ext uri="{FF2B5EF4-FFF2-40B4-BE49-F238E27FC236}">
                <a16:creationId xmlns:a16="http://schemas.microsoft.com/office/drawing/2014/main" id="{1533C439-6BEF-EAF0-D866-76B44AAF8F02}"/>
              </a:ext>
            </a:extLst>
          </p:cNvPr>
          <p:cNvSpPr/>
          <p:nvPr/>
        </p:nvSpPr>
        <p:spPr>
          <a:xfrm rot="16200000">
            <a:off x="-1024880" y="1044408"/>
            <a:ext cx="2709236" cy="651844"/>
          </a:xfrm>
          <a:prstGeom prst="rect">
            <a:avLst/>
          </a:prstGeom>
          <a:solidFill>
            <a:srgbClr val="ED7D31">
              <a:alpha val="80000"/>
            </a:srgbClr>
          </a:solidFill>
          <a:ln w="12700" cap="flat" cmpd="sng" algn="ctr">
            <a:noFill/>
            <a:prstDash val="solid"/>
          </a:ln>
          <a:effectLst>
            <a:outerShdw blurRad="38100" dist="25400" dir="2700000" algn="br" rotWithShape="0">
              <a:srgbClr val="000000">
                <a:alpha val="60000"/>
              </a:srgbClr>
            </a:outerShdw>
          </a:effectLst>
        </p:spPr>
        <p:txBody>
          <a:bodyPr lIns="91440" tIns="45720" rIns="91440" bIns="45720" rtlCol="0" anchor="ctr"/>
          <a:lstStyle/>
          <a:p>
            <a:pPr algn="r">
              <a:defRPr/>
            </a:pPr>
            <a:r>
              <a:rPr lang="en-US" i="1" kern="0">
                <a:solidFill>
                  <a:srgbClr val="FFFFFF"/>
                </a:solidFill>
                <a:latin typeface="Neue Haas Grotesk Text Pro"/>
              </a:rPr>
              <a:t>Grant Program </a:t>
            </a:r>
            <a:endParaRPr lang="en-US" i="1">
              <a:cs typeface="Calibri"/>
            </a:endParaRPr>
          </a:p>
        </p:txBody>
      </p:sp>
    </p:spTree>
    <p:extLst>
      <p:ext uri="{BB962C8B-B14F-4D97-AF65-F5344CB8AC3E}">
        <p14:creationId xmlns:p14="http://schemas.microsoft.com/office/powerpoint/2010/main" val="1578693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0EC19-67FC-6C5D-6A7A-8CEBF71246DF}"/>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0FDC8493-2737-4B4E-1BCB-71F225B9D36C}"/>
              </a:ext>
            </a:extLst>
          </p:cNvPr>
          <p:cNvSpPr txBox="1">
            <a:spLocks/>
          </p:cNvSpPr>
          <p:nvPr/>
        </p:nvSpPr>
        <p:spPr>
          <a:xfrm>
            <a:off x="205596" y="362496"/>
            <a:ext cx="11737675" cy="135431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entury Gothic"/>
              </a:rPr>
              <a:t>Small Planning Grants</a:t>
            </a:r>
          </a:p>
        </p:txBody>
      </p:sp>
      <p:sp>
        <p:nvSpPr>
          <p:cNvPr id="24" name="Title 1">
            <a:extLst>
              <a:ext uri="{FF2B5EF4-FFF2-40B4-BE49-F238E27FC236}">
                <a16:creationId xmlns:a16="http://schemas.microsoft.com/office/drawing/2014/main" id="{935901F9-76CC-5A98-21E8-BFEF645A5E30}"/>
              </a:ext>
            </a:extLst>
          </p:cNvPr>
          <p:cNvSpPr txBox="1">
            <a:spLocks/>
          </p:cNvSpPr>
          <p:nvPr/>
        </p:nvSpPr>
        <p:spPr>
          <a:xfrm>
            <a:off x="961571" y="299812"/>
            <a:ext cx="7765143" cy="13110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Amasis MT Pro"/>
              </a:rPr>
              <a:t>Implementation Grants</a:t>
            </a:r>
          </a:p>
        </p:txBody>
      </p:sp>
      <p:sp>
        <p:nvSpPr>
          <p:cNvPr id="3" name="TextBox 13">
            <a:extLst>
              <a:ext uri="{FF2B5EF4-FFF2-40B4-BE49-F238E27FC236}">
                <a16:creationId xmlns:a16="http://schemas.microsoft.com/office/drawing/2014/main" id="{AFDE1F93-BBFE-D50B-B118-7B0B2575C7CB}"/>
              </a:ext>
            </a:extLst>
          </p:cNvPr>
          <p:cNvSpPr txBox="1"/>
          <p:nvPr/>
        </p:nvSpPr>
        <p:spPr>
          <a:xfrm>
            <a:off x="963141" y="1525012"/>
            <a:ext cx="4878965" cy="494750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ED7D31"/>
                </a:solidFill>
                <a:latin typeface="Century Gothic"/>
                <a:cs typeface="Calibri"/>
              </a:rPr>
              <a:t>Track A: Build Public Awareness and Notification</a:t>
            </a:r>
          </a:p>
          <a:p>
            <a:pPr marL="342900" indent="-342900">
              <a:spcAft>
                <a:spcPts val="1500"/>
              </a:spcAft>
              <a:buFont typeface="Arial,Sans-Serif"/>
              <a:buChar char="•"/>
            </a:pPr>
            <a:r>
              <a:rPr lang="en-US" b="1">
                <a:latin typeface="Century Gothic"/>
                <a:cs typeface="Calibri"/>
              </a:rPr>
              <a:t>Neighborhood resilience events  </a:t>
            </a:r>
          </a:p>
          <a:p>
            <a:pPr marL="342900" indent="-342900">
              <a:spcAft>
                <a:spcPts val="1500"/>
              </a:spcAft>
              <a:buFont typeface="Arial,Sans-Serif"/>
              <a:buChar char="•"/>
            </a:pPr>
            <a:r>
              <a:rPr lang="en-US" b="1">
                <a:latin typeface="Century Gothic"/>
                <a:cs typeface="Calibri"/>
              </a:rPr>
              <a:t>Educational programming </a:t>
            </a:r>
          </a:p>
          <a:p>
            <a:pPr marL="342900" indent="-342900">
              <a:spcAft>
                <a:spcPts val="1500"/>
              </a:spcAft>
              <a:buFont typeface="Arial,Sans-Serif"/>
              <a:buChar char="•"/>
            </a:pPr>
            <a:r>
              <a:rPr lang="en-US" b="1">
                <a:latin typeface="Century Gothic"/>
                <a:cs typeface="Calibri"/>
              </a:rPr>
              <a:t>Assistance applying for and receiving community services </a:t>
            </a:r>
            <a:endParaRPr lang="en-US">
              <a:ea typeface="Calibri"/>
              <a:cs typeface="Calibri"/>
            </a:endParaRPr>
          </a:p>
          <a:p>
            <a:pPr marL="342900" indent="-342900">
              <a:spcAft>
                <a:spcPts val="1500"/>
              </a:spcAft>
              <a:buFont typeface="Arial,Sans-Serif"/>
              <a:buChar char="•"/>
            </a:pPr>
            <a:r>
              <a:rPr lang="en-US" b="1">
                <a:latin typeface="Century Gothic"/>
                <a:cs typeface="Calibri"/>
              </a:rPr>
              <a:t>“Cool Buddy” programs</a:t>
            </a:r>
          </a:p>
          <a:p>
            <a:pPr marL="342900" indent="-342900">
              <a:spcAft>
                <a:spcPts val="1500"/>
              </a:spcAft>
              <a:buFont typeface="Arial,Sans-Serif"/>
              <a:buChar char="•"/>
            </a:pPr>
            <a:r>
              <a:rPr lang="en-US" b="1">
                <a:latin typeface="Century Gothic"/>
                <a:cs typeface="Calibri"/>
              </a:rPr>
              <a:t>Placemaking projects and informational signage </a:t>
            </a:r>
          </a:p>
          <a:p>
            <a:pPr marL="342900" indent="-342900">
              <a:spcAft>
                <a:spcPts val="1500"/>
              </a:spcAft>
              <a:buFont typeface="Arial,Sans-Serif"/>
              <a:buChar char="•"/>
            </a:pPr>
            <a:r>
              <a:rPr lang="en-US" b="1">
                <a:latin typeface="Century Gothic"/>
                <a:cs typeface="Calibri"/>
              </a:rPr>
              <a:t>Art and culture projects for awareness  </a:t>
            </a:r>
          </a:p>
          <a:p>
            <a:pPr marL="342900" indent="-342900">
              <a:spcAft>
                <a:spcPts val="1500"/>
              </a:spcAft>
              <a:buFont typeface="Arial,Sans-Serif"/>
              <a:buChar char="•"/>
            </a:pPr>
            <a:r>
              <a:rPr lang="en-US" b="1">
                <a:latin typeface="Century Gothic"/>
                <a:cs typeface="Calibri"/>
              </a:rPr>
              <a:t>Youth empowerment and leadership  </a:t>
            </a:r>
          </a:p>
          <a:p>
            <a:pPr marL="342900" indent="-342900">
              <a:spcAft>
                <a:spcPts val="1500"/>
              </a:spcAft>
              <a:buFont typeface="Arial,Sans-Serif"/>
              <a:buChar char="•"/>
            </a:pPr>
            <a:r>
              <a:rPr lang="en-US" b="1">
                <a:latin typeface="Century Gothic"/>
                <a:cs typeface="Calibri"/>
              </a:rPr>
              <a:t>Public awareness campaigns</a:t>
            </a:r>
          </a:p>
        </p:txBody>
      </p:sp>
      <p:sp>
        <p:nvSpPr>
          <p:cNvPr id="4" name="TextBox 14">
            <a:extLst>
              <a:ext uri="{FF2B5EF4-FFF2-40B4-BE49-F238E27FC236}">
                <a16:creationId xmlns:a16="http://schemas.microsoft.com/office/drawing/2014/main" id="{D1DE470E-858B-43D7-4246-68F96ED4DBD6}"/>
              </a:ext>
            </a:extLst>
          </p:cNvPr>
          <p:cNvSpPr txBox="1"/>
          <p:nvPr/>
        </p:nvSpPr>
        <p:spPr>
          <a:xfrm>
            <a:off x="6737407" y="1416155"/>
            <a:ext cx="4878965" cy="616322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ED7D31"/>
                </a:solidFill>
                <a:latin typeface="Century Gothic"/>
                <a:ea typeface="+mn-lt"/>
                <a:cs typeface="+mn-lt"/>
              </a:rPr>
              <a:t>Track B: Strengthen Community Services and Response </a:t>
            </a:r>
          </a:p>
          <a:p>
            <a:pPr marL="342900" indent="-342900">
              <a:spcAft>
                <a:spcPts val="1500"/>
              </a:spcAft>
              <a:buFont typeface="Arial,Sans-Serif"/>
              <a:buChar char="•"/>
            </a:pPr>
            <a:r>
              <a:rPr lang="en-US" b="1">
                <a:latin typeface="Century Gothic"/>
                <a:ea typeface="Verdana"/>
                <a:cs typeface="Calibri"/>
              </a:rPr>
              <a:t>Mutual Aid </a:t>
            </a:r>
            <a:endParaRPr lang="en-US">
              <a:latin typeface="Century Gothic"/>
              <a:ea typeface="Verdana"/>
              <a:cs typeface="Calibri"/>
            </a:endParaRPr>
          </a:p>
          <a:p>
            <a:pPr marL="342900" indent="-342900">
              <a:spcAft>
                <a:spcPts val="1500"/>
              </a:spcAft>
              <a:buFont typeface="Arial,Sans-Serif"/>
              <a:buChar char="•"/>
            </a:pPr>
            <a:r>
              <a:rPr lang="en-US" b="1">
                <a:latin typeface="Century Gothic"/>
                <a:ea typeface="Verdana"/>
                <a:cs typeface="Calibri"/>
              </a:rPr>
              <a:t>Basic first aid training</a:t>
            </a:r>
            <a:endParaRPr lang="en-US">
              <a:latin typeface="Century Gothic"/>
              <a:ea typeface="Verdana"/>
              <a:cs typeface="Calibri"/>
            </a:endParaRPr>
          </a:p>
          <a:p>
            <a:pPr marL="342900" indent="-342900">
              <a:spcAft>
                <a:spcPts val="1500"/>
              </a:spcAft>
              <a:buFont typeface="Arial,Sans-Serif"/>
              <a:buChar char="•"/>
            </a:pPr>
            <a:r>
              <a:rPr lang="en-US" b="1">
                <a:latin typeface="Century Gothic"/>
                <a:ea typeface="Verdana"/>
                <a:cs typeface="Calibri"/>
              </a:rPr>
              <a:t>Heat survival packs</a:t>
            </a:r>
            <a:endParaRPr lang="en-US">
              <a:latin typeface="Century Gothic"/>
              <a:ea typeface="Verdana"/>
              <a:cs typeface="Calibri"/>
            </a:endParaRPr>
          </a:p>
          <a:p>
            <a:pPr marL="342900" indent="-342900">
              <a:spcAft>
                <a:spcPts val="1500"/>
              </a:spcAft>
              <a:buFont typeface="Arial,Sans-Serif"/>
              <a:buChar char="•"/>
            </a:pPr>
            <a:r>
              <a:rPr lang="en-US" b="1">
                <a:latin typeface="Century Gothic"/>
                <a:ea typeface="Verdana"/>
                <a:cs typeface="Calibri"/>
              </a:rPr>
              <a:t>Home energy saving toolkits</a:t>
            </a:r>
            <a:endParaRPr lang="en-US">
              <a:latin typeface="Century Gothic"/>
              <a:ea typeface="Verdana"/>
              <a:cs typeface="Calibri"/>
            </a:endParaRPr>
          </a:p>
          <a:p>
            <a:pPr marL="342900" indent="-342900">
              <a:spcAft>
                <a:spcPts val="1500"/>
              </a:spcAft>
              <a:buFont typeface="Arial,Sans-Serif"/>
              <a:buChar char="•"/>
            </a:pPr>
            <a:r>
              <a:rPr lang="en-US" b="1">
                <a:latin typeface="Century Gothic"/>
                <a:ea typeface="Verdana"/>
                <a:cs typeface="Calibri"/>
              </a:rPr>
              <a:t>Community Resilience Center Activities </a:t>
            </a:r>
            <a:endParaRPr lang="en-US">
              <a:latin typeface="Century Gothic"/>
              <a:ea typeface="Verdana"/>
              <a:cs typeface="Calibri"/>
            </a:endParaRPr>
          </a:p>
          <a:p>
            <a:pPr marL="342900" indent="-342900">
              <a:spcAft>
                <a:spcPts val="1500"/>
              </a:spcAft>
              <a:buFont typeface="Arial,Sans-Serif"/>
              <a:buChar char="•"/>
            </a:pPr>
            <a:r>
              <a:rPr lang="en-US" b="1">
                <a:latin typeface="Century Gothic"/>
                <a:ea typeface="Verdana"/>
                <a:cs typeface="Calibri"/>
              </a:rPr>
              <a:t>Transportation to/from community resources during heat events</a:t>
            </a:r>
            <a:endParaRPr lang="en-US">
              <a:latin typeface="Century Gothic"/>
              <a:ea typeface="Verdana"/>
              <a:cs typeface="Calibri"/>
            </a:endParaRPr>
          </a:p>
          <a:p>
            <a:pPr marL="342900" indent="-342900">
              <a:spcAft>
                <a:spcPts val="1500"/>
              </a:spcAft>
              <a:buFont typeface="Arial,Sans-Serif"/>
              <a:buChar char="•"/>
            </a:pPr>
            <a:r>
              <a:rPr lang="en-US" b="1">
                <a:latin typeface="Century Gothic"/>
                <a:ea typeface="Verdana"/>
                <a:cs typeface="Calibri"/>
              </a:rPr>
              <a:t>Environmental monitoring systems</a:t>
            </a:r>
            <a:endParaRPr lang="en-US">
              <a:latin typeface="Century Gothic"/>
              <a:ea typeface="Verdana"/>
              <a:cs typeface="Calibri"/>
            </a:endParaRPr>
          </a:p>
          <a:p>
            <a:pPr marL="342900" indent="-342900">
              <a:spcAft>
                <a:spcPts val="1500"/>
              </a:spcAft>
              <a:buFont typeface="Arial,Sans-Serif"/>
              <a:buChar char="•"/>
            </a:pPr>
            <a:r>
              <a:rPr lang="en-US" b="1">
                <a:latin typeface="Century Gothic"/>
                <a:ea typeface="Verdana"/>
                <a:cs typeface="Calibri"/>
              </a:rPr>
              <a:t>Apprenticeships</a:t>
            </a:r>
          </a:p>
          <a:p>
            <a:pPr marL="342900" indent="-342900">
              <a:spcAft>
                <a:spcPts val="1500"/>
              </a:spcAft>
              <a:buFont typeface="Arial,Sans-Serif"/>
              <a:buChar char="•"/>
            </a:pPr>
            <a:endParaRPr lang="en-US" b="1">
              <a:solidFill>
                <a:schemeClr val="bg1"/>
              </a:solidFill>
              <a:latin typeface="Century Gothic"/>
              <a:ea typeface="Verdana"/>
              <a:cs typeface="Calibri"/>
            </a:endParaRPr>
          </a:p>
          <a:p>
            <a:pPr marL="342900" indent="-342900">
              <a:spcAft>
                <a:spcPts val="1500"/>
              </a:spcAft>
              <a:buFont typeface="Arial,Sans-Serif"/>
              <a:buChar char="•"/>
            </a:pPr>
            <a:endParaRPr lang="en-US" b="1">
              <a:solidFill>
                <a:srgbClr val="FFFFFF"/>
              </a:solidFill>
              <a:latin typeface="Century Gothic"/>
              <a:ea typeface="Verdana"/>
              <a:cs typeface="Calibri"/>
            </a:endParaRPr>
          </a:p>
        </p:txBody>
      </p:sp>
      <p:sp>
        <p:nvSpPr>
          <p:cNvPr id="5" name="Rectangle 4">
            <a:extLst>
              <a:ext uri="{FF2B5EF4-FFF2-40B4-BE49-F238E27FC236}">
                <a16:creationId xmlns:a16="http://schemas.microsoft.com/office/drawing/2014/main" id="{2F80610D-66FA-79D7-4C10-C2F7C08E1CE6}"/>
              </a:ext>
            </a:extLst>
          </p:cNvPr>
          <p:cNvSpPr/>
          <p:nvPr/>
        </p:nvSpPr>
        <p:spPr>
          <a:xfrm rot="16200000">
            <a:off x="-1024880" y="1044408"/>
            <a:ext cx="2709236" cy="651844"/>
          </a:xfrm>
          <a:prstGeom prst="rect">
            <a:avLst/>
          </a:prstGeom>
          <a:solidFill>
            <a:srgbClr val="ED7D31">
              <a:alpha val="80000"/>
            </a:srgbClr>
          </a:solidFill>
          <a:ln w="12700" cap="flat" cmpd="sng" algn="ctr">
            <a:noFill/>
            <a:prstDash val="solid"/>
          </a:ln>
          <a:effectLst>
            <a:outerShdw blurRad="38100" dist="25400" dir="2700000" algn="br" rotWithShape="0">
              <a:srgbClr val="000000">
                <a:alpha val="60000"/>
              </a:srgbClr>
            </a:outerShdw>
          </a:effectLst>
        </p:spPr>
        <p:txBody>
          <a:bodyPr lIns="91440" tIns="45720" rIns="91440" bIns="45720" rtlCol="0" anchor="ctr"/>
          <a:lstStyle/>
          <a:p>
            <a:pPr algn="r">
              <a:defRPr/>
            </a:pPr>
            <a:r>
              <a:rPr lang="en-US" i="1" kern="0">
                <a:solidFill>
                  <a:srgbClr val="FFFFFF"/>
                </a:solidFill>
                <a:latin typeface="Neue Haas Grotesk Text Pro"/>
              </a:rPr>
              <a:t>Grant Program </a:t>
            </a:r>
            <a:endParaRPr lang="en-US" i="1">
              <a:cs typeface="Calibri"/>
            </a:endParaRPr>
          </a:p>
        </p:txBody>
      </p:sp>
    </p:spTree>
    <p:extLst>
      <p:ext uri="{BB962C8B-B14F-4D97-AF65-F5344CB8AC3E}">
        <p14:creationId xmlns:p14="http://schemas.microsoft.com/office/powerpoint/2010/main" val="271168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5BC74-36C7-48F9-E773-CE3859C2E288}"/>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AE1F86AC-075B-8037-7CFC-309E03DDEA95}"/>
              </a:ext>
            </a:extLst>
          </p:cNvPr>
          <p:cNvSpPr txBox="1">
            <a:spLocks/>
          </p:cNvSpPr>
          <p:nvPr/>
        </p:nvSpPr>
        <p:spPr>
          <a:xfrm>
            <a:off x="205596" y="362496"/>
            <a:ext cx="11737675" cy="135431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entury Gothic"/>
              </a:rPr>
              <a:t>Small Planning Grants</a:t>
            </a:r>
          </a:p>
        </p:txBody>
      </p:sp>
      <p:sp>
        <p:nvSpPr>
          <p:cNvPr id="24" name="Title 1">
            <a:extLst>
              <a:ext uri="{FF2B5EF4-FFF2-40B4-BE49-F238E27FC236}">
                <a16:creationId xmlns:a16="http://schemas.microsoft.com/office/drawing/2014/main" id="{7D53F3FB-3B82-0E73-F373-75198AC7DF36}"/>
              </a:ext>
            </a:extLst>
          </p:cNvPr>
          <p:cNvSpPr txBox="1">
            <a:spLocks/>
          </p:cNvSpPr>
          <p:nvPr/>
        </p:nvSpPr>
        <p:spPr>
          <a:xfrm>
            <a:off x="961571" y="299812"/>
            <a:ext cx="7765143" cy="13110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latin typeface="Amasis MT Pro"/>
              </a:rPr>
              <a:t>Implementation Grants</a:t>
            </a:r>
          </a:p>
        </p:txBody>
      </p:sp>
      <p:sp>
        <p:nvSpPr>
          <p:cNvPr id="3" name="TextBox 13">
            <a:extLst>
              <a:ext uri="{FF2B5EF4-FFF2-40B4-BE49-F238E27FC236}">
                <a16:creationId xmlns:a16="http://schemas.microsoft.com/office/drawing/2014/main" id="{702B99B2-4477-9EA5-36D2-7B03B77E3194}"/>
              </a:ext>
            </a:extLst>
          </p:cNvPr>
          <p:cNvSpPr txBox="1"/>
          <p:nvPr/>
        </p:nvSpPr>
        <p:spPr>
          <a:xfrm>
            <a:off x="963141" y="1525012"/>
            <a:ext cx="4878965" cy="550150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ED7D31"/>
                </a:solidFill>
                <a:latin typeface="Century Gothic"/>
                <a:cs typeface="Calibri"/>
              </a:rPr>
              <a:t>Track C: Increase Resilience of our Built Environment </a:t>
            </a:r>
            <a:endParaRPr lang="en-US" sz="2400">
              <a:latin typeface="Century Gothic"/>
              <a:cs typeface="Calibri"/>
            </a:endParaRPr>
          </a:p>
          <a:p>
            <a:pPr marL="342900" indent="-342900">
              <a:spcAft>
                <a:spcPts val="1500"/>
              </a:spcAft>
              <a:buFont typeface="Arial,Sans-Serif"/>
              <a:buChar char="•"/>
            </a:pPr>
            <a:r>
              <a:rPr lang="en-US" b="1">
                <a:latin typeface="Century Gothic"/>
                <a:cs typeface="Calibri"/>
              </a:rPr>
              <a:t>Cool and smart surfaces </a:t>
            </a:r>
            <a:endParaRPr lang="en-US">
              <a:latin typeface="Century Gothic"/>
              <a:cs typeface="Calibri"/>
            </a:endParaRPr>
          </a:p>
          <a:p>
            <a:pPr marL="342900" indent="-342900">
              <a:spcAft>
                <a:spcPts val="1500"/>
              </a:spcAft>
              <a:buFont typeface="Arial,Sans-Serif"/>
              <a:buChar char="•"/>
            </a:pPr>
            <a:r>
              <a:rPr lang="en-US" b="1">
                <a:latin typeface="Century Gothic"/>
                <a:cs typeface="Calibri"/>
              </a:rPr>
              <a:t>Shade structures </a:t>
            </a:r>
            <a:endParaRPr lang="en-US">
              <a:latin typeface="Century Gothic"/>
              <a:cs typeface="Calibri"/>
            </a:endParaRPr>
          </a:p>
          <a:p>
            <a:pPr marL="342900" indent="-342900">
              <a:spcAft>
                <a:spcPts val="1500"/>
              </a:spcAft>
              <a:buFont typeface="Arial,Sans-Serif"/>
              <a:buChar char="•"/>
            </a:pPr>
            <a:r>
              <a:rPr lang="en-US" b="1">
                <a:latin typeface="Century Gothic"/>
                <a:cs typeface="Calibri"/>
              </a:rPr>
              <a:t>Water fountains</a:t>
            </a:r>
            <a:endParaRPr lang="en-US">
              <a:latin typeface="Century Gothic"/>
              <a:cs typeface="Calibri"/>
            </a:endParaRPr>
          </a:p>
          <a:p>
            <a:pPr marL="342900" indent="-342900">
              <a:spcAft>
                <a:spcPts val="1500"/>
              </a:spcAft>
              <a:buFont typeface="Arial,Sans-Serif"/>
              <a:buChar char="•"/>
            </a:pPr>
            <a:r>
              <a:rPr lang="en-US" b="1">
                <a:latin typeface="Century Gothic"/>
                <a:cs typeface="Calibri"/>
              </a:rPr>
              <a:t>Splash pads </a:t>
            </a:r>
            <a:endParaRPr lang="en-US">
              <a:latin typeface="Century Gothic"/>
              <a:cs typeface="Calibri"/>
            </a:endParaRPr>
          </a:p>
          <a:p>
            <a:pPr marL="342900" indent="-342900">
              <a:spcAft>
                <a:spcPts val="1500"/>
              </a:spcAft>
              <a:buFont typeface="Arial,Sans-Serif"/>
              <a:buChar char="•"/>
            </a:pPr>
            <a:r>
              <a:rPr lang="en-US" b="1">
                <a:latin typeface="Century Gothic"/>
                <a:cs typeface="Calibri"/>
              </a:rPr>
              <a:t>Transit shelters (shade and cooling enhanced) </a:t>
            </a:r>
            <a:endParaRPr lang="en-US">
              <a:latin typeface="Century Gothic"/>
              <a:cs typeface="Calibri"/>
            </a:endParaRPr>
          </a:p>
          <a:p>
            <a:pPr marL="342900" indent="-342900">
              <a:spcAft>
                <a:spcPts val="1500"/>
              </a:spcAft>
              <a:buFont typeface="Arial,Sans-Serif"/>
              <a:buChar char="•"/>
            </a:pPr>
            <a:r>
              <a:rPr lang="en-US" b="1">
                <a:latin typeface="Century Gothic"/>
                <a:cs typeface="Calibri"/>
              </a:rPr>
              <a:t>Active and passive cooling infrastructure in key community buildings and resilience hubs </a:t>
            </a:r>
            <a:endParaRPr lang="en-US">
              <a:latin typeface="Century Gothic"/>
              <a:ea typeface="Calibri"/>
              <a:cs typeface="Calibri"/>
            </a:endParaRPr>
          </a:p>
          <a:p>
            <a:pPr marL="342900" indent="-342900">
              <a:spcAft>
                <a:spcPts val="1500"/>
              </a:spcAft>
              <a:buFont typeface="Arial,Sans-Serif"/>
              <a:buChar char="•"/>
            </a:pPr>
            <a:r>
              <a:rPr lang="en-US" b="1">
                <a:latin typeface="Century Gothic"/>
                <a:cs typeface="Calibri"/>
              </a:rPr>
              <a:t>Cool home pilot projects  </a:t>
            </a:r>
            <a:endParaRPr lang="en-US">
              <a:latin typeface="Century Gothic"/>
              <a:cs typeface="Calibri"/>
            </a:endParaRPr>
          </a:p>
          <a:p>
            <a:endParaRPr lang="en-US" b="1">
              <a:latin typeface="Century Gothic"/>
              <a:cs typeface="Calibri"/>
            </a:endParaRPr>
          </a:p>
        </p:txBody>
      </p:sp>
      <p:sp>
        <p:nvSpPr>
          <p:cNvPr id="4" name="TextBox 14">
            <a:extLst>
              <a:ext uri="{FF2B5EF4-FFF2-40B4-BE49-F238E27FC236}">
                <a16:creationId xmlns:a16="http://schemas.microsoft.com/office/drawing/2014/main" id="{ACABD11B-C257-61C8-39B4-7DD1A6A6AA76}"/>
              </a:ext>
            </a:extLst>
          </p:cNvPr>
          <p:cNvSpPr txBox="1"/>
          <p:nvPr/>
        </p:nvSpPr>
        <p:spPr>
          <a:xfrm>
            <a:off x="6737407" y="1416155"/>
            <a:ext cx="4878965" cy="729430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ED7D31"/>
                </a:solidFill>
                <a:latin typeface="Century Gothic"/>
                <a:ea typeface="+mn-lt"/>
                <a:cs typeface="+mn-lt"/>
              </a:rPr>
              <a:t>Track D: Utilize Nature-based Solutions  </a:t>
            </a:r>
          </a:p>
          <a:p>
            <a:pPr marL="342900" indent="-342900">
              <a:spcAft>
                <a:spcPts val="1500"/>
              </a:spcAft>
              <a:buFont typeface="Arial,Sans-Serif"/>
              <a:buChar char="•"/>
            </a:pPr>
            <a:r>
              <a:rPr lang="en-US" b="1">
                <a:latin typeface="Century Gothic"/>
                <a:ea typeface="Verdana"/>
                <a:cs typeface="Calibri"/>
              </a:rPr>
              <a:t> Tree planting </a:t>
            </a:r>
          </a:p>
          <a:p>
            <a:pPr marL="342900" indent="-342900">
              <a:spcAft>
                <a:spcPts val="1500"/>
              </a:spcAft>
              <a:buFont typeface="Arial,Sans-Serif"/>
              <a:buChar char="•"/>
            </a:pPr>
            <a:r>
              <a:rPr lang="en-US" b="1">
                <a:latin typeface="Century Gothic"/>
                <a:ea typeface="Verdana"/>
                <a:cs typeface="Calibri"/>
              </a:rPr>
              <a:t>Residential tree program </a:t>
            </a:r>
          </a:p>
          <a:p>
            <a:pPr marL="342900" indent="-342900">
              <a:spcAft>
                <a:spcPts val="1500"/>
              </a:spcAft>
              <a:buFont typeface="Arial,Sans-Serif"/>
              <a:buChar char="•"/>
            </a:pPr>
            <a:r>
              <a:rPr lang="en-US" b="1">
                <a:latin typeface="Century Gothic"/>
                <a:ea typeface="Verdana"/>
                <a:cs typeface="Calibri"/>
              </a:rPr>
              <a:t>Tiny forests</a:t>
            </a:r>
          </a:p>
          <a:p>
            <a:pPr marL="342900" indent="-342900">
              <a:spcAft>
                <a:spcPts val="1500"/>
              </a:spcAft>
              <a:buFont typeface="Arial,Sans-Serif"/>
              <a:buChar char="•"/>
            </a:pPr>
            <a:r>
              <a:rPr lang="en-US" b="1">
                <a:latin typeface="Century Gothic"/>
                <a:ea typeface="Verdana"/>
                <a:cs typeface="Calibri"/>
              </a:rPr>
              <a:t>Cool community gardens</a:t>
            </a:r>
          </a:p>
          <a:p>
            <a:pPr marL="342900" indent="-342900">
              <a:spcAft>
                <a:spcPts val="1500"/>
              </a:spcAft>
              <a:buFont typeface="Arial,Sans-Serif"/>
              <a:buChar char="•"/>
            </a:pPr>
            <a:r>
              <a:rPr lang="en-US" b="1">
                <a:latin typeface="Century Gothic"/>
                <a:ea typeface="Verdana"/>
                <a:cs typeface="Calibri"/>
              </a:rPr>
              <a:t>Green stormwater infrastructure pilots  </a:t>
            </a:r>
          </a:p>
          <a:p>
            <a:pPr marL="342900" indent="-342900">
              <a:spcAft>
                <a:spcPts val="1500"/>
              </a:spcAft>
              <a:buFont typeface="Arial,Sans-Serif"/>
              <a:buChar char="•"/>
            </a:pPr>
            <a:r>
              <a:rPr lang="en-US" b="1">
                <a:latin typeface="Century Gothic"/>
                <a:ea typeface="Verdana"/>
                <a:cs typeface="Calibri"/>
              </a:rPr>
              <a:t>Nature-based playgrounds  or shaded playgrounds</a:t>
            </a:r>
          </a:p>
          <a:p>
            <a:pPr marL="342900" indent="-342900">
              <a:spcAft>
                <a:spcPts val="1500"/>
              </a:spcAft>
              <a:buFont typeface="Arial,Sans-Serif"/>
              <a:buChar char="•"/>
            </a:pPr>
            <a:r>
              <a:rPr lang="en-US" b="1">
                <a:latin typeface="Century Gothic"/>
                <a:ea typeface="Verdana"/>
                <a:cs typeface="Calibri"/>
              </a:rPr>
              <a:t>Cool ecosystems work </a:t>
            </a:r>
          </a:p>
          <a:p>
            <a:pPr marL="342900" indent="-342900">
              <a:spcAft>
                <a:spcPts val="1500"/>
              </a:spcAft>
              <a:buFont typeface="Arial,Sans-Serif"/>
              <a:buChar char="•"/>
            </a:pPr>
            <a:r>
              <a:rPr lang="en-US" b="1">
                <a:latin typeface="Century Gothic"/>
                <a:ea typeface="Verdana"/>
                <a:cs typeface="Calibri"/>
              </a:rPr>
              <a:t>Maintenance for nature-based solutions</a:t>
            </a:r>
          </a:p>
          <a:p>
            <a:pPr marL="342900" indent="-342900">
              <a:spcAft>
                <a:spcPts val="1500"/>
              </a:spcAft>
              <a:buFont typeface="Arial,Sans-Serif"/>
              <a:buChar char="•"/>
            </a:pPr>
            <a:endParaRPr lang="en-US" b="1">
              <a:latin typeface="Century Gothic"/>
              <a:ea typeface="Verdana"/>
              <a:cs typeface="Calibri"/>
            </a:endParaRPr>
          </a:p>
          <a:p>
            <a:pPr marL="342900" indent="-342900">
              <a:spcAft>
                <a:spcPts val="1500"/>
              </a:spcAft>
              <a:buFont typeface="Arial,Sans-Serif"/>
              <a:buChar char="•"/>
            </a:pPr>
            <a:endParaRPr lang="en-US" b="1">
              <a:latin typeface="Century Gothic"/>
              <a:ea typeface="Verdana"/>
              <a:cs typeface="Calibri"/>
            </a:endParaRPr>
          </a:p>
          <a:p>
            <a:pPr marL="342900" indent="-342900">
              <a:spcAft>
                <a:spcPts val="1500"/>
              </a:spcAft>
              <a:buFont typeface="Arial,Sans-Serif"/>
              <a:buChar char="•"/>
            </a:pPr>
            <a:endParaRPr lang="en-US" b="1">
              <a:latin typeface="Century Gothic"/>
              <a:ea typeface="Verdana"/>
              <a:cs typeface="Calibri"/>
            </a:endParaRPr>
          </a:p>
          <a:p>
            <a:pPr marL="342900" indent="-342900">
              <a:spcAft>
                <a:spcPts val="1500"/>
              </a:spcAft>
              <a:buFont typeface="Arial,Sans-Serif"/>
              <a:buChar char="•"/>
            </a:pPr>
            <a:endParaRPr lang="en-US" b="1">
              <a:solidFill>
                <a:schemeClr val="bg1"/>
              </a:solidFill>
              <a:latin typeface="Century Gothic"/>
              <a:ea typeface="Verdana"/>
              <a:cs typeface="Calibri"/>
            </a:endParaRPr>
          </a:p>
          <a:p>
            <a:pPr marL="342900" indent="-342900">
              <a:spcAft>
                <a:spcPts val="1500"/>
              </a:spcAft>
              <a:buFont typeface="Arial,Sans-Serif"/>
              <a:buChar char="•"/>
            </a:pPr>
            <a:endParaRPr lang="en-US" b="1">
              <a:solidFill>
                <a:srgbClr val="FFFFFF"/>
              </a:solidFill>
              <a:latin typeface="Century Gothic"/>
              <a:ea typeface="Verdana"/>
              <a:cs typeface="Calibri"/>
            </a:endParaRPr>
          </a:p>
        </p:txBody>
      </p:sp>
      <p:sp>
        <p:nvSpPr>
          <p:cNvPr id="5" name="Rectangle 4">
            <a:extLst>
              <a:ext uri="{FF2B5EF4-FFF2-40B4-BE49-F238E27FC236}">
                <a16:creationId xmlns:a16="http://schemas.microsoft.com/office/drawing/2014/main" id="{71BE93CD-987F-4527-6F4F-76A9B5406FCB}"/>
              </a:ext>
            </a:extLst>
          </p:cNvPr>
          <p:cNvSpPr/>
          <p:nvPr/>
        </p:nvSpPr>
        <p:spPr>
          <a:xfrm rot="16200000">
            <a:off x="-1024880" y="1044408"/>
            <a:ext cx="2709236" cy="651844"/>
          </a:xfrm>
          <a:prstGeom prst="rect">
            <a:avLst/>
          </a:prstGeom>
          <a:solidFill>
            <a:srgbClr val="ED7D31">
              <a:alpha val="80000"/>
            </a:srgbClr>
          </a:solidFill>
          <a:ln w="12700" cap="flat" cmpd="sng" algn="ctr">
            <a:noFill/>
            <a:prstDash val="solid"/>
          </a:ln>
          <a:effectLst>
            <a:outerShdw blurRad="38100" dist="25400" dir="2700000" algn="br" rotWithShape="0">
              <a:srgbClr val="000000">
                <a:alpha val="60000"/>
              </a:srgbClr>
            </a:outerShdw>
          </a:effectLst>
        </p:spPr>
        <p:txBody>
          <a:bodyPr lIns="91440" tIns="45720" rIns="91440" bIns="45720" rtlCol="0" anchor="ctr"/>
          <a:lstStyle/>
          <a:p>
            <a:pPr algn="r">
              <a:defRPr/>
            </a:pPr>
            <a:r>
              <a:rPr lang="en-US" i="1" kern="0">
                <a:solidFill>
                  <a:srgbClr val="FFFFFF"/>
                </a:solidFill>
                <a:latin typeface="Neue Haas Grotesk Text Pro"/>
              </a:rPr>
              <a:t>Grant Program </a:t>
            </a:r>
            <a:endParaRPr lang="en-US" i="1">
              <a:cs typeface="Calibri"/>
            </a:endParaRPr>
          </a:p>
        </p:txBody>
      </p:sp>
    </p:spTree>
    <p:extLst>
      <p:ext uri="{BB962C8B-B14F-4D97-AF65-F5344CB8AC3E}">
        <p14:creationId xmlns:p14="http://schemas.microsoft.com/office/powerpoint/2010/main" val="2324125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0EC19-67FC-6C5D-6A7A-8CEBF71246DF}"/>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0FDC8493-2737-4B4E-1BCB-71F225B9D36C}"/>
              </a:ext>
            </a:extLst>
          </p:cNvPr>
          <p:cNvSpPr txBox="1">
            <a:spLocks/>
          </p:cNvSpPr>
          <p:nvPr/>
        </p:nvSpPr>
        <p:spPr>
          <a:xfrm>
            <a:off x="205596" y="362496"/>
            <a:ext cx="11737675" cy="1354317"/>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solidFill>
                  <a:schemeClr val="bg1"/>
                </a:solidFill>
                <a:latin typeface="Century Gothic"/>
              </a:rPr>
              <a:t>Small Planning Grants</a:t>
            </a:r>
          </a:p>
        </p:txBody>
      </p:sp>
      <p:sp>
        <p:nvSpPr>
          <p:cNvPr id="24" name="Title 1">
            <a:extLst>
              <a:ext uri="{FF2B5EF4-FFF2-40B4-BE49-F238E27FC236}">
                <a16:creationId xmlns:a16="http://schemas.microsoft.com/office/drawing/2014/main" id="{935901F9-76CC-5A98-21E8-BFEF645A5E30}"/>
              </a:ext>
            </a:extLst>
          </p:cNvPr>
          <p:cNvSpPr txBox="1">
            <a:spLocks/>
          </p:cNvSpPr>
          <p:nvPr/>
        </p:nvSpPr>
        <p:spPr>
          <a:xfrm>
            <a:off x="961571" y="299812"/>
            <a:ext cx="11036355" cy="13110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000000"/>
                </a:solidFill>
                <a:latin typeface="Amasis MT Pro"/>
                <a:cs typeface="Calibri Light" panose="020F0302020204030204"/>
              </a:rPr>
              <a:t>Example: Chelsea Cool Blocks</a:t>
            </a:r>
          </a:p>
          <a:p>
            <a:endParaRPr lang="en-US" sz="4000">
              <a:solidFill>
                <a:srgbClr val="000000"/>
              </a:solidFill>
              <a:latin typeface="Amasis MT Pro"/>
              <a:cs typeface="Calibri Light" panose="020F0302020204030204"/>
            </a:endParaRPr>
          </a:p>
        </p:txBody>
      </p:sp>
      <p:pic>
        <p:nvPicPr>
          <p:cNvPr id="3" name="Picture 2" descr="Michael Griffin of the state Department of Conservation &amp;amp; Recreation watches as a volunteer waters the root ball of a cherry tree. (Jesse Costa/WBUR)">
            <a:extLst>
              <a:ext uri="{FF2B5EF4-FFF2-40B4-BE49-F238E27FC236}">
                <a16:creationId xmlns:a16="http://schemas.microsoft.com/office/drawing/2014/main" id="{407EF209-3C7A-DE0B-8BCB-1B7C55284A2F}"/>
              </a:ext>
            </a:extLst>
          </p:cNvPr>
          <p:cNvPicPr>
            <a:picLocks noChangeAspect="1"/>
          </p:cNvPicPr>
          <p:nvPr/>
        </p:nvPicPr>
        <p:blipFill>
          <a:blip r:embed="rId3"/>
          <a:stretch>
            <a:fillRect/>
          </a:stretch>
        </p:blipFill>
        <p:spPr>
          <a:xfrm>
            <a:off x="2201174" y="1378074"/>
            <a:ext cx="7890293" cy="5252039"/>
          </a:xfrm>
          <a:prstGeom prst="rect">
            <a:avLst/>
          </a:prstGeom>
        </p:spPr>
      </p:pic>
      <p:sp>
        <p:nvSpPr>
          <p:cNvPr id="5" name="Rectangle 4">
            <a:extLst>
              <a:ext uri="{FF2B5EF4-FFF2-40B4-BE49-F238E27FC236}">
                <a16:creationId xmlns:a16="http://schemas.microsoft.com/office/drawing/2014/main" id="{81DEFF13-A311-0DB4-CA2E-620919AC09B1}"/>
              </a:ext>
            </a:extLst>
          </p:cNvPr>
          <p:cNvSpPr/>
          <p:nvPr/>
        </p:nvSpPr>
        <p:spPr>
          <a:xfrm rot="16200000">
            <a:off x="-1024880" y="1044408"/>
            <a:ext cx="2709236" cy="651844"/>
          </a:xfrm>
          <a:prstGeom prst="rect">
            <a:avLst/>
          </a:prstGeom>
          <a:solidFill>
            <a:srgbClr val="ED7D31">
              <a:alpha val="80000"/>
            </a:srgbClr>
          </a:solidFill>
          <a:ln w="12700" cap="flat" cmpd="sng" algn="ctr">
            <a:noFill/>
            <a:prstDash val="solid"/>
          </a:ln>
          <a:effectLst>
            <a:outerShdw blurRad="38100" dist="25400" dir="2700000" algn="br" rotWithShape="0">
              <a:srgbClr val="000000">
                <a:alpha val="60000"/>
              </a:srgbClr>
            </a:outerShdw>
          </a:effectLst>
        </p:spPr>
        <p:txBody>
          <a:bodyPr lIns="91440" tIns="45720" rIns="91440" bIns="45720" rtlCol="0" anchor="ctr"/>
          <a:lstStyle/>
          <a:p>
            <a:pPr algn="r">
              <a:defRPr/>
            </a:pPr>
            <a:r>
              <a:rPr lang="en-US" i="1" kern="0" dirty="0">
                <a:solidFill>
                  <a:srgbClr val="FFFFFF"/>
                </a:solidFill>
                <a:latin typeface="Neue Haas Grotesk Text Pro"/>
              </a:rPr>
              <a:t>Grant Program </a:t>
            </a:r>
            <a:endParaRPr lang="en-US" i="1" dirty="0">
              <a:cs typeface="Calibri"/>
            </a:endParaRPr>
          </a:p>
        </p:txBody>
      </p:sp>
    </p:spTree>
    <p:extLst>
      <p:ext uri="{BB962C8B-B14F-4D97-AF65-F5344CB8AC3E}">
        <p14:creationId xmlns:p14="http://schemas.microsoft.com/office/powerpoint/2010/main" val="2619549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2234FC-AF38-75ED-DDAB-0D221F458A55}"/>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sky, outdoor, sunset, sun&#10;&#10;Description automatically generated">
            <a:extLst>
              <a:ext uri="{FF2B5EF4-FFF2-40B4-BE49-F238E27FC236}">
                <a16:creationId xmlns:a16="http://schemas.microsoft.com/office/drawing/2014/main" id="{9F629A33-3141-BE8F-C29A-E41499065C8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 y="-15861"/>
            <a:ext cx="12192001" cy="6871361"/>
          </a:xfrm>
          <a:prstGeom prst="rect">
            <a:avLst/>
          </a:prstGeom>
        </p:spPr>
      </p:pic>
      <p:sp>
        <p:nvSpPr>
          <p:cNvPr id="4" name="Title 3">
            <a:extLst>
              <a:ext uri="{FF2B5EF4-FFF2-40B4-BE49-F238E27FC236}">
                <a16:creationId xmlns:a16="http://schemas.microsoft.com/office/drawing/2014/main" id="{816FF176-8B62-41B5-B455-65BFB37240EB}"/>
              </a:ext>
            </a:extLst>
          </p:cNvPr>
          <p:cNvSpPr>
            <a:spLocks noGrp="1"/>
          </p:cNvSpPr>
          <p:nvPr>
            <p:ph type="title"/>
          </p:nvPr>
        </p:nvSpPr>
        <p:spPr>
          <a:xfrm>
            <a:off x="1425255" y="1978740"/>
            <a:ext cx="9144000" cy="1635311"/>
          </a:xfrm>
        </p:spPr>
        <p:txBody>
          <a:bodyPr vert="horz" lIns="91440" tIns="45720" rIns="91440" bIns="45720" rtlCol="0" anchor="b">
            <a:normAutofit/>
          </a:bodyPr>
          <a:lstStyle/>
          <a:p>
            <a:pPr algn="ctr"/>
            <a:r>
              <a:rPr lang="en-US" sz="6600" dirty="0">
                <a:solidFill>
                  <a:srgbClr val="FFFFFF"/>
                </a:solidFill>
                <a:latin typeface="Amasis MT Pro"/>
                <a:ea typeface="Cambria"/>
              </a:rPr>
              <a:t>Other Statewide Efforts</a:t>
            </a:r>
            <a:endParaRPr lang="en-US" sz="6600" dirty="0">
              <a:latin typeface="Amasis MT Pro" panose="02040504050005020304" pitchFamily="18" charset="0"/>
              <a:ea typeface="Cambria" panose="02040503050406030204" pitchFamily="18" charset="0"/>
            </a:endParaRPr>
          </a:p>
        </p:txBody>
      </p:sp>
      <p:pic>
        <p:nvPicPr>
          <p:cNvPr id="6" name="Picture 5" descr="Office of Planning and Research Logo">
            <a:extLst>
              <a:ext uri="{FF2B5EF4-FFF2-40B4-BE49-F238E27FC236}">
                <a16:creationId xmlns:a16="http://schemas.microsoft.com/office/drawing/2014/main" id="{D93F591A-3FB8-4589-B04C-8E4CF201EC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69255" y="248880"/>
            <a:ext cx="1419545" cy="1420728"/>
          </a:xfrm>
          <a:prstGeom prst="rect">
            <a:avLst/>
          </a:prstGeom>
        </p:spPr>
      </p:pic>
    </p:spTree>
    <p:extLst>
      <p:ext uri="{BB962C8B-B14F-4D97-AF65-F5344CB8AC3E}">
        <p14:creationId xmlns:p14="http://schemas.microsoft.com/office/powerpoint/2010/main" val="2729213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09726A6-77DB-FD4D-AA50-483ACB433268}"/>
              </a:ext>
            </a:extLst>
          </p:cNvPr>
          <p:cNvSpPr/>
          <p:nvPr/>
        </p:nvSpPr>
        <p:spPr>
          <a:xfrm>
            <a:off x="24530" y="827838"/>
            <a:ext cx="12022433" cy="102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4</a:t>
            </a:fld>
            <a:endParaRPr lang="en-US"/>
          </a:p>
        </p:txBody>
      </p:sp>
      <p:sp>
        <p:nvSpPr>
          <p:cNvPr id="2" name="TextBox 1">
            <a:extLst>
              <a:ext uri="{FF2B5EF4-FFF2-40B4-BE49-F238E27FC236}">
                <a16:creationId xmlns:a16="http://schemas.microsoft.com/office/drawing/2014/main" id="{B43C3C2E-C729-2F42-65A9-F37D89EE4E1D}"/>
              </a:ext>
            </a:extLst>
          </p:cNvPr>
          <p:cNvSpPr txBox="1"/>
          <p:nvPr/>
        </p:nvSpPr>
        <p:spPr>
          <a:xfrm>
            <a:off x="82039" y="847462"/>
            <a:ext cx="3662647" cy="523220"/>
          </a:xfrm>
          <a:prstGeom prst="rect">
            <a:avLst/>
          </a:prstGeom>
          <a:solidFill>
            <a:srgbClr val="97D2FF"/>
          </a:solidFill>
        </p:spPr>
        <p:txBody>
          <a:bodyPr wrap="square" lIns="91440" tIns="45720" rIns="91440" bIns="45720" rtlCol="0" anchor="t">
            <a:spAutoFit/>
          </a:bodyPr>
          <a:lstStyle/>
          <a:p>
            <a:r>
              <a:rPr lang="en-US" sz="2800" b="1">
                <a:latin typeface="Libre Franklin"/>
              </a:rPr>
              <a:t>HAQR Poll Results</a:t>
            </a:r>
            <a:endParaRPr lang="en-US" sz="2800">
              <a:latin typeface="Libre Franklin" pitchFamily="2" charset="0"/>
              <a:cs typeface="Calibri"/>
            </a:endParaRPr>
          </a:p>
        </p:txBody>
      </p:sp>
      <p:graphicFrame>
        <p:nvGraphicFramePr>
          <p:cNvPr id="3" name="Table 2">
            <a:extLst>
              <a:ext uri="{FF2B5EF4-FFF2-40B4-BE49-F238E27FC236}">
                <a16:creationId xmlns:a16="http://schemas.microsoft.com/office/drawing/2014/main" id="{7B84F88A-F25B-334A-27A6-E48FD5F856E3}"/>
              </a:ext>
            </a:extLst>
          </p:cNvPr>
          <p:cNvGraphicFramePr>
            <a:graphicFrameLocks noGrp="1"/>
          </p:cNvGraphicFramePr>
          <p:nvPr>
            <p:extLst>
              <p:ext uri="{D42A27DB-BD31-4B8C-83A1-F6EECF244321}">
                <p14:modId xmlns:p14="http://schemas.microsoft.com/office/powerpoint/2010/main" val="582942321"/>
              </p:ext>
            </p:extLst>
          </p:nvPr>
        </p:nvGraphicFramePr>
        <p:xfrm>
          <a:off x="1108154" y="1626024"/>
          <a:ext cx="9975691" cy="4061642"/>
        </p:xfrm>
        <a:graphic>
          <a:graphicData uri="http://schemas.openxmlformats.org/drawingml/2006/table">
            <a:tbl>
              <a:tblPr>
                <a:tableStyleId>{5C22544A-7EE6-4342-B048-85BDC9FD1C3A}</a:tableStyleId>
              </a:tblPr>
              <a:tblGrid>
                <a:gridCol w="6188309">
                  <a:extLst>
                    <a:ext uri="{9D8B030D-6E8A-4147-A177-3AD203B41FA5}">
                      <a16:colId xmlns:a16="http://schemas.microsoft.com/office/drawing/2014/main" val="815401453"/>
                    </a:ext>
                  </a:extLst>
                </a:gridCol>
                <a:gridCol w="929938">
                  <a:extLst>
                    <a:ext uri="{9D8B030D-6E8A-4147-A177-3AD203B41FA5}">
                      <a16:colId xmlns:a16="http://schemas.microsoft.com/office/drawing/2014/main" val="287728016"/>
                    </a:ext>
                  </a:extLst>
                </a:gridCol>
                <a:gridCol w="997570">
                  <a:extLst>
                    <a:ext uri="{9D8B030D-6E8A-4147-A177-3AD203B41FA5}">
                      <a16:colId xmlns:a16="http://schemas.microsoft.com/office/drawing/2014/main" val="4110254156"/>
                    </a:ext>
                  </a:extLst>
                </a:gridCol>
                <a:gridCol w="946845">
                  <a:extLst>
                    <a:ext uri="{9D8B030D-6E8A-4147-A177-3AD203B41FA5}">
                      <a16:colId xmlns:a16="http://schemas.microsoft.com/office/drawing/2014/main" val="3068579531"/>
                    </a:ext>
                  </a:extLst>
                </a:gridCol>
                <a:gridCol w="913029">
                  <a:extLst>
                    <a:ext uri="{9D8B030D-6E8A-4147-A177-3AD203B41FA5}">
                      <a16:colId xmlns:a16="http://schemas.microsoft.com/office/drawing/2014/main" val="2005583823"/>
                    </a:ext>
                  </a:extLst>
                </a:gridCol>
              </a:tblGrid>
              <a:tr h="904684">
                <a:tc>
                  <a:txBody>
                    <a:bodyPr/>
                    <a:lstStyle/>
                    <a:p>
                      <a:pPr algn="ctr" fontAlgn="b"/>
                      <a:r>
                        <a:rPr lang="en-US" sz="2000" b="1" u="none" strike="noStrike">
                          <a:effectLst/>
                        </a:rPr>
                        <a:t>What would you most like to see at future HAQR all-hands meetings?</a:t>
                      </a:r>
                      <a:endParaRPr lang="en-US" sz="2000" b="1" i="0" u="none" strike="noStrike">
                        <a:solidFill>
                          <a:srgbClr val="212121"/>
                        </a:solidFill>
                        <a:effectLst/>
                        <a:latin typeface="Aptos" panose="020B0004020202020204" pitchFamily="34" charset="0"/>
                      </a:endParaRPr>
                    </a:p>
                  </a:txBody>
                  <a:tcPr marL="6350" marR="6350" marT="6350" marB="0" anchor="ctr"/>
                </a:tc>
                <a:tc>
                  <a:txBody>
                    <a:bodyPr/>
                    <a:lstStyle/>
                    <a:p>
                      <a:pPr algn="ctr" fontAlgn="ctr"/>
                      <a:r>
                        <a:rPr lang="en-US" sz="2000" b="1" u="none" strike="noStrike">
                          <a:effectLst/>
                        </a:rPr>
                        <a:t>1st Choice</a:t>
                      </a:r>
                      <a:endParaRPr lang="en-US" sz="2000" b="1" i="0" u="none" strike="noStrike">
                        <a:solidFill>
                          <a:srgbClr val="000000"/>
                        </a:solidFill>
                        <a:effectLst/>
                        <a:latin typeface="Aptos" panose="020B0004020202020204" pitchFamily="34" charset="0"/>
                      </a:endParaRPr>
                    </a:p>
                  </a:txBody>
                  <a:tcPr marL="6350" marR="6350" marT="6350" marB="0" anchor="ctr"/>
                </a:tc>
                <a:tc>
                  <a:txBody>
                    <a:bodyPr/>
                    <a:lstStyle/>
                    <a:p>
                      <a:pPr algn="ctr" fontAlgn="ctr"/>
                      <a:r>
                        <a:rPr lang="en-US" sz="2000" b="1" u="none" strike="noStrike">
                          <a:effectLst/>
                        </a:rPr>
                        <a:t>2nd Choice</a:t>
                      </a:r>
                      <a:endParaRPr lang="en-US" sz="2000" b="1" i="0" u="none" strike="noStrike">
                        <a:solidFill>
                          <a:srgbClr val="000000"/>
                        </a:solidFill>
                        <a:effectLst/>
                        <a:latin typeface="Aptos" panose="020B0004020202020204" pitchFamily="34" charset="0"/>
                      </a:endParaRPr>
                    </a:p>
                  </a:txBody>
                  <a:tcPr marL="6350" marR="6350" marT="6350" marB="0" anchor="ctr"/>
                </a:tc>
                <a:tc>
                  <a:txBody>
                    <a:bodyPr/>
                    <a:lstStyle/>
                    <a:p>
                      <a:pPr algn="ctr" fontAlgn="ctr"/>
                      <a:r>
                        <a:rPr lang="en-US" sz="2000" b="1" u="none" strike="noStrike">
                          <a:effectLst/>
                        </a:rPr>
                        <a:t>3rd Choice</a:t>
                      </a:r>
                      <a:endParaRPr lang="en-US" sz="2000" b="1" i="0" u="none" strike="noStrike">
                        <a:solidFill>
                          <a:srgbClr val="000000"/>
                        </a:solidFill>
                        <a:effectLst/>
                        <a:latin typeface="Aptos" panose="020B0004020202020204" pitchFamily="34" charset="0"/>
                      </a:endParaRPr>
                    </a:p>
                  </a:txBody>
                  <a:tcPr marL="6350" marR="6350" marT="6350" marB="0" anchor="ctr"/>
                </a:tc>
                <a:tc>
                  <a:txBody>
                    <a:bodyPr/>
                    <a:lstStyle/>
                    <a:p>
                      <a:pPr algn="ctr" fontAlgn="ctr"/>
                      <a:r>
                        <a:rPr lang="en-US" sz="2000" b="1" u="none" strike="noStrike">
                          <a:effectLst/>
                        </a:rPr>
                        <a:t>4th Choice</a:t>
                      </a:r>
                      <a:endParaRPr lang="en-US" sz="2000" b="1" i="0" u="none" strike="noStrike">
                        <a:solidFill>
                          <a:srgbClr val="000000"/>
                        </a:solidFill>
                        <a:effectLst/>
                        <a:latin typeface="Aptos" panose="020B0004020202020204" pitchFamily="34" charset="0"/>
                      </a:endParaRPr>
                    </a:p>
                  </a:txBody>
                  <a:tcPr marL="6350" marR="6350" marT="6350" marB="0" anchor="ctr"/>
                </a:tc>
                <a:extLst>
                  <a:ext uri="{0D108BD9-81ED-4DB2-BD59-A6C34878D82A}">
                    <a16:rowId xmlns:a16="http://schemas.microsoft.com/office/drawing/2014/main" val="1259386136"/>
                  </a:ext>
                </a:extLst>
              </a:tr>
              <a:tr h="684535">
                <a:tc>
                  <a:txBody>
                    <a:bodyPr/>
                    <a:lstStyle/>
                    <a:p>
                      <a:pPr algn="ctr" fontAlgn="ctr"/>
                      <a:r>
                        <a:rPr lang="en-US" sz="2000" b="1" u="none" strike="noStrike">
                          <a:effectLst/>
                          <a:latin typeface="Aptos" panose="020B0004020202020204" pitchFamily="34" charset="0"/>
                        </a:rPr>
                        <a:t>Situational Awareness </a:t>
                      </a:r>
                      <a:r>
                        <a:rPr lang="en-US" sz="2000" u="none" strike="noStrike">
                          <a:effectLst/>
                          <a:latin typeface="Aptos" panose="020B0004020202020204" pitchFamily="34" charset="0"/>
                        </a:rPr>
                        <a:t>(program and policy updates from San Francisco public, academic, and community partners)</a:t>
                      </a:r>
                      <a:endParaRPr lang="en-US" sz="2000" b="0" i="0" u="none" strike="noStrike">
                        <a:solidFill>
                          <a:srgbClr val="212121"/>
                        </a:solidFill>
                        <a:effectLst/>
                        <a:latin typeface="Aptos" panose="020B0004020202020204" pitchFamily="34" charset="0"/>
                      </a:endParaRPr>
                    </a:p>
                  </a:txBody>
                  <a:tcPr marL="6350" marR="6350" marT="6350" marB="0" anchor="ctr"/>
                </a:tc>
                <a:tc>
                  <a:txBody>
                    <a:bodyPr/>
                    <a:lstStyle/>
                    <a:p>
                      <a:pPr algn="ctr" fontAlgn="ctr"/>
                      <a:r>
                        <a:rPr lang="en-US" sz="2000" b="1" u="none" strike="noStrike">
                          <a:effectLst/>
                          <a:latin typeface="Aptos" panose="020B0004020202020204" pitchFamily="34" charset="0"/>
                        </a:rPr>
                        <a:t>22</a:t>
                      </a:r>
                      <a:endParaRPr lang="en-US" sz="2000" b="1" i="0" u="none" strike="noStrike">
                        <a:solidFill>
                          <a:srgbClr val="000000"/>
                        </a:solidFill>
                        <a:effectLst/>
                        <a:latin typeface="Aptos" panose="020B0004020202020204" pitchFamily="34" charset="0"/>
                      </a:endParaRPr>
                    </a:p>
                  </a:txBody>
                  <a:tcPr marL="6350" marR="6350" marT="6350" marB="0" anchor="ctr">
                    <a:solidFill>
                      <a:schemeClr val="accent2">
                        <a:lumMod val="40000"/>
                        <a:lumOff val="60000"/>
                      </a:schemeClr>
                    </a:solidFill>
                  </a:tcPr>
                </a:tc>
                <a:tc>
                  <a:txBody>
                    <a:bodyPr/>
                    <a:lstStyle/>
                    <a:p>
                      <a:pPr algn="ctr" fontAlgn="ctr"/>
                      <a:r>
                        <a:rPr lang="en-US" sz="2000" u="none" strike="noStrike">
                          <a:effectLst/>
                          <a:latin typeface="Aptos" panose="020B0004020202020204" pitchFamily="34" charset="0"/>
                        </a:rPr>
                        <a:t>5</a:t>
                      </a:r>
                      <a:endParaRPr lang="en-US" sz="2000" b="0" i="0" u="none" strike="noStrike">
                        <a:solidFill>
                          <a:srgbClr val="000000"/>
                        </a:solidFill>
                        <a:effectLst/>
                        <a:latin typeface="Aptos" panose="020B0004020202020204" pitchFamily="34" charset="0"/>
                      </a:endParaRPr>
                    </a:p>
                  </a:txBody>
                  <a:tcPr marL="6350" marR="6350" marT="6350" marB="0" anchor="ctr"/>
                </a:tc>
                <a:tc>
                  <a:txBody>
                    <a:bodyPr/>
                    <a:lstStyle/>
                    <a:p>
                      <a:pPr algn="ctr" fontAlgn="ctr"/>
                      <a:r>
                        <a:rPr lang="en-US" sz="2000" u="none" strike="noStrike">
                          <a:effectLst/>
                          <a:latin typeface="Aptos" panose="020B0004020202020204" pitchFamily="34" charset="0"/>
                        </a:rPr>
                        <a:t>1</a:t>
                      </a:r>
                      <a:endParaRPr lang="en-US" sz="2000" b="0" i="0" u="none" strike="noStrike">
                        <a:solidFill>
                          <a:srgbClr val="000000"/>
                        </a:solidFill>
                        <a:effectLst/>
                        <a:latin typeface="Aptos" panose="020B0004020202020204" pitchFamily="34" charset="0"/>
                      </a:endParaRPr>
                    </a:p>
                  </a:txBody>
                  <a:tcPr marL="6350" marR="6350" marT="6350" marB="0" anchor="ctr"/>
                </a:tc>
                <a:tc>
                  <a:txBody>
                    <a:bodyPr/>
                    <a:lstStyle/>
                    <a:p>
                      <a:pPr algn="ctr" fontAlgn="ctr"/>
                      <a:r>
                        <a:rPr lang="en-US" sz="2000" u="none" strike="noStrike">
                          <a:effectLst/>
                          <a:latin typeface="Aptos" panose="020B0004020202020204" pitchFamily="34" charset="0"/>
                        </a:rPr>
                        <a:t> </a:t>
                      </a:r>
                      <a:endParaRPr lang="en-US" sz="2000" b="0" i="0" u="none" strike="noStrike">
                        <a:solidFill>
                          <a:srgbClr val="000000"/>
                        </a:solidFill>
                        <a:effectLst/>
                        <a:latin typeface="Aptos" panose="020B0004020202020204" pitchFamily="34" charset="0"/>
                      </a:endParaRPr>
                    </a:p>
                  </a:txBody>
                  <a:tcPr marL="6350" marR="6350" marT="6350" marB="0" anchor="ctr"/>
                </a:tc>
                <a:extLst>
                  <a:ext uri="{0D108BD9-81ED-4DB2-BD59-A6C34878D82A}">
                    <a16:rowId xmlns:a16="http://schemas.microsoft.com/office/drawing/2014/main" val="476548281"/>
                  </a:ext>
                </a:extLst>
              </a:tr>
              <a:tr h="657729">
                <a:tc>
                  <a:txBody>
                    <a:bodyPr/>
                    <a:lstStyle/>
                    <a:p>
                      <a:pPr algn="ctr" fontAlgn="ctr"/>
                      <a:r>
                        <a:rPr lang="en-US" sz="2000" b="1" u="none" strike="noStrike">
                          <a:effectLst/>
                          <a:latin typeface="Aptos" panose="020B0004020202020204" pitchFamily="34" charset="0"/>
                        </a:rPr>
                        <a:t>Resource Library </a:t>
                      </a:r>
                      <a:r>
                        <a:rPr lang="en-US" sz="2000" u="none" strike="noStrike">
                          <a:effectLst/>
                          <a:latin typeface="Aptos" panose="020B0004020202020204" pitchFamily="34" charset="0"/>
                        </a:rPr>
                        <a:t>(introduce national heat and wildfire-smoke websites and toolkits)</a:t>
                      </a:r>
                      <a:endParaRPr lang="en-US" sz="2000" b="0" i="0" u="none" strike="noStrike">
                        <a:solidFill>
                          <a:srgbClr val="212121"/>
                        </a:solidFill>
                        <a:effectLst/>
                        <a:latin typeface="Aptos" panose="020B0004020202020204" pitchFamily="34" charset="0"/>
                      </a:endParaRPr>
                    </a:p>
                  </a:txBody>
                  <a:tcPr marL="6350" marR="6350" marT="6350" marB="0" anchor="ctr"/>
                </a:tc>
                <a:tc>
                  <a:txBody>
                    <a:bodyPr/>
                    <a:lstStyle/>
                    <a:p>
                      <a:pPr algn="ctr" fontAlgn="ctr"/>
                      <a:r>
                        <a:rPr lang="en-US" sz="2000" u="none" strike="noStrike">
                          <a:effectLst/>
                          <a:latin typeface="Aptos" panose="020B0004020202020204" pitchFamily="34" charset="0"/>
                        </a:rPr>
                        <a:t>1</a:t>
                      </a:r>
                      <a:endParaRPr lang="en-US" sz="2000" b="0" i="0" u="none" strike="noStrike">
                        <a:solidFill>
                          <a:srgbClr val="000000"/>
                        </a:solidFill>
                        <a:effectLst/>
                        <a:latin typeface="Aptos" panose="020B0004020202020204" pitchFamily="34" charset="0"/>
                      </a:endParaRPr>
                    </a:p>
                  </a:txBody>
                  <a:tcPr marL="6350" marR="6350" marT="6350" marB="0" anchor="ctr">
                    <a:solidFill>
                      <a:srgbClr val="E9EBF5"/>
                    </a:solidFill>
                  </a:tcPr>
                </a:tc>
                <a:tc>
                  <a:txBody>
                    <a:bodyPr/>
                    <a:lstStyle/>
                    <a:p>
                      <a:pPr algn="ctr" fontAlgn="ctr"/>
                      <a:r>
                        <a:rPr lang="en-US" sz="2000" b="1" u="none" strike="noStrike">
                          <a:effectLst/>
                          <a:latin typeface="Aptos" panose="020B0004020202020204" pitchFamily="34" charset="0"/>
                        </a:rPr>
                        <a:t>12</a:t>
                      </a:r>
                      <a:endParaRPr lang="en-US" sz="2000" b="1" i="0" u="none" strike="noStrike">
                        <a:solidFill>
                          <a:srgbClr val="000000"/>
                        </a:solidFill>
                        <a:effectLst/>
                        <a:latin typeface="Aptos" panose="020B0004020202020204" pitchFamily="34" charset="0"/>
                      </a:endParaRPr>
                    </a:p>
                  </a:txBody>
                  <a:tcPr marL="6350" marR="6350" marT="6350" marB="0" anchor="ctr">
                    <a:solidFill>
                      <a:schemeClr val="accent2">
                        <a:lumMod val="40000"/>
                        <a:lumOff val="60000"/>
                      </a:schemeClr>
                    </a:solidFill>
                  </a:tcPr>
                </a:tc>
                <a:tc>
                  <a:txBody>
                    <a:bodyPr/>
                    <a:lstStyle/>
                    <a:p>
                      <a:pPr algn="ctr" fontAlgn="ctr"/>
                      <a:r>
                        <a:rPr lang="en-US" sz="2000" u="none" strike="noStrike">
                          <a:effectLst/>
                          <a:latin typeface="Aptos" panose="020B0004020202020204" pitchFamily="34" charset="0"/>
                        </a:rPr>
                        <a:t>9</a:t>
                      </a:r>
                      <a:endParaRPr lang="en-US" sz="2000" b="0" i="0" u="none" strike="noStrike">
                        <a:solidFill>
                          <a:srgbClr val="000000"/>
                        </a:solidFill>
                        <a:effectLst/>
                        <a:latin typeface="Aptos" panose="020B0004020202020204" pitchFamily="34" charset="0"/>
                      </a:endParaRPr>
                    </a:p>
                  </a:txBody>
                  <a:tcPr marL="6350" marR="6350" marT="6350" marB="0" anchor="ctr"/>
                </a:tc>
                <a:tc>
                  <a:txBody>
                    <a:bodyPr/>
                    <a:lstStyle/>
                    <a:p>
                      <a:pPr algn="ctr" fontAlgn="ctr"/>
                      <a:r>
                        <a:rPr lang="en-US" sz="2000" u="none" strike="noStrike">
                          <a:effectLst/>
                          <a:latin typeface="Aptos" panose="020B0004020202020204" pitchFamily="34" charset="0"/>
                        </a:rPr>
                        <a:t>6</a:t>
                      </a:r>
                      <a:endParaRPr lang="en-US" sz="2000" b="0" i="0" u="none" strike="noStrike">
                        <a:solidFill>
                          <a:srgbClr val="000000"/>
                        </a:solidFill>
                        <a:effectLst/>
                        <a:latin typeface="Aptos" panose="020B0004020202020204" pitchFamily="34" charset="0"/>
                      </a:endParaRPr>
                    </a:p>
                  </a:txBody>
                  <a:tcPr marL="6350" marR="6350" marT="6350" marB="0" anchor="ctr"/>
                </a:tc>
                <a:extLst>
                  <a:ext uri="{0D108BD9-81ED-4DB2-BD59-A6C34878D82A}">
                    <a16:rowId xmlns:a16="http://schemas.microsoft.com/office/drawing/2014/main" val="1110705014"/>
                  </a:ext>
                </a:extLst>
              </a:tr>
              <a:tr h="657729">
                <a:tc>
                  <a:txBody>
                    <a:bodyPr/>
                    <a:lstStyle/>
                    <a:p>
                      <a:pPr algn="ctr" fontAlgn="ctr"/>
                      <a:r>
                        <a:rPr lang="en-US" sz="2000" b="1" u="none" strike="noStrike">
                          <a:effectLst/>
                          <a:latin typeface="Aptos" panose="020B0004020202020204" pitchFamily="34" charset="0"/>
                        </a:rPr>
                        <a:t>Best Practices </a:t>
                      </a:r>
                      <a:r>
                        <a:rPr lang="en-US" sz="2000" u="none" strike="noStrike">
                          <a:effectLst/>
                          <a:latin typeface="Aptos" panose="020B0004020202020204" pitchFamily="34" charset="0"/>
                        </a:rPr>
                        <a:t>(presentations from other Cities, Counties, and Organizations with heat and wildfire smoke programs)</a:t>
                      </a:r>
                      <a:endParaRPr lang="en-US" sz="2000" b="0" i="0" u="none" strike="noStrike">
                        <a:solidFill>
                          <a:srgbClr val="212121"/>
                        </a:solidFill>
                        <a:effectLst/>
                        <a:latin typeface="Aptos" panose="020B0004020202020204" pitchFamily="34" charset="0"/>
                      </a:endParaRPr>
                    </a:p>
                  </a:txBody>
                  <a:tcPr marL="6350" marR="6350" marT="6350" marB="0" anchor="ctr"/>
                </a:tc>
                <a:tc>
                  <a:txBody>
                    <a:bodyPr/>
                    <a:lstStyle/>
                    <a:p>
                      <a:pPr algn="ctr" fontAlgn="ctr"/>
                      <a:r>
                        <a:rPr lang="en-US" sz="2000" u="none" strike="noStrike">
                          <a:effectLst/>
                          <a:latin typeface="Aptos" panose="020B0004020202020204" pitchFamily="34" charset="0"/>
                        </a:rPr>
                        <a:t>5</a:t>
                      </a:r>
                      <a:endParaRPr lang="en-US" sz="2000" b="0" i="0" u="none" strike="noStrike">
                        <a:solidFill>
                          <a:srgbClr val="000000"/>
                        </a:solidFill>
                        <a:effectLst/>
                        <a:latin typeface="Aptos" panose="020B0004020202020204" pitchFamily="34" charset="0"/>
                      </a:endParaRPr>
                    </a:p>
                  </a:txBody>
                  <a:tcPr marL="6350" marR="6350" marT="6350" marB="0" anchor="ctr">
                    <a:solidFill>
                      <a:srgbClr val="E9EBF5"/>
                    </a:solidFill>
                  </a:tcPr>
                </a:tc>
                <a:tc>
                  <a:txBody>
                    <a:bodyPr/>
                    <a:lstStyle/>
                    <a:p>
                      <a:pPr algn="ctr" fontAlgn="ctr"/>
                      <a:r>
                        <a:rPr lang="en-US" sz="2000" b="1" u="none" strike="noStrike">
                          <a:effectLst/>
                          <a:latin typeface="Aptos" panose="020B0004020202020204" pitchFamily="34" charset="0"/>
                        </a:rPr>
                        <a:t>11</a:t>
                      </a:r>
                      <a:endParaRPr lang="en-US" sz="2000" b="1" i="0" u="none" strike="noStrike">
                        <a:solidFill>
                          <a:srgbClr val="000000"/>
                        </a:solidFill>
                        <a:effectLst/>
                        <a:latin typeface="Aptos" panose="020B0004020202020204" pitchFamily="34" charset="0"/>
                      </a:endParaRPr>
                    </a:p>
                  </a:txBody>
                  <a:tcPr marL="6350" marR="6350" marT="6350" marB="0" anchor="ctr">
                    <a:solidFill>
                      <a:schemeClr val="accent2">
                        <a:lumMod val="40000"/>
                        <a:lumOff val="60000"/>
                      </a:schemeClr>
                    </a:solidFill>
                  </a:tcPr>
                </a:tc>
                <a:tc>
                  <a:txBody>
                    <a:bodyPr/>
                    <a:lstStyle/>
                    <a:p>
                      <a:pPr algn="ctr" fontAlgn="ctr"/>
                      <a:r>
                        <a:rPr lang="en-US" sz="2000" u="none" strike="noStrike">
                          <a:effectLst/>
                          <a:latin typeface="Aptos" panose="020B0004020202020204" pitchFamily="34" charset="0"/>
                        </a:rPr>
                        <a:t>2</a:t>
                      </a:r>
                      <a:endParaRPr lang="en-US" sz="2000" b="0" i="0" u="none" strike="noStrike">
                        <a:solidFill>
                          <a:srgbClr val="000000"/>
                        </a:solidFill>
                        <a:effectLst/>
                        <a:latin typeface="Aptos" panose="020B0004020202020204" pitchFamily="34" charset="0"/>
                      </a:endParaRPr>
                    </a:p>
                  </a:txBody>
                  <a:tcPr marL="6350" marR="6350" marT="6350" marB="0" anchor="ctr"/>
                </a:tc>
                <a:tc>
                  <a:txBody>
                    <a:bodyPr/>
                    <a:lstStyle/>
                    <a:p>
                      <a:pPr algn="ctr" fontAlgn="ctr"/>
                      <a:r>
                        <a:rPr lang="en-US" sz="2000" u="none" strike="noStrike">
                          <a:effectLst/>
                          <a:latin typeface="Aptos" panose="020B0004020202020204" pitchFamily="34" charset="0"/>
                        </a:rPr>
                        <a:t>10</a:t>
                      </a:r>
                      <a:endParaRPr lang="en-US" sz="2000" b="0" i="0" u="none" strike="noStrike">
                        <a:solidFill>
                          <a:srgbClr val="000000"/>
                        </a:solidFill>
                        <a:effectLst/>
                        <a:latin typeface="Aptos" panose="020B0004020202020204" pitchFamily="34" charset="0"/>
                      </a:endParaRPr>
                    </a:p>
                  </a:txBody>
                  <a:tcPr marL="6350" marR="6350" marT="6350" marB="0" anchor="ctr"/>
                </a:tc>
                <a:extLst>
                  <a:ext uri="{0D108BD9-81ED-4DB2-BD59-A6C34878D82A}">
                    <a16:rowId xmlns:a16="http://schemas.microsoft.com/office/drawing/2014/main" val="1574771348"/>
                  </a:ext>
                </a:extLst>
              </a:tr>
              <a:tr h="657729">
                <a:tc>
                  <a:txBody>
                    <a:bodyPr/>
                    <a:lstStyle/>
                    <a:p>
                      <a:pPr algn="ctr" fontAlgn="ctr"/>
                      <a:r>
                        <a:rPr lang="en-US" sz="2000" b="1" u="none" strike="noStrike">
                          <a:effectLst/>
                          <a:latin typeface="Aptos" panose="020B0004020202020204" pitchFamily="34" charset="0"/>
                        </a:rPr>
                        <a:t>Journal Club </a:t>
                      </a:r>
                      <a:r>
                        <a:rPr lang="en-US" sz="2000" u="none" strike="noStrike">
                          <a:effectLst/>
                          <a:latin typeface="Aptos" panose="020B0004020202020204" pitchFamily="34" charset="0"/>
                        </a:rPr>
                        <a:t>(discuss extreme heat and wildfire smoke in the news, including current events and research) </a:t>
                      </a:r>
                    </a:p>
                  </a:txBody>
                  <a:tcPr marL="6350" marR="6350" marT="6350" marB="0" anchor="ctr"/>
                </a:tc>
                <a:tc>
                  <a:txBody>
                    <a:bodyPr/>
                    <a:lstStyle/>
                    <a:p>
                      <a:pPr algn="ctr"/>
                      <a:endParaRPr lang="en-US" sz="2000">
                        <a:latin typeface="Aptos" panose="020B0004020202020204" pitchFamily="34" charset="0"/>
                      </a:endParaRPr>
                    </a:p>
                  </a:txBody>
                  <a:tcPr anchor="ctr"/>
                </a:tc>
                <a:tc>
                  <a:txBody>
                    <a:bodyPr/>
                    <a:lstStyle/>
                    <a:p>
                      <a:pPr algn="ctr"/>
                      <a:endParaRPr lang="en-US" sz="2000">
                        <a:latin typeface="Aptos" panose="020B0004020202020204" pitchFamily="34" charset="0"/>
                      </a:endParaRPr>
                    </a:p>
                  </a:txBody>
                  <a:tcPr anchor="ctr"/>
                </a:tc>
                <a:tc>
                  <a:txBody>
                    <a:bodyPr/>
                    <a:lstStyle/>
                    <a:p>
                      <a:pPr algn="ctr"/>
                      <a:r>
                        <a:rPr lang="en-US" sz="2000">
                          <a:latin typeface="Aptos" panose="020B0004020202020204" pitchFamily="34" charset="0"/>
                        </a:rPr>
                        <a:t>16</a:t>
                      </a:r>
                    </a:p>
                  </a:txBody>
                  <a:tcPr anchor="ctr"/>
                </a:tc>
                <a:tc>
                  <a:txBody>
                    <a:bodyPr/>
                    <a:lstStyle/>
                    <a:p>
                      <a:pPr algn="ctr"/>
                      <a:r>
                        <a:rPr lang="en-US" sz="2000">
                          <a:latin typeface="Aptos" panose="020B0004020202020204" pitchFamily="34" charset="0"/>
                        </a:rPr>
                        <a:t>12</a:t>
                      </a:r>
                    </a:p>
                  </a:txBody>
                  <a:tcPr anchor="ctr"/>
                </a:tc>
                <a:extLst>
                  <a:ext uri="{0D108BD9-81ED-4DB2-BD59-A6C34878D82A}">
                    <a16:rowId xmlns:a16="http://schemas.microsoft.com/office/drawing/2014/main" val="2947760480"/>
                  </a:ext>
                </a:extLst>
              </a:tr>
            </a:tbl>
          </a:graphicData>
        </a:graphic>
      </p:graphicFrame>
      <p:sp>
        <p:nvSpPr>
          <p:cNvPr id="4" name="TextBox 3">
            <a:extLst>
              <a:ext uri="{FF2B5EF4-FFF2-40B4-BE49-F238E27FC236}">
                <a16:creationId xmlns:a16="http://schemas.microsoft.com/office/drawing/2014/main" id="{CE87D694-E111-FB18-D9CC-3730E386A83C}"/>
              </a:ext>
            </a:extLst>
          </p:cNvPr>
          <p:cNvSpPr txBox="1"/>
          <p:nvPr/>
        </p:nvSpPr>
        <p:spPr>
          <a:xfrm>
            <a:off x="1068363" y="5968617"/>
            <a:ext cx="11123637" cy="738664"/>
          </a:xfrm>
          <a:prstGeom prst="rect">
            <a:avLst/>
          </a:prstGeom>
          <a:noFill/>
        </p:spPr>
        <p:txBody>
          <a:bodyPr wrap="square" lIns="91440" tIns="45720" rIns="91440" bIns="45720" anchor="t">
            <a:spAutoFit/>
          </a:bodyPr>
          <a:lstStyle/>
          <a:p>
            <a:pPr>
              <a:spcBef>
                <a:spcPts val="300"/>
              </a:spcBef>
            </a:pPr>
            <a:r>
              <a:rPr lang="en-US" sz="1600" b="1" u="sng">
                <a:latin typeface="Arial"/>
                <a:cs typeface="Arial"/>
              </a:rPr>
              <a:t>People are the most interested in Situational Awareness with Resources/Best Practices as about equal</a:t>
            </a:r>
            <a:endParaRPr lang="en-US" sz="1600">
              <a:latin typeface="Arial"/>
              <a:cs typeface="Arial"/>
            </a:endParaRPr>
          </a:p>
          <a:p>
            <a:pPr marL="285750" indent="-285750">
              <a:spcBef>
                <a:spcPts val="1200"/>
              </a:spcBef>
              <a:buFont typeface="Arial"/>
              <a:buChar char="•"/>
            </a:pPr>
            <a:endParaRPr lang="en-US" sz="1600" b="1">
              <a:latin typeface="Arial"/>
              <a:cs typeface="Arial"/>
            </a:endParaRPr>
          </a:p>
        </p:txBody>
      </p:sp>
    </p:spTree>
    <p:extLst>
      <p:ext uri="{BB962C8B-B14F-4D97-AF65-F5344CB8AC3E}">
        <p14:creationId xmlns:p14="http://schemas.microsoft.com/office/powerpoint/2010/main" val="612427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3" name="Google Shape;66;p14" descr="A picture containing logo&#10;&#10;Description automatically generated">
            <a:extLst>
              <a:ext uri="{FF2B5EF4-FFF2-40B4-BE49-F238E27FC236}">
                <a16:creationId xmlns:a16="http://schemas.microsoft.com/office/drawing/2014/main" id="{B63BA782-EB6B-84E3-4D2F-128723226615}"/>
              </a:ext>
            </a:extLst>
          </p:cNvPr>
          <p:cNvPicPr preferRelativeResize="0"/>
          <p:nvPr/>
        </p:nvPicPr>
        <p:blipFill rotWithShape="1">
          <a:blip r:embed="rId3">
            <a:alphaModFix/>
          </a:blip>
          <a:srcRect l="42132" t="89804" b="-1"/>
          <a:stretch/>
        </p:blipFill>
        <p:spPr>
          <a:xfrm>
            <a:off x="1" y="6158755"/>
            <a:ext cx="12192000" cy="699245"/>
          </a:xfrm>
          <a:prstGeom prst="rect">
            <a:avLst/>
          </a:prstGeom>
          <a:noFill/>
          <a:ln>
            <a:noFill/>
          </a:ln>
        </p:spPr>
      </p:pic>
      <p:sp>
        <p:nvSpPr>
          <p:cNvPr id="178" name="Google Shape;178;g22515686762_0_8"/>
          <p:cNvSpPr/>
          <p:nvPr/>
        </p:nvSpPr>
        <p:spPr>
          <a:xfrm>
            <a:off x="640076" y="-190056"/>
            <a:ext cx="10898400" cy="1437200"/>
          </a:xfrm>
          <a:prstGeom prst="rect">
            <a:avLst/>
          </a:prstGeom>
          <a:solidFill>
            <a:schemeClr val="lt1"/>
          </a:solidFill>
          <a:ln>
            <a:noFill/>
          </a:ln>
          <a:effectLst>
            <a:outerShdw blurRad="139700" dist="127000" dir="5400000" algn="t" rotWithShape="0">
              <a:srgbClr val="000000">
                <a:alpha val="12156"/>
              </a:srgbClr>
            </a:outerShdw>
          </a:effectLst>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1400"/>
              <a:buFont typeface="Calibri"/>
              <a:buNone/>
            </a:pPr>
            <a:endParaRPr sz="1867" b="0" i="0" u="none" strike="noStrike" cap="none">
              <a:solidFill>
                <a:srgbClr val="FFFFFF"/>
              </a:solidFill>
              <a:latin typeface="Calibri"/>
              <a:ea typeface="Calibri"/>
              <a:cs typeface="Calibri"/>
              <a:sym typeface="Calibri"/>
            </a:endParaRPr>
          </a:p>
        </p:txBody>
      </p:sp>
      <p:sp>
        <p:nvSpPr>
          <p:cNvPr id="181" name="Google Shape;181;g22515686762_0_8"/>
          <p:cNvSpPr txBox="1"/>
          <p:nvPr/>
        </p:nvSpPr>
        <p:spPr>
          <a:xfrm>
            <a:off x="756800" y="267967"/>
            <a:ext cx="10678400" cy="7592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2700"/>
              <a:buFont typeface="Arial"/>
              <a:buNone/>
            </a:pPr>
            <a:r>
              <a:rPr lang="en" sz="3333">
                <a:latin typeface="Century Gothic"/>
                <a:ea typeface="Century Gothic"/>
                <a:cs typeface="Century Gothic"/>
                <a:sym typeface="Century Gothic"/>
              </a:rPr>
              <a:t>The </a:t>
            </a:r>
            <a:r>
              <a:rPr lang="en" sz="3333" b="0" i="0" u="none" strike="noStrike" cap="none">
                <a:solidFill>
                  <a:srgbClr val="000000"/>
                </a:solidFill>
                <a:latin typeface="Century Gothic"/>
                <a:ea typeface="Century Gothic"/>
                <a:cs typeface="Century Gothic"/>
                <a:sym typeface="Century Gothic"/>
              </a:rPr>
              <a:t>OCPSC Trusted Messenger Network </a:t>
            </a:r>
            <a:endParaRPr sz="3333" b="0" i="0" u="none" strike="noStrike" cap="none">
              <a:solidFill>
                <a:srgbClr val="000000"/>
              </a:solidFill>
              <a:latin typeface="Century Gothic"/>
              <a:ea typeface="Century Gothic"/>
              <a:cs typeface="Century Gothic"/>
              <a:sym typeface="Century Gothic"/>
            </a:endParaRPr>
          </a:p>
        </p:txBody>
      </p:sp>
      <p:grpSp>
        <p:nvGrpSpPr>
          <p:cNvPr id="182" name="Google Shape;182;g22515686762_0_8"/>
          <p:cNvGrpSpPr/>
          <p:nvPr/>
        </p:nvGrpSpPr>
        <p:grpSpPr>
          <a:xfrm>
            <a:off x="230" y="412596"/>
            <a:ext cx="688367" cy="511149"/>
            <a:chOff x="3940602" y="308034"/>
            <a:chExt cx="2116748" cy="3429000"/>
          </a:xfrm>
        </p:grpSpPr>
        <p:sp>
          <p:nvSpPr>
            <p:cNvPr id="183" name="Google Shape;183;g22515686762_0_8"/>
            <p:cNvSpPr/>
            <p:nvPr/>
          </p:nvSpPr>
          <p:spPr>
            <a:xfrm>
              <a:off x="3940602" y="308034"/>
              <a:ext cx="566700" cy="3429000"/>
            </a:xfrm>
            <a:prstGeom prst="rect">
              <a:avLst/>
            </a:prstGeom>
            <a:solidFill>
              <a:srgbClr val="FFAB40"/>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1400"/>
                <a:buFont typeface="Calibri"/>
                <a:buNone/>
              </a:pPr>
              <a:endParaRPr sz="1867" b="0" i="0" u="none" strike="noStrike" cap="none">
                <a:solidFill>
                  <a:srgbClr val="FFFFFF"/>
                </a:solidFill>
                <a:latin typeface="Calibri"/>
                <a:ea typeface="Calibri"/>
                <a:cs typeface="Calibri"/>
                <a:sym typeface="Calibri"/>
              </a:endParaRPr>
            </a:p>
          </p:txBody>
        </p:sp>
        <p:sp>
          <p:nvSpPr>
            <p:cNvPr id="184" name="Google Shape;184;g22515686762_0_8"/>
            <p:cNvSpPr/>
            <p:nvPr/>
          </p:nvSpPr>
          <p:spPr>
            <a:xfrm>
              <a:off x="4715626" y="308034"/>
              <a:ext cx="566700" cy="3429000"/>
            </a:xfrm>
            <a:prstGeom prst="rect">
              <a:avLst/>
            </a:prstGeom>
            <a:solidFill>
              <a:srgbClr val="FFAB40"/>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1400"/>
                <a:buFont typeface="Calibri"/>
                <a:buNone/>
              </a:pPr>
              <a:endParaRPr sz="1867" b="0" i="0" u="none" strike="noStrike" cap="none">
                <a:solidFill>
                  <a:srgbClr val="FFFFFF"/>
                </a:solidFill>
                <a:latin typeface="Calibri"/>
                <a:ea typeface="Calibri"/>
                <a:cs typeface="Calibri"/>
                <a:sym typeface="Calibri"/>
              </a:endParaRPr>
            </a:p>
          </p:txBody>
        </p:sp>
        <p:sp>
          <p:nvSpPr>
            <p:cNvPr id="185" name="Google Shape;185;g22515686762_0_8"/>
            <p:cNvSpPr/>
            <p:nvPr/>
          </p:nvSpPr>
          <p:spPr>
            <a:xfrm>
              <a:off x="5490650" y="308034"/>
              <a:ext cx="566700" cy="3429000"/>
            </a:xfrm>
            <a:prstGeom prst="rect">
              <a:avLst/>
            </a:prstGeom>
            <a:solidFill>
              <a:srgbClr val="FFAB40"/>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1400"/>
                <a:buFont typeface="Calibri"/>
                <a:buNone/>
              </a:pPr>
              <a:endParaRPr sz="1867" b="0" i="0" u="none" strike="noStrike" cap="none">
                <a:solidFill>
                  <a:srgbClr val="FFFFFF"/>
                </a:solidFill>
                <a:latin typeface="Calibri"/>
                <a:ea typeface="Calibri"/>
                <a:cs typeface="Calibri"/>
                <a:sym typeface="Calibri"/>
              </a:endParaRPr>
            </a:p>
          </p:txBody>
        </p:sp>
      </p:grpSp>
      <p:sp>
        <p:nvSpPr>
          <p:cNvPr id="186" name="Google Shape;186;g22515686762_0_8"/>
          <p:cNvSpPr txBox="1">
            <a:spLocks noGrp="1"/>
          </p:cNvSpPr>
          <p:nvPr>
            <p:ph type="ctrTitle"/>
          </p:nvPr>
        </p:nvSpPr>
        <p:spPr>
          <a:xfrm>
            <a:off x="586137" y="1717021"/>
            <a:ext cx="11011600" cy="24080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0" indent="-422910" algn="l" rtl="0">
              <a:lnSpc>
                <a:spcPct val="115000"/>
              </a:lnSpc>
              <a:spcBef>
                <a:spcPts val="0"/>
              </a:spcBef>
              <a:spcAft>
                <a:spcPts val="0"/>
              </a:spcAft>
              <a:buClr>
                <a:schemeClr val="dk1"/>
              </a:buClr>
              <a:buSzPts val="1400"/>
              <a:buFont typeface="Century Gothic"/>
              <a:buChar char="●"/>
            </a:pPr>
            <a:r>
              <a:rPr lang="en-US" sz="2400" b="1" dirty="0">
                <a:solidFill>
                  <a:schemeClr val="dk1"/>
                </a:solidFill>
                <a:latin typeface="Century Gothic"/>
                <a:ea typeface="Century Gothic"/>
                <a:cs typeface="Century Gothic"/>
                <a:sym typeface="Century Gothic"/>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14</a:t>
            </a:r>
            <a:r>
              <a:rPr lang="en-US" sz="2400" b="1" dirty="0">
                <a:solidFill>
                  <a:schemeClr val="dk1"/>
                </a:solidFill>
                <a:latin typeface="Century Gothic"/>
                <a:ea typeface="Century Gothic"/>
                <a:cs typeface="Century Gothic"/>
                <a:sym typeface="Century Gothic"/>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3"/>
                  </a:ext>
                </a:extLst>
              </a:rPr>
              <a:t>2 Community-Based Organizations</a:t>
            </a:r>
            <a:endParaRPr lang="en-US" sz="2400" dirty="0">
              <a:solidFill>
                <a:schemeClr val="dk1"/>
              </a:solidFill>
              <a:latin typeface="Century Gothic"/>
              <a:ea typeface="Century Gothic"/>
              <a:cs typeface="Century Gothic"/>
            </a:endParaRPr>
          </a:p>
          <a:p>
            <a:pPr marL="608965" lvl="0" indent="-422910" algn="l" rtl="0">
              <a:lnSpc>
                <a:spcPct val="115000"/>
              </a:lnSpc>
              <a:spcBef>
                <a:spcPts val="0"/>
              </a:spcBef>
              <a:spcAft>
                <a:spcPts val="0"/>
              </a:spcAft>
              <a:buClr>
                <a:schemeClr val="dk1"/>
              </a:buClr>
              <a:buSzPts val="1400"/>
              <a:buFont typeface="Century Gothic"/>
              <a:buChar char="●"/>
            </a:pPr>
            <a:r>
              <a:rPr lang="en-US" sz="2400" dirty="0">
                <a:solidFill>
                  <a:schemeClr val="dk1"/>
                </a:solidFill>
                <a:latin typeface="Century Gothic"/>
                <a:ea typeface="Century Gothic"/>
                <a:cs typeface="Century Gothic"/>
                <a:sym typeface="Century Gothic"/>
              </a:rPr>
              <a:t>Strengthen partnerships between state governments and communities</a:t>
            </a:r>
            <a:endParaRPr lang="en-US" sz="2400" dirty="0">
              <a:solidFill>
                <a:schemeClr val="dk1"/>
              </a:solidFill>
              <a:latin typeface="Century Gothic"/>
              <a:ea typeface="Century Gothic"/>
              <a:cs typeface="Century Gothic"/>
            </a:endParaRPr>
          </a:p>
          <a:p>
            <a:pPr marL="608965" lvl="0" indent="-422910" algn="l" rtl="0">
              <a:lnSpc>
                <a:spcPct val="115000"/>
              </a:lnSpc>
              <a:spcBef>
                <a:spcPts val="0"/>
              </a:spcBef>
              <a:spcAft>
                <a:spcPts val="0"/>
              </a:spcAft>
              <a:buClr>
                <a:schemeClr val="dk1"/>
              </a:buClr>
              <a:buSzPts val="1400"/>
              <a:buFont typeface="Century Gothic"/>
              <a:buChar char="●"/>
            </a:pPr>
            <a:r>
              <a:rPr lang="en-US" sz="2400" dirty="0">
                <a:solidFill>
                  <a:schemeClr val="dk1"/>
                </a:solidFill>
                <a:latin typeface="Century Gothic"/>
                <a:ea typeface="Century Gothic"/>
                <a:cs typeface="Century Gothic"/>
                <a:sym typeface="Century Gothic"/>
              </a:rPr>
              <a:t>Reflect the languages and ethnicities of their communities</a:t>
            </a:r>
            <a:endParaRPr lang="en-US" sz="2400" dirty="0">
              <a:solidFill>
                <a:schemeClr val="dk1"/>
              </a:solidFill>
              <a:latin typeface="Century Gothic"/>
              <a:ea typeface="Century Gothic"/>
              <a:cs typeface="Century Gothic"/>
            </a:endParaRPr>
          </a:p>
          <a:p>
            <a:pPr marL="608965" indent="-422910">
              <a:lnSpc>
                <a:spcPct val="115000"/>
              </a:lnSpc>
              <a:buClr>
                <a:schemeClr val="dk1"/>
              </a:buClr>
              <a:buSzPts val="1400"/>
              <a:buFont typeface="Century Gothic"/>
              <a:buChar char="●"/>
            </a:pPr>
            <a:r>
              <a:rPr lang="en-US" sz="2400" dirty="0">
                <a:solidFill>
                  <a:schemeClr val="dk1"/>
                </a:solidFill>
                <a:latin typeface="Century Gothic"/>
                <a:ea typeface="Century Gothic"/>
                <a:cs typeface="Century Gothic"/>
              </a:rPr>
              <a:t>Peer-to-peer outreach services to reach those who are most vulnerable</a:t>
            </a:r>
          </a:p>
        </p:txBody>
      </p:sp>
      <p:pic>
        <p:nvPicPr>
          <p:cNvPr id="187" name="Google Shape;187;g22515686762_0_8" descr="A group of people posing for a photo&#10;&#10;Description automatically generated"/>
          <p:cNvPicPr preferRelativeResize="0"/>
          <p:nvPr/>
        </p:nvPicPr>
        <p:blipFill rotWithShape="1">
          <a:blip r:embed="rId4">
            <a:alphaModFix/>
          </a:blip>
          <a:srcRect t="26400"/>
          <a:stretch/>
        </p:blipFill>
        <p:spPr>
          <a:xfrm>
            <a:off x="2816185" y="4454812"/>
            <a:ext cx="6553340" cy="2221167"/>
          </a:xfrm>
          <a:prstGeom prst="rect">
            <a:avLst/>
          </a:prstGeom>
          <a:noFill/>
          <a:ln>
            <a:noFill/>
          </a:ln>
        </p:spPr>
      </p:pic>
      <p:pic>
        <p:nvPicPr>
          <p:cNvPr id="4" name="Google Shape;67;p14" descr="Logo, sunburst chart&#10;&#10;Description automatically generated">
            <a:extLst>
              <a:ext uri="{FF2B5EF4-FFF2-40B4-BE49-F238E27FC236}">
                <a16:creationId xmlns:a16="http://schemas.microsoft.com/office/drawing/2014/main" id="{E2C1C6D8-C0F2-0B88-B206-B57A6B9E2873}"/>
              </a:ext>
            </a:extLst>
          </p:cNvPr>
          <p:cNvPicPr preferRelativeResize="0"/>
          <p:nvPr/>
        </p:nvPicPr>
        <p:blipFill rotWithShape="1">
          <a:blip r:embed="rId5">
            <a:alphaModFix/>
          </a:blip>
          <a:srcRect/>
          <a:stretch/>
        </p:blipFill>
        <p:spPr>
          <a:xfrm>
            <a:off x="10902461" y="5562532"/>
            <a:ext cx="1207816" cy="1207816"/>
          </a:xfrm>
          <a:prstGeom prst="rect">
            <a:avLst/>
          </a:prstGeom>
          <a:noFill/>
          <a:ln>
            <a:noFill/>
          </a:ln>
        </p:spPr>
      </p:pic>
    </p:spTree>
    <p:extLst>
      <p:ext uri="{BB962C8B-B14F-4D97-AF65-F5344CB8AC3E}">
        <p14:creationId xmlns:p14="http://schemas.microsoft.com/office/powerpoint/2010/main" val="2134637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37" name="Google Shape;66;p14" descr="A picture containing logo&#10;&#10;Description automatically generated">
            <a:extLst>
              <a:ext uri="{FF2B5EF4-FFF2-40B4-BE49-F238E27FC236}">
                <a16:creationId xmlns:a16="http://schemas.microsoft.com/office/drawing/2014/main" id="{53699B3E-4004-F8B4-D460-425007A2FA01}"/>
              </a:ext>
            </a:extLst>
          </p:cNvPr>
          <p:cNvPicPr preferRelativeResize="0"/>
          <p:nvPr/>
        </p:nvPicPr>
        <p:blipFill rotWithShape="1">
          <a:blip r:embed="rId4">
            <a:alphaModFix/>
          </a:blip>
          <a:srcRect l="42132" t="89804" b="-1"/>
          <a:stretch/>
        </p:blipFill>
        <p:spPr>
          <a:xfrm>
            <a:off x="1" y="6158755"/>
            <a:ext cx="12192000" cy="699245"/>
          </a:xfrm>
          <a:prstGeom prst="rect">
            <a:avLst/>
          </a:prstGeom>
          <a:noFill/>
          <a:ln>
            <a:noFill/>
          </a:ln>
        </p:spPr>
      </p:pic>
      <p:sp>
        <p:nvSpPr>
          <p:cNvPr id="11" name="Google Shape;178;g22515686762_0_8">
            <a:extLst>
              <a:ext uri="{FF2B5EF4-FFF2-40B4-BE49-F238E27FC236}">
                <a16:creationId xmlns:a16="http://schemas.microsoft.com/office/drawing/2014/main" id="{13063A2E-7FC5-E029-A6DB-25058C82DB83}"/>
              </a:ext>
            </a:extLst>
          </p:cNvPr>
          <p:cNvSpPr/>
          <p:nvPr/>
        </p:nvSpPr>
        <p:spPr>
          <a:xfrm>
            <a:off x="677639" y="137282"/>
            <a:ext cx="10893034" cy="1024003"/>
          </a:xfrm>
          <a:prstGeom prst="rect">
            <a:avLst/>
          </a:prstGeom>
          <a:solidFill>
            <a:schemeClr val="lt1"/>
          </a:solidFill>
          <a:ln>
            <a:noFill/>
          </a:ln>
          <a:effectLst>
            <a:outerShdw blurRad="139700" dist="127000" dir="5400000" algn="t" rotWithShape="0">
              <a:srgbClr val="000000">
                <a:alpha val="12156"/>
              </a:srgbClr>
            </a:outerShdw>
          </a:effectLst>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1400"/>
              <a:buFont typeface="Calibri"/>
              <a:buNone/>
            </a:pPr>
            <a:endParaRPr sz="1867" b="0" i="0" u="none" strike="noStrike" cap="none">
              <a:solidFill>
                <a:srgbClr val="FFFFFF"/>
              </a:solidFill>
              <a:latin typeface="Calibri"/>
              <a:ea typeface="Calibri"/>
              <a:cs typeface="Calibri"/>
              <a:sym typeface="Calibri"/>
            </a:endParaRPr>
          </a:p>
        </p:txBody>
      </p:sp>
      <p:pic>
        <p:nvPicPr>
          <p:cNvPr id="184" name="Google Shape;184;p24"/>
          <p:cNvPicPr preferRelativeResize="0"/>
          <p:nvPr/>
        </p:nvPicPr>
        <p:blipFill rotWithShape="1">
          <a:blip r:embed="rId5">
            <a:alphaModFix/>
          </a:blip>
          <a:srcRect l="34963" t="6253" r="17595" b="4912"/>
          <a:stretch/>
        </p:blipFill>
        <p:spPr>
          <a:xfrm>
            <a:off x="9066173" y="1920318"/>
            <a:ext cx="2612742" cy="3134082"/>
          </a:xfrm>
          <a:prstGeom prst="rect">
            <a:avLst/>
          </a:prstGeom>
          <a:noFill/>
          <a:ln>
            <a:noFill/>
          </a:ln>
        </p:spPr>
      </p:pic>
      <p:sp>
        <p:nvSpPr>
          <p:cNvPr id="2" name="TextBox 1">
            <a:extLst>
              <a:ext uri="{FF2B5EF4-FFF2-40B4-BE49-F238E27FC236}">
                <a16:creationId xmlns:a16="http://schemas.microsoft.com/office/drawing/2014/main" id="{5DA4C31A-ED83-D80E-B201-C0FF88B82C15}"/>
              </a:ext>
            </a:extLst>
          </p:cNvPr>
          <p:cNvSpPr txBox="1"/>
          <p:nvPr/>
        </p:nvSpPr>
        <p:spPr>
          <a:xfrm>
            <a:off x="343340" y="2977756"/>
            <a:ext cx="752655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Century Gothic"/>
                <a:ea typeface="+mn-lt"/>
                <a:cs typeface="+mn-lt"/>
              </a:rPr>
              <a:t>Heat Ready CA is OCPSC's campaign that works to keep Californians safer during extreme heat by sharing important resources with communities</a:t>
            </a:r>
            <a:endParaRPr lang="en-US" sz="2000" b="1">
              <a:latin typeface="Century Gothic"/>
            </a:endParaRPr>
          </a:p>
        </p:txBody>
      </p:sp>
      <p:sp>
        <p:nvSpPr>
          <p:cNvPr id="9" name="Title 8">
            <a:extLst>
              <a:ext uri="{FF2B5EF4-FFF2-40B4-BE49-F238E27FC236}">
                <a16:creationId xmlns:a16="http://schemas.microsoft.com/office/drawing/2014/main" id="{D8126CBA-568A-A6CD-0D60-B5DB3EBB07B8}"/>
              </a:ext>
            </a:extLst>
          </p:cNvPr>
          <p:cNvSpPr>
            <a:spLocks noGrp="1"/>
          </p:cNvSpPr>
          <p:nvPr>
            <p:ph type="title"/>
          </p:nvPr>
        </p:nvSpPr>
        <p:spPr>
          <a:xfrm>
            <a:off x="916939" y="297210"/>
            <a:ext cx="10358000" cy="553998"/>
          </a:xfrm>
        </p:spPr>
        <p:txBody>
          <a:bodyPr/>
          <a:lstStyle/>
          <a:p>
            <a:r>
              <a:rPr lang="en-US">
                <a:solidFill>
                  <a:schemeClr val="tx1"/>
                </a:solidFill>
                <a:latin typeface="Century Gothic"/>
              </a:rPr>
              <a:t>Heat Ready CA</a:t>
            </a:r>
          </a:p>
        </p:txBody>
      </p:sp>
      <p:grpSp>
        <p:nvGrpSpPr>
          <p:cNvPr id="24" name="Google Shape;182;g22515686762_0_8">
            <a:extLst>
              <a:ext uri="{FF2B5EF4-FFF2-40B4-BE49-F238E27FC236}">
                <a16:creationId xmlns:a16="http://schemas.microsoft.com/office/drawing/2014/main" id="{A637AA98-C4B9-145F-52B8-D0C5B6ECDC50}"/>
              </a:ext>
            </a:extLst>
          </p:cNvPr>
          <p:cNvGrpSpPr/>
          <p:nvPr/>
        </p:nvGrpSpPr>
        <p:grpSpPr>
          <a:xfrm>
            <a:off x="230" y="412596"/>
            <a:ext cx="688367" cy="511149"/>
            <a:chOff x="3940602" y="308034"/>
            <a:chExt cx="2116748" cy="3429000"/>
          </a:xfrm>
        </p:grpSpPr>
        <p:sp>
          <p:nvSpPr>
            <p:cNvPr id="17" name="Google Shape;183;g22515686762_0_8">
              <a:extLst>
                <a:ext uri="{FF2B5EF4-FFF2-40B4-BE49-F238E27FC236}">
                  <a16:creationId xmlns:a16="http://schemas.microsoft.com/office/drawing/2014/main" id="{0741BC59-75F7-E537-82E0-E412EE842CC9}"/>
                </a:ext>
              </a:extLst>
            </p:cNvPr>
            <p:cNvSpPr/>
            <p:nvPr/>
          </p:nvSpPr>
          <p:spPr>
            <a:xfrm>
              <a:off x="3940602" y="308034"/>
              <a:ext cx="566700" cy="3429000"/>
            </a:xfrm>
            <a:prstGeom prst="rect">
              <a:avLst/>
            </a:prstGeom>
            <a:solidFill>
              <a:srgbClr val="FFAB40"/>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1400"/>
                <a:buFont typeface="Calibri"/>
                <a:buNone/>
              </a:pPr>
              <a:endParaRPr sz="1867" b="0" i="0" u="none" strike="noStrike" cap="none">
                <a:solidFill>
                  <a:srgbClr val="FFFFFF"/>
                </a:solidFill>
                <a:latin typeface="Calibri"/>
                <a:ea typeface="Calibri"/>
                <a:cs typeface="Calibri"/>
                <a:sym typeface="Calibri"/>
              </a:endParaRPr>
            </a:p>
          </p:txBody>
        </p:sp>
        <p:sp>
          <p:nvSpPr>
            <p:cNvPr id="18" name="Google Shape;184;g22515686762_0_8">
              <a:extLst>
                <a:ext uri="{FF2B5EF4-FFF2-40B4-BE49-F238E27FC236}">
                  <a16:creationId xmlns:a16="http://schemas.microsoft.com/office/drawing/2014/main" id="{2A8A86F7-D0D5-C643-1AFF-28BF25997E94}"/>
                </a:ext>
              </a:extLst>
            </p:cNvPr>
            <p:cNvSpPr/>
            <p:nvPr/>
          </p:nvSpPr>
          <p:spPr>
            <a:xfrm>
              <a:off x="4715626" y="308034"/>
              <a:ext cx="566700" cy="3429000"/>
            </a:xfrm>
            <a:prstGeom prst="rect">
              <a:avLst/>
            </a:prstGeom>
            <a:solidFill>
              <a:srgbClr val="FFAB40"/>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1400"/>
                <a:buFont typeface="Calibri"/>
                <a:buNone/>
              </a:pPr>
              <a:endParaRPr sz="1867" b="0" i="0" u="none" strike="noStrike" cap="none">
                <a:solidFill>
                  <a:srgbClr val="FFFFFF"/>
                </a:solidFill>
                <a:latin typeface="Calibri"/>
                <a:ea typeface="Calibri"/>
                <a:cs typeface="Calibri"/>
                <a:sym typeface="Calibri"/>
              </a:endParaRPr>
            </a:p>
          </p:txBody>
        </p:sp>
        <p:sp>
          <p:nvSpPr>
            <p:cNvPr id="23" name="Google Shape;185;g22515686762_0_8">
              <a:extLst>
                <a:ext uri="{FF2B5EF4-FFF2-40B4-BE49-F238E27FC236}">
                  <a16:creationId xmlns:a16="http://schemas.microsoft.com/office/drawing/2014/main" id="{D68A8F40-AA2C-DF01-25E0-7750F6E02296}"/>
                </a:ext>
              </a:extLst>
            </p:cNvPr>
            <p:cNvSpPr/>
            <p:nvPr/>
          </p:nvSpPr>
          <p:spPr>
            <a:xfrm>
              <a:off x="5490650" y="308034"/>
              <a:ext cx="566700" cy="3429000"/>
            </a:xfrm>
            <a:prstGeom prst="rect">
              <a:avLst/>
            </a:prstGeom>
            <a:solidFill>
              <a:srgbClr val="FFAB40"/>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1400"/>
                <a:buFont typeface="Calibri"/>
                <a:buNone/>
              </a:pPr>
              <a:endParaRPr sz="1867" b="0" i="0" u="none" strike="noStrike" cap="none">
                <a:solidFill>
                  <a:srgbClr val="FFFFFF"/>
                </a:solidFill>
                <a:latin typeface="Calibri"/>
                <a:ea typeface="Calibri"/>
                <a:cs typeface="Calibri"/>
                <a:sym typeface="Calibri"/>
              </a:endParaRPr>
            </a:p>
          </p:txBody>
        </p:sp>
      </p:grpSp>
      <p:pic>
        <p:nvPicPr>
          <p:cNvPr id="19" name="Picture 18">
            <a:extLst>
              <a:ext uri="{FF2B5EF4-FFF2-40B4-BE49-F238E27FC236}">
                <a16:creationId xmlns:a16="http://schemas.microsoft.com/office/drawing/2014/main" id="{CAE0C988-8985-C99C-2C48-B524ECD37EF2}"/>
              </a:ext>
            </a:extLst>
          </p:cNvPr>
          <p:cNvPicPr>
            <a:picLocks noChangeAspect="1"/>
          </p:cNvPicPr>
          <p:nvPr/>
        </p:nvPicPr>
        <p:blipFill>
          <a:blip r:embed="rId6"/>
          <a:stretch>
            <a:fillRect/>
          </a:stretch>
        </p:blipFill>
        <p:spPr>
          <a:xfrm>
            <a:off x="9227454" y="243366"/>
            <a:ext cx="1528277" cy="850643"/>
          </a:xfrm>
          <a:prstGeom prst="rect">
            <a:avLst/>
          </a:prstGeom>
        </p:spPr>
      </p:pic>
      <p:sp>
        <p:nvSpPr>
          <p:cNvPr id="22" name="TextBox 21">
            <a:extLst>
              <a:ext uri="{FF2B5EF4-FFF2-40B4-BE49-F238E27FC236}">
                <a16:creationId xmlns:a16="http://schemas.microsoft.com/office/drawing/2014/main" id="{0C1B9A3D-6104-BE0C-BD84-2C2701BAF081}"/>
              </a:ext>
            </a:extLst>
          </p:cNvPr>
          <p:cNvSpPr txBox="1"/>
          <p:nvPr/>
        </p:nvSpPr>
        <p:spPr>
          <a:xfrm>
            <a:off x="500474" y="5656727"/>
            <a:ext cx="3943372" cy="400110"/>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Century Gothic"/>
                <a:hlinkClick r:id="rId7">
                  <a:extLst>
                    <a:ext uri="{A12FA001-AC4F-418D-AE19-62706E023703}">
                      <ahyp:hlinkClr xmlns:ahyp="http://schemas.microsoft.com/office/drawing/2018/hyperlinkcolor" val="tx"/>
                    </a:ext>
                  </a:extLst>
                </a:hlinkClick>
              </a:rPr>
              <a:t>Heat Ready CA WEBSITE</a:t>
            </a:r>
            <a:endParaRPr lang="en-US" sz="2000" b="1" u="sng">
              <a:solidFill>
                <a:schemeClr val="bg1"/>
              </a:solidFill>
              <a:latin typeface="Century Gothic"/>
              <a:cs typeface="Segoe UI"/>
            </a:endParaRPr>
          </a:p>
        </p:txBody>
      </p:sp>
      <p:sp>
        <p:nvSpPr>
          <p:cNvPr id="26" name="Google Shape;178;g22515686762_0_8">
            <a:extLst>
              <a:ext uri="{FF2B5EF4-FFF2-40B4-BE49-F238E27FC236}">
                <a16:creationId xmlns:a16="http://schemas.microsoft.com/office/drawing/2014/main" id="{395551FC-2976-CF0A-ED58-96945F70394B}"/>
              </a:ext>
            </a:extLst>
          </p:cNvPr>
          <p:cNvSpPr/>
          <p:nvPr/>
        </p:nvSpPr>
        <p:spPr>
          <a:xfrm>
            <a:off x="656174" y="115817"/>
            <a:ext cx="10898400" cy="1131327"/>
          </a:xfrm>
          <a:prstGeom prst="rect">
            <a:avLst/>
          </a:prstGeom>
          <a:solidFill>
            <a:schemeClr val="lt1"/>
          </a:solidFill>
          <a:ln>
            <a:noFill/>
          </a:ln>
          <a:effectLst>
            <a:outerShdw blurRad="139700" dist="127000" dir="5400000" algn="t" rotWithShape="0">
              <a:srgbClr val="000000">
                <a:alpha val="12156"/>
              </a:srgbClr>
            </a:outerShdw>
          </a:effectLst>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FFFFFF"/>
              </a:buClr>
              <a:buSzPts val="1400"/>
              <a:buFont typeface="Calibri"/>
              <a:buNone/>
            </a:pPr>
            <a:endParaRPr sz="1867" b="0" i="0" u="none" strike="noStrike" cap="none">
              <a:solidFill>
                <a:srgbClr val="FFFFFF"/>
              </a:solidFill>
              <a:latin typeface="Calibri"/>
              <a:ea typeface="Calibri"/>
              <a:cs typeface="Calibri"/>
              <a:sym typeface="Calibri"/>
            </a:endParaRPr>
          </a:p>
        </p:txBody>
      </p:sp>
      <p:sp>
        <p:nvSpPr>
          <p:cNvPr id="28" name="Google Shape;181;g22515686762_0_8">
            <a:extLst>
              <a:ext uri="{FF2B5EF4-FFF2-40B4-BE49-F238E27FC236}">
                <a16:creationId xmlns:a16="http://schemas.microsoft.com/office/drawing/2014/main" id="{04A4D233-62E8-AE13-0154-E8C32B9AF91E}"/>
              </a:ext>
            </a:extLst>
          </p:cNvPr>
          <p:cNvSpPr txBox="1"/>
          <p:nvPr/>
        </p:nvSpPr>
        <p:spPr>
          <a:xfrm>
            <a:off x="756800" y="267967"/>
            <a:ext cx="10678400" cy="7592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SzPts val="2700"/>
            </a:pPr>
            <a:r>
              <a:rPr lang="en" sz="3300">
                <a:latin typeface="Century Gothic"/>
                <a:ea typeface="Century Gothic"/>
                <a:cs typeface="Century Gothic"/>
                <a:sym typeface="Century Gothic"/>
              </a:rPr>
              <a:t>Heat Ready CA</a:t>
            </a:r>
            <a:r>
              <a:rPr lang="en-US" sz="1100">
                <a:latin typeface="Century Gothic"/>
                <a:ea typeface="Century Gothic"/>
                <a:cs typeface="Century Gothic"/>
                <a:sym typeface="Century Gothic"/>
              </a:rPr>
              <a:t>  </a:t>
            </a:r>
            <a:endParaRPr lang="en-US" sz="600" b="1" i="0" u="none" strike="noStrike" cap="all">
              <a:solidFill>
                <a:srgbClr val="1F497D"/>
              </a:solidFill>
              <a:latin typeface="Century Gothic"/>
              <a:ea typeface="Century Gothic"/>
              <a:cs typeface="Century Gothic"/>
            </a:endParaRPr>
          </a:p>
        </p:txBody>
      </p:sp>
      <p:sp>
        <p:nvSpPr>
          <p:cNvPr id="34" name="TextBox 33">
            <a:extLst>
              <a:ext uri="{FF2B5EF4-FFF2-40B4-BE49-F238E27FC236}">
                <a16:creationId xmlns:a16="http://schemas.microsoft.com/office/drawing/2014/main" id="{C28F7835-8521-8AEF-7F82-A44D62607AFC}"/>
              </a:ext>
            </a:extLst>
          </p:cNvPr>
          <p:cNvSpPr txBox="1"/>
          <p:nvPr/>
        </p:nvSpPr>
        <p:spPr>
          <a:xfrm>
            <a:off x="4514389" y="5656727"/>
            <a:ext cx="12549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Century Gothic"/>
                <a:cs typeface="Segoe UI"/>
                <a:hlinkClick r:id="rId8">
                  <a:extLst>
                    <a:ext uri="{A12FA001-AC4F-418D-AE19-62706E023703}">
                      <ahyp:hlinkClr xmlns:ahyp="http://schemas.microsoft.com/office/drawing/2018/hyperlinkcolor" val="tx"/>
                    </a:ext>
                  </a:extLst>
                </a:hlinkClick>
              </a:rPr>
              <a:t>TOOLKIT</a:t>
            </a:r>
            <a:endParaRPr lang="en-US" sz="2000" b="1">
              <a:solidFill>
                <a:schemeClr val="bg1"/>
              </a:solidFill>
              <a:latin typeface="Century Gothic"/>
              <a:cs typeface="Segoe UI"/>
            </a:endParaRPr>
          </a:p>
        </p:txBody>
      </p:sp>
      <p:sp>
        <p:nvSpPr>
          <p:cNvPr id="35" name="TextBox 34">
            <a:extLst>
              <a:ext uri="{FF2B5EF4-FFF2-40B4-BE49-F238E27FC236}">
                <a16:creationId xmlns:a16="http://schemas.microsoft.com/office/drawing/2014/main" id="{08346761-5054-EBA6-1C37-17BE9EA58B87}"/>
              </a:ext>
            </a:extLst>
          </p:cNvPr>
          <p:cNvSpPr txBox="1"/>
          <p:nvPr/>
        </p:nvSpPr>
        <p:spPr>
          <a:xfrm>
            <a:off x="6805755" y="5656725"/>
            <a:ext cx="129247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Century Gothic"/>
                <a:cs typeface="Segoe UI"/>
                <a:hlinkClick r:id="rId9"/>
              </a:rPr>
              <a:t>VIDEOS</a:t>
            </a:r>
            <a:endParaRPr lang="en-US" sz="2000" b="1">
              <a:latin typeface="Century Gothic"/>
              <a:cs typeface="Segoe UI"/>
            </a:endParaRPr>
          </a:p>
        </p:txBody>
      </p:sp>
      <p:pic>
        <p:nvPicPr>
          <p:cNvPr id="39" name="Google Shape;67;p14" descr="Logo, sunburst chart&#10;&#10;Description automatically generated">
            <a:extLst>
              <a:ext uri="{FF2B5EF4-FFF2-40B4-BE49-F238E27FC236}">
                <a16:creationId xmlns:a16="http://schemas.microsoft.com/office/drawing/2014/main" id="{4DA5E108-AE1A-4BF2-E98C-0025028B204E}"/>
              </a:ext>
            </a:extLst>
          </p:cNvPr>
          <p:cNvPicPr preferRelativeResize="0"/>
          <p:nvPr/>
        </p:nvPicPr>
        <p:blipFill rotWithShape="1">
          <a:blip r:embed="rId10">
            <a:alphaModFix/>
          </a:blip>
          <a:srcRect/>
          <a:stretch/>
        </p:blipFill>
        <p:spPr>
          <a:xfrm>
            <a:off x="10902461" y="5562532"/>
            <a:ext cx="1207816" cy="1207816"/>
          </a:xfrm>
          <a:prstGeom prst="rect">
            <a:avLst/>
          </a:prstGeom>
          <a:noFill/>
          <a:ln>
            <a:noFill/>
          </a:ln>
        </p:spPr>
      </p:pic>
      <p:pic>
        <p:nvPicPr>
          <p:cNvPr id="40" name="Picture 39" descr="A picture containing text, clipart&#10;&#10;Description automatically generated">
            <a:extLst>
              <a:ext uri="{FF2B5EF4-FFF2-40B4-BE49-F238E27FC236}">
                <a16:creationId xmlns:a16="http://schemas.microsoft.com/office/drawing/2014/main" id="{7A0B2E9B-7FDF-6FC8-C7BA-EBE80E6C29DE}"/>
              </a:ext>
            </a:extLst>
          </p:cNvPr>
          <p:cNvPicPr>
            <a:picLocks noChangeAspect="1"/>
          </p:cNvPicPr>
          <p:nvPr/>
        </p:nvPicPr>
        <p:blipFill>
          <a:blip r:embed="rId11"/>
          <a:stretch>
            <a:fillRect/>
          </a:stretch>
        </p:blipFill>
        <p:spPr>
          <a:xfrm>
            <a:off x="9067398" y="124831"/>
            <a:ext cx="1924050" cy="1038225"/>
          </a:xfrm>
          <a:prstGeom prst="rect">
            <a:avLst/>
          </a:prstGeom>
        </p:spPr>
      </p:pic>
    </p:spTree>
    <p:extLst>
      <p:ext uri="{BB962C8B-B14F-4D97-AF65-F5344CB8AC3E}">
        <p14:creationId xmlns:p14="http://schemas.microsoft.com/office/powerpoint/2010/main" val="133886592"/>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39C506D6-7738-904A-FB5E-8CC6540E2A71}"/>
              </a:ext>
            </a:extLst>
          </p:cNvPr>
          <p:cNvSpPr txBox="1">
            <a:spLocks/>
          </p:cNvSpPr>
          <p:nvPr/>
        </p:nvSpPr>
        <p:spPr>
          <a:xfrm>
            <a:off x="882920" y="633640"/>
            <a:ext cx="9776547" cy="13110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err="1">
                <a:latin typeface="Amasis MT Pro"/>
              </a:rPr>
              <a:t>CalOSHA</a:t>
            </a:r>
            <a:r>
              <a:rPr lang="en-US" sz="4000" dirty="0">
                <a:latin typeface="Amasis MT Pro"/>
              </a:rPr>
              <a:t>- 99 Calor &amp; Heat Standards</a:t>
            </a:r>
            <a:endParaRPr lang="en-US" dirty="0"/>
          </a:p>
        </p:txBody>
      </p:sp>
      <p:sp>
        <p:nvSpPr>
          <p:cNvPr id="3" name="Rectangle 2">
            <a:extLst>
              <a:ext uri="{FF2B5EF4-FFF2-40B4-BE49-F238E27FC236}">
                <a16:creationId xmlns:a16="http://schemas.microsoft.com/office/drawing/2014/main" id="{CC52389D-5181-D78A-9B56-412A830F0814}"/>
              </a:ext>
            </a:extLst>
          </p:cNvPr>
          <p:cNvSpPr/>
          <p:nvPr/>
        </p:nvSpPr>
        <p:spPr>
          <a:xfrm rot="16200000">
            <a:off x="-1024880" y="1044408"/>
            <a:ext cx="2709236" cy="651844"/>
          </a:xfrm>
          <a:prstGeom prst="rect">
            <a:avLst/>
          </a:prstGeom>
          <a:solidFill>
            <a:srgbClr val="ED7D31">
              <a:alpha val="80000"/>
            </a:srgbClr>
          </a:solidFill>
          <a:ln w="12700" cap="flat" cmpd="sng" algn="ctr">
            <a:noFill/>
            <a:prstDash val="solid"/>
          </a:ln>
          <a:effectLst>
            <a:outerShdw blurRad="38100" dist="25400" dir="2700000" algn="br" rotWithShape="0">
              <a:srgbClr val="000000">
                <a:alpha val="60000"/>
              </a:srgbClr>
            </a:outerShdw>
          </a:effectLst>
        </p:spPr>
        <p:txBody>
          <a:bodyPr lIns="91440" tIns="45720" rIns="91440" bIns="45720" rtlCol="0" anchor="ctr"/>
          <a:lstStyle/>
          <a:p>
            <a:pPr algn="r">
              <a:defRPr/>
            </a:pPr>
            <a:r>
              <a:rPr lang="en-US" i="1" kern="0">
                <a:solidFill>
                  <a:srgbClr val="FFFFFF"/>
                </a:solidFill>
                <a:latin typeface="Neue Haas Grotesk Text Pro"/>
              </a:rPr>
              <a:t>Grant Program </a:t>
            </a:r>
            <a:endParaRPr lang="en-US" i="1">
              <a:cs typeface="Calibri"/>
            </a:endParaRPr>
          </a:p>
        </p:txBody>
      </p:sp>
      <p:pic>
        <p:nvPicPr>
          <p:cNvPr id="5" name="Picture 4">
            <a:extLst>
              <a:ext uri="{FF2B5EF4-FFF2-40B4-BE49-F238E27FC236}">
                <a16:creationId xmlns:a16="http://schemas.microsoft.com/office/drawing/2014/main" id="{57F256D1-69A8-C709-20E9-DD7F17707151}"/>
              </a:ext>
            </a:extLst>
          </p:cNvPr>
          <p:cNvPicPr>
            <a:picLocks noChangeAspect="1"/>
          </p:cNvPicPr>
          <p:nvPr/>
        </p:nvPicPr>
        <p:blipFill>
          <a:blip r:embed="rId3"/>
          <a:stretch>
            <a:fillRect/>
          </a:stretch>
        </p:blipFill>
        <p:spPr>
          <a:xfrm>
            <a:off x="8196015" y="2375243"/>
            <a:ext cx="3392512" cy="3363785"/>
          </a:xfrm>
          <a:prstGeom prst="rect">
            <a:avLst/>
          </a:prstGeom>
        </p:spPr>
      </p:pic>
      <p:pic>
        <p:nvPicPr>
          <p:cNvPr id="6" name="Picture 5">
            <a:extLst>
              <a:ext uri="{FF2B5EF4-FFF2-40B4-BE49-F238E27FC236}">
                <a16:creationId xmlns:a16="http://schemas.microsoft.com/office/drawing/2014/main" id="{49A94A3C-6E56-625D-FBEC-513E8872FFA3}"/>
              </a:ext>
            </a:extLst>
          </p:cNvPr>
          <p:cNvPicPr>
            <a:picLocks noChangeAspect="1"/>
          </p:cNvPicPr>
          <p:nvPr/>
        </p:nvPicPr>
        <p:blipFill>
          <a:blip r:embed="rId4"/>
          <a:stretch>
            <a:fillRect/>
          </a:stretch>
        </p:blipFill>
        <p:spPr>
          <a:xfrm>
            <a:off x="4467993" y="2361512"/>
            <a:ext cx="3592393" cy="3363785"/>
          </a:xfrm>
          <a:prstGeom prst="rect">
            <a:avLst/>
          </a:prstGeom>
        </p:spPr>
      </p:pic>
      <p:pic>
        <p:nvPicPr>
          <p:cNvPr id="7" name="Picture 6">
            <a:extLst>
              <a:ext uri="{FF2B5EF4-FFF2-40B4-BE49-F238E27FC236}">
                <a16:creationId xmlns:a16="http://schemas.microsoft.com/office/drawing/2014/main" id="{CFBDAF5A-7A62-A550-605B-A216E040F6D5}"/>
              </a:ext>
            </a:extLst>
          </p:cNvPr>
          <p:cNvPicPr>
            <a:picLocks noChangeAspect="1"/>
          </p:cNvPicPr>
          <p:nvPr/>
        </p:nvPicPr>
        <p:blipFill>
          <a:blip r:embed="rId5"/>
          <a:stretch>
            <a:fillRect/>
          </a:stretch>
        </p:blipFill>
        <p:spPr>
          <a:xfrm>
            <a:off x="867103" y="2368378"/>
            <a:ext cx="3496822" cy="3356920"/>
          </a:xfrm>
          <a:prstGeom prst="rect">
            <a:avLst/>
          </a:prstGeom>
        </p:spPr>
      </p:pic>
    </p:spTree>
    <p:extLst>
      <p:ext uri="{BB962C8B-B14F-4D97-AF65-F5344CB8AC3E}">
        <p14:creationId xmlns:p14="http://schemas.microsoft.com/office/powerpoint/2010/main" val="2664249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A239D-DE78-4BA7-9412-D191C59BB3E9}"/>
              </a:ext>
            </a:extLst>
          </p:cNvPr>
          <p:cNvSpPr>
            <a:spLocks noGrp="1"/>
          </p:cNvSpPr>
          <p:nvPr>
            <p:ph type="title"/>
          </p:nvPr>
        </p:nvSpPr>
        <p:spPr/>
        <p:txBody>
          <a:bodyPr/>
          <a:lstStyle/>
          <a:p>
            <a:r>
              <a:rPr lang="en-US">
                <a:latin typeface="Amasis MT Pro"/>
              </a:rPr>
              <a:t>EHCRP Contact</a:t>
            </a:r>
            <a:r>
              <a:rPr lang="en-US" sz="4800">
                <a:latin typeface="Amasis MT Pro"/>
              </a:rPr>
              <a:t> Information</a:t>
            </a:r>
            <a:endParaRPr lang="en-US">
              <a:latin typeface="Calibri Light"/>
              <a:ea typeface="Calibri Light"/>
              <a:cs typeface="Calibri Light"/>
            </a:endParaRPr>
          </a:p>
        </p:txBody>
      </p:sp>
      <p:pic>
        <p:nvPicPr>
          <p:cNvPr id="4" name="Picture 3">
            <a:extLst>
              <a:ext uri="{FF2B5EF4-FFF2-40B4-BE49-F238E27FC236}">
                <a16:creationId xmlns:a16="http://schemas.microsoft.com/office/drawing/2014/main" id="{6CEC6F29-97C8-4235-B74F-12A693DD8AA0}"/>
              </a:ext>
            </a:extLst>
          </p:cNvPr>
          <p:cNvPicPr>
            <a:picLocks noChangeAspect="1"/>
          </p:cNvPicPr>
          <p:nvPr/>
        </p:nvPicPr>
        <p:blipFill>
          <a:blip r:embed="rId3"/>
          <a:stretch>
            <a:fillRect/>
          </a:stretch>
        </p:blipFill>
        <p:spPr>
          <a:xfrm>
            <a:off x="10348824" y="109182"/>
            <a:ext cx="1708973" cy="1475619"/>
          </a:xfrm>
          <a:prstGeom prst="rect">
            <a:avLst/>
          </a:prstGeom>
        </p:spPr>
      </p:pic>
      <p:sp>
        <p:nvSpPr>
          <p:cNvPr id="7" name="TextBox 1">
            <a:extLst>
              <a:ext uri="{FF2B5EF4-FFF2-40B4-BE49-F238E27FC236}">
                <a16:creationId xmlns:a16="http://schemas.microsoft.com/office/drawing/2014/main" id="{57ED780A-EC94-5F45-4E0B-47FC725D82C6}"/>
              </a:ext>
            </a:extLst>
          </p:cNvPr>
          <p:cNvSpPr txBox="1"/>
          <p:nvPr/>
        </p:nvSpPr>
        <p:spPr>
          <a:xfrm>
            <a:off x="1097280" y="2151727"/>
            <a:ext cx="5257447" cy="34163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Braden Kay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Manager- Extreme Heat and Community Resilience Program</a:t>
            </a:r>
            <a:endParaRPr kumimoji="0" lang="en-US" sz="2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Braden.Kay@opr.ca.gov</a:t>
            </a:r>
            <a:endParaRPr kumimoji="0" lang="en-US" sz="1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Allie Larman </a:t>
            </a:r>
            <a:endParaRPr kumimoji="0" lang="en-US" sz="2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a:ea typeface="+mn-ea"/>
                <a:cs typeface="+mn-cs"/>
              </a:rPr>
              <a:t>Assistant Planner- Extreme Heat and Community Resilience Program </a:t>
            </a:r>
            <a:endParaRPr kumimoji="0" lang="en-US" sz="2400" b="0" i="1"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Allie.Larman@opr.ca.gov </a:t>
            </a:r>
            <a:endParaRPr kumimoji="0" lang="en-US" sz="24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8" name="TextBox 1">
            <a:extLst>
              <a:ext uri="{FF2B5EF4-FFF2-40B4-BE49-F238E27FC236}">
                <a16:creationId xmlns:a16="http://schemas.microsoft.com/office/drawing/2014/main" id="{64B0C944-7CD3-03FA-591C-7D13DED005CE}"/>
              </a:ext>
            </a:extLst>
          </p:cNvPr>
          <p:cNvSpPr txBox="1"/>
          <p:nvPr/>
        </p:nvSpPr>
        <p:spPr>
          <a:xfrm>
            <a:off x="8440189" y="4907979"/>
            <a:ext cx="2218665"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Listserv Sign Up</a:t>
            </a:r>
            <a:endParaRPr kumimoji="0" lang="en-US" sz="22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pic>
        <p:nvPicPr>
          <p:cNvPr id="9" name="Picture 8" descr="QR code to scan to sign up for the email listserv.">
            <a:extLst>
              <a:ext uri="{FF2B5EF4-FFF2-40B4-BE49-F238E27FC236}">
                <a16:creationId xmlns:a16="http://schemas.microsoft.com/office/drawing/2014/main" id="{34C6EAAE-AB14-BC2F-260C-A7247EFF0E9B}"/>
              </a:ext>
            </a:extLst>
          </p:cNvPr>
          <p:cNvPicPr>
            <a:picLocks noChangeAspect="1"/>
          </p:cNvPicPr>
          <p:nvPr/>
        </p:nvPicPr>
        <p:blipFill>
          <a:blip r:embed="rId4"/>
          <a:stretch>
            <a:fillRect/>
          </a:stretch>
        </p:blipFill>
        <p:spPr>
          <a:xfrm>
            <a:off x="8462113" y="2710106"/>
            <a:ext cx="2197712" cy="2191718"/>
          </a:xfrm>
          <a:prstGeom prst="rect">
            <a:avLst/>
          </a:prstGeom>
        </p:spPr>
      </p:pic>
    </p:spTree>
    <p:extLst>
      <p:ext uri="{BB962C8B-B14F-4D97-AF65-F5344CB8AC3E}">
        <p14:creationId xmlns:p14="http://schemas.microsoft.com/office/powerpoint/2010/main" val="2261607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3228" t="29879" r="5861" b="6299"/>
          <a:stretch/>
        </p:blipFill>
        <p:spPr bwMode="auto">
          <a:xfrm>
            <a:off x="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2C7F03-77E0-AA42-81E3-0C3567509F6F}"/>
              </a:ext>
            </a:extLst>
          </p:cNvPr>
          <p:cNvSpPr/>
          <p:nvPr/>
        </p:nvSpPr>
        <p:spPr>
          <a:xfrm>
            <a:off x="15" y="5613066"/>
            <a:ext cx="10706119" cy="461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834526"/>
            <a:ext cx="10464800" cy="964934"/>
          </a:xfrm>
        </p:spPr>
        <p:txBody>
          <a:bodyPr>
            <a:normAutofit/>
          </a:bodyPr>
          <a:lstStyle/>
          <a:p>
            <a:pPr algn="l"/>
            <a:r>
              <a:rPr lang="en-US" sz="5100" b="1">
                <a:latin typeface="Franklin Gothic Book"/>
                <a:cs typeface="Calibri Light"/>
              </a:rPr>
              <a:t>Resource Overview</a:t>
            </a:r>
            <a:endParaRPr lang="en-US"/>
          </a:p>
        </p:txBody>
      </p:sp>
    </p:spTree>
    <p:extLst>
      <p:ext uri="{BB962C8B-B14F-4D97-AF65-F5344CB8AC3E}">
        <p14:creationId xmlns:p14="http://schemas.microsoft.com/office/powerpoint/2010/main" val="98097133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a:rPr>
              <a:t>Accelerating Ruban </a:t>
            </a:r>
            <a:r>
              <a:rPr lang="en-US" sz="2000" b="1" err="1">
                <a:solidFill>
                  <a:schemeClr val="bg1"/>
                </a:solidFill>
                <a:latin typeface="Franklin Gothic Book"/>
              </a:rPr>
              <a:t>Froestry</a:t>
            </a:r>
            <a:r>
              <a:rPr lang="en-US" sz="2000" b="1">
                <a:solidFill>
                  <a:schemeClr val="bg1"/>
                </a:solidFill>
                <a:latin typeface="Franklin Gothic Book"/>
              </a:rPr>
              <a:t> Funding Opportunities</a:t>
            </a:r>
            <a:endParaRPr lang="en-US" err="1">
              <a:solidFill>
                <a:schemeClr val="bg1"/>
              </a:solidFill>
            </a:endParaRP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45</a:t>
            </a:fld>
            <a:endParaRPr lang="en-US"/>
          </a:p>
        </p:txBody>
      </p:sp>
      <p:sp>
        <p:nvSpPr>
          <p:cNvPr id="9" name="TextBox 8">
            <a:extLst>
              <a:ext uri="{FF2B5EF4-FFF2-40B4-BE49-F238E27FC236}">
                <a16:creationId xmlns:a16="http://schemas.microsoft.com/office/drawing/2014/main" id="{F69F4AAF-6CC5-0C60-FCE9-80EA1D2C1FA8}"/>
              </a:ext>
            </a:extLst>
          </p:cNvPr>
          <p:cNvSpPr txBox="1"/>
          <p:nvPr/>
        </p:nvSpPr>
        <p:spPr>
          <a:xfrm>
            <a:off x="5619770" y="4071950"/>
            <a:ext cx="5308599" cy="2308324"/>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400">
                <a:solidFill>
                  <a:srgbClr val="000000"/>
                </a:solidFill>
                <a:latin typeface="Aptos"/>
                <a:ea typeface="Calibri"/>
                <a:cs typeface="Calibri"/>
                <a:hlinkClick r:id="rId4"/>
              </a:rPr>
              <a:t>Main site</a:t>
            </a:r>
            <a:endParaRPr lang="en-US" sz="2400">
              <a:solidFill>
                <a:srgbClr val="000000"/>
              </a:solidFill>
              <a:latin typeface="Aptos"/>
              <a:ea typeface="Calibri"/>
              <a:cs typeface="Calibri"/>
            </a:endParaRPr>
          </a:p>
          <a:p>
            <a:pPr marL="285750" indent="-285750">
              <a:buFont typeface="Arial" panose="020B0604020202020204" pitchFamily="34" charset="0"/>
              <a:buChar char="•"/>
            </a:pPr>
            <a:r>
              <a:rPr lang="en-US" sz="2400">
                <a:solidFill>
                  <a:srgbClr val="000000"/>
                </a:solidFill>
                <a:latin typeface="Aptos"/>
                <a:ea typeface="Calibri"/>
                <a:cs typeface="Calibri"/>
                <a:hlinkClick r:id="rId5"/>
              </a:rPr>
              <a:t>Community Forest Corps Overview</a:t>
            </a:r>
            <a:endParaRPr lang="en-US" sz="2400">
              <a:latin typeface="Calibri"/>
              <a:ea typeface="Calibri"/>
              <a:cs typeface="Calibri"/>
              <a:hlinkClick r:id="rId5"/>
            </a:endParaRPr>
          </a:p>
          <a:p>
            <a:pPr marL="285750" indent="-285750">
              <a:buFont typeface="Arial" panose="020B0604020202020204" pitchFamily="34" charset="0"/>
              <a:buChar char="•"/>
            </a:pPr>
            <a:r>
              <a:rPr lang="en-US" sz="2400">
                <a:latin typeface="Aptos"/>
                <a:ea typeface="Calibri"/>
                <a:cs typeface="Calibri"/>
                <a:hlinkClick r:id="rId6"/>
              </a:rPr>
              <a:t>Urban Forestry Fellowship Program Overview</a:t>
            </a:r>
            <a:endParaRPr lang="en-US" sz="2400">
              <a:latin typeface="Aptos" panose="020B00040202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a:latin typeface="Aptos"/>
                <a:ea typeface="Calibri"/>
                <a:cs typeface="Calibri"/>
                <a:hlinkClick r:id="rId7"/>
              </a:rPr>
              <a:t>Sample Budgets</a:t>
            </a:r>
            <a:endParaRPr lang="en-US" sz="2400">
              <a:latin typeface="Aptos"/>
              <a:ea typeface="Calibri"/>
              <a:cs typeface="Calibri"/>
            </a:endParaRPr>
          </a:p>
          <a:p>
            <a:pPr marL="285750" indent="-285750">
              <a:buFont typeface="Arial" panose="020B0604020202020204" pitchFamily="34" charset="0"/>
              <a:buChar char="•"/>
            </a:pPr>
            <a:r>
              <a:rPr lang="en-US" sz="2400">
                <a:latin typeface="Aptos"/>
                <a:ea typeface="Calibri"/>
                <a:hlinkClick r:id="rId8"/>
              </a:rPr>
              <a:t>Application Link</a:t>
            </a:r>
            <a:endParaRPr lang="en-US" sz="2400">
              <a:latin typeface="Aptos" panose="020B000402020202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B18D30C-A51C-126E-EDF3-88E649B5F21B}"/>
              </a:ext>
            </a:extLst>
          </p:cNvPr>
          <p:cNvPicPr>
            <a:picLocks noChangeAspect="1"/>
          </p:cNvPicPr>
          <p:nvPr/>
        </p:nvPicPr>
        <p:blipFill>
          <a:blip r:embed="rId9"/>
          <a:stretch>
            <a:fillRect/>
          </a:stretch>
        </p:blipFill>
        <p:spPr>
          <a:xfrm>
            <a:off x="1249082" y="3622293"/>
            <a:ext cx="3638228" cy="2916619"/>
          </a:xfrm>
          <a:prstGeom prst="rect">
            <a:avLst/>
          </a:prstGeom>
        </p:spPr>
      </p:pic>
      <p:sp>
        <p:nvSpPr>
          <p:cNvPr id="8" name="TextBox 7">
            <a:extLst>
              <a:ext uri="{FF2B5EF4-FFF2-40B4-BE49-F238E27FC236}">
                <a16:creationId xmlns:a16="http://schemas.microsoft.com/office/drawing/2014/main" id="{CB283D95-98DD-5488-0CFE-35E7C06EB519}"/>
              </a:ext>
            </a:extLst>
          </p:cNvPr>
          <p:cNvSpPr txBox="1"/>
          <p:nvPr/>
        </p:nvSpPr>
        <p:spPr>
          <a:xfrm>
            <a:off x="606973" y="696967"/>
            <a:ext cx="1089922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ptos"/>
                <a:ea typeface="Calibri"/>
                <a:cs typeface="Calibri"/>
              </a:rPr>
              <a:t>Center for Regenerative Solutions and Urban Sustainability Director's Network </a:t>
            </a:r>
            <a:r>
              <a:rPr lang="en-US" sz="2000" b="1">
                <a:latin typeface="Aptos"/>
                <a:ea typeface="Calibri"/>
                <a:cs typeface="Calibri"/>
                <a:hlinkClick r:id="rId4"/>
              </a:rPr>
              <a:t>accepting applications</a:t>
            </a:r>
            <a:r>
              <a:rPr lang="en-US" sz="2000">
                <a:latin typeface="Aptos"/>
                <a:ea typeface="Calibri"/>
                <a:cs typeface="Calibri"/>
              </a:rPr>
              <a:t> for </a:t>
            </a:r>
            <a:r>
              <a:rPr lang="en-US" sz="2000" b="1">
                <a:latin typeface="Aptos"/>
                <a:ea typeface="Calibri"/>
                <a:cs typeface="Calibri"/>
              </a:rPr>
              <a:t>Community Forest Corps</a:t>
            </a:r>
            <a:r>
              <a:rPr lang="en-US" sz="2000">
                <a:latin typeface="Aptos"/>
                <a:ea typeface="Calibri"/>
                <a:cs typeface="Calibri"/>
              </a:rPr>
              <a:t> and </a:t>
            </a:r>
            <a:r>
              <a:rPr lang="en-US" sz="2000" b="1">
                <a:latin typeface="Aptos"/>
                <a:ea typeface="Calibri"/>
                <a:cs typeface="Calibri"/>
              </a:rPr>
              <a:t>Urban Forestry Equity Fellowship Program</a:t>
            </a:r>
          </a:p>
          <a:p>
            <a:endParaRPr lang="en-US" sz="2000" b="1">
              <a:latin typeface="Aptos"/>
              <a:ea typeface="Calibri"/>
              <a:cs typeface="Calibri"/>
            </a:endParaRPr>
          </a:p>
          <a:p>
            <a:r>
              <a:rPr lang="en-US" sz="2000">
                <a:latin typeface="Aptos"/>
                <a:ea typeface="Calibri"/>
                <a:cs typeface="Calibri"/>
              </a:rPr>
              <a:t>Uses: Community-based tree care and protection and workforce development through urban forestry provision.</a:t>
            </a:r>
          </a:p>
          <a:p>
            <a:endParaRPr lang="en-US" sz="2000">
              <a:latin typeface="Aptos"/>
              <a:ea typeface="Calibri"/>
              <a:cs typeface="Calibri"/>
            </a:endParaRPr>
          </a:p>
          <a:p>
            <a:endParaRPr lang="en-US" sz="2000" u="sng">
              <a:solidFill>
                <a:srgbClr val="FF0000"/>
              </a:solidFill>
              <a:latin typeface="Aptos"/>
              <a:ea typeface="Calibri"/>
              <a:cs typeface="Calibri"/>
            </a:endParaRPr>
          </a:p>
        </p:txBody>
      </p:sp>
      <p:sp>
        <p:nvSpPr>
          <p:cNvPr id="3" name="TextBox 2">
            <a:extLst>
              <a:ext uri="{FF2B5EF4-FFF2-40B4-BE49-F238E27FC236}">
                <a16:creationId xmlns:a16="http://schemas.microsoft.com/office/drawing/2014/main" id="{3EEC7884-998A-6314-BD36-E44B9F3C889D}"/>
              </a:ext>
            </a:extLst>
          </p:cNvPr>
          <p:cNvSpPr txBox="1"/>
          <p:nvPr/>
        </p:nvSpPr>
        <p:spPr>
          <a:xfrm>
            <a:off x="612228" y="2438401"/>
            <a:ext cx="855016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cs typeface="Segoe UI"/>
              </a:rPr>
              <a:t>Deadline: </a:t>
            </a:r>
            <a:r>
              <a:rPr lang="en-US" sz="2000" u="sng">
                <a:solidFill>
                  <a:srgbClr val="FF0000"/>
                </a:solidFill>
                <a:latin typeface="Aptos"/>
                <a:cs typeface="Segoe UI"/>
              </a:rPr>
              <a:t>September 13th</a:t>
            </a:r>
            <a:r>
              <a:rPr lang="en-US" sz="2000">
                <a:latin typeface="Aptos"/>
                <a:cs typeface="Segoe UI"/>
              </a:rPr>
              <a:t>​</a:t>
            </a:r>
            <a:endParaRPr lang="en-US"/>
          </a:p>
          <a:p>
            <a:r>
              <a:rPr lang="en-US" sz="2000" b="1">
                <a:latin typeface="Aptos"/>
                <a:cs typeface="Segoe UI"/>
              </a:rPr>
              <a:t>Available Funding: </a:t>
            </a:r>
            <a:r>
              <a:rPr lang="en-US" sz="2000">
                <a:latin typeface="Aptos"/>
                <a:cs typeface="Segoe UI"/>
              </a:rPr>
              <a:t>$300,000-$600,000 (3-Year Period)​</a:t>
            </a:r>
          </a:p>
          <a:p>
            <a:r>
              <a:rPr lang="en-US" sz="2000" b="1">
                <a:latin typeface="Aptos"/>
                <a:cs typeface="Segoe UI"/>
              </a:rPr>
              <a:t>Eligibility: </a:t>
            </a:r>
            <a:r>
              <a:rPr lang="en-US" sz="2000">
                <a:latin typeface="Aptos"/>
                <a:cs typeface="Segoe UI"/>
              </a:rPr>
              <a:t>CBO's/Municipalities eligible. </a:t>
            </a:r>
          </a:p>
        </p:txBody>
      </p:sp>
    </p:spTree>
    <p:extLst>
      <p:ext uri="{BB962C8B-B14F-4D97-AF65-F5344CB8AC3E}">
        <p14:creationId xmlns:p14="http://schemas.microsoft.com/office/powerpoint/2010/main" val="3632899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NACCHO Products</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46</a:t>
            </a:fld>
            <a:endParaRPr lang="en-US"/>
          </a:p>
        </p:txBody>
      </p:sp>
      <p:sp>
        <p:nvSpPr>
          <p:cNvPr id="3" name="TextBox 2">
            <a:extLst>
              <a:ext uri="{FF2B5EF4-FFF2-40B4-BE49-F238E27FC236}">
                <a16:creationId xmlns:a16="http://schemas.microsoft.com/office/drawing/2014/main" id="{0899A6D8-BB0B-E8A6-319D-EF5A5E7ABA51}"/>
              </a:ext>
            </a:extLst>
          </p:cNvPr>
          <p:cNvSpPr txBox="1"/>
          <p:nvPr/>
        </p:nvSpPr>
        <p:spPr>
          <a:xfrm>
            <a:off x="1730999" y="5329233"/>
            <a:ext cx="3949979" cy="523220"/>
          </a:xfrm>
          <a:prstGeom prst="rect">
            <a:avLst/>
          </a:prstGeom>
          <a:noFill/>
        </p:spPr>
        <p:txBody>
          <a:bodyPr wrap="square">
            <a:spAutoFit/>
          </a:bodyPr>
          <a:lstStyle/>
          <a:p>
            <a:r>
              <a:rPr lang="en-US" sz="1400">
                <a:latin typeface="Aptos" panose="020B0004020202020204" pitchFamily="34" charset="0"/>
              </a:rPr>
              <a:t>https://www.naccho.org/uploads/downloadable-resources/Are-We-Ready-2024-7-18-Final.pdf</a:t>
            </a:r>
          </a:p>
        </p:txBody>
      </p:sp>
      <p:pic>
        <p:nvPicPr>
          <p:cNvPr id="10" name="Picture 9">
            <a:extLst>
              <a:ext uri="{FF2B5EF4-FFF2-40B4-BE49-F238E27FC236}">
                <a16:creationId xmlns:a16="http://schemas.microsoft.com/office/drawing/2014/main" id="{8BF21352-D99C-ECFE-A5EC-7514B7133006}"/>
              </a:ext>
            </a:extLst>
          </p:cNvPr>
          <p:cNvPicPr>
            <a:picLocks noChangeAspect="1"/>
          </p:cNvPicPr>
          <p:nvPr/>
        </p:nvPicPr>
        <p:blipFill>
          <a:blip r:embed="rId4"/>
          <a:stretch>
            <a:fillRect/>
          </a:stretch>
        </p:blipFill>
        <p:spPr>
          <a:xfrm>
            <a:off x="1246910" y="1497546"/>
            <a:ext cx="4918159" cy="3689801"/>
          </a:xfrm>
          <a:prstGeom prst="rect">
            <a:avLst/>
          </a:prstGeom>
        </p:spPr>
      </p:pic>
      <p:pic>
        <p:nvPicPr>
          <p:cNvPr id="14" name="Picture 13">
            <a:extLst>
              <a:ext uri="{FF2B5EF4-FFF2-40B4-BE49-F238E27FC236}">
                <a16:creationId xmlns:a16="http://schemas.microsoft.com/office/drawing/2014/main" id="{30B7A6FA-99E3-B8B0-7C38-95058F77E44B}"/>
              </a:ext>
            </a:extLst>
          </p:cNvPr>
          <p:cNvPicPr>
            <a:picLocks noChangeAspect="1"/>
          </p:cNvPicPr>
          <p:nvPr/>
        </p:nvPicPr>
        <p:blipFill>
          <a:blip r:embed="rId5"/>
          <a:stretch>
            <a:fillRect/>
          </a:stretch>
        </p:blipFill>
        <p:spPr>
          <a:xfrm>
            <a:off x="7047092" y="1094052"/>
            <a:ext cx="3823055" cy="4496791"/>
          </a:xfrm>
          <a:prstGeom prst="rect">
            <a:avLst/>
          </a:prstGeom>
        </p:spPr>
      </p:pic>
      <p:sp>
        <p:nvSpPr>
          <p:cNvPr id="18" name="TextBox 17">
            <a:extLst>
              <a:ext uri="{FF2B5EF4-FFF2-40B4-BE49-F238E27FC236}">
                <a16:creationId xmlns:a16="http://schemas.microsoft.com/office/drawing/2014/main" id="{C30D2043-9143-628E-F373-05C46E441F7D}"/>
              </a:ext>
            </a:extLst>
          </p:cNvPr>
          <p:cNvSpPr txBox="1"/>
          <p:nvPr/>
        </p:nvSpPr>
        <p:spPr>
          <a:xfrm>
            <a:off x="7217165" y="5763948"/>
            <a:ext cx="3652982" cy="738664"/>
          </a:xfrm>
          <a:prstGeom prst="rect">
            <a:avLst/>
          </a:prstGeom>
          <a:noFill/>
        </p:spPr>
        <p:txBody>
          <a:bodyPr wrap="square">
            <a:spAutoFit/>
          </a:bodyPr>
          <a:lstStyle/>
          <a:p>
            <a:r>
              <a:rPr lang="en-US" sz="1400">
                <a:latin typeface="Aptos" panose="020B0004020202020204" pitchFamily="34" charset="0"/>
              </a:rPr>
              <a:t>https://www.naccho.org/uploads/downloadable-resources/Climate-and-Health-Program-Guide.pdf</a:t>
            </a:r>
          </a:p>
        </p:txBody>
      </p:sp>
    </p:spTree>
    <p:extLst>
      <p:ext uri="{BB962C8B-B14F-4D97-AF65-F5344CB8AC3E}">
        <p14:creationId xmlns:p14="http://schemas.microsoft.com/office/powerpoint/2010/main" val="681925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8" y="73846"/>
            <a:ext cx="10272677"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a:rPr>
              <a:t>National Integrated Heat Health Information System (NIHHIS) National Heat Strategy</a:t>
            </a:r>
            <a:endParaRPr lang="en-US">
              <a:solidFill>
                <a:schemeClr val="bg1"/>
              </a:solidFill>
            </a:endParaRP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47</a:t>
            </a:fld>
            <a:endParaRPr lang="en-US"/>
          </a:p>
        </p:txBody>
      </p:sp>
      <p:pic>
        <p:nvPicPr>
          <p:cNvPr id="7" name="Picture 6">
            <a:extLst>
              <a:ext uri="{FF2B5EF4-FFF2-40B4-BE49-F238E27FC236}">
                <a16:creationId xmlns:a16="http://schemas.microsoft.com/office/drawing/2014/main" id="{BC3560DA-8B89-ED95-1A00-3F37B86C625C}"/>
              </a:ext>
            </a:extLst>
          </p:cNvPr>
          <p:cNvPicPr>
            <a:picLocks noChangeAspect="1"/>
          </p:cNvPicPr>
          <p:nvPr/>
        </p:nvPicPr>
        <p:blipFill>
          <a:blip r:embed="rId4"/>
          <a:stretch>
            <a:fillRect/>
          </a:stretch>
        </p:blipFill>
        <p:spPr>
          <a:xfrm>
            <a:off x="317207" y="1870862"/>
            <a:ext cx="2150894" cy="2650525"/>
          </a:xfrm>
          <a:prstGeom prst="rect">
            <a:avLst/>
          </a:prstGeom>
        </p:spPr>
      </p:pic>
      <p:sp>
        <p:nvSpPr>
          <p:cNvPr id="11" name="TextBox 10">
            <a:extLst>
              <a:ext uri="{FF2B5EF4-FFF2-40B4-BE49-F238E27FC236}">
                <a16:creationId xmlns:a16="http://schemas.microsoft.com/office/drawing/2014/main" id="{5C48C43C-C430-CADA-1F8F-66E376D4EE73}"/>
              </a:ext>
            </a:extLst>
          </p:cNvPr>
          <p:cNvSpPr txBox="1"/>
          <p:nvPr/>
        </p:nvSpPr>
        <p:spPr>
          <a:xfrm>
            <a:off x="2739273" y="1409624"/>
            <a:ext cx="3804018" cy="4801314"/>
          </a:xfrm>
          <a:prstGeom prst="rect">
            <a:avLst/>
          </a:prstGeom>
          <a:noFill/>
        </p:spPr>
        <p:txBody>
          <a:bodyPr wrap="square">
            <a:spAutoFit/>
          </a:bodyPr>
          <a:lstStyle/>
          <a:p>
            <a:r>
              <a:rPr lang="en-US">
                <a:latin typeface="Aptos" panose="020B0004020202020204" pitchFamily="34" charset="0"/>
              </a:rPr>
              <a:t>This first National Heat Strategy is framed within a broader national context to </a:t>
            </a:r>
          </a:p>
          <a:p>
            <a:endParaRPr lang="en-US">
              <a:latin typeface="Aptos" panose="020B0004020202020204" pitchFamily="34" charset="0"/>
            </a:endParaRPr>
          </a:p>
          <a:p>
            <a:pPr marL="342900" indent="-342900">
              <a:buAutoNum type="arabicPeriod"/>
            </a:pPr>
            <a:r>
              <a:rPr lang="en-US">
                <a:latin typeface="Aptos" panose="020B0004020202020204" pitchFamily="34" charset="0"/>
              </a:rPr>
              <a:t>Align and strengthen Federal capacity, capabilities, and resources to ensure the nation is resilient to heat, and </a:t>
            </a:r>
          </a:p>
          <a:p>
            <a:pPr marL="342900" indent="-342900">
              <a:buAutoNum type="arabicPeriod"/>
            </a:pPr>
            <a:endParaRPr lang="en-US">
              <a:latin typeface="Aptos" panose="020B0004020202020204" pitchFamily="34" charset="0"/>
            </a:endParaRPr>
          </a:p>
          <a:p>
            <a:pPr marL="342900" indent="-342900">
              <a:buAutoNum type="arabicPeriod"/>
            </a:pPr>
            <a:r>
              <a:rPr lang="en-US">
                <a:latin typeface="Aptos" panose="020B0004020202020204" pitchFamily="34" charset="0"/>
              </a:rPr>
              <a:t>Foster engagement, collaboration, support, and joint activities among and with state, local, Tribal, and Territorial governments, and other non-Federal partners to build a heat-resilient nation and promote heat resilience globally</a:t>
            </a:r>
          </a:p>
        </p:txBody>
      </p:sp>
      <p:pic>
        <p:nvPicPr>
          <p:cNvPr id="18" name="Picture 17">
            <a:extLst>
              <a:ext uri="{FF2B5EF4-FFF2-40B4-BE49-F238E27FC236}">
                <a16:creationId xmlns:a16="http://schemas.microsoft.com/office/drawing/2014/main" id="{1767FAAD-9ABC-6B08-D399-A3E7C66D419D}"/>
              </a:ext>
            </a:extLst>
          </p:cNvPr>
          <p:cNvPicPr>
            <a:picLocks noChangeAspect="1"/>
          </p:cNvPicPr>
          <p:nvPr/>
        </p:nvPicPr>
        <p:blipFill rotWithShape="1">
          <a:blip r:embed="rId5"/>
          <a:srcRect t="738"/>
          <a:stretch/>
        </p:blipFill>
        <p:spPr>
          <a:xfrm>
            <a:off x="6672115" y="840509"/>
            <a:ext cx="5437285" cy="5779365"/>
          </a:xfrm>
          <a:prstGeom prst="rect">
            <a:avLst/>
          </a:prstGeom>
        </p:spPr>
      </p:pic>
      <p:sp>
        <p:nvSpPr>
          <p:cNvPr id="20" name="TextBox 19">
            <a:extLst>
              <a:ext uri="{FF2B5EF4-FFF2-40B4-BE49-F238E27FC236}">
                <a16:creationId xmlns:a16="http://schemas.microsoft.com/office/drawing/2014/main" id="{2677B095-2A3A-91FE-AC34-2545F33611BB}"/>
              </a:ext>
            </a:extLst>
          </p:cNvPr>
          <p:cNvSpPr txBox="1"/>
          <p:nvPr/>
        </p:nvSpPr>
        <p:spPr>
          <a:xfrm>
            <a:off x="317207" y="4687587"/>
            <a:ext cx="2293242" cy="954107"/>
          </a:xfrm>
          <a:prstGeom prst="rect">
            <a:avLst/>
          </a:prstGeom>
          <a:noFill/>
        </p:spPr>
        <p:txBody>
          <a:bodyPr wrap="square">
            <a:spAutoFit/>
          </a:bodyPr>
          <a:lstStyle/>
          <a:p>
            <a:r>
              <a:rPr lang="en-US" sz="1400">
                <a:hlinkClick r:id="rId6"/>
              </a:rPr>
              <a:t>https://cpo.noaa.gov/wp-content/uploads/2024/07/National_Heat_Strategy-2024-2030.pdf</a:t>
            </a:r>
            <a:endParaRPr lang="en-US" sz="1400"/>
          </a:p>
        </p:txBody>
      </p:sp>
    </p:spTree>
    <p:extLst>
      <p:ext uri="{BB962C8B-B14F-4D97-AF65-F5344CB8AC3E}">
        <p14:creationId xmlns:p14="http://schemas.microsoft.com/office/powerpoint/2010/main" val="293438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OSHA Heat Injury and Illness Prevention Rulemaking Public Comment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48</a:t>
            </a:fld>
            <a:endParaRPr lang="en-US"/>
          </a:p>
        </p:txBody>
      </p:sp>
      <p:sp>
        <p:nvSpPr>
          <p:cNvPr id="4" name="TextBox 3">
            <a:extLst>
              <a:ext uri="{FF2B5EF4-FFF2-40B4-BE49-F238E27FC236}">
                <a16:creationId xmlns:a16="http://schemas.microsoft.com/office/drawing/2014/main" id="{06D85B0F-7584-5948-80B5-3AA49E34387C}"/>
              </a:ext>
            </a:extLst>
          </p:cNvPr>
          <p:cNvSpPr txBox="1"/>
          <p:nvPr/>
        </p:nvSpPr>
        <p:spPr>
          <a:xfrm>
            <a:off x="685800" y="933450"/>
            <a:ext cx="108204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ptos"/>
                <a:ea typeface="Calibri"/>
                <a:cs typeface="Calibri"/>
              </a:rPr>
              <a:t>OSHA’s Heat Injury and Illness Prevention in Outdoor and Indoor Work Settings Rulemaking is </a:t>
            </a:r>
            <a:r>
              <a:rPr lang="en-US" sz="2000" b="1">
                <a:latin typeface="Aptos"/>
                <a:ea typeface="Calibri"/>
                <a:cs typeface="Calibri"/>
              </a:rPr>
              <a:t>now open for public comment</a:t>
            </a:r>
            <a:r>
              <a:rPr lang="en-US" sz="2000">
                <a:latin typeface="Aptos"/>
                <a:ea typeface="Calibri"/>
                <a:cs typeface="Calibri"/>
              </a:rPr>
              <a:t>. The public comment period is open for 120 days, </a:t>
            </a:r>
            <a:r>
              <a:rPr lang="en-US" sz="2000" b="1">
                <a:latin typeface="Aptos"/>
                <a:ea typeface="Calibri"/>
                <a:cs typeface="Calibri"/>
              </a:rPr>
              <a:t>until December 30</a:t>
            </a:r>
            <a:r>
              <a:rPr lang="en-US" sz="2000" b="1" baseline="30000">
                <a:latin typeface="Aptos"/>
                <a:ea typeface="Calibri"/>
                <a:cs typeface="Calibri"/>
              </a:rPr>
              <a:t>th</a:t>
            </a:r>
            <a:r>
              <a:rPr lang="en-US" sz="2000">
                <a:latin typeface="Aptos"/>
                <a:ea typeface="Calibri"/>
                <a:cs typeface="Calibri"/>
              </a:rPr>
              <a:t>. </a:t>
            </a:r>
          </a:p>
        </p:txBody>
      </p:sp>
      <p:pic>
        <p:nvPicPr>
          <p:cNvPr id="7" name="Picture 6">
            <a:extLst>
              <a:ext uri="{FF2B5EF4-FFF2-40B4-BE49-F238E27FC236}">
                <a16:creationId xmlns:a16="http://schemas.microsoft.com/office/drawing/2014/main" id="{344C0E5C-0904-7FF2-0AEE-C177BF02B773}"/>
              </a:ext>
            </a:extLst>
          </p:cNvPr>
          <p:cNvPicPr>
            <a:picLocks noChangeAspect="1"/>
          </p:cNvPicPr>
          <p:nvPr/>
        </p:nvPicPr>
        <p:blipFill rotWithShape="1">
          <a:blip r:embed="rId4"/>
          <a:srcRect l="899" t="880"/>
          <a:stretch/>
        </p:blipFill>
        <p:spPr>
          <a:xfrm>
            <a:off x="962294" y="2032289"/>
            <a:ext cx="4744067" cy="4324061"/>
          </a:xfrm>
          <a:prstGeom prst="rect">
            <a:avLst/>
          </a:prstGeom>
        </p:spPr>
      </p:pic>
      <p:sp>
        <p:nvSpPr>
          <p:cNvPr id="9" name="TextBox 8">
            <a:extLst>
              <a:ext uri="{FF2B5EF4-FFF2-40B4-BE49-F238E27FC236}">
                <a16:creationId xmlns:a16="http://schemas.microsoft.com/office/drawing/2014/main" id="{F69F4AAF-6CC5-0C60-FCE9-80EA1D2C1FA8}"/>
              </a:ext>
            </a:extLst>
          </p:cNvPr>
          <p:cNvSpPr txBox="1"/>
          <p:nvPr/>
        </p:nvSpPr>
        <p:spPr>
          <a:xfrm>
            <a:off x="6329219" y="2600502"/>
            <a:ext cx="5308599" cy="2677656"/>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n-US" sz="1400">
                <a:effectLst/>
                <a:latin typeface="Aptos" panose="020B0004020202020204" pitchFamily="34" charset="0"/>
                <a:ea typeface="Calibri" panose="020F0502020204030204" pitchFamily="34" charset="0"/>
                <a:cs typeface="Calibri" panose="020F0502020204030204" pitchFamily="34" charset="0"/>
              </a:rPr>
              <a:t>Here is the link to the federal register notice: </a:t>
            </a:r>
            <a:r>
              <a:rPr lang="en-US" sz="1400" u="sng">
                <a:solidFill>
                  <a:srgbClr val="467886"/>
                </a:solidFill>
                <a:effectLst/>
                <a:latin typeface="Aptos" panose="020B0004020202020204" pitchFamily="34" charset="0"/>
                <a:ea typeface="Calibri" panose="020F0502020204030204" pitchFamily="34" charset="0"/>
                <a:cs typeface="Calibri" panose="020F0502020204030204" pitchFamily="34" charset="0"/>
                <a:hlinkClick r:id="rId5"/>
              </a:rPr>
              <a:t>https://www.federalregister.gov/documents/2024/08/30/2024-14824/heat-injury-and-illness-prevention-in-outdoor-and-indoor-work-settings</a:t>
            </a:r>
            <a:r>
              <a:rPr lang="en-US" sz="1400">
                <a:effectLst/>
                <a:latin typeface="Aptos" panose="020B0004020202020204" pitchFamily="34" charset="0"/>
                <a:ea typeface="Calibri" panose="020F0502020204030204" pitchFamily="34" charset="0"/>
                <a:cs typeface="Calibri" panose="020F0502020204030204" pitchFamily="34" charset="0"/>
              </a:rPr>
              <a:t> .</a:t>
            </a:r>
          </a:p>
          <a:p>
            <a:pPr marL="285750" marR="0" indent="-285750">
              <a:spcBef>
                <a:spcPts val="0"/>
              </a:spcBef>
              <a:spcAft>
                <a:spcPts val="0"/>
              </a:spcAft>
              <a:buFont typeface="Arial" panose="020B0604020202020204" pitchFamily="34" charset="0"/>
              <a:buChar char="•"/>
            </a:pPr>
            <a:endParaRPr lang="en-US" sz="1400">
              <a:effectLst/>
              <a:latin typeface="Aptos" panose="020B0004020202020204" pitchFamily="34" charset="0"/>
              <a:ea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400">
                <a:effectLst/>
                <a:latin typeface="Aptos" panose="020B0004020202020204" pitchFamily="34" charset="0"/>
                <a:ea typeface="Calibri" panose="020F0502020204030204" pitchFamily="34" charset="0"/>
                <a:cs typeface="Calibri" panose="020F0502020204030204" pitchFamily="34" charset="0"/>
              </a:rPr>
              <a:t>Here is a link to a document that compiles all requests for comments: </a:t>
            </a:r>
            <a:r>
              <a:rPr lang="en-US" sz="1400" u="sng">
                <a:solidFill>
                  <a:srgbClr val="467886"/>
                </a:solidFill>
                <a:effectLst/>
                <a:latin typeface="Aptos" panose="020B0004020202020204" pitchFamily="34" charset="0"/>
                <a:ea typeface="Calibri" panose="020F0502020204030204" pitchFamily="34" charset="0"/>
                <a:cs typeface="Calibri" panose="020F0502020204030204" pitchFamily="34" charset="0"/>
                <a:hlinkClick r:id="rId6"/>
              </a:rPr>
              <a:t>https://www.osha.gov/sites/default/files/Heat-NPRM-Compilation-of-Requests-for-Comment.pdf</a:t>
            </a:r>
            <a:r>
              <a:rPr lang="en-US" sz="1400">
                <a:effectLst/>
                <a:latin typeface="Aptos" panose="020B0004020202020204" pitchFamily="34" charset="0"/>
                <a:ea typeface="Calibri" panose="020F0502020204030204" pitchFamily="34" charset="0"/>
                <a:cs typeface="Calibri" panose="020F0502020204030204" pitchFamily="34" charset="0"/>
              </a:rPr>
              <a:t> .</a:t>
            </a:r>
          </a:p>
          <a:p>
            <a:pPr marR="0">
              <a:spcBef>
                <a:spcPts val="0"/>
              </a:spcBef>
              <a:spcAft>
                <a:spcPts val="0"/>
              </a:spcAft>
            </a:pPr>
            <a:r>
              <a:rPr lang="en-US" sz="1400">
                <a:effectLst/>
                <a:latin typeface="Aptos" panose="020B000402020202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400">
                <a:effectLst/>
                <a:latin typeface="Aptos" panose="020B0004020202020204" pitchFamily="34" charset="0"/>
                <a:ea typeface="Calibri" panose="020F0502020204030204" pitchFamily="34" charset="0"/>
              </a:rPr>
              <a:t>Here is the link to the docket where comments can be submitted: </a:t>
            </a:r>
            <a:r>
              <a:rPr lang="en-US" sz="1400" u="sng">
                <a:solidFill>
                  <a:srgbClr val="467886"/>
                </a:solidFill>
                <a:effectLst/>
                <a:latin typeface="Aptos" panose="020B0004020202020204" pitchFamily="34" charset="0"/>
                <a:ea typeface="Calibri" panose="020F0502020204030204" pitchFamily="34" charset="0"/>
                <a:hlinkClick r:id="rId7"/>
              </a:rPr>
              <a:t>https://www.regulations.gov/commenton/OSHA-2021-0009-4761</a:t>
            </a:r>
            <a:r>
              <a:rPr lang="en-US" sz="1400">
                <a:effectLst/>
                <a:latin typeface="Aptos" panose="020B0004020202020204" pitchFamily="34" charset="0"/>
                <a:ea typeface="Calibri" panose="020F0502020204030204" pitchFamily="34" charset="0"/>
              </a:rPr>
              <a:t> </a:t>
            </a:r>
            <a:endParaRPr lang="en-US" sz="1400">
              <a:latin typeface="Aptos" panose="020B0004020202020204" pitchFamily="34" charset="0"/>
            </a:endParaRPr>
          </a:p>
        </p:txBody>
      </p:sp>
    </p:spTree>
    <p:extLst>
      <p:ext uri="{BB962C8B-B14F-4D97-AF65-F5344CB8AC3E}">
        <p14:creationId xmlns:p14="http://schemas.microsoft.com/office/powerpoint/2010/main" val="1271884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3228" t="29879" r="5861" b="6299"/>
          <a:stretch/>
        </p:blipFill>
        <p:spPr bwMode="auto">
          <a:xfrm>
            <a:off x="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2C7F03-77E0-AA42-81E3-0C3567509F6F}"/>
              </a:ext>
            </a:extLst>
          </p:cNvPr>
          <p:cNvSpPr/>
          <p:nvPr/>
        </p:nvSpPr>
        <p:spPr>
          <a:xfrm>
            <a:off x="15" y="5613066"/>
            <a:ext cx="10706119" cy="461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5977" y="4817208"/>
            <a:ext cx="10464800" cy="964934"/>
          </a:xfrm>
        </p:spPr>
        <p:txBody>
          <a:bodyPr>
            <a:normAutofit/>
          </a:bodyPr>
          <a:lstStyle/>
          <a:p>
            <a:pPr algn="l"/>
            <a:r>
              <a:rPr lang="en-US" sz="5100" b="1">
                <a:latin typeface="Franklin Gothic Book"/>
                <a:cs typeface="Calibri Light"/>
              </a:rPr>
              <a:t>Thanks!</a:t>
            </a:r>
            <a:endParaRPr lang="en-US"/>
          </a:p>
        </p:txBody>
      </p:sp>
    </p:spTree>
    <p:extLst>
      <p:ext uri="{BB962C8B-B14F-4D97-AF65-F5344CB8AC3E}">
        <p14:creationId xmlns:p14="http://schemas.microsoft.com/office/powerpoint/2010/main" val="353796300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D0CCF6D-E1FF-5EF7-C837-3A34D55C6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258" y="660898"/>
            <a:ext cx="8499779" cy="60116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3C25D16-6CB1-057B-80C6-89AB02B49D1F}"/>
              </a:ext>
            </a:extLst>
          </p:cNvPr>
          <p:cNvSpPr txBox="1"/>
          <p:nvPr/>
        </p:nvSpPr>
        <p:spPr>
          <a:xfrm>
            <a:off x="183704" y="811608"/>
            <a:ext cx="7577809" cy="523220"/>
          </a:xfrm>
          <a:prstGeom prst="rect">
            <a:avLst/>
          </a:prstGeom>
          <a:solidFill>
            <a:srgbClr val="97D2FF"/>
          </a:solidFill>
        </p:spPr>
        <p:txBody>
          <a:bodyPr wrap="square" lIns="91440" tIns="45720" rIns="91440" bIns="45720" rtlCol="0" anchor="t">
            <a:spAutoFit/>
          </a:bodyPr>
          <a:lstStyle/>
          <a:p>
            <a:r>
              <a:rPr lang="en-US" sz="2800" b="1" err="1">
                <a:latin typeface="Libre Franklin"/>
              </a:rPr>
              <a:t>CalTrans</a:t>
            </a:r>
            <a:r>
              <a:rPr lang="en-US" sz="2800" b="1">
                <a:latin typeface="Libre Franklin"/>
              </a:rPr>
              <a:t> SOMA </a:t>
            </a:r>
            <a:r>
              <a:rPr lang="en-US" sz="2800" b="1" err="1">
                <a:latin typeface="Libre Franklin"/>
              </a:rPr>
              <a:t>UnderFreeway</a:t>
            </a:r>
            <a:r>
              <a:rPr lang="en-US" sz="2800" b="1">
                <a:latin typeface="Libre Franklin"/>
              </a:rPr>
              <a:t> Park</a:t>
            </a:r>
            <a:endParaRPr lang="en-US" sz="2800">
              <a:latin typeface="Libre Franklin" pitchFamily="2" charset="0"/>
              <a:cs typeface="Calibri"/>
            </a:endParaRPr>
          </a:p>
        </p:txBody>
      </p:sp>
      <p:sp>
        <p:nvSpPr>
          <p:cNvPr id="7" name="Rectangle 6">
            <a:extLst>
              <a:ext uri="{FF2B5EF4-FFF2-40B4-BE49-F238E27FC236}">
                <a16:creationId xmlns:a16="http://schemas.microsoft.com/office/drawing/2014/main" id="{115A5D05-47B8-7391-F883-F03370C60753}"/>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C64042-8EB8-B9AB-099B-7EBB037F73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9" name="Title 1">
            <a:extLst>
              <a:ext uri="{FF2B5EF4-FFF2-40B4-BE49-F238E27FC236}">
                <a16:creationId xmlns:a16="http://schemas.microsoft.com/office/drawing/2014/main" id="{87B89382-A8A0-3219-E8BD-F83879D8BB1A}"/>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Tree>
    <p:extLst>
      <p:ext uri="{BB962C8B-B14F-4D97-AF65-F5344CB8AC3E}">
        <p14:creationId xmlns:p14="http://schemas.microsoft.com/office/powerpoint/2010/main" val="2123239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3C25D16-6CB1-057B-80C6-89AB02B49D1F}"/>
              </a:ext>
            </a:extLst>
          </p:cNvPr>
          <p:cNvSpPr txBox="1"/>
          <p:nvPr/>
        </p:nvSpPr>
        <p:spPr>
          <a:xfrm>
            <a:off x="183705" y="811608"/>
            <a:ext cx="3005810" cy="523220"/>
          </a:xfrm>
          <a:prstGeom prst="rect">
            <a:avLst/>
          </a:prstGeom>
          <a:solidFill>
            <a:srgbClr val="97D2FF"/>
          </a:solidFill>
        </p:spPr>
        <p:txBody>
          <a:bodyPr wrap="square" lIns="91440" tIns="45720" rIns="91440" bIns="45720" rtlCol="0" anchor="t">
            <a:spAutoFit/>
          </a:bodyPr>
          <a:lstStyle/>
          <a:p>
            <a:r>
              <a:rPr lang="en-US" sz="2800" b="1">
                <a:latin typeface="Libre Franklin"/>
              </a:rPr>
              <a:t>Resilience Hubs</a:t>
            </a:r>
            <a:endParaRPr lang="en-US" sz="2800">
              <a:latin typeface="Libre Franklin" pitchFamily="2" charset="0"/>
              <a:cs typeface="Calibri"/>
            </a:endParaRPr>
          </a:p>
        </p:txBody>
      </p:sp>
      <p:sp>
        <p:nvSpPr>
          <p:cNvPr id="3" name="TextBox 2">
            <a:extLst>
              <a:ext uri="{FF2B5EF4-FFF2-40B4-BE49-F238E27FC236}">
                <a16:creationId xmlns:a16="http://schemas.microsoft.com/office/drawing/2014/main" id="{FC2D6476-8DA4-F784-9DB2-C068C481C3D2}"/>
              </a:ext>
            </a:extLst>
          </p:cNvPr>
          <p:cNvSpPr txBox="1"/>
          <p:nvPr/>
        </p:nvSpPr>
        <p:spPr>
          <a:xfrm>
            <a:off x="183704" y="1415747"/>
            <a:ext cx="12004337"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b="1">
                <a:latin typeface="Libre Franklin"/>
              </a:rPr>
              <a:t>Numerous State and Federal  agencies are currently releasing funds for resilience hubs.</a:t>
            </a:r>
          </a:p>
          <a:p>
            <a:pPr marL="342900" indent="-342900">
              <a:buFont typeface="Arial"/>
              <a:buChar char="•"/>
            </a:pPr>
            <a:endParaRPr lang="en-US" sz="2000" b="1">
              <a:latin typeface="Libre Franklin"/>
            </a:endParaRPr>
          </a:p>
          <a:p>
            <a:pPr marL="342900" indent="-342900">
              <a:buFont typeface="Arial"/>
              <a:buChar char="•"/>
            </a:pPr>
            <a:r>
              <a:rPr lang="en-US" sz="2000" b="1">
                <a:latin typeface="Libre Franklin"/>
              </a:rPr>
              <a:t>Field is relatively new in practice, no standardized terminology (state or federal), numerous overlapping terminology in use (</a:t>
            </a:r>
            <a:r>
              <a:rPr lang="en-US" sz="2000">
                <a:latin typeface="Libre Franklin"/>
              </a:rPr>
              <a:t>Weather Relief Center, Cooling Center, Resilience Hub, etc</a:t>
            </a:r>
            <a:r>
              <a:rPr lang="en-US" sz="2000" b="1">
                <a:latin typeface="Libre Franklin"/>
              </a:rPr>
              <a:t>.), differences in offered programmatic/infrastructure opportunities (</a:t>
            </a:r>
            <a:r>
              <a:rPr lang="en-US" sz="2000">
                <a:latin typeface="Libre Franklin"/>
              </a:rPr>
              <a:t>emergency response vs. blue sky</a:t>
            </a:r>
            <a:r>
              <a:rPr lang="en-US" sz="2000" b="1">
                <a:latin typeface="Libre Franklin"/>
              </a:rPr>
              <a:t>).</a:t>
            </a:r>
          </a:p>
          <a:p>
            <a:pPr marL="342900" indent="-342900">
              <a:buFont typeface="Arial"/>
              <a:buChar char="•"/>
            </a:pPr>
            <a:endParaRPr lang="en-US" sz="2000" b="1">
              <a:latin typeface="Libre Franklin"/>
            </a:endParaRPr>
          </a:p>
          <a:p>
            <a:pPr marL="342900" indent="-342900">
              <a:buFont typeface="Arial"/>
              <a:buChar char="•"/>
            </a:pPr>
            <a:r>
              <a:rPr lang="en-US" sz="2000" b="1">
                <a:latin typeface="Libre Franklin"/>
              </a:rPr>
              <a:t>Community organizations have been interested in resilience hub model and reaching out for city support. City response has been largely ad-hoc and department specific. </a:t>
            </a:r>
          </a:p>
          <a:p>
            <a:pPr marL="342900" indent="-342900">
              <a:buFont typeface="Arial"/>
              <a:buChar char="•"/>
            </a:pPr>
            <a:endParaRPr lang="en-US" sz="2000" b="1">
              <a:latin typeface="Libre Franklin"/>
            </a:endParaRPr>
          </a:p>
          <a:p>
            <a:pPr marL="342900" indent="-342900">
              <a:buFont typeface="Arial"/>
              <a:buChar char="•"/>
            </a:pPr>
            <a:r>
              <a:rPr lang="en-US" sz="2000" b="1">
                <a:latin typeface="Libre Franklin"/>
              </a:rPr>
              <a:t>To develop a more coordinated/comprehensive response, and ensure SF communities are best positioned to access current and future funding, improving our understanding of this field is essential.</a:t>
            </a:r>
          </a:p>
          <a:p>
            <a:pPr marL="800100" lvl="1" indent="-342900">
              <a:buFont typeface="Arial"/>
              <a:buChar char="•"/>
            </a:pPr>
            <a:r>
              <a:rPr lang="en-US" sz="2000" b="1">
                <a:latin typeface="Libre Franklin"/>
              </a:rPr>
              <a:t>What is already happening in San Francisco? </a:t>
            </a:r>
            <a:r>
              <a:rPr lang="en-US" sz="2000">
                <a:latin typeface="Libre Franklin"/>
              </a:rPr>
              <a:t>(</a:t>
            </a:r>
            <a:r>
              <a:rPr lang="en-US" sz="2000" i="1">
                <a:latin typeface="Libre Franklin"/>
              </a:rPr>
              <a:t>key informant interviews)</a:t>
            </a:r>
            <a:endParaRPr lang="en-US" sz="2000">
              <a:latin typeface="Libre Franklin"/>
            </a:endParaRPr>
          </a:p>
          <a:p>
            <a:pPr marL="800100" lvl="1" indent="-342900">
              <a:buFont typeface="Arial"/>
              <a:buChar char="•"/>
            </a:pPr>
            <a:r>
              <a:rPr lang="en-US" sz="2000" b="1">
                <a:latin typeface="Libre Franklin"/>
              </a:rPr>
              <a:t>What is happening nationally? </a:t>
            </a:r>
            <a:r>
              <a:rPr lang="en-US" sz="2000" i="1">
                <a:latin typeface="Libre Franklin"/>
              </a:rPr>
              <a:t>(landscape analysis, typology document)</a:t>
            </a:r>
            <a:endParaRPr lang="en-US" sz="2000">
              <a:latin typeface="Libre Franklin"/>
            </a:endParaRPr>
          </a:p>
          <a:p>
            <a:pPr marL="800100" lvl="1" indent="-342900">
              <a:buFont typeface="Arial"/>
              <a:buChar char="•"/>
            </a:pPr>
            <a:r>
              <a:rPr lang="en-US" sz="2000" b="1">
                <a:latin typeface="Libre Franklin"/>
              </a:rPr>
              <a:t>How can we take lessons learned nationally and apply them to San Francisco?</a:t>
            </a:r>
          </a:p>
          <a:p>
            <a:pPr marL="800100" lvl="1" indent="-342900">
              <a:buFont typeface="Arial"/>
              <a:buChar char="•"/>
            </a:pPr>
            <a:r>
              <a:rPr lang="en-US" sz="2000" b="1">
                <a:latin typeface="Libre Franklin"/>
              </a:rPr>
              <a:t>What role should the City play?</a:t>
            </a:r>
          </a:p>
        </p:txBody>
      </p:sp>
      <p:sp>
        <p:nvSpPr>
          <p:cNvPr id="7" name="Rectangle 6">
            <a:extLst>
              <a:ext uri="{FF2B5EF4-FFF2-40B4-BE49-F238E27FC236}">
                <a16:creationId xmlns:a16="http://schemas.microsoft.com/office/drawing/2014/main" id="{115A5D05-47B8-7391-F883-F03370C60753}"/>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5C64042-8EB8-B9AB-099B-7EBB037F73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9" name="Title 1">
            <a:extLst>
              <a:ext uri="{FF2B5EF4-FFF2-40B4-BE49-F238E27FC236}">
                <a16:creationId xmlns:a16="http://schemas.microsoft.com/office/drawing/2014/main" id="{87B89382-A8A0-3219-E8BD-F83879D8BB1A}"/>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Tree>
    <p:extLst>
      <p:ext uri="{BB962C8B-B14F-4D97-AF65-F5344CB8AC3E}">
        <p14:creationId xmlns:p14="http://schemas.microsoft.com/office/powerpoint/2010/main" val="4009426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3228" t="29879" r="5861" b="6299"/>
          <a:stretch/>
        </p:blipFill>
        <p:spPr bwMode="auto">
          <a:xfrm>
            <a:off x="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2C7F03-77E0-AA42-81E3-0C3567509F6F}"/>
              </a:ext>
            </a:extLst>
          </p:cNvPr>
          <p:cNvSpPr/>
          <p:nvPr/>
        </p:nvSpPr>
        <p:spPr>
          <a:xfrm>
            <a:off x="15" y="5613066"/>
            <a:ext cx="10706119" cy="461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834526"/>
            <a:ext cx="10464800" cy="964934"/>
          </a:xfrm>
        </p:spPr>
        <p:txBody>
          <a:bodyPr>
            <a:normAutofit/>
          </a:bodyPr>
          <a:lstStyle/>
          <a:p>
            <a:pPr algn="l"/>
            <a:r>
              <a:rPr lang="en-US" sz="5100" b="1">
                <a:latin typeface="Franklin Gothic Book"/>
                <a:cs typeface="Calibri Light"/>
              </a:rPr>
              <a:t>HAQR All-Hands Presentations</a:t>
            </a:r>
            <a:endParaRPr lang="en-US"/>
          </a:p>
        </p:txBody>
      </p:sp>
      <p:sp>
        <p:nvSpPr>
          <p:cNvPr id="3" name="TextBox 2">
            <a:extLst>
              <a:ext uri="{FF2B5EF4-FFF2-40B4-BE49-F238E27FC236}">
                <a16:creationId xmlns:a16="http://schemas.microsoft.com/office/drawing/2014/main" id="{5401D482-75AC-0D17-17A9-C64AB7835ED1}"/>
              </a:ext>
            </a:extLst>
          </p:cNvPr>
          <p:cNvSpPr txBox="1"/>
          <p:nvPr/>
        </p:nvSpPr>
        <p:spPr>
          <a:xfrm>
            <a:off x="230910" y="227505"/>
            <a:ext cx="11047880" cy="1477328"/>
          </a:xfrm>
          <a:prstGeom prst="rect">
            <a:avLst/>
          </a:prstGeom>
          <a:solidFill>
            <a:schemeClr val="tx1">
              <a:alpha val="50000"/>
            </a:schemeClr>
          </a:solidFill>
        </p:spPr>
        <p:txBody>
          <a:bodyPr wrap="square" rtlCol="0">
            <a:spAutoFit/>
          </a:bodyPr>
          <a:lstStyle/>
          <a:p>
            <a:pPr marL="285750" lvl="0" indent="-285750" fontAlgn="base">
              <a:buFont typeface="Arial" panose="020B0604020202020204" pitchFamily="34" charset="0"/>
              <a:buChar char="•"/>
            </a:pPr>
            <a:r>
              <a:rPr lang="en-US" sz="1800" b="1" kern="1200">
                <a:solidFill>
                  <a:schemeClr val="bg1"/>
                </a:solidFill>
                <a:effectLst/>
                <a:latin typeface="+mn-lt"/>
                <a:ea typeface="+mn-ea"/>
                <a:cs typeface="+mn-cs"/>
              </a:rPr>
              <a:t>Ria I. Mercado RN MSN PHN</a:t>
            </a:r>
            <a:r>
              <a:rPr lang="en-US" sz="1800" kern="1200">
                <a:solidFill>
                  <a:schemeClr val="bg1"/>
                </a:solidFill>
                <a:effectLst/>
                <a:latin typeface="+mn-lt"/>
                <a:ea typeface="+mn-ea"/>
                <a:cs typeface="+mn-cs"/>
              </a:rPr>
              <a:t>, Director of the Clinical and Quality Improvement Unit from the Human Services Agency’s Department of Disability and Aging Services.  </a:t>
            </a:r>
          </a:p>
          <a:p>
            <a:pPr marL="285750" lvl="0" indent="-285750" fontAlgn="base">
              <a:buFont typeface="Arial" panose="020B0604020202020204" pitchFamily="34" charset="0"/>
              <a:buChar char="•"/>
            </a:pPr>
            <a:r>
              <a:rPr lang="en-US" sz="1800" b="1" kern="1200">
                <a:solidFill>
                  <a:schemeClr val="bg1"/>
                </a:solidFill>
                <a:effectLst/>
                <a:latin typeface="+mn-lt"/>
                <a:ea typeface="+mn-ea"/>
                <a:cs typeface="+mn-cs"/>
              </a:rPr>
              <a:t>Neal Hatten</a:t>
            </a:r>
            <a:r>
              <a:rPr lang="en-US" sz="1800" kern="1200">
                <a:solidFill>
                  <a:schemeClr val="bg1"/>
                </a:solidFill>
                <a:effectLst/>
                <a:latin typeface="+mn-lt"/>
                <a:ea typeface="+mn-ea"/>
                <a:cs typeface="+mn-cs"/>
              </a:rPr>
              <a:t>, Deputy Director at Bayview Senior Services </a:t>
            </a:r>
          </a:p>
          <a:p>
            <a:pPr marL="285750" indent="-285750">
              <a:buFont typeface="Arial" panose="020B0604020202020204" pitchFamily="34" charset="0"/>
              <a:buChar char="•"/>
            </a:pPr>
            <a:r>
              <a:rPr lang="en-US" sz="1800" b="1" kern="1200">
                <a:solidFill>
                  <a:schemeClr val="bg1"/>
                </a:solidFill>
                <a:effectLst/>
                <a:latin typeface="+mn-lt"/>
                <a:ea typeface="+mn-ea"/>
                <a:cs typeface="+mn-cs"/>
              </a:rPr>
              <a:t>Allie Larman</a:t>
            </a:r>
            <a:r>
              <a:rPr lang="en-US" sz="1800" kern="1200">
                <a:solidFill>
                  <a:schemeClr val="bg1"/>
                </a:solidFill>
                <a:effectLst/>
                <a:latin typeface="+mn-lt"/>
                <a:ea typeface="+mn-ea"/>
                <a:cs typeface="+mn-cs"/>
              </a:rPr>
              <a:t>, Planner, California Office of Planning and Resources’ Extreme Heat and Community Resilience Program  </a:t>
            </a:r>
            <a:endParaRPr lang="en-US" sz="1800" b="0" i="0">
              <a:solidFill>
                <a:schemeClr val="bg1"/>
              </a:solidFill>
              <a:effectLst/>
              <a:latin typeface="Aptos" panose="020B0004020202020204" pitchFamily="34" charset="0"/>
            </a:endParaRPr>
          </a:p>
        </p:txBody>
      </p:sp>
    </p:spTree>
    <p:extLst>
      <p:ext uri="{BB962C8B-B14F-4D97-AF65-F5344CB8AC3E}">
        <p14:creationId xmlns:p14="http://schemas.microsoft.com/office/powerpoint/2010/main" val="357467318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5E74B-320F-864A-84C1-5EBECD71A057}"/>
              </a:ext>
            </a:extLst>
          </p:cNvPr>
          <p:cNvSpPr>
            <a:spLocks noGrp="1"/>
          </p:cNvSpPr>
          <p:nvPr>
            <p:ph type="ctrTitle"/>
          </p:nvPr>
        </p:nvSpPr>
        <p:spPr>
          <a:xfrm>
            <a:off x="496715" y="2768545"/>
            <a:ext cx="10364652" cy="1503296"/>
          </a:xfrm>
        </p:spPr>
        <p:txBody>
          <a:bodyPr/>
          <a:lstStyle/>
          <a:p>
            <a:r>
              <a:rPr lang="en-US"/>
              <a:t>Department of Disability and Aging Services (DAS) Overview and Wellness Outreach Program</a:t>
            </a:r>
            <a:br>
              <a:rPr lang="en-US"/>
            </a:br>
            <a:br>
              <a:rPr lang="en-US"/>
            </a:br>
            <a:r>
              <a:rPr lang="en-US" sz="2667" b="0"/>
              <a:t>by Ria I. Mercado, RN  MSN  PHN</a:t>
            </a:r>
          </a:p>
        </p:txBody>
      </p:sp>
    </p:spTree>
    <p:extLst>
      <p:ext uri="{BB962C8B-B14F-4D97-AF65-F5344CB8AC3E}">
        <p14:creationId xmlns:p14="http://schemas.microsoft.com/office/powerpoint/2010/main" val="3432769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8465E-DC95-B28D-77BD-47BBD477EFCE}"/>
              </a:ext>
            </a:extLst>
          </p:cNvPr>
          <p:cNvSpPr>
            <a:spLocks noGrp="1"/>
          </p:cNvSpPr>
          <p:nvPr>
            <p:ph type="title"/>
          </p:nvPr>
        </p:nvSpPr>
        <p:spPr>
          <a:xfrm>
            <a:off x="609600" y="543646"/>
            <a:ext cx="9480331" cy="529695"/>
          </a:xfrm>
        </p:spPr>
        <p:txBody>
          <a:bodyPr/>
          <a:lstStyle/>
          <a:p>
            <a:r>
              <a:rPr lang="en-US"/>
              <a:t>About the Department of Disability and Aging Services (DAS)</a:t>
            </a:r>
          </a:p>
        </p:txBody>
      </p:sp>
      <p:sp>
        <p:nvSpPr>
          <p:cNvPr id="3" name="Slide Number Placeholder 2">
            <a:extLst>
              <a:ext uri="{FF2B5EF4-FFF2-40B4-BE49-F238E27FC236}">
                <a16:creationId xmlns:a16="http://schemas.microsoft.com/office/drawing/2014/main" id="{3AFA923A-5DA1-AD35-4DFD-72127C3790A8}"/>
              </a:ext>
            </a:extLst>
          </p:cNvPr>
          <p:cNvSpPr>
            <a:spLocks noGrp="1"/>
          </p:cNvSpPr>
          <p:nvPr>
            <p:ph type="sldNum" sz="quarter" idx="12"/>
          </p:nvPr>
        </p:nvSpPr>
        <p:spPr/>
        <p:txBody>
          <a:bodyPr/>
          <a:lstStyle/>
          <a:p>
            <a:pPr algn="ctr"/>
            <a:fld id="{0CEC5681-A4CC-C347-9721-5601B8E08378}" type="slidenum">
              <a:rPr lang="en-US" sz="1000">
                <a:solidFill>
                  <a:srgbClr val="424640"/>
                </a:solidFill>
                <a:latin typeface="Montserrat Light" pitchFamily="2" charset="77"/>
                <a:cs typeface="Poppins" pitchFamily="2" charset="77"/>
              </a:rPr>
              <a:pPr algn="ctr"/>
              <a:t>9</a:t>
            </a:fld>
            <a:endParaRPr lang="en-US" sz="1000">
              <a:solidFill>
                <a:srgbClr val="424640"/>
              </a:solidFill>
              <a:latin typeface="Montserrat Light" pitchFamily="2" charset="77"/>
              <a:cs typeface="Poppins" pitchFamily="2" charset="77"/>
            </a:endParaRPr>
          </a:p>
        </p:txBody>
      </p:sp>
      <p:sp>
        <p:nvSpPr>
          <p:cNvPr id="4" name="Content Placeholder 3">
            <a:extLst>
              <a:ext uri="{FF2B5EF4-FFF2-40B4-BE49-F238E27FC236}">
                <a16:creationId xmlns:a16="http://schemas.microsoft.com/office/drawing/2014/main" id="{FBC0A038-A439-EB04-F0F1-E8A8EEB3699F}"/>
              </a:ext>
            </a:extLst>
          </p:cNvPr>
          <p:cNvSpPr>
            <a:spLocks noGrp="1"/>
          </p:cNvSpPr>
          <p:nvPr>
            <p:ph idx="1"/>
          </p:nvPr>
        </p:nvSpPr>
        <p:spPr>
          <a:xfrm>
            <a:off x="609600" y="1392555"/>
            <a:ext cx="10515600" cy="2290336"/>
          </a:xfrm>
        </p:spPr>
        <p:txBody>
          <a:bodyPr/>
          <a:lstStyle/>
          <a:p>
            <a:r>
              <a:rPr lang="en-US" sz="1600"/>
              <a:t>The </a:t>
            </a:r>
            <a:r>
              <a:rPr lang="en-US" sz="1600" b="1"/>
              <a:t>Department of Disability and Aging Services (DAS) </a:t>
            </a:r>
            <a:r>
              <a:rPr lang="en-US" sz="1600"/>
              <a:t>coordinates services for older adults, veterans, people with disabilities, and their families to maximize safety, health, and independence. </a:t>
            </a:r>
          </a:p>
          <a:p>
            <a:r>
              <a:rPr lang="en-US"/>
              <a:t>Our </a:t>
            </a:r>
            <a:r>
              <a:rPr lang="en-US" b="1"/>
              <a:t>vision </a:t>
            </a:r>
            <a:r>
              <a:rPr lang="en-US"/>
              <a:t>is a San Francisco where people with disabilities and older adults are valued, engaged, and living with dignity.</a:t>
            </a:r>
            <a:endParaRPr lang="en-US" b="1"/>
          </a:p>
        </p:txBody>
      </p:sp>
      <p:pic>
        <p:nvPicPr>
          <p:cNvPr id="6" name="Picture 5" descr="A close-up of a person smiling&#10;&#10;Description automatically generated">
            <a:extLst>
              <a:ext uri="{FF2B5EF4-FFF2-40B4-BE49-F238E27FC236}">
                <a16:creationId xmlns:a16="http://schemas.microsoft.com/office/drawing/2014/main" id="{6938747F-83B8-5C85-5D09-0914D07EC22C}"/>
              </a:ext>
            </a:extLst>
          </p:cNvPr>
          <p:cNvPicPr>
            <a:picLocks noChangeAspect="1"/>
          </p:cNvPicPr>
          <p:nvPr/>
        </p:nvPicPr>
        <p:blipFill>
          <a:blip r:embed="rId2"/>
          <a:stretch>
            <a:fillRect/>
          </a:stretch>
        </p:blipFill>
        <p:spPr>
          <a:xfrm>
            <a:off x="1461464" y="3555125"/>
            <a:ext cx="8811873" cy="2478340"/>
          </a:xfrm>
          <a:prstGeom prst="rect">
            <a:avLst/>
          </a:prstGeom>
        </p:spPr>
      </p:pic>
    </p:spTree>
    <p:extLst>
      <p:ext uri="{BB962C8B-B14F-4D97-AF65-F5344CB8AC3E}">
        <p14:creationId xmlns:p14="http://schemas.microsoft.com/office/powerpoint/2010/main" val="31053856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64E3FB174AEF42A5FFDBEB1294CD78" ma:contentTypeVersion="16" ma:contentTypeDescription="Create a new document." ma:contentTypeScope="" ma:versionID="d7a6fcfb03cf90fc18c2a6bd8d914b4e">
  <xsd:schema xmlns:xsd="http://www.w3.org/2001/XMLSchema" xmlns:xs="http://www.w3.org/2001/XMLSchema" xmlns:p="http://schemas.microsoft.com/office/2006/metadata/properties" xmlns:ns2="23617b9b-1676-490b-9395-f4c1d2d97c06" xmlns:ns3="da9a4c4d-48c4-4c07-af19-80925bc57637" targetNamespace="http://schemas.microsoft.com/office/2006/metadata/properties" ma:root="true" ma:fieldsID="7a9fe32dbbf6a493c2cb3a0912b7a8f4" ns2:_="" ns3:_="">
    <xsd:import namespace="23617b9b-1676-490b-9395-f4c1d2d97c06"/>
    <xsd:import namespace="da9a4c4d-48c4-4c07-af19-80925bc5763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lcf76f155ced4ddcb4097134ff3c332f" minOccurs="0"/>
                <xsd:element ref="ns2:TaxCatchAll"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617b9b-1676-490b-9395-f4c1d2d97c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c36a525-711c-46d9-ac0d-6d3d5f00f3eb}" ma:internalName="TaxCatchAll" ma:showField="CatchAllData" ma:web="23617b9b-1676-490b-9395-f4c1d2d97c0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9a4c4d-48c4-4c07-af19-80925bc5763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b278eec-cad9-4ec1-bf87-f68f02c44eba"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a9a4c4d-48c4-4c07-af19-80925bc57637">
      <Terms xmlns="http://schemas.microsoft.com/office/infopath/2007/PartnerControls"/>
    </lcf76f155ced4ddcb4097134ff3c332f>
    <TaxCatchAll xmlns="23617b9b-1676-490b-9395-f4c1d2d97c06" xsi:nil="true"/>
  </documentManagement>
</p:properties>
</file>

<file path=customXml/itemProps1.xml><?xml version="1.0" encoding="utf-8"?>
<ds:datastoreItem xmlns:ds="http://schemas.openxmlformats.org/officeDocument/2006/customXml" ds:itemID="{8EB8AFCC-4CF2-476A-9AA6-2543B38B0EE5}">
  <ds:schemaRefs>
    <ds:schemaRef ds:uri="http://schemas.microsoft.com/sharepoint/v3/contenttype/forms"/>
  </ds:schemaRefs>
</ds:datastoreItem>
</file>

<file path=customXml/itemProps2.xml><?xml version="1.0" encoding="utf-8"?>
<ds:datastoreItem xmlns:ds="http://schemas.openxmlformats.org/officeDocument/2006/customXml" ds:itemID="{074F6B1A-4CC3-4F2A-A308-21722CEF315C}">
  <ds:schemaRefs>
    <ds:schemaRef ds:uri="23617b9b-1676-490b-9395-f4c1d2d97c06"/>
    <ds:schemaRef ds:uri="da9a4c4d-48c4-4c07-af19-80925bc576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AFC7413-49FB-4C28-A780-FBDFD3A956DF}">
  <ds:schemaRefs>
    <ds:schemaRef ds:uri="http://schemas.microsoft.com/office/2006/documentManagement/types"/>
    <ds:schemaRef ds:uri="http://purl.org/dc/elements/1.1/"/>
    <ds:schemaRef ds:uri="http://schemas.openxmlformats.org/package/2006/metadata/core-properties"/>
    <ds:schemaRef ds:uri="da9a4c4d-48c4-4c07-af19-80925bc57637"/>
    <ds:schemaRef ds:uri="http://schemas.microsoft.com/office/2006/metadata/properties"/>
    <ds:schemaRef ds:uri="http://purl.org/dc/terms/"/>
    <ds:schemaRef ds:uri="http://schemas.microsoft.com/office/infopath/2007/PartnerControls"/>
    <ds:schemaRef ds:uri="23617b9b-1676-490b-9395-f4c1d2d97c0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4796</Words>
  <Application>Microsoft Office PowerPoint</Application>
  <PresentationFormat>Widescreen</PresentationFormat>
  <Paragraphs>551</Paragraphs>
  <Slides>49</Slides>
  <Notes>41</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49</vt:i4>
      </vt:variant>
    </vt:vector>
  </HeadingPairs>
  <TitlesOfParts>
    <vt:vector size="68" baseType="lpstr">
      <vt:lpstr>Amasis MT Pro</vt:lpstr>
      <vt:lpstr>Aptos</vt:lpstr>
      <vt:lpstr>Arial</vt:lpstr>
      <vt:lpstr>Arial,Sans-Serif</vt:lpstr>
      <vt:lpstr>Calibri</vt:lpstr>
      <vt:lpstr>Calibri (Body)</vt:lpstr>
      <vt:lpstr>Calibri Light</vt:lpstr>
      <vt:lpstr>Century Gothic</vt:lpstr>
      <vt:lpstr>Courier New</vt:lpstr>
      <vt:lpstr>Franklin Gothic Book</vt:lpstr>
      <vt:lpstr>Libre Franklin</vt:lpstr>
      <vt:lpstr>Libre Franklin Black</vt:lpstr>
      <vt:lpstr>Montserrat</vt:lpstr>
      <vt:lpstr>Montserrat Light</vt:lpstr>
      <vt:lpstr>Neue Haas Grotesk Text Pro</vt:lpstr>
      <vt:lpstr>Prodigy Sans SemiBold</vt:lpstr>
      <vt:lpstr>Symbol</vt:lpstr>
      <vt:lpstr>Office Theme</vt:lpstr>
      <vt:lpstr>office theme</vt:lpstr>
      <vt:lpstr>San Francisco Heat and Air Quality Resilience Project     </vt:lpstr>
      <vt:lpstr>PowerPoint Presentation</vt:lpstr>
      <vt:lpstr>Updates and Announcements</vt:lpstr>
      <vt:lpstr>PowerPoint Presentation</vt:lpstr>
      <vt:lpstr>PowerPoint Presentation</vt:lpstr>
      <vt:lpstr>PowerPoint Presentation</vt:lpstr>
      <vt:lpstr>HAQR All-Hands Presentations</vt:lpstr>
      <vt:lpstr>Department of Disability and Aging Services (DAS) Overview and Wellness Outreach Program  by Ria I. Mercado, RN  MSN  PHN</vt:lpstr>
      <vt:lpstr>About the Department of Disability and Aging Services (DAS)</vt:lpstr>
      <vt:lpstr>About the Department of Disability and Aging Services (DAS) cont.</vt:lpstr>
      <vt:lpstr>Accessing DAS Services</vt:lpstr>
      <vt:lpstr>Disaster Preparedness and Emergency Response (DPER)</vt:lpstr>
      <vt:lpstr>Heat Outreach</vt:lpstr>
      <vt:lpstr>Additional DPER Activities</vt:lpstr>
      <vt:lpstr>Thank you!</vt:lpstr>
      <vt:lpstr>Neal Hatten Deputy Director Bayview Senior Services</vt:lpstr>
      <vt:lpstr>PowerPoint Presentation</vt:lpstr>
      <vt:lpstr>PowerPoint Presentation</vt:lpstr>
      <vt:lpstr>PowerPoint Presentation</vt:lpstr>
      <vt:lpstr>ICARP Extreme Heat and Community Resilience Program  September HAQR Meeting</vt:lpstr>
      <vt:lpstr>Background</vt:lpstr>
      <vt:lpstr>PowerPoint Presentation</vt:lpstr>
      <vt:lpstr>PowerPoint Presentation</vt:lpstr>
      <vt:lpstr>Extreme Heat and Community Resilience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vt:lpstr>
      <vt:lpstr>PowerPoint Presentation</vt:lpstr>
      <vt:lpstr>PowerPoint Presentation</vt:lpstr>
      <vt:lpstr>PowerPoint Presentation</vt:lpstr>
      <vt:lpstr>PowerPoint Presentation</vt:lpstr>
      <vt:lpstr>PowerPoint Presentation</vt:lpstr>
      <vt:lpstr>Other Statewide Efforts</vt:lpstr>
      <vt:lpstr>142 Community-Based Organizations Strengthen partnerships between state governments and communities Reflect the languages and ethnicities of their communities Peer-to-peer outreach services to reach those who are most vulnerable</vt:lpstr>
      <vt:lpstr>Heat Ready CA</vt:lpstr>
      <vt:lpstr>PowerPoint Presentation</vt:lpstr>
      <vt:lpstr>EHCRP Contact Information</vt:lpstr>
      <vt:lpstr>Resource Overview</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Wolff</dc:creator>
  <cp:lastModifiedBy>Wolff, Matt (DPH)</cp:lastModifiedBy>
  <cp:revision>1</cp:revision>
  <dcterms:created xsi:type="dcterms:W3CDTF">2023-08-29T22:01:45Z</dcterms:created>
  <dcterms:modified xsi:type="dcterms:W3CDTF">2024-09-06T22:51:46Z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0x010100C664E3FB174AEF42A5FFDBEB1294CD78</vt:lpwstr>
  </property>
  <property fmtid="{D5CDD505-2E9C-101B-9397-08002B2CF9AE}" pid="3" name="MediaServiceImageTags">
    <vt:lpwstr/>
  </property>
</Properties>
</file>