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4"/>
    <p:sldMasterId id="2147483732" r:id="rId5"/>
    <p:sldMasterId id="2147483648" r:id="rId6"/>
  </p:sldMasterIdLst>
  <p:notesMasterIdLst>
    <p:notesMasterId r:id="rId59"/>
  </p:notesMasterIdLst>
  <p:sldIdLst>
    <p:sldId id="261" r:id="rId7"/>
    <p:sldId id="260" r:id="rId8"/>
    <p:sldId id="259" r:id="rId9"/>
    <p:sldId id="300" r:id="rId10"/>
    <p:sldId id="819" r:id="rId11"/>
    <p:sldId id="297" r:id="rId12"/>
    <p:sldId id="818" r:id="rId13"/>
    <p:sldId id="302" r:id="rId14"/>
    <p:sldId id="303" r:id="rId15"/>
    <p:sldId id="304" r:id="rId16"/>
    <p:sldId id="305" r:id="rId17"/>
    <p:sldId id="306" r:id="rId18"/>
    <p:sldId id="308" r:id="rId19"/>
    <p:sldId id="307" r:id="rId20"/>
    <p:sldId id="285" r:id="rId21"/>
    <p:sldId id="286" r:id="rId22"/>
    <p:sldId id="288" r:id="rId23"/>
    <p:sldId id="271" r:id="rId24"/>
    <p:sldId id="290" r:id="rId25"/>
    <p:sldId id="289" r:id="rId26"/>
    <p:sldId id="283" r:id="rId27"/>
    <p:sldId id="279" r:id="rId28"/>
    <p:sldId id="291" r:id="rId29"/>
    <p:sldId id="262" r:id="rId30"/>
    <p:sldId id="292" r:id="rId31"/>
    <p:sldId id="293" r:id="rId32"/>
    <p:sldId id="295" r:id="rId33"/>
    <p:sldId id="294" r:id="rId34"/>
    <p:sldId id="296" r:id="rId35"/>
    <p:sldId id="264" r:id="rId36"/>
    <p:sldId id="817" r:id="rId37"/>
    <p:sldId id="799" r:id="rId38"/>
    <p:sldId id="790" r:id="rId39"/>
    <p:sldId id="808" r:id="rId40"/>
    <p:sldId id="809" r:id="rId41"/>
    <p:sldId id="263" r:id="rId42"/>
    <p:sldId id="810" r:id="rId43"/>
    <p:sldId id="811" r:id="rId44"/>
    <p:sldId id="265" r:id="rId45"/>
    <p:sldId id="266" r:id="rId46"/>
    <p:sldId id="268" r:id="rId47"/>
    <p:sldId id="273" r:id="rId48"/>
    <p:sldId id="274" r:id="rId49"/>
    <p:sldId id="276" r:id="rId50"/>
    <p:sldId id="278" r:id="rId51"/>
    <p:sldId id="281" r:id="rId52"/>
    <p:sldId id="812" r:id="rId53"/>
    <p:sldId id="813" r:id="rId54"/>
    <p:sldId id="814" r:id="rId55"/>
    <p:sldId id="815" r:id="rId56"/>
    <p:sldId id="816" r:id="rId57"/>
    <p:sldId id="820"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A46F0B6-98CA-3C9F-B611-E5777F33AA17}" name="Morrison, Alex (ADM)" initials="M(" userId="S::alex.morrison@sfgov.org::5e1e9cdd-ef89-4fdf-ba65-81d29d8fcde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8CBAD"/>
    <a:srgbClr val="005E84"/>
    <a:srgbClr val="97D2FF"/>
    <a:srgbClr val="FFE699"/>
    <a:srgbClr val="AEF8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252059-E6CD-4F7F-AE1C-D6A7B2CEC9E0}" v="332" dt="2023-09-18T18:04:26.659"/>
    <p1510:client id="{30ADC6FC-3A51-466F-3590-4F9B660FC976}" v="2" dt="2023-09-18T16:47:50.5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6357" autoAdjust="0"/>
  </p:normalViewPr>
  <p:slideViewPr>
    <p:cSldViewPr snapToGrid="0">
      <p:cViewPr varScale="1">
        <p:scale>
          <a:sx n="112" d="100"/>
          <a:sy n="112" d="100"/>
        </p:scale>
        <p:origin x="94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microsoft.com/office/2016/11/relationships/changesInfo" Target="changesInfos/changesInfo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rrison, Alex (ADM)" userId="S::alex.morrison@sfgov.org::5e1e9cdd-ef89-4fdf-ba65-81d29d8fcdec" providerId="AD" clId="Web-{92C6D1F5-B476-7F85-B802-20C04383A11B}"/>
    <pc:docChg chg="delSld modSld">
      <pc:chgData name="Morrison, Alex (ADM)" userId="S::alex.morrison@sfgov.org::5e1e9cdd-ef89-4fdf-ba65-81d29d8fcdec" providerId="AD" clId="Web-{92C6D1F5-B476-7F85-B802-20C04383A11B}" dt="2023-09-01T18:02:30.453" v="294" actId="20577"/>
      <pc:docMkLst>
        <pc:docMk/>
      </pc:docMkLst>
      <pc:sldChg chg="del">
        <pc:chgData name="Morrison, Alex (ADM)" userId="S::alex.morrison@sfgov.org::5e1e9cdd-ef89-4fdf-ba65-81d29d8fcdec" providerId="AD" clId="Web-{92C6D1F5-B476-7F85-B802-20C04383A11B}" dt="2023-09-01T17:24:37.938" v="289"/>
        <pc:sldMkLst>
          <pc:docMk/>
          <pc:sldMk cId="2806159976" sldId="257"/>
        </pc:sldMkLst>
      </pc:sldChg>
      <pc:sldChg chg="modSp">
        <pc:chgData name="Morrison, Alex (ADM)" userId="S::alex.morrison@sfgov.org::5e1e9cdd-ef89-4fdf-ba65-81d29d8fcdec" providerId="AD" clId="Web-{92C6D1F5-B476-7F85-B802-20C04383A11B}" dt="2023-09-01T18:02:30.453" v="294" actId="20577"/>
        <pc:sldMkLst>
          <pc:docMk/>
          <pc:sldMk cId="2044489543" sldId="275"/>
        </pc:sldMkLst>
        <pc:spChg chg="mod">
          <ac:chgData name="Morrison, Alex (ADM)" userId="S::alex.morrison@sfgov.org::5e1e9cdd-ef89-4fdf-ba65-81d29d8fcdec" providerId="AD" clId="Web-{92C6D1F5-B476-7F85-B802-20C04383A11B}" dt="2023-09-01T18:02:30.453" v="294" actId="20577"/>
          <ac:spMkLst>
            <pc:docMk/>
            <pc:sldMk cId="2044489543" sldId="275"/>
            <ac:spMk id="8" creationId="{B9FB7ACE-927F-CDCB-96BB-9631AA1D5DD9}"/>
          </ac:spMkLst>
        </pc:spChg>
      </pc:sldChg>
    </pc:docChg>
  </pc:docChgLst>
  <pc:docChgLst>
    <pc:chgData name="Wolff, Matt (DPH)" userId="S::matt.wolff@sfdph.org::1e4d1407-3357-4970-8dc7-a1f46b927bb7" providerId="AD" clId="Web-{23FB3A61-89A7-5E46-6324-E9B1A1B74955}"/>
    <pc:docChg chg="modSld">
      <pc:chgData name="Wolff, Matt (DPH)" userId="S::matt.wolff@sfdph.org::1e4d1407-3357-4970-8dc7-a1f46b927bb7" providerId="AD" clId="Web-{23FB3A61-89A7-5E46-6324-E9B1A1B74955}" dt="2023-09-07T17:58:10.641" v="1" actId="1076"/>
      <pc:docMkLst>
        <pc:docMk/>
      </pc:docMkLst>
      <pc:sldChg chg="modSp">
        <pc:chgData name="Wolff, Matt (DPH)" userId="S::matt.wolff@sfdph.org::1e4d1407-3357-4970-8dc7-a1f46b927bb7" providerId="AD" clId="Web-{23FB3A61-89A7-5E46-6324-E9B1A1B74955}" dt="2023-09-07T17:58:10.641" v="1" actId="1076"/>
        <pc:sldMkLst>
          <pc:docMk/>
          <pc:sldMk cId="2927901139" sldId="279"/>
        </pc:sldMkLst>
        <pc:graphicFrameChg chg="mod">
          <ac:chgData name="Wolff, Matt (DPH)" userId="S::matt.wolff@sfdph.org::1e4d1407-3357-4970-8dc7-a1f46b927bb7" providerId="AD" clId="Web-{23FB3A61-89A7-5E46-6324-E9B1A1B74955}" dt="2023-09-07T17:58:10.641" v="1" actId="1076"/>
          <ac:graphicFrameMkLst>
            <pc:docMk/>
            <pc:sldMk cId="2927901139" sldId="279"/>
            <ac:graphicFrameMk id="3" creationId="{A07C8783-4C2C-4B00-990D-E3BEE78F6004}"/>
          </ac:graphicFrameMkLst>
        </pc:graphicFrameChg>
      </pc:sldChg>
    </pc:docChg>
  </pc:docChgLst>
  <pc:docChgLst>
    <pc:chgData name="Wolff, Matt (DPH)" userId="S::matt.wolff@sfdph.org::1e4d1407-3357-4970-8dc7-a1f46b927bb7" providerId="AD" clId="Web-{30ADC6FC-3A51-466F-3590-4F9B660FC976}"/>
    <pc:docChg chg="modSld">
      <pc:chgData name="Wolff, Matt (DPH)" userId="S::matt.wolff@sfdph.org::1e4d1407-3357-4970-8dc7-a1f46b927bb7" providerId="AD" clId="Web-{30ADC6FC-3A51-466F-3590-4F9B660FC976}" dt="2023-09-18T16:47:50.539" v="1" actId="1076"/>
      <pc:docMkLst>
        <pc:docMk/>
      </pc:docMkLst>
      <pc:sldChg chg="modSp">
        <pc:chgData name="Wolff, Matt (DPH)" userId="S::matt.wolff@sfdph.org::1e4d1407-3357-4970-8dc7-a1f46b927bb7" providerId="AD" clId="Web-{30ADC6FC-3A51-466F-3590-4F9B660FC976}" dt="2023-09-18T16:47:50.539" v="1" actId="1076"/>
        <pc:sldMkLst>
          <pc:docMk/>
          <pc:sldMk cId="2415151802" sldId="300"/>
        </pc:sldMkLst>
        <pc:picChg chg="mod">
          <ac:chgData name="Wolff, Matt (DPH)" userId="S::matt.wolff@sfdph.org::1e4d1407-3357-4970-8dc7-a1f46b927bb7" providerId="AD" clId="Web-{30ADC6FC-3A51-466F-3590-4F9B660FC976}" dt="2023-09-18T16:47:50.539" v="1" actId="1076"/>
          <ac:picMkLst>
            <pc:docMk/>
            <pc:sldMk cId="2415151802" sldId="300"/>
            <ac:picMk id="4" creationId="{18477A14-2132-4413-5476-E84F07E4C264}"/>
          </ac:picMkLst>
        </pc:picChg>
      </pc:sldChg>
    </pc:docChg>
  </pc:docChgLst>
  <pc:docChgLst>
    <pc:chgData name="Wolff, Matt (DPH)" userId="S::matt.wolff@sfdph.org::1e4d1407-3357-4970-8dc7-a1f46b927bb7" providerId="AD" clId="Web-{0337491C-4C88-7AA3-BCE3-ECABB2A68D48}"/>
    <pc:docChg chg="addSld modSld">
      <pc:chgData name="Wolff, Matt (DPH)" userId="S::matt.wolff@sfdph.org::1e4d1407-3357-4970-8dc7-a1f46b927bb7" providerId="AD" clId="Web-{0337491C-4C88-7AA3-BCE3-ECABB2A68D48}" dt="2023-08-29T23:04:40.054" v="427" actId="1076"/>
      <pc:docMkLst>
        <pc:docMk/>
      </pc:docMkLst>
      <pc:sldChg chg="addSp modSp add replId">
        <pc:chgData name="Wolff, Matt (DPH)" userId="S::matt.wolff@sfdph.org::1e4d1407-3357-4970-8dc7-a1f46b927bb7" providerId="AD" clId="Web-{0337491C-4C88-7AA3-BCE3-ECABB2A68D48}" dt="2023-08-29T22:02:14.100" v="2"/>
        <pc:sldMkLst>
          <pc:docMk/>
          <pc:sldMk cId="2806159976" sldId="257"/>
        </pc:sldMkLst>
        <pc:graphicFrameChg chg="add mod modGraphic">
          <ac:chgData name="Wolff, Matt (DPH)" userId="S::matt.wolff@sfdph.org::1e4d1407-3357-4970-8dc7-a1f46b927bb7" providerId="AD" clId="Web-{0337491C-4C88-7AA3-BCE3-ECABB2A68D48}" dt="2023-08-29T22:02:14.100" v="2"/>
          <ac:graphicFrameMkLst>
            <pc:docMk/>
            <pc:sldMk cId="2806159976" sldId="257"/>
            <ac:graphicFrameMk id="5" creationId="{D5D13EE6-EDCD-EDC6-E043-2A99BC9225CE}"/>
          </ac:graphicFrameMkLst>
        </pc:graphicFrameChg>
      </pc:sldChg>
      <pc:sldChg chg="addSp delSp modSp">
        <pc:chgData name="Wolff, Matt (DPH)" userId="S::matt.wolff@sfdph.org::1e4d1407-3357-4970-8dc7-a1f46b927bb7" providerId="AD" clId="Web-{0337491C-4C88-7AA3-BCE3-ECABB2A68D48}" dt="2023-08-29T23:04:40.054" v="427" actId="1076"/>
        <pc:sldMkLst>
          <pc:docMk/>
          <pc:sldMk cId="3130720793" sldId="272"/>
        </pc:sldMkLst>
        <pc:spChg chg="mod">
          <ac:chgData name="Wolff, Matt (DPH)" userId="S::matt.wolff@sfdph.org::1e4d1407-3357-4970-8dc7-a1f46b927bb7" providerId="AD" clId="Web-{0337491C-4C88-7AA3-BCE3-ECABB2A68D48}" dt="2023-08-29T23:04:40.038" v="425" actId="1076"/>
          <ac:spMkLst>
            <pc:docMk/>
            <pc:sldMk cId="3130720793" sldId="272"/>
            <ac:spMk id="2" creationId="{99A9E962-FB5B-DC22-4857-2945594FFF09}"/>
          </ac:spMkLst>
        </pc:spChg>
        <pc:spChg chg="mod">
          <ac:chgData name="Wolff, Matt (DPH)" userId="S::matt.wolff@sfdph.org::1e4d1407-3357-4970-8dc7-a1f46b927bb7" providerId="AD" clId="Web-{0337491C-4C88-7AA3-BCE3-ECABB2A68D48}" dt="2023-08-29T23:04:40.038" v="426" actId="1076"/>
          <ac:spMkLst>
            <pc:docMk/>
            <pc:sldMk cId="3130720793" sldId="272"/>
            <ac:spMk id="3" creationId="{D0837BFD-7691-9C8C-024B-33BE455284BE}"/>
          </ac:spMkLst>
        </pc:spChg>
        <pc:spChg chg="mod">
          <ac:chgData name="Wolff, Matt (DPH)" userId="S::matt.wolff@sfdph.org::1e4d1407-3357-4970-8dc7-a1f46b927bb7" providerId="AD" clId="Web-{0337491C-4C88-7AA3-BCE3-ECABB2A68D48}" dt="2023-08-29T23:04:27.132" v="422" actId="1076"/>
          <ac:spMkLst>
            <pc:docMk/>
            <pc:sldMk cId="3130720793" sldId="272"/>
            <ac:spMk id="4" creationId="{737A2E1F-3487-B9CA-5399-780A42107F1B}"/>
          </ac:spMkLst>
        </pc:spChg>
        <pc:spChg chg="del mod">
          <ac:chgData name="Wolff, Matt (DPH)" userId="S::matt.wolff@sfdph.org::1e4d1407-3357-4970-8dc7-a1f46b927bb7" providerId="AD" clId="Web-{0337491C-4C88-7AA3-BCE3-ECABB2A68D48}" dt="2023-08-29T23:00:19.581" v="297"/>
          <ac:spMkLst>
            <pc:docMk/>
            <pc:sldMk cId="3130720793" sldId="272"/>
            <ac:spMk id="7" creationId="{D8A9BBDD-7DCC-78A6-3AD8-92B1C191CA45}"/>
          </ac:spMkLst>
        </pc:spChg>
        <pc:spChg chg="mod">
          <ac:chgData name="Wolff, Matt (DPH)" userId="S::matt.wolff@sfdph.org::1e4d1407-3357-4970-8dc7-a1f46b927bb7" providerId="AD" clId="Web-{0337491C-4C88-7AA3-BCE3-ECABB2A68D48}" dt="2023-08-29T23:04:40.054" v="427" actId="1076"/>
          <ac:spMkLst>
            <pc:docMk/>
            <pc:sldMk cId="3130720793" sldId="272"/>
            <ac:spMk id="8" creationId="{ACDFAEB1-EB9A-0356-E101-3E8B42C3F859}"/>
          </ac:spMkLst>
        </pc:spChg>
        <pc:spChg chg="mod">
          <ac:chgData name="Wolff, Matt (DPH)" userId="S::matt.wolff@sfdph.org::1e4d1407-3357-4970-8dc7-a1f46b927bb7" providerId="AD" clId="Web-{0337491C-4C88-7AA3-BCE3-ECABB2A68D48}" dt="2023-08-29T23:04:27.147" v="423" actId="1076"/>
          <ac:spMkLst>
            <pc:docMk/>
            <pc:sldMk cId="3130720793" sldId="272"/>
            <ac:spMk id="9" creationId="{48AC3CE8-F709-CDEE-9A3A-D1D6FC508077}"/>
          </ac:spMkLst>
        </pc:spChg>
        <pc:spChg chg="add mod">
          <ac:chgData name="Wolff, Matt (DPH)" userId="S::matt.wolff@sfdph.org::1e4d1407-3357-4970-8dc7-a1f46b927bb7" providerId="AD" clId="Web-{0337491C-4C88-7AA3-BCE3-ECABB2A68D48}" dt="2023-08-29T23:04:27.147" v="424" actId="1076"/>
          <ac:spMkLst>
            <pc:docMk/>
            <pc:sldMk cId="3130720793" sldId="272"/>
            <ac:spMk id="10" creationId="{1FC85279-6A7B-8944-FE8A-64E8CE5F056A}"/>
          </ac:spMkLst>
        </pc:spChg>
        <pc:spChg chg="del">
          <ac:chgData name="Wolff, Matt (DPH)" userId="S::matt.wolff@sfdph.org::1e4d1407-3357-4970-8dc7-a1f46b927bb7" providerId="AD" clId="Web-{0337491C-4C88-7AA3-BCE3-ECABB2A68D48}" dt="2023-08-29T23:00:16.441" v="295"/>
          <ac:spMkLst>
            <pc:docMk/>
            <pc:sldMk cId="3130720793" sldId="272"/>
            <ac:spMk id="11" creationId="{48659C8F-CDB6-8B9D-F145-F9734303CABF}"/>
          </ac:spMkLst>
        </pc:spChg>
        <pc:spChg chg="del">
          <ac:chgData name="Wolff, Matt (DPH)" userId="S::matt.wolff@sfdph.org::1e4d1407-3357-4970-8dc7-a1f46b927bb7" providerId="AD" clId="Web-{0337491C-4C88-7AA3-BCE3-ECABB2A68D48}" dt="2023-08-29T22:54:35.249" v="287"/>
          <ac:spMkLst>
            <pc:docMk/>
            <pc:sldMk cId="3130720793" sldId="272"/>
            <ac:spMk id="21" creationId="{2DB53655-47CE-1426-67E1-6025D3689F9A}"/>
          </ac:spMkLst>
        </pc:spChg>
        <pc:spChg chg="del">
          <ac:chgData name="Wolff, Matt (DPH)" userId="S::matt.wolff@sfdph.org::1e4d1407-3357-4970-8dc7-a1f46b927bb7" providerId="AD" clId="Web-{0337491C-4C88-7AA3-BCE3-ECABB2A68D48}" dt="2023-08-29T22:54:33.077" v="286"/>
          <ac:spMkLst>
            <pc:docMk/>
            <pc:sldMk cId="3130720793" sldId="272"/>
            <ac:spMk id="22" creationId="{76F84406-C1E2-1C7E-E774-9B0166BD9C68}"/>
          </ac:spMkLst>
        </pc:spChg>
        <pc:spChg chg="del mod">
          <ac:chgData name="Wolff, Matt (DPH)" userId="S::matt.wolff@sfdph.org::1e4d1407-3357-4970-8dc7-a1f46b927bb7" providerId="AD" clId="Web-{0337491C-4C88-7AA3-BCE3-ECABB2A68D48}" dt="2023-08-29T22:54:32.061" v="285"/>
          <ac:spMkLst>
            <pc:docMk/>
            <pc:sldMk cId="3130720793" sldId="272"/>
            <ac:spMk id="23" creationId="{EEE20B68-49E7-CC94-555D-EEBEF4619677}"/>
          </ac:spMkLst>
        </pc:spChg>
        <pc:spChg chg="del">
          <ac:chgData name="Wolff, Matt (DPH)" userId="S::matt.wolff@sfdph.org::1e4d1407-3357-4970-8dc7-a1f46b927bb7" providerId="AD" clId="Web-{0337491C-4C88-7AA3-BCE3-ECABB2A68D48}" dt="2023-08-29T23:00:17.847" v="296"/>
          <ac:spMkLst>
            <pc:docMk/>
            <pc:sldMk cId="3130720793" sldId="272"/>
            <ac:spMk id="25" creationId="{D472E83F-5E04-8BA3-DB64-A24027F33995}"/>
          </ac:spMkLst>
        </pc:spChg>
      </pc:sldChg>
      <pc:sldChg chg="add replId">
        <pc:chgData name="Wolff, Matt (DPH)" userId="S::matt.wolff@sfdph.org::1e4d1407-3357-4970-8dc7-a1f46b927bb7" providerId="AD" clId="Web-{0337491C-4C88-7AA3-BCE3-ECABB2A68D48}" dt="2023-08-29T23:00:12.503" v="294"/>
        <pc:sldMkLst>
          <pc:docMk/>
          <pc:sldMk cId="3474533168" sldId="276"/>
        </pc:sldMkLst>
      </pc:sldChg>
    </pc:docChg>
  </pc:docChgLst>
  <pc:docChgLst>
    <pc:chgData name="Wolff, Matt (DPH)" userId="S::matt.wolff@sfdph.org::1e4d1407-3357-4970-8dc7-a1f46b927bb7" providerId="AD" clId="Web-{AA2EA165-9C34-6AF3-B7A9-C4EFCC95B943}"/>
    <pc:docChg chg="addSld modSld">
      <pc:chgData name="Wolff, Matt (DPH)" userId="S::matt.wolff@sfdph.org::1e4d1407-3357-4970-8dc7-a1f46b927bb7" providerId="AD" clId="Web-{AA2EA165-9C34-6AF3-B7A9-C4EFCC95B943}" dt="2023-08-29T22:25:14.446" v="98"/>
      <pc:docMkLst>
        <pc:docMk/>
      </pc:docMkLst>
      <pc:sldChg chg="modSp">
        <pc:chgData name="Wolff, Matt (DPH)" userId="S::matt.wolff@sfdph.org::1e4d1407-3357-4970-8dc7-a1f46b927bb7" providerId="AD" clId="Web-{AA2EA165-9C34-6AF3-B7A9-C4EFCC95B943}" dt="2023-08-29T22:06:47.160" v="63" actId="1076"/>
        <pc:sldMkLst>
          <pc:docMk/>
          <pc:sldMk cId="981240165" sldId="259"/>
        </pc:sldMkLst>
        <pc:spChg chg="mod">
          <ac:chgData name="Wolff, Matt (DPH)" userId="S::matt.wolff@sfdph.org::1e4d1407-3357-4970-8dc7-a1f46b927bb7" providerId="AD" clId="Web-{AA2EA165-9C34-6AF3-B7A9-C4EFCC95B943}" dt="2023-08-29T22:06:47.160" v="63" actId="1076"/>
          <ac:spMkLst>
            <pc:docMk/>
            <pc:sldMk cId="981240165" sldId="259"/>
            <ac:spMk id="2" creationId="{00000000-0000-0000-0000-000000000000}"/>
          </ac:spMkLst>
        </pc:spChg>
      </pc:sldChg>
      <pc:sldChg chg="modSp add replId">
        <pc:chgData name="Wolff, Matt (DPH)" userId="S::matt.wolff@sfdph.org::1e4d1407-3357-4970-8dc7-a1f46b927bb7" providerId="AD" clId="Web-{AA2EA165-9C34-6AF3-B7A9-C4EFCC95B943}" dt="2023-08-29T22:06:40.894" v="62" actId="1076"/>
        <pc:sldMkLst>
          <pc:docMk/>
          <pc:sldMk cId="2934708112" sldId="262"/>
        </pc:sldMkLst>
        <pc:spChg chg="mod">
          <ac:chgData name="Wolff, Matt (DPH)" userId="S::matt.wolff@sfdph.org::1e4d1407-3357-4970-8dc7-a1f46b927bb7" providerId="AD" clId="Web-{AA2EA165-9C34-6AF3-B7A9-C4EFCC95B943}" dt="2023-08-29T22:06:40.894" v="62" actId="1076"/>
          <ac:spMkLst>
            <pc:docMk/>
            <pc:sldMk cId="2934708112" sldId="262"/>
            <ac:spMk id="2" creationId="{00000000-0000-0000-0000-000000000000}"/>
          </ac:spMkLst>
        </pc:spChg>
      </pc:sldChg>
      <pc:sldChg chg="modSp add replId">
        <pc:chgData name="Wolff, Matt (DPH)" userId="S::matt.wolff@sfdph.org::1e4d1407-3357-4970-8dc7-a1f46b927bb7" providerId="AD" clId="Web-{AA2EA165-9C34-6AF3-B7A9-C4EFCC95B943}" dt="2023-08-29T22:07:56.458" v="92" actId="20577"/>
        <pc:sldMkLst>
          <pc:docMk/>
          <pc:sldMk cId="2061076288" sldId="264"/>
        </pc:sldMkLst>
        <pc:spChg chg="mod">
          <ac:chgData name="Wolff, Matt (DPH)" userId="S::matt.wolff@sfdph.org::1e4d1407-3357-4970-8dc7-a1f46b927bb7" providerId="AD" clId="Web-{AA2EA165-9C34-6AF3-B7A9-C4EFCC95B943}" dt="2023-08-29T22:07:56.458" v="92" actId="20577"/>
          <ac:spMkLst>
            <pc:docMk/>
            <pc:sldMk cId="2061076288" sldId="264"/>
            <ac:spMk id="2" creationId="{00000000-0000-0000-0000-000000000000}"/>
          </ac:spMkLst>
        </pc:spChg>
      </pc:sldChg>
      <pc:sldChg chg="addSp delSp modSp">
        <pc:chgData name="Wolff, Matt (DPH)" userId="S::matt.wolff@sfdph.org::1e4d1407-3357-4970-8dc7-a1f46b927bb7" providerId="AD" clId="Web-{AA2EA165-9C34-6AF3-B7A9-C4EFCC95B943}" dt="2023-08-29T22:24:31.007" v="95"/>
        <pc:sldMkLst>
          <pc:docMk/>
          <pc:sldMk cId="3381392150" sldId="274"/>
        </pc:sldMkLst>
        <pc:picChg chg="add del mod">
          <ac:chgData name="Wolff, Matt (DPH)" userId="S::matt.wolff@sfdph.org::1e4d1407-3357-4970-8dc7-a1f46b927bb7" providerId="AD" clId="Web-{AA2EA165-9C34-6AF3-B7A9-C4EFCC95B943}" dt="2023-08-29T22:24:31.007" v="95"/>
          <ac:picMkLst>
            <pc:docMk/>
            <pc:sldMk cId="3381392150" sldId="274"/>
            <ac:picMk id="4" creationId="{B4F86535-3E86-66E6-6FCA-257D50A715B7}"/>
          </ac:picMkLst>
        </pc:picChg>
      </pc:sldChg>
      <pc:sldChg chg="addSp delSp modSp">
        <pc:chgData name="Wolff, Matt (DPH)" userId="S::matt.wolff@sfdph.org::1e4d1407-3357-4970-8dc7-a1f46b927bb7" providerId="AD" clId="Web-{AA2EA165-9C34-6AF3-B7A9-C4EFCC95B943}" dt="2023-08-29T22:25:14.446" v="98"/>
        <pc:sldMkLst>
          <pc:docMk/>
          <pc:sldMk cId="2044489543" sldId="275"/>
        </pc:sldMkLst>
        <pc:spChg chg="del">
          <ac:chgData name="Wolff, Matt (DPH)" userId="S::matt.wolff@sfdph.org::1e4d1407-3357-4970-8dc7-a1f46b927bb7" providerId="AD" clId="Web-{AA2EA165-9C34-6AF3-B7A9-C4EFCC95B943}" dt="2023-08-29T22:24:32.945" v="96"/>
          <ac:spMkLst>
            <pc:docMk/>
            <pc:sldMk cId="2044489543" sldId="275"/>
            <ac:spMk id="3" creationId="{FC223153-7514-A609-4FBC-B055054A2106}"/>
          </ac:spMkLst>
        </pc:spChg>
        <pc:spChg chg="add mod">
          <ac:chgData name="Wolff, Matt (DPH)" userId="S::matt.wolff@sfdph.org::1e4d1407-3357-4970-8dc7-a1f46b927bb7" providerId="AD" clId="Web-{AA2EA165-9C34-6AF3-B7A9-C4EFCC95B943}" dt="2023-08-29T22:25:14.446" v="98"/>
          <ac:spMkLst>
            <pc:docMk/>
            <pc:sldMk cId="2044489543" sldId="275"/>
            <ac:spMk id="5" creationId="{50C7FF57-7E7F-63CB-A9FD-448097206538}"/>
          </ac:spMkLst>
        </pc:spChg>
        <pc:picChg chg="add del mod ord">
          <ac:chgData name="Wolff, Matt (DPH)" userId="S::matt.wolff@sfdph.org::1e4d1407-3357-4970-8dc7-a1f46b927bb7" providerId="AD" clId="Web-{AA2EA165-9C34-6AF3-B7A9-C4EFCC95B943}" dt="2023-08-29T22:25:14.446" v="98"/>
          <ac:picMkLst>
            <pc:docMk/>
            <pc:sldMk cId="2044489543" sldId="275"/>
            <ac:picMk id="4" creationId="{06DEE18B-DBF0-2FE3-1CF2-1667B2CC4E06}"/>
          </ac:picMkLst>
        </pc:picChg>
      </pc:sldChg>
    </pc:docChg>
  </pc:docChgLst>
  <pc:docChgLst>
    <pc:chgData name="Morrison, Alex (ADM)" userId="S::alex.morrison@sfgov.org::5e1e9cdd-ef89-4fdf-ba65-81d29d8fcdec" providerId="AD" clId="Web-{4C732FC7-D33D-7424-10ED-6F0FF97A5906}"/>
    <pc:docChg chg="addSld delSld modSld sldOrd addMainMaster">
      <pc:chgData name="Morrison, Alex (ADM)" userId="S::alex.morrison@sfgov.org::5e1e9cdd-ef89-4fdf-ba65-81d29d8fcdec" providerId="AD" clId="Web-{4C732FC7-D33D-7424-10ED-6F0FF97A5906}" dt="2023-08-29T22:39:59.891" v="493" actId="20577"/>
      <pc:docMkLst>
        <pc:docMk/>
      </pc:docMkLst>
      <pc:sldChg chg="del">
        <pc:chgData name="Morrison, Alex (ADM)" userId="S::alex.morrison@sfgov.org::5e1e9cdd-ef89-4fdf-ba65-81d29d8fcdec" providerId="AD" clId="Web-{4C732FC7-D33D-7424-10ED-6F0FF97A5906}" dt="2023-08-29T22:17:16.337" v="166"/>
        <pc:sldMkLst>
          <pc:docMk/>
          <pc:sldMk cId="109857222" sldId="256"/>
        </pc:sldMkLst>
      </pc:sldChg>
      <pc:sldChg chg="new del">
        <pc:chgData name="Morrison, Alex (ADM)" userId="S::alex.morrison@sfgov.org::5e1e9cdd-ef89-4fdf-ba65-81d29d8fcdec" providerId="AD" clId="Web-{4C732FC7-D33D-7424-10ED-6F0FF97A5906}" dt="2023-08-29T22:17:16.337" v="165"/>
        <pc:sldMkLst>
          <pc:docMk/>
          <pc:sldMk cId="826164275" sldId="258"/>
        </pc:sldMkLst>
      </pc:sldChg>
      <pc:sldChg chg="add ord">
        <pc:chgData name="Morrison, Alex (ADM)" userId="S::alex.morrison@sfgov.org::5e1e9cdd-ef89-4fdf-ba65-81d29d8fcdec" providerId="AD" clId="Web-{4C732FC7-D33D-7424-10ED-6F0FF97A5906}" dt="2023-08-29T22:03:15.792" v="4"/>
        <pc:sldMkLst>
          <pc:docMk/>
          <pc:sldMk cId="981240165" sldId="259"/>
        </pc:sldMkLst>
      </pc:sldChg>
      <pc:sldChg chg="delSp modSp add ord">
        <pc:chgData name="Morrison, Alex (ADM)" userId="S::alex.morrison@sfgov.org::5e1e9cdd-ef89-4fdf-ba65-81d29d8fcdec" providerId="AD" clId="Web-{4C732FC7-D33D-7424-10ED-6F0FF97A5906}" dt="2023-08-29T22:35:23.121" v="390"/>
        <pc:sldMkLst>
          <pc:docMk/>
          <pc:sldMk cId="2245415156" sldId="260"/>
        </pc:sldMkLst>
        <pc:spChg chg="mod">
          <ac:chgData name="Morrison, Alex (ADM)" userId="S::alex.morrison@sfgov.org::5e1e9cdd-ef89-4fdf-ba65-81d29d8fcdec" providerId="AD" clId="Web-{4C732FC7-D33D-7424-10ED-6F0FF97A5906}" dt="2023-08-29T22:09:44.392" v="80" actId="1076"/>
          <ac:spMkLst>
            <pc:docMk/>
            <pc:sldMk cId="2245415156" sldId="260"/>
            <ac:spMk id="11" creationId="{34002C0C-1F1A-7E66-F039-CE0CC2F1CA28}"/>
          </ac:spMkLst>
        </pc:spChg>
        <pc:spChg chg="del">
          <ac:chgData name="Morrison, Alex (ADM)" userId="S::alex.morrison@sfgov.org::5e1e9cdd-ef89-4fdf-ba65-81d29d8fcdec" providerId="AD" clId="Web-{4C732FC7-D33D-7424-10ED-6F0FF97A5906}" dt="2023-08-29T22:09:32.251" v="78"/>
          <ac:spMkLst>
            <pc:docMk/>
            <pc:sldMk cId="2245415156" sldId="260"/>
            <ac:spMk id="12" creationId="{4493BD04-01C2-6A32-74BD-0A9EE0838223}"/>
          </ac:spMkLst>
        </pc:spChg>
        <pc:graphicFrameChg chg="mod modGraphic">
          <ac:chgData name="Morrison, Alex (ADM)" userId="S::alex.morrison@sfgov.org::5e1e9cdd-ef89-4fdf-ba65-81d29d8fcdec" providerId="AD" clId="Web-{4C732FC7-D33D-7424-10ED-6F0FF97A5906}" dt="2023-08-29T22:35:23.121" v="390"/>
          <ac:graphicFrameMkLst>
            <pc:docMk/>
            <pc:sldMk cId="2245415156" sldId="260"/>
            <ac:graphicFrameMk id="4" creationId="{81567069-F3A1-4760-98DC-9B6C2C871C4E}"/>
          </ac:graphicFrameMkLst>
        </pc:graphicFrameChg>
      </pc:sldChg>
      <pc:sldChg chg="modSp add ord">
        <pc:chgData name="Morrison, Alex (ADM)" userId="S::alex.morrison@sfgov.org::5e1e9cdd-ef89-4fdf-ba65-81d29d8fcdec" providerId="AD" clId="Web-{4C732FC7-D33D-7424-10ED-6F0FF97A5906}" dt="2023-08-29T22:03:49.183" v="18" actId="20577"/>
        <pc:sldMkLst>
          <pc:docMk/>
          <pc:sldMk cId="4291141510" sldId="261"/>
        </pc:sldMkLst>
        <pc:spChg chg="mod">
          <ac:chgData name="Morrison, Alex (ADM)" userId="S::alex.morrison@sfgov.org::5e1e9cdd-ef89-4fdf-ba65-81d29d8fcdec" providerId="AD" clId="Web-{4C732FC7-D33D-7424-10ED-6F0FF97A5906}" dt="2023-08-29T22:03:49.183" v="18" actId="20577"/>
          <ac:spMkLst>
            <pc:docMk/>
            <pc:sldMk cId="4291141510" sldId="261"/>
            <ac:spMk id="6" creationId="{73E30033-0EC4-0293-3AEA-F412428DADDB}"/>
          </ac:spMkLst>
        </pc:spChg>
      </pc:sldChg>
      <pc:sldChg chg="add">
        <pc:chgData name="Morrison, Alex (ADM)" userId="S::alex.morrison@sfgov.org::5e1e9cdd-ef89-4fdf-ba65-81d29d8fcdec" providerId="AD" clId="Web-{4C732FC7-D33D-7424-10ED-6F0FF97A5906}" dt="2023-08-29T22:05:30.372" v="27"/>
        <pc:sldMkLst>
          <pc:docMk/>
          <pc:sldMk cId="3712001676" sldId="263"/>
        </pc:sldMkLst>
      </pc:sldChg>
      <pc:sldChg chg="add del">
        <pc:chgData name="Morrison, Alex (ADM)" userId="S::alex.morrison@sfgov.org::5e1e9cdd-ef89-4fdf-ba65-81d29d8fcdec" providerId="AD" clId="Web-{4C732FC7-D33D-7424-10ED-6F0FF97A5906}" dt="2023-08-29T22:16:02.398" v="149"/>
        <pc:sldMkLst>
          <pc:docMk/>
          <pc:sldMk cId="1107965710" sldId="265"/>
        </pc:sldMkLst>
      </pc:sldChg>
      <pc:sldChg chg="add">
        <pc:chgData name="Morrison, Alex (ADM)" userId="S::alex.morrison@sfgov.org::5e1e9cdd-ef89-4fdf-ba65-81d29d8fcdec" providerId="AD" clId="Web-{4C732FC7-D33D-7424-10ED-6F0FF97A5906}" dt="2023-08-29T22:16:14.649" v="157"/>
        <pc:sldMkLst>
          <pc:docMk/>
          <pc:sldMk cId="2490246246" sldId="265"/>
        </pc:sldMkLst>
      </pc:sldChg>
      <pc:sldChg chg="add del">
        <pc:chgData name="Morrison, Alex (ADM)" userId="S::alex.morrison@sfgov.org::5e1e9cdd-ef89-4fdf-ba65-81d29d8fcdec" providerId="AD" clId="Web-{4C732FC7-D33D-7424-10ED-6F0FF97A5906}" dt="2023-08-29T22:16:02.414" v="150"/>
        <pc:sldMkLst>
          <pc:docMk/>
          <pc:sldMk cId="911761689" sldId="266"/>
        </pc:sldMkLst>
      </pc:sldChg>
      <pc:sldChg chg="add">
        <pc:chgData name="Morrison, Alex (ADM)" userId="S::alex.morrison@sfgov.org::5e1e9cdd-ef89-4fdf-ba65-81d29d8fcdec" providerId="AD" clId="Web-{4C732FC7-D33D-7424-10ED-6F0FF97A5906}" dt="2023-08-29T22:16:14.774" v="158"/>
        <pc:sldMkLst>
          <pc:docMk/>
          <pc:sldMk cId="2228322482" sldId="266"/>
        </pc:sldMkLst>
      </pc:sldChg>
      <pc:sldChg chg="add">
        <pc:chgData name="Morrison, Alex (ADM)" userId="S::alex.morrison@sfgov.org::5e1e9cdd-ef89-4fdf-ba65-81d29d8fcdec" providerId="AD" clId="Web-{4C732FC7-D33D-7424-10ED-6F0FF97A5906}" dt="2023-08-29T22:16:14.930" v="159"/>
        <pc:sldMkLst>
          <pc:docMk/>
          <pc:sldMk cId="1019462533" sldId="267"/>
        </pc:sldMkLst>
      </pc:sldChg>
      <pc:sldChg chg="add del">
        <pc:chgData name="Morrison, Alex (ADM)" userId="S::alex.morrison@sfgov.org::5e1e9cdd-ef89-4fdf-ba65-81d29d8fcdec" providerId="AD" clId="Web-{4C732FC7-D33D-7424-10ED-6F0FF97A5906}" dt="2023-08-29T22:16:02.414" v="151"/>
        <pc:sldMkLst>
          <pc:docMk/>
          <pc:sldMk cId="2382780201" sldId="267"/>
        </pc:sldMkLst>
      </pc:sldChg>
      <pc:sldChg chg="add del">
        <pc:chgData name="Morrison, Alex (ADM)" userId="S::alex.morrison@sfgov.org::5e1e9cdd-ef89-4fdf-ba65-81d29d8fcdec" providerId="AD" clId="Web-{4C732FC7-D33D-7424-10ED-6F0FF97A5906}" dt="2023-08-29T22:16:02.414" v="152"/>
        <pc:sldMkLst>
          <pc:docMk/>
          <pc:sldMk cId="529125054" sldId="268"/>
        </pc:sldMkLst>
      </pc:sldChg>
      <pc:sldChg chg="add">
        <pc:chgData name="Morrison, Alex (ADM)" userId="S::alex.morrison@sfgov.org::5e1e9cdd-ef89-4fdf-ba65-81d29d8fcdec" providerId="AD" clId="Web-{4C732FC7-D33D-7424-10ED-6F0FF97A5906}" dt="2023-08-29T22:16:15.039" v="160"/>
        <pc:sldMkLst>
          <pc:docMk/>
          <pc:sldMk cId="2794877144" sldId="268"/>
        </pc:sldMkLst>
      </pc:sldChg>
      <pc:sldChg chg="add">
        <pc:chgData name="Morrison, Alex (ADM)" userId="S::alex.morrison@sfgov.org::5e1e9cdd-ef89-4fdf-ba65-81d29d8fcdec" providerId="AD" clId="Web-{4C732FC7-D33D-7424-10ED-6F0FF97A5906}" dt="2023-08-29T22:16:15.195" v="161"/>
        <pc:sldMkLst>
          <pc:docMk/>
          <pc:sldMk cId="536662652" sldId="269"/>
        </pc:sldMkLst>
      </pc:sldChg>
      <pc:sldChg chg="add del">
        <pc:chgData name="Morrison, Alex (ADM)" userId="S::alex.morrison@sfgov.org::5e1e9cdd-ef89-4fdf-ba65-81d29d8fcdec" providerId="AD" clId="Web-{4C732FC7-D33D-7424-10ED-6F0FF97A5906}" dt="2023-08-29T22:16:02.414" v="153"/>
        <pc:sldMkLst>
          <pc:docMk/>
          <pc:sldMk cId="1418883409" sldId="269"/>
        </pc:sldMkLst>
      </pc:sldChg>
      <pc:sldChg chg="add">
        <pc:chgData name="Morrison, Alex (ADM)" userId="S::alex.morrison@sfgov.org::5e1e9cdd-ef89-4fdf-ba65-81d29d8fcdec" providerId="AD" clId="Web-{4C732FC7-D33D-7424-10ED-6F0FF97A5906}" dt="2023-08-29T22:16:15.320" v="162"/>
        <pc:sldMkLst>
          <pc:docMk/>
          <pc:sldMk cId="4150685251" sldId="270"/>
        </pc:sldMkLst>
      </pc:sldChg>
      <pc:sldChg chg="add del">
        <pc:chgData name="Morrison, Alex (ADM)" userId="S::alex.morrison@sfgov.org::5e1e9cdd-ef89-4fdf-ba65-81d29d8fcdec" providerId="AD" clId="Web-{4C732FC7-D33D-7424-10ED-6F0FF97A5906}" dt="2023-08-29T22:16:02.414" v="154"/>
        <pc:sldMkLst>
          <pc:docMk/>
          <pc:sldMk cId="4153455853" sldId="270"/>
        </pc:sldMkLst>
      </pc:sldChg>
      <pc:sldChg chg="add del">
        <pc:chgData name="Morrison, Alex (ADM)" userId="S::alex.morrison@sfgov.org::5e1e9cdd-ef89-4fdf-ba65-81d29d8fcdec" providerId="AD" clId="Web-{4C732FC7-D33D-7424-10ED-6F0FF97A5906}" dt="2023-08-29T22:16:02.414" v="155"/>
        <pc:sldMkLst>
          <pc:docMk/>
          <pc:sldMk cId="315714131" sldId="271"/>
        </pc:sldMkLst>
      </pc:sldChg>
      <pc:sldChg chg="add">
        <pc:chgData name="Morrison, Alex (ADM)" userId="S::alex.morrison@sfgov.org::5e1e9cdd-ef89-4fdf-ba65-81d29d8fcdec" providerId="AD" clId="Web-{4C732FC7-D33D-7424-10ED-6F0FF97A5906}" dt="2023-08-29T22:16:15.461" v="163"/>
        <pc:sldMkLst>
          <pc:docMk/>
          <pc:sldMk cId="1998828968" sldId="271"/>
        </pc:sldMkLst>
      </pc:sldChg>
      <pc:sldChg chg="add del">
        <pc:chgData name="Morrison, Alex (ADM)" userId="S::alex.morrison@sfgov.org::5e1e9cdd-ef89-4fdf-ba65-81d29d8fcdec" providerId="AD" clId="Web-{4C732FC7-D33D-7424-10ED-6F0FF97A5906}" dt="2023-08-29T22:16:02.430" v="156"/>
        <pc:sldMkLst>
          <pc:docMk/>
          <pc:sldMk cId="2853858108" sldId="272"/>
        </pc:sldMkLst>
      </pc:sldChg>
      <pc:sldChg chg="add">
        <pc:chgData name="Morrison, Alex (ADM)" userId="S::alex.morrison@sfgov.org::5e1e9cdd-ef89-4fdf-ba65-81d29d8fcdec" providerId="AD" clId="Web-{4C732FC7-D33D-7424-10ED-6F0FF97A5906}" dt="2023-08-29T22:16:15.570" v="164"/>
        <pc:sldMkLst>
          <pc:docMk/>
          <pc:sldMk cId="3130720793" sldId="272"/>
        </pc:sldMkLst>
      </pc:sldChg>
      <pc:sldChg chg="modSp new">
        <pc:chgData name="Morrison, Alex (ADM)" userId="S::alex.morrison@sfgov.org::5e1e9cdd-ef89-4fdf-ba65-81d29d8fcdec" providerId="AD" clId="Web-{4C732FC7-D33D-7424-10ED-6F0FF97A5906}" dt="2023-08-29T22:20:44.325" v="196" actId="20577"/>
        <pc:sldMkLst>
          <pc:docMk/>
          <pc:sldMk cId="1671902680" sldId="273"/>
        </pc:sldMkLst>
        <pc:spChg chg="mod">
          <ac:chgData name="Morrison, Alex (ADM)" userId="S::alex.morrison@sfgov.org::5e1e9cdd-ef89-4fdf-ba65-81d29d8fcdec" providerId="AD" clId="Web-{4C732FC7-D33D-7424-10ED-6F0FF97A5906}" dt="2023-08-29T22:20:44.325" v="196" actId="20577"/>
          <ac:spMkLst>
            <pc:docMk/>
            <pc:sldMk cId="1671902680" sldId="273"/>
            <ac:spMk id="2" creationId="{870482DD-5236-B7D4-A5B3-E133BAB15C8C}"/>
          </ac:spMkLst>
        </pc:spChg>
      </pc:sldChg>
      <pc:sldChg chg="modSp new">
        <pc:chgData name="Morrison, Alex (ADM)" userId="S::alex.morrison@sfgov.org::5e1e9cdd-ef89-4fdf-ba65-81d29d8fcdec" providerId="AD" clId="Web-{4C732FC7-D33D-7424-10ED-6F0FF97A5906}" dt="2023-08-29T22:23:18.578" v="328" actId="20577"/>
        <pc:sldMkLst>
          <pc:docMk/>
          <pc:sldMk cId="3381392150" sldId="274"/>
        </pc:sldMkLst>
        <pc:spChg chg="mod">
          <ac:chgData name="Morrison, Alex (ADM)" userId="S::alex.morrison@sfgov.org::5e1e9cdd-ef89-4fdf-ba65-81d29d8fcdec" providerId="AD" clId="Web-{4C732FC7-D33D-7424-10ED-6F0FF97A5906}" dt="2023-08-29T22:20:55.309" v="211" actId="20577"/>
          <ac:spMkLst>
            <pc:docMk/>
            <pc:sldMk cId="3381392150" sldId="274"/>
            <ac:spMk id="2" creationId="{934EA44F-FF7B-E6A9-D19A-427FE087A31D}"/>
          </ac:spMkLst>
        </pc:spChg>
        <pc:spChg chg="mod">
          <ac:chgData name="Morrison, Alex (ADM)" userId="S::alex.morrison@sfgov.org::5e1e9cdd-ef89-4fdf-ba65-81d29d8fcdec" providerId="AD" clId="Web-{4C732FC7-D33D-7424-10ED-6F0FF97A5906}" dt="2023-08-29T22:23:18.578" v="328" actId="20577"/>
          <ac:spMkLst>
            <pc:docMk/>
            <pc:sldMk cId="3381392150" sldId="274"/>
            <ac:spMk id="3" creationId="{8309EA78-2DFF-495D-FFA3-DE63B719B7DB}"/>
          </ac:spMkLst>
        </pc:spChg>
      </pc:sldChg>
      <pc:sldChg chg="addSp delSp modSp add replId">
        <pc:chgData name="Morrison, Alex (ADM)" userId="S::alex.morrison@sfgov.org::5e1e9cdd-ef89-4fdf-ba65-81d29d8fcdec" providerId="AD" clId="Web-{4C732FC7-D33D-7424-10ED-6F0FF97A5906}" dt="2023-08-29T22:39:59.891" v="493" actId="20577"/>
        <pc:sldMkLst>
          <pc:docMk/>
          <pc:sldMk cId="2044489543" sldId="275"/>
        </pc:sldMkLst>
        <pc:spChg chg="mod">
          <ac:chgData name="Morrison, Alex (ADM)" userId="S::alex.morrison@sfgov.org::5e1e9cdd-ef89-4fdf-ba65-81d29d8fcdec" providerId="AD" clId="Web-{4C732FC7-D33D-7424-10ED-6F0FF97A5906}" dt="2023-08-29T22:29:53.272" v="374" actId="14100"/>
          <ac:spMkLst>
            <pc:docMk/>
            <pc:sldMk cId="2044489543" sldId="275"/>
            <ac:spMk id="2" creationId="{870482DD-5236-B7D4-A5B3-E133BAB15C8C}"/>
          </ac:spMkLst>
        </pc:spChg>
        <pc:spChg chg="mod">
          <ac:chgData name="Morrison, Alex (ADM)" userId="S::alex.morrison@sfgov.org::5e1e9cdd-ef89-4fdf-ba65-81d29d8fcdec" providerId="AD" clId="Web-{4C732FC7-D33D-7424-10ED-6F0FF97A5906}" dt="2023-08-29T22:24:19.266" v="357" actId="14100"/>
          <ac:spMkLst>
            <pc:docMk/>
            <pc:sldMk cId="2044489543" sldId="275"/>
            <ac:spMk id="3" creationId="{FC223153-7514-A609-4FBC-B055054A2106}"/>
          </ac:spMkLst>
        </pc:spChg>
        <pc:spChg chg="del">
          <ac:chgData name="Morrison, Alex (ADM)" userId="S::alex.morrison@sfgov.org::5e1e9cdd-ef89-4fdf-ba65-81d29d8fcdec" providerId="AD" clId="Web-{4C732FC7-D33D-7424-10ED-6F0FF97A5906}" dt="2023-08-29T22:28:59.771" v="362"/>
          <ac:spMkLst>
            <pc:docMk/>
            <pc:sldMk cId="2044489543" sldId="275"/>
            <ac:spMk id="5" creationId="{50C7FF57-7E7F-63CB-A9FD-448097206538}"/>
          </ac:spMkLst>
        </pc:spChg>
        <pc:spChg chg="add mod">
          <ac:chgData name="Morrison, Alex (ADM)" userId="S::alex.morrison@sfgov.org::5e1e9cdd-ef89-4fdf-ba65-81d29d8fcdec" providerId="AD" clId="Web-{4C732FC7-D33D-7424-10ED-6F0FF97A5906}" dt="2023-08-29T22:39:59.891" v="493" actId="20577"/>
          <ac:spMkLst>
            <pc:docMk/>
            <pc:sldMk cId="2044489543" sldId="275"/>
            <ac:spMk id="8" creationId="{B9FB7ACE-927F-CDCB-96BB-9631AA1D5DD9}"/>
          </ac:spMkLst>
        </pc:spChg>
        <pc:picChg chg="mod">
          <ac:chgData name="Morrison, Alex (ADM)" userId="S::alex.morrison@sfgov.org::5e1e9cdd-ef89-4fdf-ba65-81d29d8fcdec" providerId="AD" clId="Web-{4C732FC7-D33D-7424-10ED-6F0FF97A5906}" dt="2023-08-29T22:24:47.876" v="361" actId="14100"/>
          <ac:picMkLst>
            <pc:docMk/>
            <pc:sldMk cId="2044489543" sldId="275"/>
            <ac:picMk id="4" creationId="{06DEE18B-DBF0-2FE3-1CF2-1667B2CC4E06}"/>
          </ac:picMkLst>
        </pc:picChg>
        <pc:picChg chg="add mod ord">
          <ac:chgData name="Morrison, Alex (ADM)" userId="S::alex.morrison@sfgov.org::5e1e9cdd-ef89-4fdf-ba65-81d29d8fcdec" providerId="AD" clId="Web-{4C732FC7-D33D-7424-10ED-6F0FF97A5906}" dt="2023-08-29T22:30:04.116" v="376" actId="14100"/>
          <ac:picMkLst>
            <pc:docMk/>
            <pc:sldMk cId="2044489543" sldId="275"/>
            <ac:picMk id="6" creationId="{906E0B43-B052-75EF-EBA6-767C6E9050D2}"/>
          </ac:picMkLst>
        </pc:picChg>
      </pc:sldChg>
      <pc:sldMasterChg chg="add addSldLayout">
        <pc:chgData name="Morrison, Alex (ADM)" userId="S::alex.morrison@sfgov.org::5e1e9cdd-ef89-4fdf-ba65-81d29d8fcdec" providerId="AD" clId="Web-{4C732FC7-D33D-7424-10ED-6F0FF97A5906}" dt="2023-08-29T22:15:31.617" v="141"/>
        <pc:sldMasterMkLst>
          <pc:docMk/>
          <pc:sldMasterMk cId="1338258059" sldId="2147483648"/>
        </pc:sldMasterMkLst>
        <pc:sldLayoutChg chg="add">
          <pc:chgData name="Morrison, Alex (ADM)" userId="S::alex.morrison@sfgov.org::5e1e9cdd-ef89-4fdf-ba65-81d29d8fcdec" providerId="AD" clId="Web-{4C732FC7-D33D-7424-10ED-6F0FF97A5906}" dt="2023-08-29T22:15:31.617" v="141"/>
          <pc:sldLayoutMkLst>
            <pc:docMk/>
            <pc:sldMasterMk cId="1338258059" sldId="2147483648"/>
            <pc:sldLayoutMk cId="3381267689" sldId="2147483649"/>
          </pc:sldLayoutMkLst>
        </pc:sldLayoutChg>
        <pc:sldLayoutChg chg="add">
          <pc:chgData name="Morrison, Alex (ADM)" userId="S::alex.morrison@sfgov.org::5e1e9cdd-ef89-4fdf-ba65-81d29d8fcdec" providerId="AD" clId="Web-{4C732FC7-D33D-7424-10ED-6F0FF97A5906}" dt="2023-08-29T22:15:31.617" v="141"/>
          <pc:sldLayoutMkLst>
            <pc:docMk/>
            <pc:sldMasterMk cId="1338258059" sldId="2147483648"/>
            <pc:sldLayoutMk cId="820795202" sldId="2147483650"/>
          </pc:sldLayoutMkLst>
        </pc:sldLayoutChg>
        <pc:sldLayoutChg chg="add">
          <pc:chgData name="Morrison, Alex (ADM)" userId="S::alex.morrison@sfgov.org::5e1e9cdd-ef89-4fdf-ba65-81d29d8fcdec" providerId="AD" clId="Web-{4C732FC7-D33D-7424-10ED-6F0FF97A5906}" dt="2023-08-29T22:15:31.617" v="141"/>
          <pc:sldLayoutMkLst>
            <pc:docMk/>
            <pc:sldMasterMk cId="1338258059" sldId="2147483648"/>
            <pc:sldLayoutMk cId="4149125216" sldId="2147483651"/>
          </pc:sldLayoutMkLst>
        </pc:sldLayoutChg>
        <pc:sldLayoutChg chg="add">
          <pc:chgData name="Morrison, Alex (ADM)" userId="S::alex.morrison@sfgov.org::5e1e9cdd-ef89-4fdf-ba65-81d29d8fcdec" providerId="AD" clId="Web-{4C732FC7-D33D-7424-10ED-6F0FF97A5906}" dt="2023-08-29T22:15:31.617" v="141"/>
          <pc:sldLayoutMkLst>
            <pc:docMk/>
            <pc:sldMasterMk cId="1338258059" sldId="2147483648"/>
            <pc:sldLayoutMk cId="4136358441" sldId="2147483652"/>
          </pc:sldLayoutMkLst>
        </pc:sldLayoutChg>
        <pc:sldLayoutChg chg="add">
          <pc:chgData name="Morrison, Alex (ADM)" userId="S::alex.morrison@sfgov.org::5e1e9cdd-ef89-4fdf-ba65-81d29d8fcdec" providerId="AD" clId="Web-{4C732FC7-D33D-7424-10ED-6F0FF97A5906}" dt="2023-08-29T22:15:31.617" v="141"/>
          <pc:sldLayoutMkLst>
            <pc:docMk/>
            <pc:sldMasterMk cId="1338258059" sldId="2147483648"/>
            <pc:sldLayoutMk cId="2932141149" sldId="2147483653"/>
          </pc:sldLayoutMkLst>
        </pc:sldLayoutChg>
        <pc:sldLayoutChg chg="add">
          <pc:chgData name="Morrison, Alex (ADM)" userId="S::alex.morrison@sfgov.org::5e1e9cdd-ef89-4fdf-ba65-81d29d8fcdec" providerId="AD" clId="Web-{4C732FC7-D33D-7424-10ED-6F0FF97A5906}" dt="2023-08-29T22:15:31.617" v="141"/>
          <pc:sldLayoutMkLst>
            <pc:docMk/>
            <pc:sldMasterMk cId="1338258059" sldId="2147483648"/>
            <pc:sldLayoutMk cId="2466149394" sldId="2147483654"/>
          </pc:sldLayoutMkLst>
        </pc:sldLayoutChg>
        <pc:sldLayoutChg chg="add">
          <pc:chgData name="Morrison, Alex (ADM)" userId="S::alex.morrison@sfgov.org::5e1e9cdd-ef89-4fdf-ba65-81d29d8fcdec" providerId="AD" clId="Web-{4C732FC7-D33D-7424-10ED-6F0FF97A5906}" dt="2023-08-29T22:15:31.617" v="141"/>
          <pc:sldLayoutMkLst>
            <pc:docMk/>
            <pc:sldMasterMk cId="1338258059" sldId="2147483648"/>
            <pc:sldLayoutMk cId="4257716775" sldId="2147483655"/>
          </pc:sldLayoutMkLst>
        </pc:sldLayoutChg>
        <pc:sldLayoutChg chg="add">
          <pc:chgData name="Morrison, Alex (ADM)" userId="S::alex.morrison@sfgov.org::5e1e9cdd-ef89-4fdf-ba65-81d29d8fcdec" providerId="AD" clId="Web-{4C732FC7-D33D-7424-10ED-6F0FF97A5906}" dt="2023-08-29T22:15:31.617" v="141"/>
          <pc:sldLayoutMkLst>
            <pc:docMk/>
            <pc:sldMasterMk cId="1338258059" sldId="2147483648"/>
            <pc:sldLayoutMk cId="1390593791" sldId="2147483656"/>
          </pc:sldLayoutMkLst>
        </pc:sldLayoutChg>
        <pc:sldLayoutChg chg="add">
          <pc:chgData name="Morrison, Alex (ADM)" userId="S::alex.morrison@sfgov.org::5e1e9cdd-ef89-4fdf-ba65-81d29d8fcdec" providerId="AD" clId="Web-{4C732FC7-D33D-7424-10ED-6F0FF97A5906}" dt="2023-08-29T22:15:31.617" v="141"/>
          <pc:sldLayoutMkLst>
            <pc:docMk/>
            <pc:sldMasterMk cId="1338258059" sldId="2147483648"/>
            <pc:sldLayoutMk cId="379545876" sldId="2147483657"/>
          </pc:sldLayoutMkLst>
        </pc:sldLayoutChg>
        <pc:sldLayoutChg chg="add">
          <pc:chgData name="Morrison, Alex (ADM)" userId="S::alex.morrison@sfgov.org::5e1e9cdd-ef89-4fdf-ba65-81d29d8fcdec" providerId="AD" clId="Web-{4C732FC7-D33D-7424-10ED-6F0FF97A5906}" dt="2023-08-29T22:15:31.617" v="141"/>
          <pc:sldLayoutMkLst>
            <pc:docMk/>
            <pc:sldMasterMk cId="1338258059" sldId="2147483648"/>
            <pc:sldLayoutMk cId="3115214967" sldId="2147483658"/>
          </pc:sldLayoutMkLst>
        </pc:sldLayoutChg>
        <pc:sldLayoutChg chg="add">
          <pc:chgData name="Morrison, Alex (ADM)" userId="S::alex.morrison@sfgov.org::5e1e9cdd-ef89-4fdf-ba65-81d29d8fcdec" providerId="AD" clId="Web-{4C732FC7-D33D-7424-10ED-6F0FF97A5906}" dt="2023-08-29T22:15:31.617" v="141"/>
          <pc:sldLayoutMkLst>
            <pc:docMk/>
            <pc:sldMasterMk cId="1338258059" sldId="2147483648"/>
            <pc:sldLayoutMk cId="3567974729" sldId="2147483659"/>
          </pc:sldLayoutMkLst>
        </pc:sldLayoutChg>
      </pc:sldMasterChg>
      <pc:sldMasterChg chg="add addSldLayout">
        <pc:chgData name="Morrison, Alex (ADM)" userId="S::alex.morrison@sfgov.org::5e1e9cdd-ef89-4fdf-ba65-81d29d8fcdec" providerId="AD" clId="Web-{4C732FC7-D33D-7424-10ED-6F0FF97A5906}" dt="2023-08-29T22:03:12.776" v="1"/>
        <pc:sldMasterMkLst>
          <pc:docMk/>
          <pc:sldMasterMk cId="3653157960" sldId="2147483720"/>
        </pc:sldMasterMkLst>
        <pc:sldLayoutChg chg="add">
          <pc:chgData name="Morrison, Alex (ADM)" userId="S::alex.morrison@sfgov.org::5e1e9cdd-ef89-4fdf-ba65-81d29d8fcdec" providerId="AD" clId="Web-{4C732FC7-D33D-7424-10ED-6F0FF97A5906}" dt="2023-08-29T22:03:12.776" v="1"/>
          <pc:sldLayoutMkLst>
            <pc:docMk/>
            <pc:sldMasterMk cId="3653157960" sldId="2147483720"/>
            <pc:sldLayoutMk cId="623141752" sldId="2147483721"/>
          </pc:sldLayoutMkLst>
        </pc:sldLayoutChg>
        <pc:sldLayoutChg chg="add">
          <pc:chgData name="Morrison, Alex (ADM)" userId="S::alex.morrison@sfgov.org::5e1e9cdd-ef89-4fdf-ba65-81d29d8fcdec" providerId="AD" clId="Web-{4C732FC7-D33D-7424-10ED-6F0FF97A5906}" dt="2023-08-29T22:03:12.776" v="1"/>
          <pc:sldLayoutMkLst>
            <pc:docMk/>
            <pc:sldMasterMk cId="3653157960" sldId="2147483720"/>
            <pc:sldLayoutMk cId="871332152" sldId="2147483722"/>
          </pc:sldLayoutMkLst>
        </pc:sldLayoutChg>
        <pc:sldLayoutChg chg="add">
          <pc:chgData name="Morrison, Alex (ADM)" userId="S::alex.morrison@sfgov.org::5e1e9cdd-ef89-4fdf-ba65-81d29d8fcdec" providerId="AD" clId="Web-{4C732FC7-D33D-7424-10ED-6F0FF97A5906}" dt="2023-08-29T22:03:12.776" v="1"/>
          <pc:sldLayoutMkLst>
            <pc:docMk/>
            <pc:sldMasterMk cId="3653157960" sldId="2147483720"/>
            <pc:sldLayoutMk cId="1365113298" sldId="2147483723"/>
          </pc:sldLayoutMkLst>
        </pc:sldLayoutChg>
        <pc:sldLayoutChg chg="add">
          <pc:chgData name="Morrison, Alex (ADM)" userId="S::alex.morrison@sfgov.org::5e1e9cdd-ef89-4fdf-ba65-81d29d8fcdec" providerId="AD" clId="Web-{4C732FC7-D33D-7424-10ED-6F0FF97A5906}" dt="2023-08-29T22:03:12.776" v="1"/>
          <pc:sldLayoutMkLst>
            <pc:docMk/>
            <pc:sldMasterMk cId="3653157960" sldId="2147483720"/>
            <pc:sldLayoutMk cId="57947181" sldId="2147483724"/>
          </pc:sldLayoutMkLst>
        </pc:sldLayoutChg>
        <pc:sldLayoutChg chg="add">
          <pc:chgData name="Morrison, Alex (ADM)" userId="S::alex.morrison@sfgov.org::5e1e9cdd-ef89-4fdf-ba65-81d29d8fcdec" providerId="AD" clId="Web-{4C732FC7-D33D-7424-10ED-6F0FF97A5906}" dt="2023-08-29T22:03:12.776" v="1"/>
          <pc:sldLayoutMkLst>
            <pc:docMk/>
            <pc:sldMasterMk cId="3653157960" sldId="2147483720"/>
            <pc:sldLayoutMk cId="339357577" sldId="2147483725"/>
          </pc:sldLayoutMkLst>
        </pc:sldLayoutChg>
        <pc:sldLayoutChg chg="add">
          <pc:chgData name="Morrison, Alex (ADM)" userId="S::alex.morrison@sfgov.org::5e1e9cdd-ef89-4fdf-ba65-81d29d8fcdec" providerId="AD" clId="Web-{4C732FC7-D33D-7424-10ED-6F0FF97A5906}" dt="2023-08-29T22:03:12.776" v="1"/>
          <pc:sldLayoutMkLst>
            <pc:docMk/>
            <pc:sldMasterMk cId="3653157960" sldId="2147483720"/>
            <pc:sldLayoutMk cId="2018991953" sldId="2147483726"/>
          </pc:sldLayoutMkLst>
        </pc:sldLayoutChg>
        <pc:sldLayoutChg chg="add">
          <pc:chgData name="Morrison, Alex (ADM)" userId="S::alex.morrison@sfgov.org::5e1e9cdd-ef89-4fdf-ba65-81d29d8fcdec" providerId="AD" clId="Web-{4C732FC7-D33D-7424-10ED-6F0FF97A5906}" dt="2023-08-29T22:03:12.776" v="1"/>
          <pc:sldLayoutMkLst>
            <pc:docMk/>
            <pc:sldMasterMk cId="3653157960" sldId="2147483720"/>
            <pc:sldLayoutMk cId="948912354" sldId="2147483727"/>
          </pc:sldLayoutMkLst>
        </pc:sldLayoutChg>
        <pc:sldLayoutChg chg="add">
          <pc:chgData name="Morrison, Alex (ADM)" userId="S::alex.morrison@sfgov.org::5e1e9cdd-ef89-4fdf-ba65-81d29d8fcdec" providerId="AD" clId="Web-{4C732FC7-D33D-7424-10ED-6F0FF97A5906}" dt="2023-08-29T22:03:12.776" v="1"/>
          <pc:sldLayoutMkLst>
            <pc:docMk/>
            <pc:sldMasterMk cId="3653157960" sldId="2147483720"/>
            <pc:sldLayoutMk cId="2837631275" sldId="2147483728"/>
          </pc:sldLayoutMkLst>
        </pc:sldLayoutChg>
        <pc:sldLayoutChg chg="add">
          <pc:chgData name="Morrison, Alex (ADM)" userId="S::alex.morrison@sfgov.org::5e1e9cdd-ef89-4fdf-ba65-81d29d8fcdec" providerId="AD" clId="Web-{4C732FC7-D33D-7424-10ED-6F0FF97A5906}" dt="2023-08-29T22:03:12.776" v="1"/>
          <pc:sldLayoutMkLst>
            <pc:docMk/>
            <pc:sldMasterMk cId="3653157960" sldId="2147483720"/>
            <pc:sldLayoutMk cId="2192789297" sldId="2147483729"/>
          </pc:sldLayoutMkLst>
        </pc:sldLayoutChg>
        <pc:sldLayoutChg chg="add">
          <pc:chgData name="Morrison, Alex (ADM)" userId="S::alex.morrison@sfgov.org::5e1e9cdd-ef89-4fdf-ba65-81d29d8fcdec" providerId="AD" clId="Web-{4C732FC7-D33D-7424-10ED-6F0FF97A5906}" dt="2023-08-29T22:03:12.776" v="1"/>
          <pc:sldLayoutMkLst>
            <pc:docMk/>
            <pc:sldMasterMk cId="3653157960" sldId="2147483720"/>
            <pc:sldLayoutMk cId="1195142120" sldId="2147483730"/>
          </pc:sldLayoutMkLst>
        </pc:sldLayoutChg>
        <pc:sldLayoutChg chg="add">
          <pc:chgData name="Morrison, Alex (ADM)" userId="S::alex.morrison@sfgov.org::5e1e9cdd-ef89-4fdf-ba65-81d29d8fcdec" providerId="AD" clId="Web-{4C732FC7-D33D-7424-10ED-6F0FF97A5906}" dt="2023-08-29T22:03:12.776" v="1"/>
          <pc:sldLayoutMkLst>
            <pc:docMk/>
            <pc:sldMasterMk cId="3653157960" sldId="2147483720"/>
            <pc:sldLayoutMk cId="2963116268" sldId="2147483731"/>
          </pc:sldLayoutMkLst>
        </pc:sldLayoutChg>
      </pc:sldMasterChg>
      <pc:sldMasterChg chg="add addSldLayout">
        <pc:chgData name="Morrison, Alex (ADM)" userId="S::alex.morrison@sfgov.org::5e1e9cdd-ef89-4fdf-ba65-81d29d8fcdec" providerId="AD" clId="Web-{4C732FC7-D33D-7424-10ED-6F0FF97A5906}" dt="2023-08-29T22:03:12.964" v="2"/>
        <pc:sldMasterMkLst>
          <pc:docMk/>
          <pc:sldMasterMk cId="2460954070" sldId="2147483732"/>
        </pc:sldMasterMkLst>
        <pc:sldLayoutChg chg="add">
          <pc:chgData name="Morrison, Alex (ADM)" userId="S::alex.morrison@sfgov.org::5e1e9cdd-ef89-4fdf-ba65-81d29d8fcdec" providerId="AD" clId="Web-{4C732FC7-D33D-7424-10ED-6F0FF97A5906}" dt="2023-08-29T22:03:12.964" v="2"/>
          <pc:sldLayoutMkLst>
            <pc:docMk/>
            <pc:sldMasterMk cId="2460954070" sldId="2147483732"/>
            <pc:sldLayoutMk cId="2385387890" sldId="2147483733"/>
          </pc:sldLayoutMkLst>
        </pc:sldLayoutChg>
        <pc:sldLayoutChg chg="add">
          <pc:chgData name="Morrison, Alex (ADM)" userId="S::alex.morrison@sfgov.org::5e1e9cdd-ef89-4fdf-ba65-81d29d8fcdec" providerId="AD" clId="Web-{4C732FC7-D33D-7424-10ED-6F0FF97A5906}" dt="2023-08-29T22:03:12.964" v="2"/>
          <pc:sldLayoutMkLst>
            <pc:docMk/>
            <pc:sldMasterMk cId="2460954070" sldId="2147483732"/>
            <pc:sldLayoutMk cId="949138452" sldId="2147483734"/>
          </pc:sldLayoutMkLst>
        </pc:sldLayoutChg>
        <pc:sldLayoutChg chg="add">
          <pc:chgData name="Morrison, Alex (ADM)" userId="S::alex.morrison@sfgov.org::5e1e9cdd-ef89-4fdf-ba65-81d29d8fcdec" providerId="AD" clId="Web-{4C732FC7-D33D-7424-10ED-6F0FF97A5906}" dt="2023-08-29T22:03:12.964" v="2"/>
          <pc:sldLayoutMkLst>
            <pc:docMk/>
            <pc:sldMasterMk cId="2460954070" sldId="2147483732"/>
            <pc:sldLayoutMk cId="2591524520" sldId="2147483735"/>
          </pc:sldLayoutMkLst>
        </pc:sldLayoutChg>
        <pc:sldLayoutChg chg="add">
          <pc:chgData name="Morrison, Alex (ADM)" userId="S::alex.morrison@sfgov.org::5e1e9cdd-ef89-4fdf-ba65-81d29d8fcdec" providerId="AD" clId="Web-{4C732FC7-D33D-7424-10ED-6F0FF97A5906}" dt="2023-08-29T22:03:12.964" v="2"/>
          <pc:sldLayoutMkLst>
            <pc:docMk/>
            <pc:sldMasterMk cId="2460954070" sldId="2147483732"/>
            <pc:sldLayoutMk cId="1203092039" sldId="2147483736"/>
          </pc:sldLayoutMkLst>
        </pc:sldLayoutChg>
        <pc:sldLayoutChg chg="add">
          <pc:chgData name="Morrison, Alex (ADM)" userId="S::alex.morrison@sfgov.org::5e1e9cdd-ef89-4fdf-ba65-81d29d8fcdec" providerId="AD" clId="Web-{4C732FC7-D33D-7424-10ED-6F0FF97A5906}" dt="2023-08-29T22:03:12.964" v="2"/>
          <pc:sldLayoutMkLst>
            <pc:docMk/>
            <pc:sldMasterMk cId="2460954070" sldId="2147483732"/>
            <pc:sldLayoutMk cId="3733172339" sldId="2147483737"/>
          </pc:sldLayoutMkLst>
        </pc:sldLayoutChg>
        <pc:sldLayoutChg chg="add">
          <pc:chgData name="Morrison, Alex (ADM)" userId="S::alex.morrison@sfgov.org::5e1e9cdd-ef89-4fdf-ba65-81d29d8fcdec" providerId="AD" clId="Web-{4C732FC7-D33D-7424-10ED-6F0FF97A5906}" dt="2023-08-29T22:03:12.964" v="2"/>
          <pc:sldLayoutMkLst>
            <pc:docMk/>
            <pc:sldMasterMk cId="2460954070" sldId="2147483732"/>
            <pc:sldLayoutMk cId="3210312558" sldId="2147483738"/>
          </pc:sldLayoutMkLst>
        </pc:sldLayoutChg>
        <pc:sldLayoutChg chg="add">
          <pc:chgData name="Morrison, Alex (ADM)" userId="S::alex.morrison@sfgov.org::5e1e9cdd-ef89-4fdf-ba65-81d29d8fcdec" providerId="AD" clId="Web-{4C732FC7-D33D-7424-10ED-6F0FF97A5906}" dt="2023-08-29T22:03:12.964" v="2"/>
          <pc:sldLayoutMkLst>
            <pc:docMk/>
            <pc:sldMasterMk cId="2460954070" sldId="2147483732"/>
            <pc:sldLayoutMk cId="3146388984" sldId="2147483739"/>
          </pc:sldLayoutMkLst>
        </pc:sldLayoutChg>
        <pc:sldLayoutChg chg="add">
          <pc:chgData name="Morrison, Alex (ADM)" userId="S::alex.morrison@sfgov.org::5e1e9cdd-ef89-4fdf-ba65-81d29d8fcdec" providerId="AD" clId="Web-{4C732FC7-D33D-7424-10ED-6F0FF97A5906}" dt="2023-08-29T22:03:12.964" v="2"/>
          <pc:sldLayoutMkLst>
            <pc:docMk/>
            <pc:sldMasterMk cId="2460954070" sldId="2147483732"/>
            <pc:sldLayoutMk cId="3171841454" sldId="2147483740"/>
          </pc:sldLayoutMkLst>
        </pc:sldLayoutChg>
        <pc:sldLayoutChg chg="add">
          <pc:chgData name="Morrison, Alex (ADM)" userId="S::alex.morrison@sfgov.org::5e1e9cdd-ef89-4fdf-ba65-81d29d8fcdec" providerId="AD" clId="Web-{4C732FC7-D33D-7424-10ED-6F0FF97A5906}" dt="2023-08-29T22:03:12.964" v="2"/>
          <pc:sldLayoutMkLst>
            <pc:docMk/>
            <pc:sldMasterMk cId="2460954070" sldId="2147483732"/>
            <pc:sldLayoutMk cId="1718958274" sldId="2147483741"/>
          </pc:sldLayoutMkLst>
        </pc:sldLayoutChg>
        <pc:sldLayoutChg chg="add">
          <pc:chgData name="Morrison, Alex (ADM)" userId="S::alex.morrison@sfgov.org::5e1e9cdd-ef89-4fdf-ba65-81d29d8fcdec" providerId="AD" clId="Web-{4C732FC7-D33D-7424-10ED-6F0FF97A5906}" dt="2023-08-29T22:03:12.964" v="2"/>
          <pc:sldLayoutMkLst>
            <pc:docMk/>
            <pc:sldMasterMk cId="2460954070" sldId="2147483732"/>
            <pc:sldLayoutMk cId="2202905451" sldId="2147483742"/>
          </pc:sldLayoutMkLst>
        </pc:sldLayoutChg>
        <pc:sldLayoutChg chg="add">
          <pc:chgData name="Morrison, Alex (ADM)" userId="S::alex.morrison@sfgov.org::5e1e9cdd-ef89-4fdf-ba65-81d29d8fcdec" providerId="AD" clId="Web-{4C732FC7-D33D-7424-10ED-6F0FF97A5906}" dt="2023-08-29T22:03:12.964" v="2"/>
          <pc:sldLayoutMkLst>
            <pc:docMk/>
            <pc:sldMasterMk cId="2460954070" sldId="2147483732"/>
            <pc:sldLayoutMk cId="3479445657" sldId="2147483743"/>
          </pc:sldLayoutMkLst>
        </pc:sldLayoutChg>
      </pc:sldMasterChg>
    </pc:docChg>
  </pc:docChgLst>
  <pc:docChgLst>
    <pc:chgData name="Wolff, Matt (DPH)" userId="1e4d1407-3357-4970-8dc7-a1f46b927bb7" providerId="ADAL" clId="{1A252059-E6CD-4F7F-AE1C-D6A7B2CEC9E0}"/>
    <pc:docChg chg="undo custSel addSld delSld modSld sldOrd">
      <pc:chgData name="Wolff, Matt (DPH)" userId="1e4d1407-3357-4970-8dc7-a1f46b927bb7" providerId="ADAL" clId="{1A252059-E6CD-4F7F-AE1C-D6A7B2CEC9E0}" dt="2023-09-18T18:09:03.374" v="5715" actId="20577"/>
      <pc:docMkLst>
        <pc:docMk/>
      </pc:docMkLst>
      <pc:sldChg chg="add del">
        <pc:chgData name="Wolff, Matt (DPH)" userId="1e4d1407-3357-4970-8dc7-a1f46b927bb7" providerId="ADAL" clId="{1A252059-E6CD-4F7F-AE1C-D6A7B2CEC9E0}" dt="2023-09-15T23:08:35.015" v="5200" actId="47"/>
        <pc:sldMkLst>
          <pc:docMk/>
          <pc:sldMk cId="0" sldId="256"/>
        </pc:sldMkLst>
      </pc:sldChg>
      <pc:sldChg chg="addSp modSp mod ord">
        <pc:chgData name="Wolff, Matt (DPH)" userId="1e4d1407-3357-4970-8dc7-a1f46b927bb7" providerId="ADAL" clId="{1A252059-E6CD-4F7F-AE1C-D6A7B2CEC9E0}" dt="2023-09-18T17:14:13.641" v="5446" actId="1076"/>
        <pc:sldMkLst>
          <pc:docMk/>
          <pc:sldMk cId="981240165" sldId="259"/>
        </pc:sldMkLst>
        <pc:graphicFrameChg chg="add mod modGraphic">
          <ac:chgData name="Wolff, Matt (DPH)" userId="1e4d1407-3357-4970-8dc7-a1f46b927bb7" providerId="ADAL" clId="{1A252059-E6CD-4F7F-AE1C-D6A7B2CEC9E0}" dt="2023-09-18T17:14:13.641" v="5446" actId="1076"/>
          <ac:graphicFrameMkLst>
            <pc:docMk/>
            <pc:sldMk cId="981240165" sldId="259"/>
            <ac:graphicFrameMk id="3" creationId="{BA356FF4-8726-B02B-9A3F-BDC34A68E858}"/>
          </ac:graphicFrameMkLst>
        </pc:graphicFrameChg>
      </pc:sldChg>
      <pc:sldChg chg="addSp delSp modSp mod modNotesTx">
        <pc:chgData name="Wolff, Matt (DPH)" userId="1e4d1407-3357-4970-8dc7-a1f46b927bb7" providerId="ADAL" clId="{1A252059-E6CD-4F7F-AE1C-D6A7B2CEC9E0}" dt="2023-09-18T18:04:59.633" v="5702" actId="14734"/>
        <pc:sldMkLst>
          <pc:docMk/>
          <pc:sldMk cId="2245415156" sldId="260"/>
        </pc:sldMkLst>
        <pc:spChg chg="add del mod ord">
          <ac:chgData name="Wolff, Matt (DPH)" userId="1e4d1407-3357-4970-8dc7-a1f46b927bb7" providerId="ADAL" clId="{1A252059-E6CD-4F7F-AE1C-D6A7B2CEC9E0}" dt="2023-09-12T17:18:17.440" v="491"/>
          <ac:spMkLst>
            <pc:docMk/>
            <pc:sldMk cId="2245415156" sldId="260"/>
            <ac:spMk id="2" creationId="{BA363653-5056-BEDE-FE57-4D4DEF5D6664}"/>
          </ac:spMkLst>
        </pc:spChg>
        <pc:graphicFrameChg chg="mod modGraphic">
          <ac:chgData name="Wolff, Matt (DPH)" userId="1e4d1407-3357-4970-8dc7-a1f46b927bb7" providerId="ADAL" clId="{1A252059-E6CD-4F7F-AE1C-D6A7B2CEC9E0}" dt="2023-09-18T18:04:59.633" v="5702" actId="14734"/>
          <ac:graphicFrameMkLst>
            <pc:docMk/>
            <pc:sldMk cId="2245415156" sldId="260"/>
            <ac:graphicFrameMk id="4" creationId="{81567069-F3A1-4760-98DC-9B6C2C871C4E}"/>
          </ac:graphicFrameMkLst>
        </pc:graphicFrameChg>
        <pc:picChg chg="mod">
          <ac:chgData name="Wolff, Matt (DPH)" userId="1e4d1407-3357-4970-8dc7-a1f46b927bb7" providerId="ADAL" clId="{1A252059-E6CD-4F7F-AE1C-D6A7B2CEC9E0}" dt="2023-09-18T18:04:29.329" v="5693" actId="1076"/>
          <ac:picMkLst>
            <pc:docMk/>
            <pc:sldMk cId="2245415156" sldId="260"/>
            <ac:picMk id="3" creationId="{04D48B16-F7B7-049C-3D70-DEB3DD9D819C}"/>
          </ac:picMkLst>
        </pc:picChg>
        <pc:picChg chg="mod">
          <ac:chgData name="Wolff, Matt (DPH)" userId="1e4d1407-3357-4970-8dc7-a1f46b927bb7" providerId="ADAL" clId="{1A252059-E6CD-4F7F-AE1C-D6A7B2CEC9E0}" dt="2023-09-18T18:04:26.658" v="5692" actId="1076"/>
          <ac:picMkLst>
            <pc:docMk/>
            <pc:sldMk cId="2245415156" sldId="260"/>
            <ac:picMk id="1026" creationId="{2392B497-AEB8-9849-8881-F69DFEAB79AA}"/>
          </ac:picMkLst>
        </pc:picChg>
        <pc:cxnChg chg="mod">
          <ac:chgData name="Wolff, Matt (DPH)" userId="1e4d1407-3357-4970-8dc7-a1f46b927bb7" providerId="ADAL" clId="{1A252059-E6CD-4F7F-AE1C-D6A7B2CEC9E0}" dt="2023-09-18T18:04:31.563" v="5694" actId="1076"/>
          <ac:cxnSpMkLst>
            <pc:docMk/>
            <pc:sldMk cId="2245415156" sldId="260"/>
            <ac:cxnSpMk id="7" creationId="{CDC01C14-10DE-BD45-BB59-D817A70862C8}"/>
          </ac:cxnSpMkLst>
        </pc:cxnChg>
      </pc:sldChg>
      <pc:sldChg chg="modSp mod ord">
        <pc:chgData name="Wolff, Matt (DPH)" userId="1e4d1407-3357-4970-8dc7-a1f46b927bb7" providerId="ADAL" clId="{1A252059-E6CD-4F7F-AE1C-D6A7B2CEC9E0}" dt="2023-09-12T17:29:21.004" v="630"/>
        <pc:sldMkLst>
          <pc:docMk/>
          <pc:sldMk cId="2934708112" sldId="262"/>
        </pc:sldMkLst>
        <pc:spChg chg="mod">
          <ac:chgData name="Wolff, Matt (DPH)" userId="1e4d1407-3357-4970-8dc7-a1f46b927bb7" providerId="ADAL" clId="{1A252059-E6CD-4F7F-AE1C-D6A7B2CEC9E0}" dt="2023-08-29T23:10:02.051" v="2" actId="207"/>
          <ac:spMkLst>
            <pc:docMk/>
            <pc:sldMk cId="2934708112" sldId="262"/>
            <ac:spMk id="2" creationId="{00000000-0000-0000-0000-000000000000}"/>
          </ac:spMkLst>
        </pc:spChg>
      </pc:sldChg>
      <pc:sldChg chg="add">
        <pc:chgData name="Wolff, Matt (DPH)" userId="1e4d1407-3357-4970-8dc7-a1f46b927bb7" providerId="ADAL" clId="{1A252059-E6CD-4F7F-AE1C-D6A7B2CEC9E0}" dt="2023-09-15T23:07:10.962" v="5190"/>
        <pc:sldMkLst>
          <pc:docMk/>
          <pc:sldMk cId="0" sldId="263"/>
        </pc:sldMkLst>
      </pc:sldChg>
      <pc:sldChg chg="del ord">
        <pc:chgData name="Wolff, Matt (DPH)" userId="1e4d1407-3357-4970-8dc7-a1f46b927bb7" providerId="ADAL" clId="{1A252059-E6CD-4F7F-AE1C-D6A7B2CEC9E0}" dt="2023-09-12T19:05:12.051" v="1061" actId="47"/>
        <pc:sldMkLst>
          <pc:docMk/>
          <pc:sldMk cId="3712001676" sldId="263"/>
        </pc:sldMkLst>
      </pc:sldChg>
      <pc:sldChg chg="ord">
        <pc:chgData name="Wolff, Matt (DPH)" userId="1e4d1407-3357-4970-8dc7-a1f46b927bb7" providerId="ADAL" clId="{1A252059-E6CD-4F7F-AE1C-D6A7B2CEC9E0}" dt="2023-09-12T17:29:27.661" v="632"/>
        <pc:sldMkLst>
          <pc:docMk/>
          <pc:sldMk cId="2061076288" sldId="264"/>
        </pc:sldMkLst>
      </pc:sldChg>
      <pc:sldChg chg="add">
        <pc:chgData name="Wolff, Matt (DPH)" userId="1e4d1407-3357-4970-8dc7-a1f46b927bb7" providerId="ADAL" clId="{1A252059-E6CD-4F7F-AE1C-D6A7B2CEC9E0}" dt="2023-09-15T23:07:10.962" v="5190"/>
        <pc:sldMkLst>
          <pc:docMk/>
          <pc:sldMk cId="0" sldId="265"/>
        </pc:sldMkLst>
      </pc:sldChg>
      <pc:sldChg chg="del">
        <pc:chgData name="Wolff, Matt (DPH)" userId="1e4d1407-3357-4970-8dc7-a1f46b927bb7" providerId="ADAL" clId="{1A252059-E6CD-4F7F-AE1C-D6A7B2CEC9E0}" dt="2023-09-12T17:23:31.869" v="559" actId="47"/>
        <pc:sldMkLst>
          <pc:docMk/>
          <pc:sldMk cId="2490246246" sldId="265"/>
        </pc:sldMkLst>
      </pc:sldChg>
      <pc:sldChg chg="add">
        <pc:chgData name="Wolff, Matt (DPH)" userId="1e4d1407-3357-4970-8dc7-a1f46b927bb7" providerId="ADAL" clId="{1A252059-E6CD-4F7F-AE1C-D6A7B2CEC9E0}" dt="2023-09-15T23:07:10.962" v="5190"/>
        <pc:sldMkLst>
          <pc:docMk/>
          <pc:sldMk cId="0" sldId="266"/>
        </pc:sldMkLst>
      </pc:sldChg>
      <pc:sldChg chg="del">
        <pc:chgData name="Wolff, Matt (DPH)" userId="1e4d1407-3357-4970-8dc7-a1f46b927bb7" providerId="ADAL" clId="{1A252059-E6CD-4F7F-AE1C-D6A7B2CEC9E0}" dt="2023-09-12T17:23:31.869" v="559" actId="47"/>
        <pc:sldMkLst>
          <pc:docMk/>
          <pc:sldMk cId="2228322482" sldId="266"/>
        </pc:sldMkLst>
      </pc:sldChg>
      <pc:sldChg chg="del">
        <pc:chgData name="Wolff, Matt (DPH)" userId="1e4d1407-3357-4970-8dc7-a1f46b927bb7" providerId="ADAL" clId="{1A252059-E6CD-4F7F-AE1C-D6A7B2CEC9E0}" dt="2023-09-12T17:23:31.869" v="559" actId="47"/>
        <pc:sldMkLst>
          <pc:docMk/>
          <pc:sldMk cId="1019462533" sldId="267"/>
        </pc:sldMkLst>
      </pc:sldChg>
      <pc:sldChg chg="add">
        <pc:chgData name="Wolff, Matt (DPH)" userId="1e4d1407-3357-4970-8dc7-a1f46b927bb7" providerId="ADAL" clId="{1A252059-E6CD-4F7F-AE1C-D6A7B2CEC9E0}" dt="2023-09-15T23:07:10.962" v="5190"/>
        <pc:sldMkLst>
          <pc:docMk/>
          <pc:sldMk cId="0" sldId="268"/>
        </pc:sldMkLst>
      </pc:sldChg>
      <pc:sldChg chg="del">
        <pc:chgData name="Wolff, Matt (DPH)" userId="1e4d1407-3357-4970-8dc7-a1f46b927bb7" providerId="ADAL" clId="{1A252059-E6CD-4F7F-AE1C-D6A7B2CEC9E0}" dt="2023-09-12T17:23:31.869" v="559" actId="47"/>
        <pc:sldMkLst>
          <pc:docMk/>
          <pc:sldMk cId="2794877144" sldId="268"/>
        </pc:sldMkLst>
      </pc:sldChg>
      <pc:sldChg chg="del">
        <pc:chgData name="Wolff, Matt (DPH)" userId="1e4d1407-3357-4970-8dc7-a1f46b927bb7" providerId="ADAL" clId="{1A252059-E6CD-4F7F-AE1C-D6A7B2CEC9E0}" dt="2023-09-12T17:23:31.869" v="559" actId="47"/>
        <pc:sldMkLst>
          <pc:docMk/>
          <pc:sldMk cId="536662652" sldId="269"/>
        </pc:sldMkLst>
      </pc:sldChg>
      <pc:sldChg chg="del">
        <pc:chgData name="Wolff, Matt (DPH)" userId="1e4d1407-3357-4970-8dc7-a1f46b927bb7" providerId="ADAL" clId="{1A252059-E6CD-4F7F-AE1C-D6A7B2CEC9E0}" dt="2023-09-12T19:05:06.503" v="1060" actId="47"/>
        <pc:sldMkLst>
          <pc:docMk/>
          <pc:sldMk cId="4150685251" sldId="270"/>
        </pc:sldMkLst>
      </pc:sldChg>
      <pc:sldChg chg="delSp modSp mod ord modNotesTx">
        <pc:chgData name="Wolff, Matt (DPH)" userId="1e4d1407-3357-4970-8dc7-a1f46b927bb7" providerId="ADAL" clId="{1A252059-E6CD-4F7F-AE1C-D6A7B2CEC9E0}" dt="2023-09-13T23:31:21.279" v="3866" actId="20577"/>
        <pc:sldMkLst>
          <pc:docMk/>
          <pc:sldMk cId="1998828968" sldId="271"/>
        </pc:sldMkLst>
        <pc:spChg chg="del">
          <ac:chgData name="Wolff, Matt (DPH)" userId="1e4d1407-3357-4970-8dc7-a1f46b927bb7" providerId="ADAL" clId="{1A252059-E6CD-4F7F-AE1C-D6A7B2CEC9E0}" dt="2023-08-29T23:36:59.146" v="113" actId="478"/>
          <ac:spMkLst>
            <pc:docMk/>
            <pc:sldMk cId="1998828968" sldId="271"/>
            <ac:spMk id="39" creationId="{3A403A57-DEF7-761C-D5D1-D9DDC31350D5}"/>
          </ac:spMkLst>
        </pc:spChg>
        <pc:spChg chg="del">
          <ac:chgData name="Wolff, Matt (DPH)" userId="1e4d1407-3357-4970-8dc7-a1f46b927bb7" providerId="ADAL" clId="{1A252059-E6CD-4F7F-AE1C-D6A7B2CEC9E0}" dt="2023-08-29T23:37:00.122" v="114" actId="478"/>
          <ac:spMkLst>
            <pc:docMk/>
            <pc:sldMk cId="1998828968" sldId="271"/>
            <ac:spMk id="40" creationId="{36AC120F-A741-7727-F171-1B341BD7F751}"/>
          </ac:spMkLst>
        </pc:spChg>
        <pc:spChg chg="mod">
          <ac:chgData name="Wolff, Matt (DPH)" userId="1e4d1407-3357-4970-8dc7-a1f46b927bb7" providerId="ADAL" clId="{1A252059-E6CD-4F7F-AE1C-D6A7B2CEC9E0}" dt="2023-08-29T23:37:17.366" v="118" actId="1076"/>
          <ac:spMkLst>
            <pc:docMk/>
            <pc:sldMk cId="1998828968" sldId="271"/>
            <ac:spMk id="41" creationId="{3F78FB1E-B7D2-19B0-BC99-60AE01F062D6}"/>
          </ac:spMkLst>
        </pc:spChg>
        <pc:spChg chg="mod">
          <ac:chgData name="Wolff, Matt (DPH)" userId="1e4d1407-3357-4970-8dc7-a1f46b927bb7" providerId="ADAL" clId="{1A252059-E6CD-4F7F-AE1C-D6A7B2CEC9E0}" dt="2023-08-29T23:37:17.366" v="118" actId="1076"/>
          <ac:spMkLst>
            <pc:docMk/>
            <pc:sldMk cId="1998828968" sldId="271"/>
            <ac:spMk id="49" creationId="{4DA651E2-A81B-B217-4522-04EE540CF7B8}"/>
          </ac:spMkLst>
        </pc:spChg>
        <pc:spChg chg="mod">
          <ac:chgData name="Wolff, Matt (DPH)" userId="1e4d1407-3357-4970-8dc7-a1f46b927bb7" providerId="ADAL" clId="{1A252059-E6CD-4F7F-AE1C-D6A7B2CEC9E0}" dt="2023-08-29T23:37:17.366" v="118" actId="1076"/>
          <ac:spMkLst>
            <pc:docMk/>
            <pc:sldMk cId="1998828968" sldId="271"/>
            <ac:spMk id="54" creationId="{3B83AC08-53DE-ABAD-1D87-F1C794C92391}"/>
          </ac:spMkLst>
        </pc:spChg>
        <pc:spChg chg="mod">
          <ac:chgData name="Wolff, Matt (DPH)" userId="1e4d1407-3357-4970-8dc7-a1f46b927bb7" providerId="ADAL" clId="{1A252059-E6CD-4F7F-AE1C-D6A7B2CEC9E0}" dt="2023-08-29T23:37:17.366" v="118" actId="1076"/>
          <ac:spMkLst>
            <pc:docMk/>
            <pc:sldMk cId="1998828968" sldId="271"/>
            <ac:spMk id="56" creationId="{DFA2B977-30D5-FDA9-9F0C-5C4F82337E95}"/>
          </ac:spMkLst>
        </pc:spChg>
        <pc:spChg chg="mod">
          <ac:chgData name="Wolff, Matt (DPH)" userId="1e4d1407-3357-4970-8dc7-a1f46b927bb7" providerId="ADAL" clId="{1A252059-E6CD-4F7F-AE1C-D6A7B2CEC9E0}" dt="2023-09-12T17:32:34.759" v="709" actId="20577"/>
          <ac:spMkLst>
            <pc:docMk/>
            <pc:sldMk cId="1998828968" sldId="271"/>
            <ac:spMk id="57" creationId="{C07431A5-7863-98D9-1E60-2B74C442E43D}"/>
          </ac:spMkLst>
        </pc:spChg>
        <pc:picChg chg="mod">
          <ac:chgData name="Wolff, Matt (DPH)" userId="1e4d1407-3357-4970-8dc7-a1f46b927bb7" providerId="ADAL" clId="{1A252059-E6CD-4F7F-AE1C-D6A7B2CEC9E0}" dt="2023-08-29T23:37:10.044" v="115" actId="1076"/>
          <ac:picMkLst>
            <pc:docMk/>
            <pc:sldMk cId="1998828968" sldId="271"/>
            <ac:picMk id="36" creationId="{CC3EF4A9-4FAB-F138-24E4-916FE2B32ADD}"/>
          </ac:picMkLst>
        </pc:picChg>
        <pc:picChg chg="del">
          <ac:chgData name="Wolff, Matt (DPH)" userId="1e4d1407-3357-4970-8dc7-a1f46b927bb7" providerId="ADAL" clId="{1A252059-E6CD-4F7F-AE1C-D6A7B2CEC9E0}" dt="2023-08-29T23:36:59.146" v="113" actId="478"/>
          <ac:picMkLst>
            <pc:docMk/>
            <pc:sldMk cId="1998828968" sldId="271"/>
            <ac:picMk id="37" creationId="{C6E76DC7-CFA0-9B31-28A3-BB972551E0D7}"/>
          </ac:picMkLst>
        </pc:picChg>
        <pc:picChg chg="del">
          <ac:chgData name="Wolff, Matt (DPH)" userId="1e4d1407-3357-4970-8dc7-a1f46b927bb7" providerId="ADAL" clId="{1A252059-E6CD-4F7F-AE1C-D6A7B2CEC9E0}" dt="2023-08-29T23:36:59.146" v="113" actId="478"/>
          <ac:picMkLst>
            <pc:docMk/>
            <pc:sldMk cId="1998828968" sldId="271"/>
            <ac:picMk id="38" creationId="{8207E420-37E0-1642-316F-AC34B75BFF2C}"/>
          </ac:picMkLst>
        </pc:picChg>
        <pc:picChg chg="mod">
          <ac:chgData name="Wolff, Matt (DPH)" userId="1e4d1407-3357-4970-8dc7-a1f46b927bb7" providerId="ADAL" clId="{1A252059-E6CD-4F7F-AE1C-D6A7B2CEC9E0}" dt="2023-08-29T23:37:17.366" v="118" actId="1076"/>
          <ac:picMkLst>
            <pc:docMk/>
            <pc:sldMk cId="1998828968" sldId="271"/>
            <ac:picMk id="48" creationId="{B0A48B5B-0CF8-4B7A-714D-DD1B95F54721}"/>
          </ac:picMkLst>
        </pc:picChg>
        <pc:picChg chg="mod">
          <ac:chgData name="Wolff, Matt (DPH)" userId="1e4d1407-3357-4970-8dc7-a1f46b927bb7" providerId="ADAL" clId="{1A252059-E6CD-4F7F-AE1C-D6A7B2CEC9E0}" dt="2023-08-29T23:37:17.366" v="118" actId="1076"/>
          <ac:picMkLst>
            <pc:docMk/>
            <pc:sldMk cId="1998828968" sldId="271"/>
            <ac:picMk id="50" creationId="{3733D186-3A7C-C67E-6716-57DC0873E88C}"/>
          </ac:picMkLst>
        </pc:picChg>
        <pc:picChg chg="mod">
          <ac:chgData name="Wolff, Matt (DPH)" userId="1e4d1407-3357-4970-8dc7-a1f46b927bb7" providerId="ADAL" clId="{1A252059-E6CD-4F7F-AE1C-D6A7B2CEC9E0}" dt="2023-08-29T23:37:17.366" v="118" actId="1076"/>
          <ac:picMkLst>
            <pc:docMk/>
            <pc:sldMk cId="1998828968" sldId="271"/>
            <ac:picMk id="51" creationId="{B9256EFF-3878-612D-16BD-147F2B68E46F}"/>
          </ac:picMkLst>
        </pc:picChg>
        <pc:picChg chg="mod">
          <ac:chgData name="Wolff, Matt (DPH)" userId="1e4d1407-3357-4970-8dc7-a1f46b927bb7" providerId="ADAL" clId="{1A252059-E6CD-4F7F-AE1C-D6A7B2CEC9E0}" dt="2023-08-29T23:37:17.366" v="118" actId="1076"/>
          <ac:picMkLst>
            <pc:docMk/>
            <pc:sldMk cId="1998828968" sldId="271"/>
            <ac:picMk id="52" creationId="{BF7EE6EC-1F60-F0BF-1CAA-5FBBA595FF92}"/>
          </ac:picMkLst>
        </pc:picChg>
        <pc:picChg chg="mod">
          <ac:chgData name="Wolff, Matt (DPH)" userId="1e4d1407-3357-4970-8dc7-a1f46b927bb7" providerId="ADAL" clId="{1A252059-E6CD-4F7F-AE1C-D6A7B2CEC9E0}" dt="2023-08-29T23:37:17.366" v="118" actId="1076"/>
          <ac:picMkLst>
            <pc:docMk/>
            <pc:sldMk cId="1998828968" sldId="271"/>
            <ac:picMk id="53" creationId="{52D02DF1-1541-DA31-F868-4DD4330B0583}"/>
          </ac:picMkLst>
        </pc:picChg>
      </pc:sldChg>
      <pc:sldChg chg="addSp delSp modSp del mod">
        <pc:chgData name="Wolff, Matt (DPH)" userId="1e4d1407-3357-4970-8dc7-a1f46b927bb7" providerId="ADAL" clId="{1A252059-E6CD-4F7F-AE1C-D6A7B2CEC9E0}" dt="2023-09-12T19:05:12.051" v="1061" actId="47"/>
        <pc:sldMkLst>
          <pc:docMk/>
          <pc:sldMk cId="3130720793" sldId="272"/>
        </pc:sldMkLst>
        <pc:spChg chg="del mod">
          <ac:chgData name="Wolff, Matt (DPH)" userId="1e4d1407-3357-4970-8dc7-a1f46b927bb7" providerId="ADAL" clId="{1A252059-E6CD-4F7F-AE1C-D6A7B2CEC9E0}" dt="2023-08-29T23:41:14.134" v="183" actId="478"/>
          <ac:spMkLst>
            <pc:docMk/>
            <pc:sldMk cId="3130720793" sldId="272"/>
            <ac:spMk id="2" creationId="{99A9E962-FB5B-DC22-4857-2945594FFF09}"/>
          </ac:spMkLst>
        </pc:spChg>
        <pc:spChg chg="del mod">
          <ac:chgData name="Wolff, Matt (DPH)" userId="1e4d1407-3357-4970-8dc7-a1f46b927bb7" providerId="ADAL" clId="{1A252059-E6CD-4F7F-AE1C-D6A7B2CEC9E0}" dt="2023-08-29T23:41:14.134" v="183" actId="478"/>
          <ac:spMkLst>
            <pc:docMk/>
            <pc:sldMk cId="3130720793" sldId="272"/>
            <ac:spMk id="3" creationId="{D0837BFD-7691-9C8C-024B-33BE455284BE}"/>
          </ac:spMkLst>
        </pc:spChg>
        <pc:spChg chg="del mod">
          <ac:chgData name="Wolff, Matt (DPH)" userId="1e4d1407-3357-4970-8dc7-a1f46b927bb7" providerId="ADAL" clId="{1A252059-E6CD-4F7F-AE1C-D6A7B2CEC9E0}" dt="2023-08-29T23:41:17.769" v="184" actId="478"/>
          <ac:spMkLst>
            <pc:docMk/>
            <pc:sldMk cId="3130720793" sldId="272"/>
            <ac:spMk id="4" creationId="{737A2E1F-3487-B9CA-5399-780A42107F1B}"/>
          </ac:spMkLst>
        </pc:spChg>
        <pc:spChg chg="mod">
          <ac:chgData name="Wolff, Matt (DPH)" userId="1e4d1407-3357-4970-8dc7-a1f46b927bb7" providerId="ADAL" clId="{1A252059-E6CD-4F7F-AE1C-D6A7B2CEC9E0}" dt="2023-08-29T23:32:51.446" v="85" actId="1076"/>
          <ac:spMkLst>
            <pc:docMk/>
            <pc:sldMk cId="3130720793" sldId="272"/>
            <ac:spMk id="5" creationId="{7240593C-C007-3150-FDB7-A100E334ACD0}"/>
          </ac:spMkLst>
        </pc:spChg>
        <pc:spChg chg="add del mod">
          <ac:chgData name="Wolff, Matt (DPH)" userId="1e4d1407-3357-4970-8dc7-a1f46b927bb7" providerId="ADAL" clId="{1A252059-E6CD-4F7F-AE1C-D6A7B2CEC9E0}" dt="2023-08-29T23:22:24.763" v="35" actId="478"/>
          <ac:spMkLst>
            <pc:docMk/>
            <pc:sldMk cId="3130720793" sldId="272"/>
            <ac:spMk id="7" creationId="{3E148EB3-3956-1359-83F0-63F947168D32}"/>
          </ac:spMkLst>
        </pc:spChg>
        <pc:spChg chg="del mod">
          <ac:chgData name="Wolff, Matt (DPH)" userId="1e4d1407-3357-4970-8dc7-a1f46b927bb7" providerId="ADAL" clId="{1A252059-E6CD-4F7F-AE1C-D6A7B2CEC9E0}" dt="2023-08-29T23:41:14.134" v="183" actId="478"/>
          <ac:spMkLst>
            <pc:docMk/>
            <pc:sldMk cId="3130720793" sldId="272"/>
            <ac:spMk id="8" creationId="{ACDFAEB1-EB9A-0356-E101-3E8B42C3F859}"/>
          </ac:spMkLst>
        </pc:spChg>
        <pc:spChg chg="del mod">
          <ac:chgData name="Wolff, Matt (DPH)" userId="1e4d1407-3357-4970-8dc7-a1f46b927bb7" providerId="ADAL" clId="{1A252059-E6CD-4F7F-AE1C-D6A7B2CEC9E0}" dt="2023-08-29T23:41:17.769" v="184" actId="478"/>
          <ac:spMkLst>
            <pc:docMk/>
            <pc:sldMk cId="3130720793" sldId="272"/>
            <ac:spMk id="9" creationId="{48AC3CE8-F709-CDEE-9A3A-D1D6FC508077}"/>
          </ac:spMkLst>
        </pc:spChg>
        <pc:spChg chg="del mod">
          <ac:chgData name="Wolff, Matt (DPH)" userId="1e4d1407-3357-4970-8dc7-a1f46b927bb7" providerId="ADAL" clId="{1A252059-E6CD-4F7F-AE1C-D6A7B2CEC9E0}" dt="2023-08-29T23:41:20.391" v="185" actId="478"/>
          <ac:spMkLst>
            <pc:docMk/>
            <pc:sldMk cId="3130720793" sldId="272"/>
            <ac:spMk id="10" creationId="{1FC85279-6A7B-8944-FE8A-64E8CE5F056A}"/>
          </ac:spMkLst>
        </pc:spChg>
        <pc:spChg chg="add mod">
          <ac:chgData name="Wolff, Matt (DPH)" userId="1e4d1407-3357-4970-8dc7-a1f46b927bb7" providerId="ADAL" clId="{1A252059-E6CD-4F7F-AE1C-D6A7B2CEC9E0}" dt="2023-08-29T23:48:46.048" v="200" actId="1076"/>
          <ac:spMkLst>
            <pc:docMk/>
            <pc:sldMk cId="3130720793" sldId="272"/>
            <ac:spMk id="11" creationId="{6A521867-FE29-9415-4B1F-AE7BC42D2C95}"/>
          </ac:spMkLst>
        </pc:spChg>
        <pc:spChg chg="add mod">
          <ac:chgData name="Wolff, Matt (DPH)" userId="1e4d1407-3357-4970-8dc7-a1f46b927bb7" providerId="ADAL" clId="{1A252059-E6CD-4F7F-AE1C-D6A7B2CEC9E0}" dt="2023-08-29T23:41:37.429" v="191" actId="14100"/>
          <ac:spMkLst>
            <pc:docMk/>
            <pc:sldMk cId="3130720793" sldId="272"/>
            <ac:spMk id="17" creationId="{52CD12CC-3CEB-5A4C-D774-EEE524EC72EF}"/>
          </ac:spMkLst>
        </pc:spChg>
        <pc:spChg chg="add mod ord">
          <ac:chgData name="Wolff, Matt (DPH)" userId="1e4d1407-3357-4970-8dc7-a1f46b927bb7" providerId="ADAL" clId="{1A252059-E6CD-4F7F-AE1C-D6A7B2CEC9E0}" dt="2023-08-29T23:35:00.037" v="105" actId="207"/>
          <ac:spMkLst>
            <pc:docMk/>
            <pc:sldMk cId="3130720793" sldId="272"/>
            <ac:spMk id="18" creationId="{009726A6-77DB-FD4D-AA50-483ACB433268}"/>
          </ac:spMkLst>
        </pc:spChg>
      </pc:sldChg>
      <pc:sldChg chg="add setBg">
        <pc:chgData name="Wolff, Matt (DPH)" userId="1e4d1407-3357-4970-8dc7-a1f46b927bb7" providerId="ADAL" clId="{1A252059-E6CD-4F7F-AE1C-D6A7B2CEC9E0}" dt="2023-09-15T23:07:10.962" v="5190"/>
        <pc:sldMkLst>
          <pc:docMk/>
          <pc:sldMk cId="0" sldId="273"/>
        </pc:sldMkLst>
      </pc:sldChg>
      <pc:sldChg chg="del">
        <pc:chgData name="Wolff, Matt (DPH)" userId="1e4d1407-3357-4970-8dc7-a1f46b927bb7" providerId="ADAL" clId="{1A252059-E6CD-4F7F-AE1C-D6A7B2CEC9E0}" dt="2023-09-12T19:05:12.051" v="1061" actId="47"/>
        <pc:sldMkLst>
          <pc:docMk/>
          <pc:sldMk cId="1671902680" sldId="273"/>
        </pc:sldMkLst>
      </pc:sldChg>
      <pc:sldChg chg="add">
        <pc:chgData name="Wolff, Matt (DPH)" userId="1e4d1407-3357-4970-8dc7-a1f46b927bb7" providerId="ADAL" clId="{1A252059-E6CD-4F7F-AE1C-D6A7B2CEC9E0}" dt="2023-09-15T23:07:10.962" v="5190"/>
        <pc:sldMkLst>
          <pc:docMk/>
          <pc:sldMk cId="0" sldId="274"/>
        </pc:sldMkLst>
      </pc:sldChg>
      <pc:sldChg chg="del">
        <pc:chgData name="Wolff, Matt (DPH)" userId="1e4d1407-3357-4970-8dc7-a1f46b927bb7" providerId="ADAL" clId="{1A252059-E6CD-4F7F-AE1C-D6A7B2CEC9E0}" dt="2023-09-12T19:05:12.051" v="1061" actId="47"/>
        <pc:sldMkLst>
          <pc:docMk/>
          <pc:sldMk cId="3381392150" sldId="274"/>
        </pc:sldMkLst>
      </pc:sldChg>
      <pc:sldChg chg="del ord">
        <pc:chgData name="Wolff, Matt (DPH)" userId="1e4d1407-3357-4970-8dc7-a1f46b927bb7" providerId="ADAL" clId="{1A252059-E6CD-4F7F-AE1C-D6A7B2CEC9E0}" dt="2023-09-12T19:05:12.051" v="1061" actId="47"/>
        <pc:sldMkLst>
          <pc:docMk/>
          <pc:sldMk cId="2044489543" sldId="275"/>
        </pc:sldMkLst>
      </pc:sldChg>
      <pc:sldChg chg="modSp add mod">
        <pc:chgData name="Wolff, Matt (DPH)" userId="1e4d1407-3357-4970-8dc7-a1f46b927bb7" providerId="ADAL" clId="{1A252059-E6CD-4F7F-AE1C-D6A7B2CEC9E0}" dt="2023-09-15T23:08:05.023" v="5195" actId="255"/>
        <pc:sldMkLst>
          <pc:docMk/>
          <pc:sldMk cId="0" sldId="276"/>
        </pc:sldMkLst>
        <pc:spChg chg="mod">
          <ac:chgData name="Wolff, Matt (DPH)" userId="1e4d1407-3357-4970-8dc7-a1f46b927bb7" providerId="ADAL" clId="{1A252059-E6CD-4F7F-AE1C-D6A7B2CEC9E0}" dt="2023-09-15T23:08:00.315" v="5194" actId="255"/>
          <ac:spMkLst>
            <pc:docMk/>
            <pc:sldMk cId="0" sldId="276"/>
            <ac:spMk id="256" creationId="{00000000-0000-0000-0000-000000000000}"/>
          </ac:spMkLst>
        </pc:spChg>
        <pc:spChg chg="mod">
          <ac:chgData name="Wolff, Matt (DPH)" userId="1e4d1407-3357-4970-8dc7-a1f46b927bb7" providerId="ADAL" clId="{1A252059-E6CD-4F7F-AE1C-D6A7B2CEC9E0}" dt="2023-09-15T23:08:05.023" v="5195" actId="255"/>
          <ac:spMkLst>
            <pc:docMk/>
            <pc:sldMk cId="0" sldId="276"/>
            <ac:spMk id="257" creationId="{00000000-0000-0000-0000-000000000000}"/>
          </ac:spMkLst>
        </pc:spChg>
      </pc:sldChg>
      <pc:sldChg chg="modSp add del">
        <pc:chgData name="Wolff, Matt (DPH)" userId="1e4d1407-3357-4970-8dc7-a1f46b927bb7" providerId="ADAL" clId="{1A252059-E6CD-4F7F-AE1C-D6A7B2CEC9E0}" dt="2023-09-12T19:05:12.051" v="1061" actId="47"/>
        <pc:sldMkLst>
          <pc:docMk/>
          <pc:sldMk cId="1940781744" sldId="276"/>
        </pc:sldMkLst>
        <pc:picChg chg="mod">
          <ac:chgData name="Wolff, Matt (DPH)" userId="1e4d1407-3357-4970-8dc7-a1f46b927bb7" providerId="ADAL" clId="{1A252059-E6CD-4F7F-AE1C-D6A7B2CEC9E0}" dt="2023-08-29T23:36:06.045" v="112" actId="1076"/>
          <ac:picMkLst>
            <pc:docMk/>
            <pc:sldMk cId="1940781744" sldId="276"/>
            <ac:picMk id="36" creationId="{CC3EF4A9-4FAB-F138-24E4-916FE2B32ADD}"/>
          </ac:picMkLst>
        </pc:picChg>
      </pc:sldChg>
      <pc:sldChg chg="del">
        <pc:chgData name="Wolff, Matt (DPH)" userId="1e4d1407-3357-4970-8dc7-a1f46b927bb7" providerId="ADAL" clId="{1A252059-E6CD-4F7F-AE1C-D6A7B2CEC9E0}" dt="2023-08-29T23:35:38.463" v="110" actId="47"/>
        <pc:sldMkLst>
          <pc:docMk/>
          <pc:sldMk cId="3474533168" sldId="276"/>
        </pc:sldMkLst>
      </pc:sldChg>
      <pc:sldChg chg="addSp delSp modSp add del mod">
        <pc:chgData name="Wolff, Matt (DPH)" userId="1e4d1407-3357-4970-8dc7-a1f46b927bb7" providerId="ADAL" clId="{1A252059-E6CD-4F7F-AE1C-D6A7B2CEC9E0}" dt="2023-09-12T19:05:12.051" v="1061" actId="47"/>
        <pc:sldMkLst>
          <pc:docMk/>
          <pc:sldMk cId="3842033362" sldId="277"/>
        </pc:sldMkLst>
        <pc:spChg chg="add mod">
          <ac:chgData name="Wolff, Matt (DPH)" userId="1e4d1407-3357-4970-8dc7-a1f46b927bb7" providerId="ADAL" clId="{1A252059-E6CD-4F7F-AE1C-D6A7B2CEC9E0}" dt="2023-08-29T23:49:24.263" v="242" actId="14100"/>
          <ac:spMkLst>
            <pc:docMk/>
            <pc:sldMk cId="3842033362" sldId="277"/>
            <ac:spMk id="3" creationId="{B71ACE93-C44D-E231-CB36-9D642FC73EA6}"/>
          </ac:spMkLst>
        </pc:spChg>
        <pc:spChg chg="add mod">
          <ac:chgData name="Wolff, Matt (DPH)" userId="1e4d1407-3357-4970-8dc7-a1f46b927bb7" providerId="ADAL" clId="{1A252059-E6CD-4F7F-AE1C-D6A7B2CEC9E0}" dt="2023-08-29T23:49:21.784" v="241" actId="14100"/>
          <ac:spMkLst>
            <pc:docMk/>
            <pc:sldMk cId="3842033362" sldId="277"/>
            <ac:spMk id="4" creationId="{BB3C6C1A-EA93-65E8-C0A1-B95D40B6997A}"/>
          </ac:spMkLst>
        </pc:spChg>
        <pc:spChg chg="add mod">
          <ac:chgData name="Wolff, Matt (DPH)" userId="1e4d1407-3357-4970-8dc7-a1f46b927bb7" providerId="ADAL" clId="{1A252059-E6CD-4F7F-AE1C-D6A7B2CEC9E0}" dt="2023-08-29T23:49:37.548" v="294" actId="20577"/>
          <ac:spMkLst>
            <pc:docMk/>
            <pc:sldMk cId="3842033362" sldId="277"/>
            <ac:spMk id="5" creationId="{A2A9CB63-575C-F0DC-EB88-052FDCECABF4}"/>
          </ac:spMkLst>
        </pc:spChg>
        <pc:spChg chg="add mod">
          <ac:chgData name="Wolff, Matt (DPH)" userId="1e4d1407-3357-4970-8dc7-a1f46b927bb7" providerId="ADAL" clId="{1A252059-E6CD-4F7F-AE1C-D6A7B2CEC9E0}" dt="2023-08-29T23:49:48.567" v="322" actId="20577"/>
          <ac:spMkLst>
            <pc:docMk/>
            <pc:sldMk cId="3842033362" sldId="277"/>
            <ac:spMk id="7" creationId="{BB473B91-C230-1A5D-DC69-45D8A691235A}"/>
          </ac:spMkLst>
        </pc:spChg>
        <pc:spChg chg="add mod">
          <ac:chgData name="Wolff, Matt (DPH)" userId="1e4d1407-3357-4970-8dc7-a1f46b927bb7" providerId="ADAL" clId="{1A252059-E6CD-4F7F-AE1C-D6A7B2CEC9E0}" dt="2023-08-29T23:50:00.457" v="357" actId="20577"/>
          <ac:spMkLst>
            <pc:docMk/>
            <pc:sldMk cId="3842033362" sldId="277"/>
            <ac:spMk id="8" creationId="{B77C7D61-E462-E3FC-77FB-C58A190D0527}"/>
          </ac:spMkLst>
        </pc:spChg>
        <pc:spChg chg="mod">
          <ac:chgData name="Wolff, Matt (DPH)" userId="1e4d1407-3357-4970-8dc7-a1f46b927bb7" providerId="ADAL" clId="{1A252059-E6CD-4F7F-AE1C-D6A7B2CEC9E0}" dt="2023-08-29T23:37:53.291" v="134" actId="1076"/>
          <ac:spMkLst>
            <pc:docMk/>
            <pc:sldMk cId="3842033362" sldId="277"/>
            <ac:spMk id="41" creationId="{3F78FB1E-B7D2-19B0-BC99-60AE01F062D6}"/>
          </ac:spMkLst>
        </pc:spChg>
        <pc:spChg chg="mod">
          <ac:chgData name="Wolff, Matt (DPH)" userId="1e4d1407-3357-4970-8dc7-a1f46b927bb7" providerId="ADAL" clId="{1A252059-E6CD-4F7F-AE1C-D6A7B2CEC9E0}" dt="2023-08-29T23:37:53.291" v="134" actId="1076"/>
          <ac:spMkLst>
            <pc:docMk/>
            <pc:sldMk cId="3842033362" sldId="277"/>
            <ac:spMk id="49" creationId="{4DA651E2-A81B-B217-4522-04EE540CF7B8}"/>
          </ac:spMkLst>
        </pc:spChg>
        <pc:spChg chg="mod">
          <ac:chgData name="Wolff, Matt (DPH)" userId="1e4d1407-3357-4970-8dc7-a1f46b927bb7" providerId="ADAL" clId="{1A252059-E6CD-4F7F-AE1C-D6A7B2CEC9E0}" dt="2023-08-29T23:37:53.291" v="134" actId="1076"/>
          <ac:spMkLst>
            <pc:docMk/>
            <pc:sldMk cId="3842033362" sldId="277"/>
            <ac:spMk id="54" creationId="{3B83AC08-53DE-ABAD-1D87-F1C794C92391}"/>
          </ac:spMkLst>
        </pc:spChg>
        <pc:spChg chg="mod">
          <ac:chgData name="Wolff, Matt (DPH)" userId="1e4d1407-3357-4970-8dc7-a1f46b927bb7" providerId="ADAL" clId="{1A252059-E6CD-4F7F-AE1C-D6A7B2CEC9E0}" dt="2023-08-29T23:37:53.291" v="134" actId="1076"/>
          <ac:spMkLst>
            <pc:docMk/>
            <pc:sldMk cId="3842033362" sldId="277"/>
            <ac:spMk id="56" creationId="{DFA2B977-30D5-FDA9-9F0C-5C4F82337E95}"/>
          </ac:spMkLst>
        </pc:spChg>
        <pc:spChg chg="mod">
          <ac:chgData name="Wolff, Matt (DPH)" userId="1e4d1407-3357-4970-8dc7-a1f46b927bb7" providerId="ADAL" clId="{1A252059-E6CD-4F7F-AE1C-D6A7B2CEC9E0}" dt="2023-08-29T23:37:43.801" v="132" actId="20577"/>
          <ac:spMkLst>
            <pc:docMk/>
            <pc:sldMk cId="3842033362" sldId="277"/>
            <ac:spMk id="57" creationId="{C07431A5-7863-98D9-1E60-2B74C442E43D}"/>
          </ac:spMkLst>
        </pc:spChg>
        <pc:picChg chg="add mod">
          <ac:chgData name="Wolff, Matt (DPH)" userId="1e4d1407-3357-4970-8dc7-a1f46b927bb7" providerId="ADAL" clId="{1A252059-E6CD-4F7F-AE1C-D6A7B2CEC9E0}" dt="2023-08-29T23:38:04.491" v="137" actId="1076"/>
          <ac:picMkLst>
            <pc:docMk/>
            <pc:sldMk cId="3842033362" sldId="277"/>
            <ac:picMk id="2" creationId="{E2C6D102-E6E6-1635-B7D9-9F6FFE597BFB}"/>
          </ac:picMkLst>
        </pc:picChg>
        <pc:picChg chg="del">
          <ac:chgData name="Wolff, Matt (DPH)" userId="1e4d1407-3357-4970-8dc7-a1f46b927bb7" providerId="ADAL" clId="{1A252059-E6CD-4F7F-AE1C-D6A7B2CEC9E0}" dt="2023-08-29T23:37:48.445" v="133" actId="478"/>
          <ac:picMkLst>
            <pc:docMk/>
            <pc:sldMk cId="3842033362" sldId="277"/>
            <ac:picMk id="36" creationId="{CC3EF4A9-4FAB-F138-24E4-916FE2B32ADD}"/>
          </ac:picMkLst>
        </pc:picChg>
        <pc:picChg chg="mod">
          <ac:chgData name="Wolff, Matt (DPH)" userId="1e4d1407-3357-4970-8dc7-a1f46b927bb7" providerId="ADAL" clId="{1A252059-E6CD-4F7F-AE1C-D6A7B2CEC9E0}" dt="2023-08-29T23:37:53.291" v="134" actId="1076"/>
          <ac:picMkLst>
            <pc:docMk/>
            <pc:sldMk cId="3842033362" sldId="277"/>
            <ac:picMk id="48" creationId="{B0A48B5B-0CF8-4B7A-714D-DD1B95F54721}"/>
          </ac:picMkLst>
        </pc:picChg>
        <pc:picChg chg="mod">
          <ac:chgData name="Wolff, Matt (DPH)" userId="1e4d1407-3357-4970-8dc7-a1f46b927bb7" providerId="ADAL" clId="{1A252059-E6CD-4F7F-AE1C-D6A7B2CEC9E0}" dt="2023-08-29T23:37:53.291" v="134" actId="1076"/>
          <ac:picMkLst>
            <pc:docMk/>
            <pc:sldMk cId="3842033362" sldId="277"/>
            <ac:picMk id="50" creationId="{3733D186-3A7C-C67E-6716-57DC0873E88C}"/>
          </ac:picMkLst>
        </pc:picChg>
        <pc:picChg chg="mod">
          <ac:chgData name="Wolff, Matt (DPH)" userId="1e4d1407-3357-4970-8dc7-a1f46b927bb7" providerId="ADAL" clId="{1A252059-E6CD-4F7F-AE1C-D6A7B2CEC9E0}" dt="2023-08-29T23:37:53.291" v="134" actId="1076"/>
          <ac:picMkLst>
            <pc:docMk/>
            <pc:sldMk cId="3842033362" sldId="277"/>
            <ac:picMk id="51" creationId="{B9256EFF-3878-612D-16BD-147F2B68E46F}"/>
          </ac:picMkLst>
        </pc:picChg>
        <pc:picChg chg="mod">
          <ac:chgData name="Wolff, Matt (DPH)" userId="1e4d1407-3357-4970-8dc7-a1f46b927bb7" providerId="ADAL" clId="{1A252059-E6CD-4F7F-AE1C-D6A7B2CEC9E0}" dt="2023-08-29T23:37:53.291" v="134" actId="1076"/>
          <ac:picMkLst>
            <pc:docMk/>
            <pc:sldMk cId="3842033362" sldId="277"/>
            <ac:picMk id="52" creationId="{BF7EE6EC-1F60-F0BF-1CAA-5FBBA595FF92}"/>
          </ac:picMkLst>
        </pc:picChg>
        <pc:picChg chg="mod">
          <ac:chgData name="Wolff, Matt (DPH)" userId="1e4d1407-3357-4970-8dc7-a1f46b927bb7" providerId="ADAL" clId="{1A252059-E6CD-4F7F-AE1C-D6A7B2CEC9E0}" dt="2023-08-29T23:37:53.291" v="134" actId="1076"/>
          <ac:picMkLst>
            <pc:docMk/>
            <pc:sldMk cId="3842033362" sldId="277"/>
            <ac:picMk id="53" creationId="{52D02DF1-1541-DA31-F868-4DD4330B0583}"/>
          </ac:picMkLst>
        </pc:picChg>
      </pc:sldChg>
      <pc:sldChg chg="add">
        <pc:chgData name="Wolff, Matt (DPH)" userId="1e4d1407-3357-4970-8dc7-a1f46b927bb7" providerId="ADAL" clId="{1A252059-E6CD-4F7F-AE1C-D6A7B2CEC9E0}" dt="2023-09-15T23:07:10.962" v="5190"/>
        <pc:sldMkLst>
          <pc:docMk/>
          <pc:sldMk cId="0" sldId="278"/>
        </pc:sldMkLst>
      </pc:sldChg>
      <pc:sldChg chg="delSp modSp add del mod">
        <pc:chgData name="Wolff, Matt (DPH)" userId="1e4d1407-3357-4970-8dc7-a1f46b927bb7" providerId="ADAL" clId="{1A252059-E6CD-4F7F-AE1C-D6A7B2CEC9E0}" dt="2023-09-12T19:05:12.051" v="1061" actId="47"/>
        <pc:sldMkLst>
          <pc:docMk/>
          <pc:sldMk cId="2297130021" sldId="278"/>
        </pc:sldMkLst>
        <pc:spChg chg="mod">
          <ac:chgData name="Wolff, Matt (DPH)" userId="1e4d1407-3357-4970-8dc7-a1f46b927bb7" providerId="ADAL" clId="{1A252059-E6CD-4F7F-AE1C-D6A7B2CEC9E0}" dt="2023-08-29T23:41:59.630" v="193" actId="1076"/>
          <ac:spMkLst>
            <pc:docMk/>
            <pc:sldMk cId="2297130021" sldId="278"/>
            <ac:spMk id="2" creationId="{99A9E962-FB5B-DC22-4857-2945594FFF09}"/>
          </ac:spMkLst>
        </pc:spChg>
        <pc:spChg chg="mod">
          <ac:chgData name="Wolff, Matt (DPH)" userId="1e4d1407-3357-4970-8dc7-a1f46b927bb7" providerId="ADAL" clId="{1A252059-E6CD-4F7F-AE1C-D6A7B2CEC9E0}" dt="2023-08-29T23:42:23.812" v="198" actId="14100"/>
          <ac:spMkLst>
            <pc:docMk/>
            <pc:sldMk cId="2297130021" sldId="278"/>
            <ac:spMk id="3" creationId="{D0837BFD-7691-9C8C-024B-33BE455284BE}"/>
          </ac:spMkLst>
        </pc:spChg>
        <pc:spChg chg="mod">
          <ac:chgData name="Wolff, Matt (DPH)" userId="1e4d1407-3357-4970-8dc7-a1f46b927bb7" providerId="ADAL" clId="{1A252059-E6CD-4F7F-AE1C-D6A7B2CEC9E0}" dt="2023-08-29T23:42:10.942" v="195" actId="1076"/>
          <ac:spMkLst>
            <pc:docMk/>
            <pc:sldMk cId="2297130021" sldId="278"/>
            <ac:spMk id="4" creationId="{737A2E1F-3487-B9CA-5399-780A42107F1B}"/>
          </ac:spMkLst>
        </pc:spChg>
        <pc:spChg chg="mod">
          <ac:chgData name="Wolff, Matt (DPH)" userId="1e4d1407-3357-4970-8dc7-a1f46b927bb7" providerId="ADAL" clId="{1A252059-E6CD-4F7F-AE1C-D6A7B2CEC9E0}" dt="2023-08-29T23:41:59.630" v="193" actId="1076"/>
          <ac:spMkLst>
            <pc:docMk/>
            <pc:sldMk cId="2297130021" sldId="278"/>
            <ac:spMk id="8" creationId="{ACDFAEB1-EB9A-0356-E101-3E8B42C3F859}"/>
          </ac:spMkLst>
        </pc:spChg>
        <pc:spChg chg="mod">
          <ac:chgData name="Wolff, Matt (DPH)" userId="1e4d1407-3357-4970-8dc7-a1f46b927bb7" providerId="ADAL" clId="{1A252059-E6CD-4F7F-AE1C-D6A7B2CEC9E0}" dt="2023-08-29T23:41:59.630" v="193" actId="1076"/>
          <ac:spMkLst>
            <pc:docMk/>
            <pc:sldMk cId="2297130021" sldId="278"/>
            <ac:spMk id="9" creationId="{48AC3CE8-F709-CDEE-9A3A-D1D6FC508077}"/>
          </ac:spMkLst>
        </pc:spChg>
        <pc:spChg chg="mod">
          <ac:chgData name="Wolff, Matt (DPH)" userId="1e4d1407-3357-4970-8dc7-a1f46b927bb7" providerId="ADAL" clId="{1A252059-E6CD-4F7F-AE1C-D6A7B2CEC9E0}" dt="2023-08-29T23:42:20.581" v="197" actId="14100"/>
          <ac:spMkLst>
            <pc:docMk/>
            <pc:sldMk cId="2297130021" sldId="278"/>
            <ac:spMk id="10" creationId="{1FC85279-6A7B-8944-FE8A-64E8CE5F056A}"/>
          </ac:spMkLst>
        </pc:spChg>
        <pc:spChg chg="del">
          <ac:chgData name="Wolff, Matt (DPH)" userId="1e4d1407-3357-4970-8dc7-a1f46b927bb7" providerId="ADAL" clId="{1A252059-E6CD-4F7F-AE1C-D6A7B2CEC9E0}" dt="2023-08-29T23:40:47" v="180" actId="478"/>
          <ac:spMkLst>
            <pc:docMk/>
            <pc:sldMk cId="2297130021" sldId="278"/>
            <ac:spMk id="11" creationId="{6A521867-FE29-9415-4B1F-AE7BC42D2C95}"/>
          </ac:spMkLst>
        </pc:spChg>
        <pc:spChg chg="del">
          <ac:chgData name="Wolff, Matt (DPH)" userId="1e4d1407-3357-4970-8dc7-a1f46b927bb7" providerId="ADAL" clId="{1A252059-E6CD-4F7F-AE1C-D6A7B2CEC9E0}" dt="2023-08-29T23:40:47" v="180" actId="478"/>
          <ac:spMkLst>
            <pc:docMk/>
            <pc:sldMk cId="2297130021" sldId="278"/>
            <ac:spMk id="17" creationId="{52CD12CC-3CEB-5A4C-D774-EEE524EC72EF}"/>
          </ac:spMkLst>
        </pc:spChg>
        <pc:spChg chg="del">
          <ac:chgData name="Wolff, Matt (DPH)" userId="1e4d1407-3357-4970-8dc7-a1f46b927bb7" providerId="ADAL" clId="{1A252059-E6CD-4F7F-AE1C-D6A7B2CEC9E0}" dt="2023-08-29T23:40:47" v="180" actId="478"/>
          <ac:spMkLst>
            <pc:docMk/>
            <pc:sldMk cId="2297130021" sldId="278"/>
            <ac:spMk id="18" creationId="{009726A6-77DB-FD4D-AA50-483ACB433268}"/>
          </ac:spMkLst>
        </pc:spChg>
      </pc:sldChg>
      <pc:sldChg chg="addSp delSp modSp add del mod ord modNotesTx">
        <pc:chgData name="Wolff, Matt (DPH)" userId="1e4d1407-3357-4970-8dc7-a1f46b927bb7" providerId="ADAL" clId="{1A252059-E6CD-4F7F-AE1C-D6A7B2CEC9E0}" dt="2023-09-12T17:47:45.759" v="818" actId="207"/>
        <pc:sldMkLst>
          <pc:docMk/>
          <pc:sldMk cId="2927901139" sldId="279"/>
        </pc:sldMkLst>
        <pc:spChg chg="add del mod">
          <ac:chgData name="Wolff, Matt (DPH)" userId="1e4d1407-3357-4970-8dc7-a1f46b927bb7" providerId="ADAL" clId="{1A252059-E6CD-4F7F-AE1C-D6A7B2CEC9E0}" dt="2023-09-06T23:47:58.264" v="419" actId="478"/>
          <ac:spMkLst>
            <pc:docMk/>
            <pc:sldMk cId="2927901139" sldId="279"/>
            <ac:spMk id="2" creationId="{0E16389A-4830-C439-46ED-D6B1CD0C3D7E}"/>
          </ac:spMkLst>
        </pc:spChg>
        <pc:spChg chg="add del mod">
          <ac:chgData name="Wolff, Matt (DPH)" userId="1e4d1407-3357-4970-8dc7-a1f46b927bb7" providerId="ADAL" clId="{1A252059-E6CD-4F7F-AE1C-D6A7B2CEC9E0}" dt="2023-09-07T00:03:52.210" v="425" actId="478"/>
          <ac:spMkLst>
            <pc:docMk/>
            <pc:sldMk cId="2927901139" sldId="279"/>
            <ac:spMk id="5" creationId="{8D037A23-AFBD-4E95-0028-57A7DFFE9EDB}"/>
          </ac:spMkLst>
        </pc:spChg>
        <pc:spChg chg="add del mod">
          <ac:chgData name="Wolff, Matt (DPH)" userId="1e4d1407-3357-4970-8dc7-a1f46b927bb7" providerId="ADAL" clId="{1A252059-E6CD-4F7F-AE1C-D6A7B2CEC9E0}" dt="2023-09-07T00:04:14.798" v="428" actId="478"/>
          <ac:spMkLst>
            <pc:docMk/>
            <pc:sldMk cId="2927901139" sldId="279"/>
            <ac:spMk id="7" creationId="{8977ABC1-8CFB-005B-7338-5F92E693483B}"/>
          </ac:spMkLst>
        </pc:spChg>
        <pc:spChg chg="add del mod">
          <ac:chgData name="Wolff, Matt (DPH)" userId="1e4d1407-3357-4970-8dc7-a1f46b927bb7" providerId="ADAL" clId="{1A252059-E6CD-4F7F-AE1C-D6A7B2CEC9E0}" dt="2023-09-07T00:04:44.949" v="432" actId="478"/>
          <ac:spMkLst>
            <pc:docMk/>
            <pc:sldMk cId="2927901139" sldId="279"/>
            <ac:spMk id="8" creationId="{CBA5E69B-C291-6E44-BAB2-CBB0E9D9F3A1}"/>
          </ac:spMkLst>
        </pc:spChg>
        <pc:graphicFrameChg chg="mod">
          <ac:chgData name="Wolff, Matt (DPH)" userId="1e4d1407-3357-4970-8dc7-a1f46b927bb7" providerId="ADAL" clId="{1A252059-E6CD-4F7F-AE1C-D6A7B2CEC9E0}" dt="2023-09-12T17:47:45.759" v="818" actId="207"/>
          <ac:graphicFrameMkLst>
            <pc:docMk/>
            <pc:sldMk cId="2927901139" sldId="279"/>
            <ac:graphicFrameMk id="2" creationId="{750ED919-4E7B-B8A1-2ED6-ABC983F1DC41}"/>
          </ac:graphicFrameMkLst>
        </pc:graphicFrameChg>
        <pc:graphicFrameChg chg="add mod">
          <ac:chgData name="Wolff, Matt (DPH)" userId="1e4d1407-3357-4970-8dc7-a1f46b927bb7" providerId="ADAL" clId="{1A252059-E6CD-4F7F-AE1C-D6A7B2CEC9E0}" dt="2023-09-07T00:08:51.777" v="477"/>
          <ac:graphicFrameMkLst>
            <pc:docMk/>
            <pc:sldMk cId="2927901139" sldId="279"/>
            <ac:graphicFrameMk id="3" creationId="{A07C8783-4C2C-4B00-990D-E3BEE78F6004}"/>
          </ac:graphicFrameMkLst>
        </pc:graphicFrameChg>
        <pc:graphicFrameChg chg="del">
          <ac:chgData name="Wolff, Matt (DPH)" userId="1e4d1407-3357-4970-8dc7-a1f46b927bb7" providerId="ADAL" clId="{1A252059-E6CD-4F7F-AE1C-D6A7B2CEC9E0}" dt="2023-09-06T23:35:09.268" v="359" actId="478"/>
          <ac:graphicFrameMkLst>
            <pc:docMk/>
            <pc:sldMk cId="2927901139" sldId="279"/>
            <ac:graphicFrameMk id="4" creationId="{5827512B-7715-96F3-46A1-1A35147DED14}"/>
          </ac:graphicFrameMkLst>
        </pc:graphicFrameChg>
      </pc:sldChg>
      <pc:sldChg chg="addSp delSp modSp add del mod ord">
        <pc:chgData name="Wolff, Matt (DPH)" userId="1e4d1407-3357-4970-8dc7-a1f46b927bb7" providerId="ADAL" clId="{1A252059-E6CD-4F7F-AE1C-D6A7B2CEC9E0}" dt="2023-09-12T18:46:28.051" v="1049" actId="47"/>
        <pc:sldMkLst>
          <pc:docMk/>
          <pc:sldMk cId="3942205934" sldId="280"/>
        </pc:sldMkLst>
        <pc:spChg chg="del">
          <ac:chgData name="Wolff, Matt (DPH)" userId="1e4d1407-3357-4970-8dc7-a1f46b927bb7" providerId="ADAL" clId="{1A252059-E6CD-4F7F-AE1C-D6A7B2CEC9E0}" dt="2023-09-12T17:20:18.066" v="495" actId="478"/>
          <ac:spMkLst>
            <pc:docMk/>
            <pc:sldMk cId="3942205934" sldId="280"/>
            <ac:spMk id="2" creationId="{C3785CEB-878B-1A16-57A9-461E085D47FB}"/>
          </ac:spMkLst>
        </pc:spChg>
        <pc:spChg chg="del">
          <ac:chgData name="Wolff, Matt (DPH)" userId="1e4d1407-3357-4970-8dc7-a1f46b927bb7" providerId="ADAL" clId="{1A252059-E6CD-4F7F-AE1C-D6A7B2CEC9E0}" dt="2023-09-12T17:20:18.066" v="495" actId="478"/>
          <ac:spMkLst>
            <pc:docMk/>
            <pc:sldMk cId="3942205934" sldId="280"/>
            <ac:spMk id="4" creationId="{42DB6F35-23F1-D4C5-3F23-54B34222621B}"/>
          </ac:spMkLst>
        </pc:spChg>
        <pc:spChg chg="mod">
          <ac:chgData name="Wolff, Matt (DPH)" userId="1e4d1407-3357-4970-8dc7-a1f46b927bb7" providerId="ADAL" clId="{1A252059-E6CD-4F7F-AE1C-D6A7B2CEC9E0}" dt="2023-09-12T17:20:34.051" v="544" actId="14100"/>
          <ac:spMkLst>
            <pc:docMk/>
            <pc:sldMk cId="3942205934" sldId="280"/>
            <ac:spMk id="6" creationId="{D0B99ED4-8E03-7E14-1347-B0F987E4CD07}"/>
          </ac:spMkLst>
        </pc:spChg>
        <pc:picChg chg="add mod">
          <ac:chgData name="Wolff, Matt (DPH)" userId="1e4d1407-3357-4970-8dc7-a1f46b927bb7" providerId="ADAL" clId="{1A252059-E6CD-4F7F-AE1C-D6A7B2CEC9E0}" dt="2023-09-12T17:21:01.914" v="552" actId="14100"/>
          <ac:picMkLst>
            <pc:docMk/>
            <pc:sldMk cId="3942205934" sldId="280"/>
            <ac:picMk id="9" creationId="{CEA368E7-B6B0-5E76-6E23-D6B1884870B3}"/>
          </ac:picMkLst>
        </pc:picChg>
      </pc:sldChg>
      <pc:sldChg chg="modSp add mod">
        <pc:chgData name="Wolff, Matt (DPH)" userId="1e4d1407-3357-4970-8dc7-a1f46b927bb7" providerId="ADAL" clId="{1A252059-E6CD-4F7F-AE1C-D6A7B2CEC9E0}" dt="2023-09-15T23:08:14.065" v="5196" actId="1076"/>
        <pc:sldMkLst>
          <pc:docMk/>
          <pc:sldMk cId="0" sldId="281"/>
        </pc:sldMkLst>
        <pc:spChg chg="mod">
          <ac:chgData name="Wolff, Matt (DPH)" userId="1e4d1407-3357-4970-8dc7-a1f46b927bb7" providerId="ADAL" clId="{1A252059-E6CD-4F7F-AE1C-D6A7B2CEC9E0}" dt="2023-09-15T23:08:14.065" v="5196" actId="1076"/>
          <ac:spMkLst>
            <pc:docMk/>
            <pc:sldMk cId="0" sldId="281"/>
            <ac:spMk id="4" creationId="{61B07DCE-50EF-9A22-B540-F97DC55FA108}"/>
          </ac:spMkLst>
        </pc:spChg>
      </pc:sldChg>
      <pc:sldChg chg="delSp add del mod">
        <pc:chgData name="Wolff, Matt (DPH)" userId="1e4d1407-3357-4970-8dc7-a1f46b927bb7" providerId="ADAL" clId="{1A252059-E6CD-4F7F-AE1C-D6A7B2CEC9E0}" dt="2023-09-12T18:46:32.226" v="1052" actId="47"/>
        <pc:sldMkLst>
          <pc:docMk/>
          <pc:sldMk cId="3846793809" sldId="281"/>
        </pc:sldMkLst>
        <pc:picChg chg="del">
          <ac:chgData name="Wolff, Matt (DPH)" userId="1e4d1407-3357-4970-8dc7-a1f46b927bb7" providerId="ADAL" clId="{1A252059-E6CD-4F7F-AE1C-D6A7B2CEC9E0}" dt="2023-09-12T17:21:18.796" v="554" actId="478"/>
          <ac:picMkLst>
            <pc:docMk/>
            <pc:sldMk cId="3846793809" sldId="281"/>
            <ac:picMk id="9" creationId="{CEA368E7-B6B0-5E76-6E23-D6B1884870B3}"/>
          </ac:picMkLst>
        </pc:picChg>
      </pc:sldChg>
      <pc:sldChg chg="add del">
        <pc:chgData name="Wolff, Matt (DPH)" userId="1e4d1407-3357-4970-8dc7-a1f46b927bb7" providerId="ADAL" clId="{1A252059-E6CD-4F7F-AE1C-D6A7B2CEC9E0}" dt="2023-09-12T18:46:28.967" v="1050" actId="47"/>
        <pc:sldMkLst>
          <pc:docMk/>
          <pc:sldMk cId="1567044191" sldId="282"/>
        </pc:sldMkLst>
      </pc:sldChg>
      <pc:sldChg chg="modSp add mod ord">
        <pc:chgData name="Wolff, Matt (DPH)" userId="1e4d1407-3357-4970-8dc7-a1f46b927bb7" providerId="ADAL" clId="{1A252059-E6CD-4F7F-AE1C-D6A7B2CEC9E0}" dt="2023-09-12T17:47:19.577" v="817" actId="1076"/>
        <pc:sldMkLst>
          <pc:docMk/>
          <pc:sldMk cId="2670855244" sldId="283"/>
        </pc:sldMkLst>
        <pc:spChg chg="mod">
          <ac:chgData name="Wolff, Matt (DPH)" userId="1e4d1407-3357-4970-8dc7-a1f46b927bb7" providerId="ADAL" clId="{1A252059-E6CD-4F7F-AE1C-D6A7B2CEC9E0}" dt="2023-09-12T17:40:58.213" v="808" actId="2711"/>
          <ac:spMkLst>
            <pc:docMk/>
            <pc:sldMk cId="2670855244" sldId="283"/>
            <ac:spMk id="9" creationId="{ACC6465F-7CF1-7A09-7384-9FCCD54E5F4D}"/>
          </ac:spMkLst>
        </pc:spChg>
        <pc:spChg chg="mod">
          <ac:chgData name="Wolff, Matt (DPH)" userId="1e4d1407-3357-4970-8dc7-a1f46b927bb7" providerId="ADAL" clId="{1A252059-E6CD-4F7F-AE1C-D6A7B2CEC9E0}" dt="2023-09-12T17:47:19.577" v="817" actId="1076"/>
          <ac:spMkLst>
            <pc:docMk/>
            <pc:sldMk cId="2670855244" sldId="283"/>
            <ac:spMk id="10" creationId="{40588559-8F02-96A0-2C34-49FDCDBAA876}"/>
          </ac:spMkLst>
        </pc:spChg>
        <pc:spChg chg="mod">
          <ac:chgData name="Wolff, Matt (DPH)" userId="1e4d1407-3357-4970-8dc7-a1f46b927bb7" providerId="ADAL" clId="{1A252059-E6CD-4F7F-AE1C-D6A7B2CEC9E0}" dt="2023-09-12T17:40:58.213" v="808" actId="2711"/>
          <ac:spMkLst>
            <pc:docMk/>
            <pc:sldMk cId="2670855244" sldId="283"/>
            <ac:spMk id="11" creationId="{C0A392BC-BEF4-4D57-4E60-76D9A335EE67}"/>
          </ac:spMkLst>
        </pc:spChg>
        <pc:spChg chg="mod">
          <ac:chgData name="Wolff, Matt (DPH)" userId="1e4d1407-3357-4970-8dc7-a1f46b927bb7" providerId="ADAL" clId="{1A252059-E6CD-4F7F-AE1C-D6A7B2CEC9E0}" dt="2023-09-12T17:47:19.577" v="817" actId="1076"/>
          <ac:spMkLst>
            <pc:docMk/>
            <pc:sldMk cId="2670855244" sldId="283"/>
            <ac:spMk id="17" creationId="{1147883C-E0F4-FC99-4BB4-0DAF08E44F10}"/>
          </ac:spMkLst>
        </pc:spChg>
        <pc:spChg chg="mod">
          <ac:chgData name="Wolff, Matt (DPH)" userId="1e4d1407-3357-4970-8dc7-a1f46b927bb7" providerId="ADAL" clId="{1A252059-E6CD-4F7F-AE1C-D6A7B2CEC9E0}" dt="2023-09-12T17:40:58.213" v="808" actId="2711"/>
          <ac:spMkLst>
            <pc:docMk/>
            <pc:sldMk cId="2670855244" sldId="283"/>
            <ac:spMk id="20" creationId="{57E7AEE7-426A-F5B8-597C-523127150C44}"/>
          </ac:spMkLst>
        </pc:spChg>
        <pc:spChg chg="mod">
          <ac:chgData name="Wolff, Matt (DPH)" userId="1e4d1407-3357-4970-8dc7-a1f46b927bb7" providerId="ADAL" clId="{1A252059-E6CD-4F7F-AE1C-D6A7B2CEC9E0}" dt="2023-09-12T17:47:19.577" v="817" actId="1076"/>
          <ac:spMkLst>
            <pc:docMk/>
            <pc:sldMk cId="2670855244" sldId="283"/>
            <ac:spMk id="22" creationId="{DC45C3B2-E2C6-C64B-B91E-0F655B18464F}"/>
          </ac:spMkLst>
        </pc:spChg>
        <pc:spChg chg="mod">
          <ac:chgData name="Wolff, Matt (DPH)" userId="1e4d1407-3357-4970-8dc7-a1f46b927bb7" providerId="ADAL" clId="{1A252059-E6CD-4F7F-AE1C-D6A7B2CEC9E0}" dt="2023-09-12T17:40:58.213" v="808" actId="2711"/>
          <ac:spMkLst>
            <pc:docMk/>
            <pc:sldMk cId="2670855244" sldId="283"/>
            <ac:spMk id="24" creationId="{A10642DB-7C8E-5CDC-4E95-58CA24BFF991}"/>
          </ac:spMkLst>
        </pc:spChg>
        <pc:spChg chg="mod">
          <ac:chgData name="Wolff, Matt (DPH)" userId="1e4d1407-3357-4970-8dc7-a1f46b927bb7" providerId="ADAL" clId="{1A252059-E6CD-4F7F-AE1C-D6A7B2CEC9E0}" dt="2023-09-12T17:47:19.577" v="817" actId="1076"/>
          <ac:spMkLst>
            <pc:docMk/>
            <pc:sldMk cId="2670855244" sldId="283"/>
            <ac:spMk id="26" creationId="{1A6B0344-E0F4-94E8-A5B1-2FD4F4232EE1}"/>
          </ac:spMkLst>
        </pc:spChg>
        <pc:spChg chg="mod">
          <ac:chgData name="Wolff, Matt (DPH)" userId="1e4d1407-3357-4970-8dc7-a1f46b927bb7" providerId="ADAL" clId="{1A252059-E6CD-4F7F-AE1C-D6A7B2CEC9E0}" dt="2023-09-12T17:41:43.431" v="812" actId="113"/>
          <ac:spMkLst>
            <pc:docMk/>
            <pc:sldMk cId="2670855244" sldId="283"/>
            <ac:spMk id="57" creationId="{C07431A5-7863-98D9-1E60-2B74C442E43D}"/>
          </ac:spMkLst>
        </pc:spChg>
        <pc:grpChg chg="mod">
          <ac:chgData name="Wolff, Matt (DPH)" userId="1e4d1407-3357-4970-8dc7-a1f46b927bb7" providerId="ADAL" clId="{1A252059-E6CD-4F7F-AE1C-D6A7B2CEC9E0}" dt="2023-09-12T17:47:19.577" v="817" actId="1076"/>
          <ac:grpSpMkLst>
            <pc:docMk/>
            <pc:sldMk cId="2670855244" sldId="283"/>
            <ac:grpSpMk id="2" creationId="{B99C4A62-EC0D-C7F3-8EC9-92C49388EF34}"/>
          </ac:grpSpMkLst>
        </pc:grpChg>
        <pc:grpChg chg="mod">
          <ac:chgData name="Wolff, Matt (DPH)" userId="1e4d1407-3357-4970-8dc7-a1f46b927bb7" providerId="ADAL" clId="{1A252059-E6CD-4F7F-AE1C-D6A7B2CEC9E0}" dt="2023-09-12T17:47:19.577" v="817" actId="1076"/>
          <ac:grpSpMkLst>
            <pc:docMk/>
            <pc:sldMk cId="2670855244" sldId="283"/>
            <ac:grpSpMk id="3" creationId="{28A92A97-CE43-03B2-3FC9-09002F92B3CB}"/>
          </ac:grpSpMkLst>
        </pc:grpChg>
      </pc:sldChg>
      <pc:sldChg chg="add del">
        <pc:chgData name="Wolff, Matt (DPH)" userId="1e4d1407-3357-4970-8dc7-a1f46b927bb7" providerId="ADAL" clId="{1A252059-E6CD-4F7F-AE1C-D6A7B2CEC9E0}" dt="2023-09-12T18:46:30.357" v="1051" actId="47"/>
        <pc:sldMkLst>
          <pc:docMk/>
          <pc:sldMk cId="3684251278" sldId="284"/>
        </pc:sldMkLst>
      </pc:sldChg>
      <pc:sldChg chg="addSp delSp modSp add mod">
        <pc:chgData name="Wolff, Matt (DPH)" userId="1e4d1407-3357-4970-8dc7-a1f46b927bb7" providerId="ADAL" clId="{1A252059-E6CD-4F7F-AE1C-D6A7B2CEC9E0}" dt="2023-09-12T17:55:01.018" v="824"/>
        <pc:sldMkLst>
          <pc:docMk/>
          <pc:sldMk cId="2125896398" sldId="285"/>
        </pc:sldMkLst>
        <pc:spChg chg="mod">
          <ac:chgData name="Wolff, Matt (DPH)" userId="1e4d1407-3357-4970-8dc7-a1f46b927bb7" providerId="ADAL" clId="{1A252059-E6CD-4F7F-AE1C-D6A7B2CEC9E0}" dt="2023-09-12T17:30:03.224" v="693" actId="5793"/>
          <ac:spMkLst>
            <pc:docMk/>
            <pc:sldMk cId="2125896398" sldId="285"/>
            <ac:spMk id="2" creationId="{00000000-0000-0000-0000-000000000000}"/>
          </ac:spMkLst>
        </pc:spChg>
        <pc:spChg chg="add del mod">
          <ac:chgData name="Wolff, Matt (DPH)" userId="1e4d1407-3357-4970-8dc7-a1f46b927bb7" providerId="ADAL" clId="{1A252059-E6CD-4F7F-AE1C-D6A7B2CEC9E0}" dt="2023-09-12T17:55:01.018" v="824"/>
          <ac:spMkLst>
            <pc:docMk/>
            <pc:sldMk cId="2125896398" sldId="285"/>
            <ac:spMk id="3" creationId="{477C5679-0FBF-D911-86BD-2905465FE592}"/>
          </ac:spMkLst>
        </pc:spChg>
      </pc:sldChg>
      <pc:sldChg chg="addSp delSp modSp add mod">
        <pc:chgData name="Wolff, Matt (DPH)" userId="1e4d1407-3357-4970-8dc7-a1f46b927bb7" providerId="ADAL" clId="{1A252059-E6CD-4F7F-AE1C-D6A7B2CEC9E0}" dt="2023-09-12T17:34:37.159" v="761" actId="2711"/>
        <pc:sldMkLst>
          <pc:docMk/>
          <pc:sldMk cId="1107749669" sldId="286"/>
        </pc:sldMkLst>
        <pc:spChg chg="add mod">
          <ac:chgData name="Wolff, Matt (DPH)" userId="1e4d1407-3357-4970-8dc7-a1f46b927bb7" providerId="ADAL" clId="{1A252059-E6CD-4F7F-AE1C-D6A7B2CEC9E0}" dt="2023-09-12T17:32:50.769" v="728" actId="20577"/>
          <ac:spMkLst>
            <pc:docMk/>
            <pc:sldMk cId="1107749669" sldId="286"/>
            <ac:spMk id="2" creationId="{B43C3C2E-C729-2F42-65A9-F37D89EE4E1D}"/>
          </ac:spMkLst>
        </pc:spChg>
        <pc:spChg chg="mod">
          <ac:chgData name="Wolff, Matt (DPH)" userId="1e4d1407-3357-4970-8dc7-a1f46b927bb7" providerId="ADAL" clId="{1A252059-E6CD-4F7F-AE1C-D6A7B2CEC9E0}" dt="2023-09-12T17:34:37.159" v="761" actId="2711"/>
          <ac:spMkLst>
            <pc:docMk/>
            <pc:sldMk cId="1107749669" sldId="286"/>
            <ac:spMk id="11" creationId="{6A521867-FE29-9415-4B1F-AE7BC42D2C95}"/>
          </ac:spMkLst>
        </pc:spChg>
        <pc:spChg chg="del mod">
          <ac:chgData name="Wolff, Matt (DPH)" userId="1e4d1407-3357-4970-8dc7-a1f46b927bb7" providerId="ADAL" clId="{1A252059-E6CD-4F7F-AE1C-D6A7B2CEC9E0}" dt="2023-09-12T17:32:40.848" v="710" actId="478"/>
          <ac:spMkLst>
            <pc:docMk/>
            <pc:sldMk cId="1107749669" sldId="286"/>
            <ac:spMk id="17" creationId="{52CD12CC-3CEB-5A4C-D774-EEE524EC72EF}"/>
          </ac:spMkLst>
        </pc:spChg>
        <pc:spChg chg="mod">
          <ac:chgData name="Wolff, Matt (DPH)" userId="1e4d1407-3357-4970-8dc7-a1f46b927bb7" providerId="ADAL" clId="{1A252059-E6CD-4F7F-AE1C-D6A7B2CEC9E0}" dt="2023-09-12T17:30:33.453" v="696" actId="1076"/>
          <ac:spMkLst>
            <pc:docMk/>
            <pc:sldMk cId="1107749669" sldId="286"/>
            <ac:spMk id="18" creationId="{009726A6-77DB-FD4D-AA50-483ACB433268}"/>
          </ac:spMkLst>
        </pc:spChg>
      </pc:sldChg>
      <pc:sldChg chg="add del">
        <pc:chgData name="Wolff, Matt (DPH)" userId="1e4d1407-3357-4970-8dc7-a1f46b927bb7" providerId="ADAL" clId="{1A252059-E6CD-4F7F-AE1C-D6A7B2CEC9E0}" dt="2023-09-12T17:39:09.707" v="805" actId="47"/>
        <pc:sldMkLst>
          <pc:docMk/>
          <pc:sldMk cId="4000608574" sldId="287"/>
        </pc:sldMkLst>
      </pc:sldChg>
      <pc:sldChg chg="addSp modSp add mod ord">
        <pc:chgData name="Wolff, Matt (DPH)" userId="1e4d1407-3357-4970-8dc7-a1f46b927bb7" providerId="ADAL" clId="{1A252059-E6CD-4F7F-AE1C-D6A7B2CEC9E0}" dt="2023-09-12T20:55:01.391" v="3656" actId="1076"/>
        <pc:sldMkLst>
          <pc:docMk/>
          <pc:sldMk cId="1035766499" sldId="288"/>
        </pc:sldMkLst>
        <pc:spChg chg="mod">
          <ac:chgData name="Wolff, Matt (DPH)" userId="1e4d1407-3357-4970-8dc7-a1f46b927bb7" providerId="ADAL" clId="{1A252059-E6CD-4F7F-AE1C-D6A7B2CEC9E0}" dt="2023-09-12T17:38:41.013" v="802" actId="1076"/>
          <ac:spMkLst>
            <pc:docMk/>
            <pc:sldMk cId="1035766499" sldId="288"/>
            <ac:spMk id="2" creationId="{99A9E962-FB5B-DC22-4857-2945594FFF09}"/>
          </ac:spMkLst>
        </pc:spChg>
        <pc:spChg chg="mod">
          <ac:chgData name="Wolff, Matt (DPH)" userId="1e4d1407-3357-4970-8dc7-a1f46b927bb7" providerId="ADAL" clId="{1A252059-E6CD-4F7F-AE1C-D6A7B2CEC9E0}" dt="2023-09-12T17:38:41.013" v="802" actId="1076"/>
          <ac:spMkLst>
            <pc:docMk/>
            <pc:sldMk cId="1035766499" sldId="288"/>
            <ac:spMk id="3" creationId="{D0837BFD-7691-9C8C-024B-33BE455284BE}"/>
          </ac:spMkLst>
        </pc:spChg>
        <pc:spChg chg="mod">
          <ac:chgData name="Wolff, Matt (DPH)" userId="1e4d1407-3357-4970-8dc7-a1f46b927bb7" providerId="ADAL" clId="{1A252059-E6CD-4F7F-AE1C-D6A7B2CEC9E0}" dt="2023-09-12T17:38:41.013" v="802" actId="1076"/>
          <ac:spMkLst>
            <pc:docMk/>
            <pc:sldMk cId="1035766499" sldId="288"/>
            <ac:spMk id="4" creationId="{737A2E1F-3487-B9CA-5399-780A42107F1B}"/>
          </ac:spMkLst>
        </pc:spChg>
        <pc:spChg chg="mod">
          <ac:chgData name="Wolff, Matt (DPH)" userId="1e4d1407-3357-4970-8dc7-a1f46b927bb7" providerId="ADAL" clId="{1A252059-E6CD-4F7F-AE1C-D6A7B2CEC9E0}" dt="2023-09-12T17:37:25.953" v="784" actId="1076"/>
          <ac:spMkLst>
            <pc:docMk/>
            <pc:sldMk cId="1035766499" sldId="288"/>
            <ac:spMk id="5" creationId="{7240593C-C007-3150-FDB7-A100E334ACD0}"/>
          </ac:spMkLst>
        </pc:spChg>
        <pc:spChg chg="add mod">
          <ac:chgData name="Wolff, Matt (DPH)" userId="1e4d1407-3357-4970-8dc7-a1f46b927bb7" providerId="ADAL" clId="{1A252059-E6CD-4F7F-AE1C-D6A7B2CEC9E0}" dt="2023-09-12T17:38:41.013" v="802" actId="1076"/>
          <ac:spMkLst>
            <pc:docMk/>
            <pc:sldMk cId="1035766499" sldId="288"/>
            <ac:spMk id="7" creationId="{7B0B2454-C312-D54B-3285-CCE56D5E9578}"/>
          </ac:spMkLst>
        </pc:spChg>
        <pc:spChg chg="mod">
          <ac:chgData name="Wolff, Matt (DPH)" userId="1e4d1407-3357-4970-8dc7-a1f46b927bb7" providerId="ADAL" clId="{1A252059-E6CD-4F7F-AE1C-D6A7B2CEC9E0}" dt="2023-09-12T17:38:41.013" v="802" actId="1076"/>
          <ac:spMkLst>
            <pc:docMk/>
            <pc:sldMk cId="1035766499" sldId="288"/>
            <ac:spMk id="8" creationId="{ACDFAEB1-EB9A-0356-E101-3E8B42C3F859}"/>
          </ac:spMkLst>
        </pc:spChg>
        <pc:spChg chg="mod">
          <ac:chgData name="Wolff, Matt (DPH)" userId="1e4d1407-3357-4970-8dc7-a1f46b927bb7" providerId="ADAL" clId="{1A252059-E6CD-4F7F-AE1C-D6A7B2CEC9E0}" dt="2023-09-12T17:38:41.013" v="802" actId="1076"/>
          <ac:spMkLst>
            <pc:docMk/>
            <pc:sldMk cId="1035766499" sldId="288"/>
            <ac:spMk id="9" creationId="{48AC3CE8-F709-CDEE-9A3A-D1D6FC508077}"/>
          </ac:spMkLst>
        </pc:spChg>
        <pc:spChg chg="mod">
          <ac:chgData name="Wolff, Matt (DPH)" userId="1e4d1407-3357-4970-8dc7-a1f46b927bb7" providerId="ADAL" clId="{1A252059-E6CD-4F7F-AE1C-D6A7B2CEC9E0}" dt="2023-09-12T17:38:41.013" v="802" actId="1076"/>
          <ac:spMkLst>
            <pc:docMk/>
            <pc:sldMk cId="1035766499" sldId="288"/>
            <ac:spMk id="10" creationId="{1FC85279-6A7B-8944-FE8A-64E8CE5F056A}"/>
          </ac:spMkLst>
        </pc:spChg>
        <pc:spChg chg="add mod">
          <ac:chgData name="Wolff, Matt (DPH)" userId="1e4d1407-3357-4970-8dc7-a1f46b927bb7" providerId="ADAL" clId="{1A252059-E6CD-4F7F-AE1C-D6A7B2CEC9E0}" dt="2023-09-12T20:55:01.391" v="3656" actId="1076"/>
          <ac:spMkLst>
            <pc:docMk/>
            <pc:sldMk cId="1035766499" sldId="288"/>
            <ac:spMk id="11" creationId="{47131B56-F454-28DD-D594-67E660AF412F}"/>
          </ac:spMkLst>
        </pc:spChg>
      </pc:sldChg>
      <pc:sldChg chg="modSp add mod ord">
        <pc:chgData name="Wolff, Matt (DPH)" userId="1e4d1407-3357-4970-8dc7-a1f46b927bb7" providerId="ADAL" clId="{1A252059-E6CD-4F7F-AE1C-D6A7B2CEC9E0}" dt="2023-09-12T17:55:20.351" v="857" actId="20577"/>
        <pc:sldMkLst>
          <pc:docMk/>
          <pc:sldMk cId="847483866" sldId="289"/>
        </pc:sldMkLst>
        <pc:spChg chg="mod">
          <ac:chgData name="Wolff, Matt (DPH)" userId="1e4d1407-3357-4970-8dc7-a1f46b927bb7" providerId="ADAL" clId="{1A252059-E6CD-4F7F-AE1C-D6A7B2CEC9E0}" dt="2023-09-12T17:55:20.351" v="857" actId="20577"/>
          <ac:spMkLst>
            <pc:docMk/>
            <pc:sldMk cId="847483866" sldId="289"/>
            <ac:spMk id="2" creationId="{00000000-0000-0000-0000-000000000000}"/>
          </ac:spMkLst>
        </pc:spChg>
      </pc:sldChg>
      <pc:sldChg chg="add del ord setBg">
        <pc:chgData name="Wolff, Matt (DPH)" userId="1e4d1407-3357-4970-8dc7-a1f46b927bb7" providerId="ADAL" clId="{1A252059-E6CD-4F7F-AE1C-D6A7B2CEC9E0}" dt="2023-09-12T17:55:08.156" v="829"/>
        <pc:sldMkLst>
          <pc:docMk/>
          <pc:sldMk cId="1509535301" sldId="289"/>
        </pc:sldMkLst>
      </pc:sldChg>
      <pc:sldChg chg="addSp delSp modSp add mod ord">
        <pc:chgData name="Wolff, Matt (DPH)" userId="1e4d1407-3357-4970-8dc7-a1f46b927bb7" providerId="ADAL" clId="{1A252059-E6CD-4F7F-AE1C-D6A7B2CEC9E0}" dt="2023-09-12T18:09:56.190" v="994" actId="20577"/>
        <pc:sldMkLst>
          <pc:docMk/>
          <pc:sldMk cId="1501316882" sldId="290"/>
        </pc:sldMkLst>
        <pc:spChg chg="del">
          <ac:chgData name="Wolff, Matt (DPH)" userId="1e4d1407-3357-4970-8dc7-a1f46b927bb7" providerId="ADAL" clId="{1A252059-E6CD-4F7F-AE1C-D6A7B2CEC9E0}" dt="2023-09-12T17:55:47.185" v="859" actId="478"/>
          <ac:spMkLst>
            <pc:docMk/>
            <pc:sldMk cId="1501316882" sldId="290"/>
            <ac:spMk id="2" creationId="{99A9E962-FB5B-DC22-4857-2945594FFF09}"/>
          </ac:spMkLst>
        </pc:spChg>
        <pc:spChg chg="del">
          <ac:chgData name="Wolff, Matt (DPH)" userId="1e4d1407-3357-4970-8dc7-a1f46b927bb7" providerId="ADAL" clId="{1A252059-E6CD-4F7F-AE1C-D6A7B2CEC9E0}" dt="2023-09-12T17:55:47.185" v="859" actId="478"/>
          <ac:spMkLst>
            <pc:docMk/>
            <pc:sldMk cId="1501316882" sldId="290"/>
            <ac:spMk id="3" creationId="{D0837BFD-7691-9C8C-024B-33BE455284BE}"/>
          </ac:spMkLst>
        </pc:spChg>
        <pc:spChg chg="del">
          <ac:chgData name="Wolff, Matt (DPH)" userId="1e4d1407-3357-4970-8dc7-a1f46b927bb7" providerId="ADAL" clId="{1A252059-E6CD-4F7F-AE1C-D6A7B2CEC9E0}" dt="2023-09-12T17:55:47.185" v="859" actId="478"/>
          <ac:spMkLst>
            <pc:docMk/>
            <pc:sldMk cId="1501316882" sldId="290"/>
            <ac:spMk id="4" creationId="{737A2E1F-3487-B9CA-5399-780A42107F1B}"/>
          </ac:spMkLst>
        </pc:spChg>
        <pc:spChg chg="del">
          <ac:chgData name="Wolff, Matt (DPH)" userId="1e4d1407-3357-4970-8dc7-a1f46b927bb7" providerId="ADAL" clId="{1A252059-E6CD-4F7F-AE1C-D6A7B2CEC9E0}" dt="2023-09-12T17:55:47.185" v="859" actId="478"/>
          <ac:spMkLst>
            <pc:docMk/>
            <pc:sldMk cId="1501316882" sldId="290"/>
            <ac:spMk id="7" creationId="{7B0B2454-C312-D54B-3285-CCE56D5E9578}"/>
          </ac:spMkLst>
        </pc:spChg>
        <pc:spChg chg="del">
          <ac:chgData name="Wolff, Matt (DPH)" userId="1e4d1407-3357-4970-8dc7-a1f46b927bb7" providerId="ADAL" clId="{1A252059-E6CD-4F7F-AE1C-D6A7B2CEC9E0}" dt="2023-09-12T17:55:47.185" v="859" actId="478"/>
          <ac:spMkLst>
            <pc:docMk/>
            <pc:sldMk cId="1501316882" sldId="290"/>
            <ac:spMk id="8" creationId="{ACDFAEB1-EB9A-0356-E101-3E8B42C3F859}"/>
          </ac:spMkLst>
        </pc:spChg>
        <pc:spChg chg="del">
          <ac:chgData name="Wolff, Matt (DPH)" userId="1e4d1407-3357-4970-8dc7-a1f46b927bb7" providerId="ADAL" clId="{1A252059-E6CD-4F7F-AE1C-D6A7B2CEC9E0}" dt="2023-09-12T17:55:47.185" v="859" actId="478"/>
          <ac:spMkLst>
            <pc:docMk/>
            <pc:sldMk cId="1501316882" sldId="290"/>
            <ac:spMk id="9" creationId="{48AC3CE8-F709-CDEE-9A3A-D1D6FC508077}"/>
          </ac:spMkLst>
        </pc:spChg>
        <pc:spChg chg="del">
          <ac:chgData name="Wolff, Matt (DPH)" userId="1e4d1407-3357-4970-8dc7-a1f46b927bb7" providerId="ADAL" clId="{1A252059-E6CD-4F7F-AE1C-D6A7B2CEC9E0}" dt="2023-09-12T17:55:47.185" v="859" actId="478"/>
          <ac:spMkLst>
            <pc:docMk/>
            <pc:sldMk cId="1501316882" sldId="290"/>
            <ac:spMk id="10" creationId="{1FC85279-6A7B-8944-FE8A-64E8CE5F056A}"/>
          </ac:spMkLst>
        </pc:spChg>
        <pc:spChg chg="del">
          <ac:chgData name="Wolff, Matt (DPH)" userId="1e4d1407-3357-4970-8dc7-a1f46b927bb7" providerId="ADAL" clId="{1A252059-E6CD-4F7F-AE1C-D6A7B2CEC9E0}" dt="2023-09-12T17:57:00.431" v="860" actId="478"/>
          <ac:spMkLst>
            <pc:docMk/>
            <pc:sldMk cId="1501316882" sldId="290"/>
            <ac:spMk id="11" creationId="{47131B56-F454-28DD-D594-67E660AF412F}"/>
          </ac:spMkLst>
        </pc:spChg>
        <pc:spChg chg="add mod">
          <ac:chgData name="Wolff, Matt (DPH)" userId="1e4d1407-3357-4970-8dc7-a1f46b927bb7" providerId="ADAL" clId="{1A252059-E6CD-4F7F-AE1C-D6A7B2CEC9E0}" dt="2023-09-12T17:58:00.104" v="915" actId="20577"/>
          <ac:spMkLst>
            <pc:docMk/>
            <pc:sldMk cId="1501316882" sldId="290"/>
            <ac:spMk id="18" creationId="{854952C2-4324-1BEC-8325-D3F7C1A95CA9}"/>
          </ac:spMkLst>
        </pc:spChg>
        <pc:spChg chg="add mod">
          <ac:chgData name="Wolff, Matt (DPH)" userId="1e4d1407-3357-4970-8dc7-a1f46b927bb7" providerId="ADAL" clId="{1A252059-E6CD-4F7F-AE1C-D6A7B2CEC9E0}" dt="2023-09-12T18:09:56.190" v="994" actId="20577"/>
          <ac:spMkLst>
            <pc:docMk/>
            <pc:sldMk cId="1501316882" sldId="290"/>
            <ac:spMk id="19" creationId="{31DB7930-5D00-CBCA-A61F-5E515B30FD81}"/>
          </ac:spMkLst>
        </pc:spChg>
        <pc:picChg chg="add mod">
          <ac:chgData name="Wolff, Matt (DPH)" userId="1e4d1407-3357-4970-8dc7-a1f46b927bb7" providerId="ADAL" clId="{1A252059-E6CD-4F7F-AE1C-D6A7B2CEC9E0}" dt="2023-09-12T17:57:18.813" v="865" actId="14100"/>
          <ac:picMkLst>
            <pc:docMk/>
            <pc:sldMk cId="1501316882" sldId="290"/>
            <ac:picMk id="17" creationId="{18BF640F-CC5C-C1D9-114D-96E902DF8CA8}"/>
          </ac:picMkLst>
        </pc:picChg>
      </pc:sldChg>
      <pc:sldChg chg="modSp add del">
        <pc:chgData name="Wolff, Matt (DPH)" userId="1e4d1407-3357-4970-8dc7-a1f46b927bb7" providerId="ADAL" clId="{1A252059-E6CD-4F7F-AE1C-D6A7B2CEC9E0}" dt="2023-09-12T18:14:18.197" v="998" actId="47"/>
        <pc:sldMkLst>
          <pc:docMk/>
          <pc:sldMk cId="1031379997" sldId="291"/>
        </pc:sldMkLst>
        <pc:graphicFrameChg chg="mod">
          <ac:chgData name="Wolff, Matt (DPH)" userId="1e4d1407-3357-4970-8dc7-a1f46b927bb7" providerId="ADAL" clId="{1A252059-E6CD-4F7F-AE1C-D6A7B2CEC9E0}" dt="2023-09-12T18:14:14.690" v="997" actId="207"/>
          <ac:graphicFrameMkLst>
            <pc:docMk/>
            <pc:sldMk cId="1031379997" sldId="291"/>
            <ac:graphicFrameMk id="2" creationId="{750ED919-4E7B-B8A1-2ED6-ABC983F1DC41}"/>
          </ac:graphicFrameMkLst>
        </pc:graphicFrameChg>
      </pc:sldChg>
      <pc:sldChg chg="modSp add">
        <pc:chgData name="Wolff, Matt (DPH)" userId="1e4d1407-3357-4970-8dc7-a1f46b927bb7" providerId="ADAL" clId="{1A252059-E6CD-4F7F-AE1C-D6A7B2CEC9E0}" dt="2023-09-12T18:14:27.810" v="1001" actId="207"/>
        <pc:sldMkLst>
          <pc:docMk/>
          <pc:sldMk cId="3831931648" sldId="291"/>
        </pc:sldMkLst>
        <pc:graphicFrameChg chg="mod">
          <ac:chgData name="Wolff, Matt (DPH)" userId="1e4d1407-3357-4970-8dc7-a1f46b927bb7" providerId="ADAL" clId="{1A252059-E6CD-4F7F-AE1C-D6A7B2CEC9E0}" dt="2023-09-12T18:14:27.810" v="1001" actId="207"/>
          <ac:graphicFrameMkLst>
            <pc:docMk/>
            <pc:sldMk cId="3831931648" sldId="291"/>
            <ac:graphicFrameMk id="4" creationId="{67BAA08C-36AC-2FE4-4A9E-7EFD0D6E9EF9}"/>
          </ac:graphicFrameMkLst>
        </pc:graphicFrameChg>
      </pc:sldChg>
      <pc:sldChg chg="modSp add mod">
        <pc:chgData name="Wolff, Matt (DPH)" userId="1e4d1407-3357-4970-8dc7-a1f46b927bb7" providerId="ADAL" clId="{1A252059-E6CD-4F7F-AE1C-D6A7B2CEC9E0}" dt="2023-09-18T18:09:03.374" v="5715" actId="20577"/>
        <pc:sldMkLst>
          <pc:docMk/>
          <pc:sldMk cId="3061567266" sldId="292"/>
        </pc:sldMkLst>
        <pc:graphicFrameChg chg="mod modGraphic">
          <ac:chgData name="Wolff, Matt (DPH)" userId="1e4d1407-3357-4970-8dc7-a1f46b927bb7" providerId="ADAL" clId="{1A252059-E6CD-4F7F-AE1C-D6A7B2CEC9E0}" dt="2023-09-18T18:09:03.374" v="5715" actId="20577"/>
          <ac:graphicFrameMkLst>
            <pc:docMk/>
            <pc:sldMk cId="3061567266" sldId="292"/>
            <ac:graphicFrameMk id="2" creationId="{1E961B76-2927-29BC-42E1-B4C0B7D8CDA7}"/>
          </ac:graphicFrameMkLst>
        </pc:graphicFrameChg>
      </pc:sldChg>
      <pc:sldChg chg="delSp modSp add mod">
        <pc:chgData name="Wolff, Matt (DPH)" userId="1e4d1407-3357-4970-8dc7-a1f46b927bb7" providerId="ADAL" clId="{1A252059-E6CD-4F7F-AE1C-D6A7B2CEC9E0}" dt="2023-09-12T19:19:38.715" v="2132" actId="20577"/>
        <pc:sldMkLst>
          <pc:docMk/>
          <pc:sldMk cId="3840184767" sldId="293"/>
        </pc:sldMkLst>
        <pc:spChg chg="del">
          <ac:chgData name="Wolff, Matt (DPH)" userId="1e4d1407-3357-4970-8dc7-a1f46b927bb7" providerId="ADAL" clId="{1A252059-E6CD-4F7F-AE1C-D6A7B2CEC9E0}" dt="2023-09-12T18:29:03.042" v="1023" actId="478"/>
          <ac:spMkLst>
            <pc:docMk/>
            <pc:sldMk cId="3840184767" sldId="293"/>
            <ac:spMk id="3" creationId="{B71ACE93-C44D-E231-CB36-9D642FC73EA6}"/>
          </ac:spMkLst>
        </pc:spChg>
        <pc:spChg chg="del">
          <ac:chgData name="Wolff, Matt (DPH)" userId="1e4d1407-3357-4970-8dc7-a1f46b927bb7" providerId="ADAL" clId="{1A252059-E6CD-4F7F-AE1C-D6A7B2CEC9E0}" dt="2023-09-12T18:29:03.042" v="1023" actId="478"/>
          <ac:spMkLst>
            <pc:docMk/>
            <pc:sldMk cId="3840184767" sldId="293"/>
            <ac:spMk id="4" creationId="{BB3C6C1A-EA93-65E8-C0A1-B95D40B6997A}"/>
          </ac:spMkLst>
        </pc:spChg>
        <pc:spChg chg="del">
          <ac:chgData name="Wolff, Matt (DPH)" userId="1e4d1407-3357-4970-8dc7-a1f46b927bb7" providerId="ADAL" clId="{1A252059-E6CD-4F7F-AE1C-D6A7B2CEC9E0}" dt="2023-09-12T18:29:03.042" v="1023" actId="478"/>
          <ac:spMkLst>
            <pc:docMk/>
            <pc:sldMk cId="3840184767" sldId="293"/>
            <ac:spMk id="5" creationId="{A2A9CB63-575C-F0DC-EB88-052FDCECABF4}"/>
          </ac:spMkLst>
        </pc:spChg>
        <pc:spChg chg="del">
          <ac:chgData name="Wolff, Matt (DPH)" userId="1e4d1407-3357-4970-8dc7-a1f46b927bb7" providerId="ADAL" clId="{1A252059-E6CD-4F7F-AE1C-D6A7B2CEC9E0}" dt="2023-09-12T18:29:03.042" v="1023" actId="478"/>
          <ac:spMkLst>
            <pc:docMk/>
            <pc:sldMk cId="3840184767" sldId="293"/>
            <ac:spMk id="7" creationId="{BB473B91-C230-1A5D-DC69-45D8A691235A}"/>
          </ac:spMkLst>
        </pc:spChg>
        <pc:spChg chg="del">
          <ac:chgData name="Wolff, Matt (DPH)" userId="1e4d1407-3357-4970-8dc7-a1f46b927bb7" providerId="ADAL" clId="{1A252059-E6CD-4F7F-AE1C-D6A7B2CEC9E0}" dt="2023-09-12T18:29:03.042" v="1023" actId="478"/>
          <ac:spMkLst>
            <pc:docMk/>
            <pc:sldMk cId="3840184767" sldId="293"/>
            <ac:spMk id="8" creationId="{B77C7D61-E462-E3FC-77FB-C58A190D0527}"/>
          </ac:spMkLst>
        </pc:spChg>
        <pc:spChg chg="mod">
          <ac:chgData name="Wolff, Matt (DPH)" userId="1e4d1407-3357-4970-8dc7-a1f46b927bb7" providerId="ADAL" clId="{1A252059-E6CD-4F7F-AE1C-D6A7B2CEC9E0}" dt="2023-09-12T19:19:38.715" v="2132" actId="20577"/>
          <ac:spMkLst>
            <pc:docMk/>
            <pc:sldMk cId="3840184767" sldId="293"/>
            <ac:spMk id="27" creationId="{0F2664A8-0F41-4C1B-A288-1DC20221859A}"/>
          </ac:spMkLst>
        </pc:spChg>
        <pc:spChg chg="mod">
          <ac:chgData name="Wolff, Matt (DPH)" userId="1e4d1407-3357-4970-8dc7-a1f46b927bb7" providerId="ADAL" clId="{1A252059-E6CD-4F7F-AE1C-D6A7B2CEC9E0}" dt="2023-09-12T18:29:28.276" v="1031" actId="207"/>
          <ac:spMkLst>
            <pc:docMk/>
            <pc:sldMk cId="3840184767" sldId="293"/>
            <ac:spMk id="57" creationId="{C07431A5-7863-98D9-1E60-2B74C442E43D}"/>
          </ac:spMkLst>
        </pc:spChg>
        <pc:picChg chg="mod">
          <ac:chgData name="Wolff, Matt (DPH)" userId="1e4d1407-3357-4970-8dc7-a1f46b927bb7" providerId="ADAL" clId="{1A252059-E6CD-4F7F-AE1C-D6A7B2CEC9E0}" dt="2023-09-12T18:28:41.897" v="1022" actId="207"/>
          <ac:picMkLst>
            <pc:docMk/>
            <pc:sldMk cId="3840184767" sldId="293"/>
            <ac:picMk id="10" creationId="{8B8DE5AF-EB85-4A6B-A6F3-1507C01E9169}"/>
          </ac:picMkLst>
        </pc:picChg>
      </pc:sldChg>
      <pc:sldChg chg="addSp delSp modSp add mod modNotesTx">
        <pc:chgData name="Wolff, Matt (DPH)" userId="1e4d1407-3357-4970-8dc7-a1f46b927bb7" providerId="ADAL" clId="{1A252059-E6CD-4F7F-AE1C-D6A7B2CEC9E0}" dt="2023-09-13T23:38:44.797" v="4091" actId="1035"/>
        <pc:sldMkLst>
          <pc:docMk/>
          <pc:sldMk cId="1420000960" sldId="294"/>
        </pc:sldMkLst>
        <pc:spChg chg="add mod">
          <ac:chgData name="Wolff, Matt (DPH)" userId="1e4d1407-3357-4970-8dc7-a1f46b927bb7" providerId="ADAL" clId="{1A252059-E6CD-4F7F-AE1C-D6A7B2CEC9E0}" dt="2023-09-12T19:31:48.550" v="3191" actId="1076"/>
          <ac:spMkLst>
            <pc:docMk/>
            <pc:sldMk cId="1420000960" sldId="294"/>
            <ac:spMk id="3" creationId="{BAA3755A-9ABF-45B5-B11E-CA4207789C85}"/>
          </ac:spMkLst>
        </pc:spChg>
        <pc:spChg chg="add mod">
          <ac:chgData name="Wolff, Matt (DPH)" userId="1e4d1407-3357-4970-8dc7-a1f46b927bb7" providerId="ADAL" clId="{1A252059-E6CD-4F7F-AE1C-D6A7B2CEC9E0}" dt="2023-09-13T21:29:50.803" v="3856" actId="14100"/>
          <ac:spMkLst>
            <pc:docMk/>
            <pc:sldMk cId="1420000960" sldId="294"/>
            <ac:spMk id="4" creationId="{D46A2A11-8D7A-7EB0-BC1D-5079D42A84C5}"/>
          </ac:spMkLst>
        </pc:spChg>
        <pc:spChg chg="add mod">
          <ac:chgData name="Wolff, Matt (DPH)" userId="1e4d1407-3357-4970-8dc7-a1f46b927bb7" providerId="ADAL" clId="{1A252059-E6CD-4F7F-AE1C-D6A7B2CEC9E0}" dt="2023-09-12T20:13:07.183" v="3380" actId="1076"/>
          <ac:spMkLst>
            <pc:docMk/>
            <pc:sldMk cId="1420000960" sldId="294"/>
            <ac:spMk id="5" creationId="{3D91ED82-BD3C-AAD6-CB0A-D4315B3F96BB}"/>
          </ac:spMkLst>
        </pc:spChg>
        <pc:spChg chg="add mod">
          <ac:chgData name="Wolff, Matt (DPH)" userId="1e4d1407-3357-4970-8dc7-a1f46b927bb7" providerId="ADAL" clId="{1A252059-E6CD-4F7F-AE1C-D6A7B2CEC9E0}" dt="2023-09-12T20:07:56.160" v="3249" actId="20577"/>
          <ac:spMkLst>
            <pc:docMk/>
            <pc:sldMk cId="1420000960" sldId="294"/>
            <ac:spMk id="7" creationId="{4C139C85-DA60-B045-89CE-4D4130C294AD}"/>
          </ac:spMkLst>
        </pc:spChg>
        <pc:spChg chg="add mod">
          <ac:chgData name="Wolff, Matt (DPH)" userId="1e4d1407-3357-4970-8dc7-a1f46b927bb7" providerId="ADAL" clId="{1A252059-E6CD-4F7F-AE1C-D6A7B2CEC9E0}" dt="2023-09-12T20:51:37.231" v="3650" actId="20577"/>
          <ac:spMkLst>
            <pc:docMk/>
            <pc:sldMk cId="1420000960" sldId="294"/>
            <ac:spMk id="8" creationId="{83178F54-C626-7F5D-671E-27597EDC085E}"/>
          </ac:spMkLst>
        </pc:spChg>
        <pc:spChg chg="mod">
          <ac:chgData name="Wolff, Matt (DPH)" userId="1e4d1407-3357-4970-8dc7-a1f46b927bb7" providerId="ADAL" clId="{1A252059-E6CD-4F7F-AE1C-D6A7B2CEC9E0}" dt="2023-09-13T21:29:44.320" v="3854" actId="14100"/>
          <ac:spMkLst>
            <pc:docMk/>
            <pc:sldMk cId="1420000960" sldId="294"/>
            <ac:spMk id="9" creationId="{E5A483C4-8307-F000-FFED-A701397F39C8}"/>
          </ac:spMkLst>
        </pc:spChg>
        <pc:spChg chg="add mod">
          <ac:chgData name="Wolff, Matt (DPH)" userId="1e4d1407-3357-4970-8dc7-a1f46b927bb7" providerId="ADAL" clId="{1A252059-E6CD-4F7F-AE1C-D6A7B2CEC9E0}" dt="2023-09-12T20:13:10.342" v="3381" actId="1076"/>
          <ac:spMkLst>
            <pc:docMk/>
            <pc:sldMk cId="1420000960" sldId="294"/>
            <ac:spMk id="11" creationId="{10FFF944-755E-26F3-D969-2C1A0CB9D517}"/>
          </ac:spMkLst>
        </pc:spChg>
        <pc:spChg chg="add del mod">
          <ac:chgData name="Wolff, Matt (DPH)" userId="1e4d1407-3357-4970-8dc7-a1f46b927bb7" providerId="ADAL" clId="{1A252059-E6CD-4F7F-AE1C-D6A7B2CEC9E0}" dt="2023-09-12T22:45:03.427" v="3744" actId="11529"/>
          <ac:spMkLst>
            <pc:docMk/>
            <pc:sldMk cId="1420000960" sldId="294"/>
            <ac:spMk id="18" creationId="{E15F4AB5-F7DE-4633-FCBF-66400DC80334}"/>
          </ac:spMkLst>
        </pc:spChg>
        <pc:spChg chg="mod">
          <ac:chgData name="Wolff, Matt (DPH)" userId="1e4d1407-3357-4970-8dc7-a1f46b927bb7" providerId="ADAL" clId="{1A252059-E6CD-4F7F-AE1C-D6A7B2CEC9E0}" dt="2023-09-13T21:29:44.320" v="3854" actId="14100"/>
          <ac:spMkLst>
            <pc:docMk/>
            <pc:sldMk cId="1420000960" sldId="294"/>
            <ac:spMk id="25" creationId="{E50D4B55-A0A0-48A3-A5C0-1CB77555DB71}"/>
          </ac:spMkLst>
        </pc:spChg>
        <pc:spChg chg="mod">
          <ac:chgData name="Wolff, Matt (DPH)" userId="1e4d1407-3357-4970-8dc7-a1f46b927bb7" providerId="ADAL" clId="{1A252059-E6CD-4F7F-AE1C-D6A7B2CEC9E0}" dt="2023-09-13T21:29:44.320" v="3854" actId="14100"/>
          <ac:spMkLst>
            <pc:docMk/>
            <pc:sldMk cId="1420000960" sldId="294"/>
            <ac:spMk id="27" creationId="{0F2664A8-0F41-4C1B-A288-1DC20221859A}"/>
          </ac:spMkLst>
        </pc:spChg>
        <pc:spChg chg="mod">
          <ac:chgData name="Wolff, Matt (DPH)" userId="1e4d1407-3357-4970-8dc7-a1f46b927bb7" providerId="ADAL" clId="{1A252059-E6CD-4F7F-AE1C-D6A7B2CEC9E0}" dt="2023-09-13T21:29:44.320" v="3854" actId="14100"/>
          <ac:spMkLst>
            <pc:docMk/>
            <pc:sldMk cId="1420000960" sldId="294"/>
            <ac:spMk id="32" creationId="{7754B0A0-EA26-48FE-ACDA-1CC87C58F59F}"/>
          </ac:spMkLst>
        </pc:spChg>
        <pc:grpChg chg="mod">
          <ac:chgData name="Wolff, Matt (DPH)" userId="1e4d1407-3357-4970-8dc7-a1f46b927bb7" providerId="ADAL" clId="{1A252059-E6CD-4F7F-AE1C-D6A7B2CEC9E0}" dt="2023-09-13T21:29:44.320" v="3854" actId="14100"/>
          <ac:grpSpMkLst>
            <pc:docMk/>
            <pc:sldMk cId="1420000960" sldId="294"/>
            <ac:grpSpMk id="21" creationId="{CF767EFC-05C0-4898-AFAA-1A55EB2AAC5D}"/>
          </ac:grpSpMkLst>
        </pc:grpChg>
        <pc:grpChg chg="del">
          <ac:chgData name="Wolff, Matt (DPH)" userId="1e4d1407-3357-4970-8dc7-a1f46b927bb7" providerId="ADAL" clId="{1A252059-E6CD-4F7F-AE1C-D6A7B2CEC9E0}" dt="2023-09-12T18:29:55.313" v="1033" actId="478"/>
          <ac:grpSpMkLst>
            <pc:docMk/>
            <pc:sldMk cId="1420000960" sldId="294"/>
            <ac:grpSpMk id="22" creationId="{005A697A-9042-4275-A561-9BEE9AF12449}"/>
          </ac:grpSpMkLst>
        </pc:grpChg>
        <pc:grpChg chg="mod">
          <ac:chgData name="Wolff, Matt (DPH)" userId="1e4d1407-3357-4970-8dc7-a1f46b927bb7" providerId="ADAL" clId="{1A252059-E6CD-4F7F-AE1C-D6A7B2CEC9E0}" dt="2023-09-13T21:29:44.320" v="3854" actId="14100"/>
          <ac:grpSpMkLst>
            <pc:docMk/>
            <pc:sldMk cId="1420000960" sldId="294"/>
            <ac:grpSpMk id="23" creationId="{E90BAE0C-A9D1-4C96-9E52-F27A21A357EB}"/>
          </ac:grpSpMkLst>
        </pc:grpChg>
        <pc:picChg chg="mod">
          <ac:chgData name="Wolff, Matt (DPH)" userId="1e4d1407-3357-4970-8dc7-a1f46b927bb7" providerId="ADAL" clId="{1A252059-E6CD-4F7F-AE1C-D6A7B2CEC9E0}" dt="2023-09-13T23:38:44.797" v="4091" actId="1035"/>
          <ac:picMkLst>
            <pc:docMk/>
            <pc:sldMk cId="1420000960" sldId="294"/>
            <ac:picMk id="2" creationId="{70D867F6-96B5-8632-2D9D-2C9E141E9FE4}"/>
          </ac:picMkLst>
        </pc:picChg>
        <pc:picChg chg="mod">
          <ac:chgData name="Wolff, Matt (DPH)" userId="1e4d1407-3357-4970-8dc7-a1f46b927bb7" providerId="ADAL" clId="{1A252059-E6CD-4F7F-AE1C-D6A7B2CEC9E0}" dt="2023-09-13T21:29:44.320" v="3854" actId="14100"/>
          <ac:picMkLst>
            <pc:docMk/>
            <pc:sldMk cId="1420000960" sldId="294"/>
            <ac:picMk id="10" creationId="{8B8DE5AF-EB85-4A6B-A6F3-1507C01E9169}"/>
          </ac:picMkLst>
        </pc:picChg>
        <pc:picChg chg="mod">
          <ac:chgData name="Wolff, Matt (DPH)" userId="1e4d1407-3357-4970-8dc7-a1f46b927bb7" providerId="ADAL" clId="{1A252059-E6CD-4F7F-AE1C-D6A7B2CEC9E0}" dt="2023-09-13T21:29:44.320" v="3854" actId="14100"/>
          <ac:picMkLst>
            <pc:docMk/>
            <pc:sldMk cId="1420000960" sldId="294"/>
            <ac:picMk id="17" creationId="{C4D5EB81-2DAF-4680-A507-C8191ACA1208}"/>
          </ac:picMkLst>
        </pc:picChg>
        <pc:picChg chg="mod">
          <ac:chgData name="Wolff, Matt (DPH)" userId="1e4d1407-3357-4970-8dc7-a1f46b927bb7" providerId="ADAL" clId="{1A252059-E6CD-4F7F-AE1C-D6A7B2CEC9E0}" dt="2023-09-13T21:29:44.320" v="3854" actId="14100"/>
          <ac:picMkLst>
            <pc:docMk/>
            <pc:sldMk cId="1420000960" sldId="294"/>
            <ac:picMk id="20" creationId="{6F1E71E4-70E3-421C-BD1B-921DB917E7FF}"/>
          </ac:picMkLst>
        </pc:picChg>
        <pc:picChg chg="mod">
          <ac:chgData name="Wolff, Matt (DPH)" userId="1e4d1407-3357-4970-8dc7-a1f46b927bb7" providerId="ADAL" clId="{1A252059-E6CD-4F7F-AE1C-D6A7B2CEC9E0}" dt="2023-09-13T21:29:44.320" v="3854" actId="14100"/>
          <ac:picMkLst>
            <pc:docMk/>
            <pc:sldMk cId="1420000960" sldId="294"/>
            <ac:picMk id="26" creationId="{8044B54A-49F9-4A06-8A01-5EF7E4E6E423}"/>
          </ac:picMkLst>
        </pc:picChg>
      </pc:sldChg>
      <pc:sldChg chg="addSp delSp modSp add mod modNotesTx">
        <pc:chgData name="Wolff, Matt (DPH)" userId="1e4d1407-3357-4970-8dc7-a1f46b927bb7" providerId="ADAL" clId="{1A252059-E6CD-4F7F-AE1C-D6A7B2CEC9E0}" dt="2023-09-13T23:33:15.156" v="4048" actId="20577"/>
        <pc:sldMkLst>
          <pc:docMk/>
          <pc:sldMk cId="549364641" sldId="295"/>
        </pc:sldMkLst>
        <pc:spChg chg="add mod">
          <ac:chgData name="Wolff, Matt (DPH)" userId="1e4d1407-3357-4970-8dc7-a1f46b927bb7" providerId="ADAL" clId="{1A252059-E6CD-4F7F-AE1C-D6A7B2CEC9E0}" dt="2023-09-12T19:11:57.418" v="1496" actId="1582"/>
          <ac:spMkLst>
            <pc:docMk/>
            <pc:sldMk cId="549364641" sldId="295"/>
            <ac:spMk id="3" creationId="{FC6716B0-F631-A0D2-B098-33A3D4914938}"/>
          </ac:spMkLst>
        </pc:spChg>
        <pc:spChg chg="add mod">
          <ac:chgData name="Wolff, Matt (DPH)" userId="1e4d1407-3357-4970-8dc7-a1f46b927bb7" providerId="ADAL" clId="{1A252059-E6CD-4F7F-AE1C-D6A7B2CEC9E0}" dt="2023-09-13T23:33:15.156" v="4048" actId="20577"/>
          <ac:spMkLst>
            <pc:docMk/>
            <pc:sldMk cId="549364641" sldId="295"/>
            <ac:spMk id="4" creationId="{1E7C7402-16A7-DD2C-9706-9ECAC984E723}"/>
          </ac:spMkLst>
        </pc:spChg>
        <pc:spChg chg="mod">
          <ac:chgData name="Wolff, Matt (DPH)" userId="1e4d1407-3357-4970-8dc7-a1f46b927bb7" providerId="ADAL" clId="{1A252059-E6CD-4F7F-AE1C-D6A7B2CEC9E0}" dt="2023-09-12T19:06:00.681" v="1066" actId="1076"/>
          <ac:spMkLst>
            <pc:docMk/>
            <pc:sldMk cId="549364641" sldId="295"/>
            <ac:spMk id="41" creationId="{3F78FB1E-B7D2-19B0-BC99-60AE01F062D6}"/>
          </ac:spMkLst>
        </pc:spChg>
        <pc:spChg chg="mod">
          <ac:chgData name="Wolff, Matt (DPH)" userId="1e4d1407-3357-4970-8dc7-a1f46b927bb7" providerId="ADAL" clId="{1A252059-E6CD-4F7F-AE1C-D6A7B2CEC9E0}" dt="2023-09-12T19:06:00.681" v="1066" actId="1076"/>
          <ac:spMkLst>
            <pc:docMk/>
            <pc:sldMk cId="549364641" sldId="295"/>
            <ac:spMk id="49" creationId="{4DA651E2-A81B-B217-4522-04EE540CF7B8}"/>
          </ac:spMkLst>
        </pc:spChg>
        <pc:spChg chg="mod">
          <ac:chgData name="Wolff, Matt (DPH)" userId="1e4d1407-3357-4970-8dc7-a1f46b927bb7" providerId="ADAL" clId="{1A252059-E6CD-4F7F-AE1C-D6A7B2CEC9E0}" dt="2023-09-12T19:06:00.681" v="1066" actId="1076"/>
          <ac:spMkLst>
            <pc:docMk/>
            <pc:sldMk cId="549364641" sldId="295"/>
            <ac:spMk id="54" creationId="{3B83AC08-53DE-ABAD-1D87-F1C794C92391}"/>
          </ac:spMkLst>
        </pc:spChg>
        <pc:spChg chg="mod">
          <ac:chgData name="Wolff, Matt (DPH)" userId="1e4d1407-3357-4970-8dc7-a1f46b927bb7" providerId="ADAL" clId="{1A252059-E6CD-4F7F-AE1C-D6A7B2CEC9E0}" dt="2023-09-12T19:33:51.551" v="3212" actId="207"/>
          <ac:spMkLst>
            <pc:docMk/>
            <pc:sldMk cId="549364641" sldId="295"/>
            <ac:spMk id="56" creationId="{DFA2B977-30D5-FDA9-9F0C-5C4F82337E95}"/>
          </ac:spMkLst>
        </pc:spChg>
        <pc:grpChg chg="mod">
          <ac:chgData name="Wolff, Matt (DPH)" userId="1e4d1407-3357-4970-8dc7-a1f46b927bb7" providerId="ADAL" clId="{1A252059-E6CD-4F7F-AE1C-D6A7B2CEC9E0}" dt="2023-09-12T19:06:00.681" v="1066" actId="1076"/>
          <ac:grpSpMkLst>
            <pc:docMk/>
            <pc:sldMk cId="549364641" sldId="295"/>
            <ac:grpSpMk id="22" creationId="{005A697A-9042-4275-A561-9BEE9AF12449}"/>
          </ac:grpSpMkLst>
        </pc:grpChg>
        <pc:grpChg chg="del">
          <ac:chgData name="Wolff, Matt (DPH)" userId="1e4d1407-3357-4970-8dc7-a1f46b927bb7" providerId="ADAL" clId="{1A252059-E6CD-4F7F-AE1C-D6A7B2CEC9E0}" dt="2023-09-12T19:05:45.995" v="1063" actId="478"/>
          <ac:grpSpMkLst>
            <pc:docMk/>
            <pc:sldMk cId="549364641" sldId="295"/>
            <ac:grpSpMk id="23" creationId="{E90BAE0C-A9D1-4C96-9E52-F27A21A357EB}"/>
          </ac:grpSpMkLst>
        </pc:grpChg>
        <pc:picChg chg="del">
          <ac:chgData name="Wolff, Matt (DPH)" userId="1e4d1407-3357-4970-8dc7-a1f46b927bb7" providerId="ADAL" clId="{1A252059-E6CD-4F7F-AE1C-D6A7B2CEC9E0}" dt="2023-09-12T19:05:48.068" v="1064" actId="478"/>
          <ac:picMkLst>
            <pc:docMk/>
            <pc:sldMk cId="549364641" sldId="295"/>
            <ac:picMk id="2" creationId="{70D867F6-96B5-8632-2D9D-2C9E141E9FE4}"/>
          </ac:picMkLst>
        </pc:picChg>
        <pc:picChg chg="mod">
          <ac:chgData name="Wolff, Matt (DPH)" userId="1e4d1407-3357-4970-8dc7-a1f46b927bb7" providerId="ADAL" clId="{1A252059-E6CD-4F7F-AE1C-D6A7B2CEC9E0}" dt="2023-09-12T19:06:00.681" v="1066" actId="1076"/>
          <ac:picMkLst>
            <pc:docMk/>
            <pc:sldMk cId="549364641" sldId="295"/>
            <ac:picMk id="48" creationId="{B0A48B5B-0CF8-4B7A-714D-DD1B95F54721}"/>
          </ac:picMkLst>
        </pc:picChg>
        <pc:picChg chg="mod">
          <ac:chgData name="Wolff, Matt (DPH)" userId="1e4d1407-3357-4970-8dc7-a1f46b927bb7" providerId="ADAL" clId="{1A252059-E6CD-4F7F-AE1C-D6A7B2CEC9E0}" dt="2023-09-12T19:06:00.681" v="1066" actId="1076"/>
          <ac:picMkLst>
            <pc:docMk/>
            <pc:sldMk cId="549364641" sldId="295"/>
            <ac:picMk id="50" creationId="{3733D186-3A7C-C67E-6716-57DC0873E88C}"/>
          </ac:picMkLst>
        </pc:picChg>
        <pc:picChg chg="mod">
          <ac:chgData name="Wolff, Matt (DPH)" userId="1e4d1407-3357-4970-8dc7-a1f46b927bb7" providerId="ADAL" clId="{1A252059-E6CD-4F7F-AE1C-D6A7B2CEC9E0}" dt="2023-09-12T19:06:00.681" v="1066" actId="1076"/>
          <ac:picMkLst>
            <pc:docMk/>
            <pc:sldMk cId="549364641" sldId="295"/>
            <ac:picMk id="51" creationId="{B9256EFF-3878-612D-16BD-147F2B68E46F}"/>
          </ac:picMkLst>
        </pc:picChg>
        <pc:picChg chg="mod">
          <ac:chgData name="Wolff, Matt (DPH)" userId="1e4d1407-3357-4970-8dc7-a1f46b927bb7" providerId="ADAL" clId="{1A252059-E6CD-4F7F-AE1C-D6A7B2CEC9E0}" dt="2023-09-12T19:06:00.681" v="1066" actId="1076"/>
          <ac:picMkLst>
            <pc:docMk/>
            <pc:sldMk cId="549364641" sldId="295"/>
            <ac:picMk id="52" creationId="{BF7EE6EC-1F60-F0BF-1CAA-5FBBA595FF92}"/>
          </ac:picMkLst>
        </pc:picChg>
        <pc:picChg chg="mod">
          <ac:chgData name="Wolff, Matt (DPH)" userId="1e4d1407-3357-4970-8dc7-a1f46b927bb7" providerId="ADAL" clId="{1A252059-E6CD-4F7F-AE1C-D6A7B2CEC9E0}" dt="2023-09-12T19:06:00.681" v="1066" actId="1076"/>
          <ac:picMkLst>
            <pc:docMk/>
            <pc:sldMk cId="549364641" sldId="295"/>
            <ac:picMk id="53" creationId="{52D02DF1-1541-DA31-F868-4DD4330B0583}"/>
          </ac:picMkLst>
        </pc:picChg>
      </pc:sldChg>
      <pc:sldChg chg="addSp delSp modSp add mod">
        <pc:chgData name="Wolff, Matt (DPH)" userId="1e4d1407-3357-4970-8dc7-a1f46b927bb7" providerId="ADAL" clId="{1A252059-E6CD-4F7F-AE1C-D6A7B2CEC9E0}" dt="2023-09-18T17:20:34.097" v="5648" actId="313"/>
        <pc:sldMkLst>
          <pc:docMk/>
          <pc:sldMk cId="1131497229" sldId="296"/>
        </pc:sldMkLst>
        <pc:spChg chg="del">
          <ac:chgData name="Wolff, Matt (DPH)" userId="1e4d1407-3357-4970-8dc7-a1f46b927bb7" providerId="ADAL" clId="{1A252059-E6CD-4F7F-AE1C-D6A7B2CEC9E0}" dt="2023-09-12T19:14:36.096" v="1586" actId="478"/>
          <ac:spMkLst>
            <pc:docMk/>
            <pc:sldMk cId="1131497229" sldId="296"/>
            <ac:spMk id="3" creationId="{BAA3755A-9ABF-45B5-B11E-CA4207789C85}"/>
          </ac:spMkLst>
        </pc:spChg>
        <pc:spChg chg="add del">
          <ac:chgData name="Wolff, Matt (DPH)" userId="1e4d1407-3357-4970-8dc7-a1f46b927bb7" providerId="ADAL" clId="{1A252059-E6CD-4F7F-AE1C-D6A7B2CEC9E0}" dt="2023-09-12T19:14:36.096" v="1586" actId="478"/>
          <ac:spMkLst>
            <pc:docMk/>
            <pc:sldMk cId="1131497229" sldId="296"/>
            <ac:spMk id="4" creationId="{D46A2A11-8D7A-7EB0-BC1D-5079D42A84C5}"/>
          </ac:spMkLst>
        </pc:spChg>
        <pc:spChg chg="add del">
          <ac:chgData name="Wolff, Matt (DPH)" userId="1e4d1407-3357-4970-8dc7-a1f46b927bb7" providerId="ADAL" clId="{1A252059-E6CD-4F7F-AE1C-D6A7B2CEC9E0}" dt="2023-09-12T19:14:36.096" v="1586" actId="478"/>
          <ac:spMkLst>
            <pc:docMk/>
            <pc:sldMk cId="1131497229" sldId="296"/>
            <ac:spMk id="5" creationId="{3D91ED82-BD3C-AAD6-CB0A-D4315B3F96BB}"/>
          </ac:spMkLst>
        </pc:spChg>
        <pc:spChg chg="add del mod">
          <ac:chgData name="Wolff, Matt (DPH)" userId="1e4d1407-3357-4970-8dc7-a1f46b927bb7" providerId="ADAL" clId="{1A252059-E6CD-4F7F-AE1C-D6A7B2CEC9E0}" dt="2023-09-13T23:54:45.399" v="4456" actId="478"/>
          <ac:spMkLst>
            <pc:docMk/>
            <pc:sldMk cId="1131497229" sldId="296"/>
            <ac:spMk id="7" creationId="{3E5EB78C-B314-EB1F-392D-7D90467A3E80}"/>
          </ac:spMkLst>
        </pc:spChg>
        <pc:spChg chg="add del mod">
          <ac:chgData name="Wolff, Matt (DPH)" userId="1e4d1407-3357-4970-8dc7-a1f46b927bb7" providerId="ADAL" clId="{1A252059-E6CD-4F7F-AE1C-D6A7B2CEC9E0}" dt="2023-09-12T20:54:38.449" v="3654" actId="478"/>
          <ac:spMkLst>
            <pc:docMk/>
            <pc:sldMk cId="1131497229" sldId="296"/>
            <ac:spMk id="8" creationId="{14619F8E-4F52-A44A-98FC-B4EEDA0D60D2}"/>
          </ac:spMkLst>
        </pc:spChg>
        <pc:spChg chg="add mod">
          <ac:chgData name="Wolff, Matt (DPH)" userId="1e4d1407-3357-4970-8dc7-a1f46b927bb7" providerId="ADAL" clId="{1A252059-E6CD-4F7F-AE1C-D6A7B2CEC9E0}" dt="2023-09-18T17:20:34.097" v="5648" actId="313"/>
          <ac:spMkLst>
            <pc:docMk/>
            <pc:sldMk cId="1131497229" sldId="296"/>
            <ac:spMk id="11" creationId="{C0C0EC90-FE03-22C6-8F9A-2CD0EC316F25}"/>
          </ac:spMkLst>
        </pc:spChg>
        <pc:spChg chg="mod">
          <ac:chgData name="Wolff, Matt (DPH)" userId="1e4d1407-3357-4970-8dc7-a1f46b927bb7" providerId="ADAL" clId="{1A252059-E6CD-4F7F-AE1C-D6A7B2CEC9E0}" dt="2023-09-12T19:14:33.343" v="1585" actId="207"/>
          <ac:spMkLst>
            <pc:docMk/>
            <pc:sldMk cId="1131497229" sldId="296"/>
            <ac:spMk id="57" creationId="{C07431A5-7863-98D9-1E60-2B74C442E43D}"/>
          </ac:spMkLst>
        </pc:spChg>
        <pc:grpChg chg="del">
          <ac:chgData name="Wolff, Matt (DPH)" userId="1e4d1407-3357-4970-8dc7-a1f46b927bb7" providerId="ADAL" clId="{1A252059-E6CD-4F7F-AE1C-D6A7B2CEC9E0}" dt="2023-09-12T19:14:36.096" v="1586" actId="478"/>
          <ac:grpSpMkLst>
            <pc:docMk/>
            <pc:sldMk cId="1131497229" sldId="296"/>
            <ac:grpSpMk id="23" creationId="{E90BAE0C-A9D1-4C96-9E52-F27A21A357EB}"/>
          </ac:grpSpMkLst>
        </pc:grpChg>
        <pc:picChg chg="add del">
          <ac:chgData name="Wolff, Matt (DPH)" userId="1e4d1407-3357-4970-8dc7-a1f46b927bb7" providerId="ADAL" clId="{1A252059-E6CD-4F7F-AE1C-D6A7B2CEC9E0}" dt="2023-09-12T19:14:36.096" v="1586" actId="478"/>
          <ac:picMkLst>
            <pc:docMk/>
            <pc:sldMk cId="1131497229" sldId="296"/>
            <ac:picMk id="2" creationId="{70D867F6-96B5-8632-2D9D-2C9E141E9FE4}"/>
          </ac:picMkLst>
        </pc:picChg>
      </pc:sldChg>
      <pc:sldChg chg="addSp delSp modSp add mod ord">
        <pc:chgData name="Wolff, Matt (DPH)" userId="1e4d1407-3357-4970-8dc7-a1f46b927bb7" providerId="ADAL" clId="{1A252059-E6CD-4F7F-AE1C-D6A7B2CEC9E0}" dt="2023-09-18T17:49:33.978" v="5679" actId="1076"/>
        <pc:sldMkLst>
          <pc:docMk/>
          <pc:sldMk cId="717413194" sldId="297"/>
        </pc:sldMkLst>
        <pc:spChg chg="mod">
          <ac:chgData name="Wolff, Matt (DPH)" userId="1e4d1407-3357-4970-8dc7-a1f46b927bb7" providerId="ADAL" clId="{1A252059-E6CD-4F7F-AE1C-D6A7B2CEC9E0}" dt="2023-09-18T17:47:07.483" v="5674" actId="20577"/>
          <ac:spMkLst>
            <pc:docMk/>
            <pc:sldMk cId="717413194" sldId="297"/>
            <ac:spMk id="2" creationId="{B43C3C2E-C729-2F42-65A9-F37D89EE4E1D}"/>
          </ac:spMkLst>
        </pc:spChg>
        <pc:spChg chg="del">
          <ac:chgData name="Wolff, Matt (DPH)" userId="1e4d1407-3357-4970-8dc7-a1f46b927bb7" providerId="ADAL" clId="{1A252059-E6CD-4F7F-AE1C-D6A7B2CEC9E0}" dt="2023-09-12T19:20:55.255" v="2139" actId="478"/>
          <ac:spMkLst>
            <pc:docMk/>
            <pc:sldMk cId="717413194" sldId="297"/>
            <ac:spMk id="11" creationId="{6A521867-FE29-9415-4B1F-AE7BC42D2C95}"/>
          </ac:spMkLst>
        </pc:spChg>
        <pc:picChg chg="add mod">
          <ac:chgData name="Wolff, Matt (DPH)" userId="1e4d1407-3357-4970-8dc7-a1f46b927bb7" providerId="ADAL" clId="{1A252059-E6CD-4F7F-AE1C-D6A7B2CEC9E0}" dt="2023-09-18T17:49:33.978" v="5679" actId="1076"/>
          <ac:picMkLst>
            <pc:docMk/>
            <pc:sldMk cId="717413194" sldId="297"/>
            <ac:picMk id="4" creationId="{13B26D75-FFDE-9200-A7BA-397B7D2C0913}"/>
          </ac:picMkLst>
        </pc:picChg>
      </pc:sldChg>
      <pc:sldChg chg="modSp add del mod ord">
        <pc:chgData name="Wolff, Matt (DPH)" userId="1e4d1407-3357-4970-8dc7-a1f46b927bb7" providerId="ADAL" clId="{1A252059-E6CD-4F7F-AE1C-D6A7B2CEC9E0}" dt="2023-09-18T17:13:42.219" v="5441" actId="47"/>
        <pc:sldMkLst>
          <pc:docMk/>
          <pc:sldMk cId="3342628639" sldId="298"/>
        </pc:sldMkLst>
        <pc:spChg chg="mod">
          <ac:chgData name="Wolff, Matt (DPH)" userId="1e4d1407-3357-4970-8dc7-a1f46b927bb7" providerId="ADAL" clId="{1A252059-E6CD-4F7F-AE1C-D6A7B2CEC9E0}" dt="2023-09-13T23:36:37.941" v="4052" actId="14100"/>
          <ac:spMkLst>
            <pc:docMk/>
            <pc:sldMk cId="3342628639" sldId="298"/>
            <ac:spMk id="2" creationId="{B43C3C2E-C729-2F42-65A9-F37D89EE4E1D}"/>
          </ac:spMkLst>
        </pc:spChg>
      </pc:sldChg>
      <pc:sldChg chg="modSp add del mod">
        <pc:chgData name="Wolff, Matt (DPH)" userId="1e4d1407-3357-4970-8dc7-a1f46b927bb7" providerId="ADAL" clId="{1A252059-E6CD-4F7F-AE1C-D6A7B2CEC9E0}" dt="2023-09-18T16:54:38.385" v="5203" actId="47"/>
        <pc:sldMkLst>
          <pc:docMk/>
          <pc:sldMk cId="2589475350" sldId="299"/>
        </pc:sldMkLst>
        <pc:spChg chg="mod">
          <ac:chgData name="Wolff, Matt (DPH)" userId="1e4d1407-3357-4970-8dc7-a1f46b927bb7" providerId="ADAL" clId="{1A252059-E6CD-4F7F-AE1C-D6A7B2CEC9E0}" dt="2023-09-13T23:37:05.001" v="4088" actId="20577"/>
          <ac:spMkLst>
            <pc:docMk/>
            <pc:sldMk cId="2589475350" sldId="299"/>
            <ac:spMk id="2" creationId="{B43C3C2E-C729-2F42-65A9-F37D89EE4E1D}"/>
          </ac:spMkLst>
        </pc:spChg>
      </pc:sldChg>
      <pc:sldChg chg="addSp modSp add mod ord">
        <pc:chgData name="Wolff, Matt (DPH)" userId="1e4d1407-3357-4970-8dc7-a1f46b927bb7" providerId="ADAL" clId="{1A252059-E6CD-4F7F-AE1C-D6A7B2CEC9E0}" dt="2023-09-18T17:46:49.078" v="5661" actId="20577"/>
        <pc:sldMkLst>
          <pc:docMk/>
          <pc:sldMk cId="2415151802" sldId="300"/>
        </pc:sldMkLst>
        <pc:spChg chg="mod">
          <ac:chgData name="Wolff, Matt (DPH)" userId="1e4d1407-3357-4970-8dc7-a1f46b927bb7" providerId="ADAL" clId="{1A252059-E6CD-4F7F-AE1C-D6A7B2CEC9E0}" dt="2023-09-18T17:46:49.078" v="5661" actId="20577"/>
          <ac:spMkLst>
            <pc:docMk/>
            <pc:sldMk cId="2415151802" sldId="300"/>
            <ac:spMk id="2" creationId="{B43C3C2E-C729-2F42-65A9-F37D89EE4E1D}"/>
          </ac:spMkLst>
        </pc:spChg>
        <pc:picChg chg="add mod modCrop">
          <ac:chgData name="Wolff, Matt (DPH)" userId="1e4d1407-3357-4970-8dc7-a1f46b927bb7" providerId="ADAL" clId="{1A252059-E6CD-4F7F-AE1C-D6A7B2CEC9E0}" dt="2023-09-15T23:09:07.990" v="5201" actId="1076"/>
          <ac:picMkLst>
            <pc:docMk/>
            <pc:sldMk cId="2415151802" sldId="300"/>
            <ac:picMk id="4" creationId="{18477A14-2132-4413-5476-E84F07E4C264}"/>
          </ac:picMkLst>
        </pc:picChg>
      </pc:sldChg>
      <pc:sldChg chg="delSp add del mod ord">
        <pc:chgData name="Wolff, Matt (DPH)" userId="1e4d1407-3357-4970-8dc7-a1f46b927bb7" providerId="ADAL" clId="{1A252059-E6CD-4F7F-AE1C-D6A7B2CEC9E0}" dt="2023-09-18T17:14:35.008" v="5447" actId="47"/>
        <pc:sldMkLst>
          <pc:docMk/>
          <pc:sldMk cId="1966498825" sldId="301"/>
        </pc:sldMkLst>
        <pc:spChg chg="del">
          <ac:chgData name="Wolff, Matt (DPH)" userId="1e4d1407-3357-4970-8dc7-a1f46b927bb7" providerId="ADAL" clId="{1A252059-E6CD-4F7F-AE1C-D6A7B2CEC9E0}" dt="2023-09-14T00:15:33.957" v="5171" actId="478"/>
          <ac:spMkLst>
            <pc:docMk/>
            <pc:sldMk cId="1966498825" sldId="301"/>
            <ac:spMk id="11" creationId="{C0C0EC90-FE03-22C6-8F9A-2CD0EC316F25}"/>
          </ac:spMkLst>
        </pc:spChg>
        <pc:spChg chg="del">
          <ac:chgData name="Wolff, Matt (DPH)" userId="1e4d1407-3357-4970-8dc7-a1f46b927bb7" providerId="ADAL" clId="{1A252059-E6CD-4F7F-AE1C-D6A7B2CEC9E0}" dt="2023-09-14T00:15:30.678" v="5170" actId="478"/>
          <ac:spMkLst>
            <pc:docMk/>
            <pc:sldMk cId="1966498825" sldId="301"/>
            <ac:spMk id="57" creationId="{C07431A5-7863-98D9-1E60-2B74C442E43D}"/>
          </ac:spMkLst>
        </pc:spChg>
      </pc:sldChg>
      <pc:sldChg chg="add">
        <pc:chgData name="Wolff, Matt (DPH)" userId="1e4d1407-3357-4970-8dc7-a1f46b927bb7" providerId="ADAL" clId="{1A252059-E6CD-4F7F-AE1C-D6A7B2CEC9E0}" dt="2023-09-18T16:54:33.085" v="5202"/>
        <pc:sldMkLst>
          <pc:docMk/>
          <pc:sldMk cId="597283447" sldId="302"/>
        </pc:sldMkLst>
      </pc:sldChg>
      <pc:sldChg chg="add">
        <pc:chgData name="Wolff, Matt (DPH)" userId="1e4d1407-3357-4970-8dc7-a1f46b927bb7" providerId="ADAL" clId="{1A252059-E6CD-4F7F-AE1C-D6A7B2CEC9E0}" dt="2023-09-18T16:54:33.085" v="5202"/>
        <pc:sldMkLst>
          <pc:docMk/>
          <pc:sldMk cId="3506899301" sldId="303"/>
        </pc:sldMkLst>
      </pc:sldChg>
      <pc:sldChg chg="add">
        <pc:chgData name="Wolff, Matt (DPH)" userId="1e4d1407-3357-4970-8dc7-a1f46b927bb7" providerId="ADAL" clId="{1A252059-E6CD-4F7F-AE1C-D6A7B2CEC9E0}" dt="2023-09-18T16:54:33.085" v="5202"/>
        <pc:sldMkLst>
          <pc:docMk/>
          <pc:sldMk cId="2523065313" sldId="304"/>
        </pc:sldMkLst>
      </pc:sldChg>
      <pc:sldChg chg="add">
        <pc:chgData name="Wolff, Matt (DPH)" userId="1e4d1407-3357-4970-8dc7-a1f46b927bb7" providerId="ADAL" clId="{1A252059-E6CD-4F7F-AE1C-D6A7B2CEC9E0}" dt="2023-09-18T16:54:33.085" v="5202"/>
        <pc:sldMkLst>
          <pc:docMk/>
          <pc:sldMk cId="51797109" sldId="305"/>
        </pc:sldMkLst>
      </pc:sldChg>
      <pc:sldChg chg="add">
        <pc:chgData name="Wolff, Matt (DPH)" userId="1e4d1407-3357-4970-8dc7-a1f46b927bb7" providerId="ADAL" clId="{1A252059-E6CD-4F7F-AE1C-D6A7B2CEC9E0}" dt="2023-09-18T16:54:33.085" v="5202"/>
        <pc:sldMkLst>
          <pc:docMk/>
          <pc:sldMk cId="3944165498" sldId="306"/>
        </pc:sldMkLst>
      </pc:sldChg>
      <pc:sldChg chg="add">
        <pc:chgData name="Wolff, Matt (DPH)" userId="1e4d1407-3357-4970-8dc7-a1f46b927bb7" providerId="ADAL" clId="{1A252059-E6CD-4F7F-AE1C-D6A7B2CEC9E0}" dt="2023-09-18T16:54:33.085" v="5202"/>
        <pc:sldMkLst>
          <pc:docMk/>
          <pc:sldMk cId="19537585" sldId="307"/>
        </pc:sldMkLst>
      </pc:sldChg>
      <pc:sldChg chg="add">
        <pc:chgData name="Wolff, Matt (DPH)" userId="1e4d1407-3357-4970-8dc7-a1f46b927bb7" providerId="ADAL" clId="{1A252059-E6CD-4F7F-AE1C-D6A7B2CEC9E0}" dt="2023-09-18T16:54:33.085" v="5202"/>
        <pc:sldMkLst>
          <pc:docMk/>
          <pc:sldMk cId="957421434" sldId="308"/>
        </pc:sldMkLst>
      </pc:sldChg>
      <pc:sldChg chg="modSp add mod">
        <pc:chgData name="Wolff, Matt (DPH)" userId="1e4d1407-3357-4970-8dc7-a1f46b927bb7" providerId="ADAL" clId="{1A252059-E6CD-4F7F-AE1C-D6A7B2CEC9E0}" dt="2023-09-15T23:07:34.311" v="5192" actId="1076"/>
        <pc:sldMkLst>
          <pc:docMk/>
          <pc:sldMk cId="2456077640" sldId="790"/>
        </pc:sldMkLst>
        <pc:spChg chg="mod">
          <ac:chgData name="Wolff, Matt (DPH)" userId="1e4d1407-3357-4970-8dc7-a1f46b927bb7" providerId="ADAL" clId="{1A252059-E6CD-4F7F-AE1C-D6A7B2CEC9E0}" dt="2023-09-15T23:07:34.311" v="5192" actId="1076"/>
          <ac:spMkLst>
            <pc:docMk/>
            <pc:sldMk cId="2456077640" sldId="790"/>
            <ac:spMk id="4" creationId="{171CA6E8-CA8F-66C8-56F1-DA92C3BC6D3B}"/>
          </ac:spMkLst>
        </pc:spChg>
      </pc:sldChg>
      <pc:sldChg chg="add">
        <pc:chgData name="Wolff, Matt (DPH)" userId="1e4d1407-3357-4970-8dc7-a1f46b927bb7" providerId="ADAL" clId="{1A252059-E6CD-4F7F-AE1C-D6A7B2CEC9E0}" dt="2023-09-15T23:07:10.962" v="5190"/>
        <pc:sldMkLst>
          <pc:docMk/>
          <pc:sldMk cId="556227072" sldId="799"/>
        </pc:sldMkLst>
      </pc:sldChg>
      <pc:sldChg chg="add">
        <pc:chgData name="Wolff, Matt (DPH)" userId="1e4d1407-3357-4970-8dc7-a1f46b927bb7" providerId="ADAL" clId="{1A252059-E6CD-4F7F-AE1C-D6A7B2CEC9E0}" dt="2023-09-15T23:07:10.962" v="5190"/>
        <pc:sldMkLst>
          <pc:docMk/>
          <pc:sldMk cId="583433641" sldId="808"/>
        </pc:sldMkLst>
      </pc:sldChg>
      <pc:sldChg chg="add">
        <pc:chgData name="Wolff, Matt (DPH)" userId="1e4d1407-3357-4970-8dc7-a1f46b927bb7" providerId="ADAL" clId="{1A252059-E6CD-4F7F-AE1C-D6A7B2CEC9E0}" dt="2023-09-15T23:07:10.962" v="5190"/>
        <pc:sldMkLst>
          <pc:docMk/>
          <pc:sldMk cId="3967282772" sldId="809"/>
        </pc:sldMkLst>
      </pc:sldChg>
      <pc:sldChg chg="add">
        <pc:chgData name="Wolff, Matt (DPH)" userId="1e4d1407-3357-4970-8dc7-a1f46b927bb7" providerId="ADAL" clId="{1A252059-E6CD-4F7F-AE1C-D6A7B2CEC9E0}" dt="2023-09-15T23:07:10.962" v="5190"/>
        <pc:sldMkLst>
          <pc:docMk/>
          <pc:sldMk cId="0" sldId="810"/>
        </pc:sldMkLst>
      </pc:sldChg>
      <pc:sldChg chg="add">
        <pc:chgData name="Wolff, Matt (DPH)" userId="1e4d1407-3357-4970-8dc7-a1f46b927bb7" providerId="ADAL" clId="{1A252059-E6CD-4F7F-AE1C-D6A7B2CEC9E0}" dt="2023-09-15T23:07:10.962" v="5190"/>
        <pc:sldMkLst>
          <pc:docMk/>
          <pc:sldMk cId="1957863713" sldId="811"/>
        </pc:sldMkLst>
      </pc:sldChg>
      <pc:sldChg chg="add">
        <pc:chgData name="Wolff, Matt (DPH)" userId="1e4d1407-3357-4970-8dc7-a1f46b927bb7" providerId="ADAL" clId="{1A252059-E6CD-4F7F-AE1C-D6A7B2CEC9E0}" dt="2023-09-15T23:07:10.962" v="5190"/>
        <pc:sldMkLst>
          <pc:docMk/>
          <pc:sldMk cId="0" sldId="812"/>
        </pc:sldMkLst>
      </pc:sldChg>
      <pc:sldChg chg="modSp add mod">
        <pc:chgData name="Wolff, Matt (DPH)" userId="1e4d1407-3357-4970-8dc7-a1f46b927bb7" providerId="ADAL" clId="{1A252059-E6CD-4F7F-AE1C-D6A7B2CEC9E0}" dt="2023-09-15T23:08:22.612" v="5197" actId="1076"/>
        <pc:sldMkLst>
          <pc:docMk/>
          <pc:sldMk cId="0" sldId="813"/>
        </pc:sldMkLst>
        <pc:spChg chg="mod">
          <ac:chgData name="Wolff, Matt (DPH)" userId="1e4d1407-3357-4970-8dc7-a1f46b927bb7" providerId="ADAL" clId="{1A252059-E6CD-4F7F-AE1C-D6A7B2CEC9E0}" dt="2023-09-15T23:08:22.612" v="5197" actId="1076"/>
          <ac:spMkLst>
            <pc:docMk/>
            <pc:sldMk cId="0" sldId="813"/>
            <ac:spMk id="3" creationId="{5FC8F2E9-366E-8D83-8992-79EEFD73328F}"/>
          </ac:spMkLst>
        </pc:spChg>
      </pc:sldChg>
      <pc:sldChg chg="add">
        <pc:chgData name="Wolff, Matt (DPH)" userId="1e4d1407-3357-4970-8dc7-a1f46b927bb7" providerId="ADAL" clId="{1A252059-E6CD-4F7F-AE1C-D6A7B2CEC9E0}" dt="2023-09-15T23:07:10.962" v="5190"/>
        <pc:sldMkLst>
          <pc:docMk/>
          <pc:sldMk cId="2942364778" sldId="814"/>
        </pc:sldMkLst>
      </pc:sldChg>
      <pc:sldChg chg="modSp add mod">
        <pc:chgData name="Wolff, Matt (DPH)" userId="1e4d1407-3357-4970-8dc7-a1f46b927bb7" providerId="ADAL" clId="{1A252059-E6CD-4F7F-AE1C-D6A7B2CEC9E0}" dt="2023-09-15T23:08:30.249" v="5199" actId="14100"/>
        <pc:sldMkLst>
          <pc:docMk/>
          <pc:sldMk cId="0" sldId="815"/>
        </pc:sldMkLst>
        <pc:spChg chg="mod">
          <ac:chgData name="Wolff, Matt (DPH)" userId="1e4d1407-3357-4970-8dc7-a1f46b927bb7" providerId="ADAL" clId="{1A252059-E6CD-4F7F-AE1C-D6A7B2CEC9E0}" dt="2023-09-15T23:08:30.249" v="5199" actId="14100"/>
          <ac:spMkLst>
            <pc:docMk/>
            <pc:sldMk cId="0" sldId="815"/>
            <ac:spMk id="5" creationId="{9D85B807-2328-5827-D8C7-2D31789DD36A}"/>
          </ac:spMkLst>
        </pc:spChg>
      </pc:sldChg>
      <pc:sldChg chg="add">
        <pc:chgData name="Wolff, Matt (DPH)" userId="1e4d1407-3357-4970-8dc7-a1f46b927bb7" providerId="ADAL" clId="{1A252059-E6CD-4F7F-AE1C-D6A7B2CEC9E0}" dt="2023-09-15T23:07:10.962" v="5190"/>
        <pc:sldMkLst>
          <pc:docMk/>
          <pc:sldMk cId="0" sldId="816"/>
        </pc:sldMkLst>
      </pc:sldChg>
      <pc:sldChg chg="add">
        <pc:chgData name="Wolff, Matt (DPH)" userId="1e4d1407-3357-4970-8dc7-a1f46b927bb7" providerId="ADAL" clId="{1A252059-E6CD-4F7F-AE1C-D6A7B2CEC9E0}" dt="2023-09-15T23:07:27.662" v="5191"/>
        <pc:sldMkLst>
          <pc:docMk/>
          <pc:sldMk cId="0" sldId="817"/>
        </pc:sldMkLst>
      </pc:sldChg>
      <pc:sldChg chg="add">
        <pc:chgData name="Wolff, Matt (DPH)" userId="1e4d1407-3357-4970-8dc7-a1f46b927bb7" providerId="ADAL" clId="{1A252059-E6CD-4F7F-AE1C-D6A7B2CEC9E0}" dt="2023-09-18T16:54:33.085" v="5202"/>
        <pc:sldMkLst>
          <pc:docMk/>
          <pc:sldMk cId="3887794224" sldId="818"/>
        </pc:sldMkLst>
      </pc:sldChg>
      <pc:sldChg chg="modSp add mod ord">
        <pc:chgData name="Wolff, Matt (DPH)" userId="1e4d1407-3357-4970-8dc7-a1f46b927bb7" providerId="ADAL" clId="{1A252059-E6CD-4F7F-AE1C-D6A7B2CEC9E0}" dt="2023-09-18T17:47:00.829" v="5667" actId="14100"/>
        <pc:sldMkLst>
          <pc:docMk/>
          <pc:sldMk cId="1859681148" sldId="819"/>
        </pc:sldMkLst>
        <pc:spChg chg="mod">
          <ac:chgData name="Wolff, Matt (DPH)" userId="1e4d1407-3357-4970-8dc7-a1f46b927bb7" providerId="ADAL" clId="{1A252059-E6CD-4F7F-AE1C-D6A7B2CEC9E0}" dt="2023-09-18T17:47:00.829" v="5667" actId="14100"/>
          <ac:spMkLst>
            <pc:docMk/>
            <pc:sldMk cId="1859681148" sldId="819"/>
            <ac:spMk id="2" creationId="{B43C3C2E-C729-2F42-65A9-F37D89EE4E1D}"/>
          </ac:spMkLst>
        </pc:spChg>
      </pc:sldChg>
      <pc:sldChg chg="add del setBg">
        <pc:chgData name="Wolff, Matt (DPH)" userId="1e4d1407-3357-4970-8dc7-a1f46b927bb7" providerId="ADAL" clId="{1A252059-E6CD-4F7F-AE1C-D6A7B2CEC9E0}" dt="2023-09-18T17:50:13.403" v="5681"/>
        <pc:sldMkLst>
          <pc:docMk/>
          <pc:sldMk cId="1398332102" sldId="820"/>
        </pc:sldMkLst>
      </pc:sldChg>
      <pc:sldChg chg="modSp add mod ord">
        <pc:chgData name="Wolff, Matt (DPH)" userId="1e4d1407-3357-4970-8dc7-a1f46b927bb7" providerId="ADAL" clId="{1A252059-E6CD-4F7F-AE1C-D6A7B2CEC9E0}" dt="2023-09-18T17:50:21.267" v="5691" actId="20577"/>
        <pc:sldMkLst>
          <pc:docMk/>
          <pc:sldMk cId="3537963003" sldId="820"/>
        </pc:sldMkLst>
        <pc:spChg chg="mod">
          <ac:chgData name="Wolff, Matt (DPH)" userId="1e4d1407-3357-4970-8dc7-a1f46b927bb7" providerId="ADAL" clId="{1A252059-E6CD-4F7F-AE1C-D6A7B2CEC9E0}" dt="2023-09-18T17:50:21.267" v="5691" actId="20577"/>
          <ac:spMkLst>
            <pc:docMk/>
            <pc:sldMk cId="3537963003" sldId="820"/>
            <ac:spMk id="2"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Matt%20Wolff\AppData\Roaming\Microsoft\Excel\Book2%20(version%201).xlsb"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att%20Wolff\AppData\Roaming\Microsoft\Excel\Book2%20(version%201).xlsb"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1" dirty="0">
                <a:solidFill>
                  <a:schemeClr val="tx1"/>
                </a:solidFill>
                <a:latin typeface="Libre Franklin" pitchFamily="2" charset="0"/>
              </a:rPr>
              <a:t>Strategies by Agency</a:t>
            </a:r>
            <a:r>
              <a:rPr lang="en-US" sz="2000" b="1" baseline="0" dirty="0">
                <a:solidFill>
                  <a:schemeClr val="tx1"/>
                </a:solidFill>
                <a:latin typeface="Libre Franklin" pitchFamily="2" charset="0"/>
              </a:rPr>
              <a:t> Partners</a:t>
            </a:r>
            <a:endParaRPr lang="en-US" sz="2000" b="1" dirty="0">
              <a:solidFill>
                <a:schemeClr val="tx1"/>
              </a:solidFill>
              <a:latin typeface="Libre Franklin" pitchFamily="2" charset="0"/>
            </a:endParaRPr>
          </a:p>
        </c:rich>
      </c:tx>
      <c:layout>
        <c:manualLayout>
          <c:xMode val="edge"/>
          <c:yMode val="edge"/>
          <c:x val="0.53931343229887607"/>
          <c:y val="1.059959487847606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Sheet1!$T$8</c:f>
              <c:strCache>
                <c:ptCount val="1"/>
                <c:pt idx="0">
                  <c:v>Pathway 1: Reducing Exposure in Homes and Buildings</c:v>
                </c:pt>
              </c:strCache>
            </c:strRef>
          </c:tx>
          <c:spPr>
            <a:solidFill>
              <a:schemeClr val="accent2">
                <a:lumMod val="40000"/>
                <a:lumOff val="60000"/>
              </a:schemeClr>
            </a:solidFill>
            <a:ln>
              <a:noFill/>
            </a:ln>
            <a:effectLst/>
          </c:spPr>
          <c:invertIfNegative val="0"/>
          <c:cat>
            <c:strRef>
              <c:f>Sheet1!$S$9:$S$23</c:f>
              <c:strCache>
                <c:ptCount val="15"/>
                <c:pt idx="0">
                  <c:v>311</c:v>
                </c:pt>
                <c:pt idx="1">
                  <c:v>CPC</c:v>
                </c:pt>
                <c:pt idx="2">
                  <c:v>DBI</c:v>
                </c:pt>
                <c:pt idx="3">
                  <c:v>DEM</c:v>
                </c:pt>
                <c:pt idx="4">
                  <c:v>DPH</c:v>
                </c:pt>
                <c:pt idx="5">
                  <c:v>DPW</c:v>
                </c:pt>
                <c:pt idx="6">
                  <c:v>DT</c:v>
                </c:pt>
                <c:pt idx="7">
                  <c:v>HSA</c:v>
                </c:pt>
                <c:pt idx="8">
                  <c:v>HSH</c:v>
                </c:pt>
                <c:pt idx="9">
                  <c:v>MOHCD</c:v>
                </c:pt>
                <c:pt idx="10">
                  <c:v>ORCP</c:v>
                </c:pt>
                <c:pt idx="11">
                  <c:v>PUC</c:v>
                </c:pt>
                <c:pt idx="12">
                  <c:v>RPD</c:v>
                </c:pt>
                <c:pt idx="13">
                  <c:v>SFE</c:v>
                </c:pt>
                <c:pt idx="14">
                  <c:v>SFO</c:v>
                </c:pt>
              </c:strCache>
            </c:strRef>
          </c:cat>
          <c:val>
            <c:numRef>
              <c:f>Sheet1!$T$9:$T$23</c:f>
              <c:numCache>
                <c:formatCode>General</c:formatCode>
                <c:ptCount val="15"/>
                <c:pt idx="1">
                  <c:v>3</c:v>
                </c:pt>
                <c:pt idx="2">
                  <c:v>1</c:v>
                </c:pt>
                <c:pt idx="4">
                  <c:v>3</c:v>
                </c:pt>
                <c:pt idx="7">
                  <c:v>1</c:v>
                </c:pt>
                <c:pt idx="9">
                  <c:v>3</c:v>
                </c:pt>
                <c:pt idx="10">
                  <c:v>6</c:v>
                </c:pt>
                <c:pt idx="11">
                  <c:v>1</c:v>
                </c:pt>
                <c:pt idx="13">
                  <c:v>7</c:v>
                </c:pt>
                <c:pt idx="14">
                  <c:v>1</c:v>
                </c:pt>
              </c:numCache>
            </c:numRef>
          </c:val>
          <c:extLst>
            <c:ext xmlns:c16="http://schemas.microsoft.com/office/drawing/2014/chart" uri="{C3380CC4-5D6E-409C-BE32-E72D297353CC}">
              <c16:uniqueId val="{00000000-5D8B-4A3B-A0DA-F4053F33F7ED}"/>
            </c:ext>
          </c:extLst>
        </c:ser>
        <c:ser>
          <c:idx val="1"/>
          <c:order val="1"/>
          <c:tx>
            <c:strRef>
              <c:f>Sheet1!$U$8</c:f>
              <c:strCache>
                <c:ptCount val="1"/>
                <c:pt idx="0">
                  <c:v>Pathway 2: Addressing Urban Heat Islands</c:v>
                </c:pt>
              </c:strCache>
            </c:strRef>
          </c:tx>
          <c:spPr>
            <a:solidFill>
              <a:srgbClr val="AEF8CE"/>
            </a:solidFill>
            <a:ln>
              <a:noFill/>
            </a:ln>
            <a:effectLst/>
          </c:spPr>
          <c:invertIfNegative val="0"/>
          <c:cat>
            <c:strRef>
              <c:f>Sheet1!$S$9:$S$23</c:f>
              <c:strCache>
                <c:ptCount val="15"/>
                <c:pt idx="0">
                  <c:v>311</c:v>
                </c:pt>
                <c:pt idx="1">
                  <c:v>CPC</c:v>
                </c:pt>
                <c:pt idx="2">
                  <c:v>DBI</c:v>
                </c:pt>
                <c:pt idx="3">
                  <c:v>DEM</c:v>
                </c:pt>
                <c:pt idx="4">
                  <c:v>DPH</c:v>
                </c:pt>
                <c:pt idx="5">
                  <c:v>DPW</c:v>
                </c:pt>
                <c:pt idx="6">
                  <c:v>DT</c:v>
                </c:pt>
                <c:pt idx="7">
                  <c:v>HSA</c:v>
                </c:pt>
                <c:pt idx="8">
                  <c:v>HSH</c:v>
                </c:pt>
                <c:pt idx="9">
                  <c:v>MOHCD</c:v>
                </c:pt>
                <c:pt idx="10">
                  <c:v>ORCP</c:v>
                </c:pt>
                <c:pt idx="11">
                  <c:v>PUC</c:v>
                </c:pt>
                <c:pt idx="12">
                  <c:v>RPD</c:v>
                </c:pt>
                <c:pt idx="13">
                  <c:v>SFE</c:v>
                </c:pt>
                <c:pt idx="14">
                  <c:v>SFO</c:v>
                </c:pt>
              </c:strCache>
            </c:strRef>
          </c:cat>
          <c:val>
            <c:numRef>
              <c:f>Sheet1!$U$9:$U$23</c:f>
              <c:numCache>
                <c:formatCode>General</c:formatCode>
                <c:ptCount val="15"/>
                <c:pt idx="1">
                  <c:v>1</c:v>
                </c:pt>
                <c:pt idx="4">
                  <c:v>1</c:v>
                </c:pt>
                <c:pt idx="5">
                  <c:v>6</c:v>
                </c:pt>
                <c:pt idx="6">
                  <c:v>1</c:v>
                </c:pt>
                <c:pt idx="10">
                  <c:v>5</c:v>
                </c:pt>
                <c:pt idx="11">
                  <c:v>1</c:v>
                </c:pt>
                <c:pt idx="12">
                  <c:v>2</c:v>
                </c:pt>
                <c:pt idx="13">
                  <c:v>2</c:v>
                </c:pt>
              </c:numCache>
            </c:numRef>
          </c:val>
          <c:extLst>
            <c:ext xmlns:c16="http://schemas.microsoft.com/office/drawing/2014/chart" uri="{C3380CC4-5D6E-409C-BE32-E72D297353CC}">
              <c16:uniqueId val="{00000001-5D8B-4A3B-A0DA-F4053F33F7ED}"/>
            </c:ext>
          </c:extLst>
        </c:ser>
        <c:ser>
          <c:idx val="2"/>
          <c:order val="2"/>
          <c:tx>
            <c:strRef>
              <c:f>Sheet1!$V$8</c:f>
              <c:strCache>
                <c:ptCount val="1"/>
                <c:pt idx="0">
                  <c:v>Pathway 3: Preparedness, Response, and Resilience</c:v>
                </c:pt>
              </c:strCache>
            </c:strRef>
          </c:tx>
          <c:spPr>
            <a:solidFill>
              <a:srgbClr val="FFE699"/>
            </a:solidFill>
            <a:ln>
              <a:noFill/>
            </a:ln>
            <a:effectLst/>
          </c:spPr>
          <c:invertIfNegative val="0"/>
          <c:cat>
            <c:strRef>
              <c:f>Sheet1!$S$9:$S$23</c:f>
              <c:strCache>
                <c:ptCount val="15"/>
                <c:pt idx="0">
                  <c:v>311</c:v>
                </c:pt>
                <c:pt idx="1">
                  <c:v>CPC</c:v>
                </c:pt>
                <c:pt idx="2">
                  <c:v>DBI</c:v>
                </c:pt>
                <c:pt idx="3">
                  <c:v>DEM</c:v>
                </c:pt>
                <c:pt idx="4">
                  <c:v>DPH</c:v>
                </c:pt>
                <c:pt idx="5">
                  <c:v>DPW</c:v>
                </c:pt>
                <c:pt idx="6">
                  <c:v>DT</c:v>
                </c:pt>
                <c:pt idx="7">
                  <c:v>HSA</c:v>
                </c:pt>
                <c:pt idx="8">
                  <c:v>HSH</c:v>
                </c:pt>
                <c:pt idx="9">
                  <c:v>MOHCD</c:v>
                </c:pt>
                <c:pt idx="10">
                  <c:v>ORCP</c:v>
                </c:pt>
                <c:pt idx="11">
                  <c:v>PUC</c:v>
                </c:pt>
                <c:pt idx="12">
                  <c:v>RPD</c:v>
                </c:pt>
                <c:pt idx="13">
                  <c:v>SFE</c:v>
                </c:pt>
                <c:pt idx="14">
                  <c:v>SFO</c:v>
                </c:pt>
              </c:strCache>
            </c:strRef>
          </c:cat>
          <c:val>
            <c:numRef>
              <c:f>Sheet1!$V$9:$V$23</c:f>
              <c:numCache>
                <c:formatCode>General</c:formatCode>
                <c:ptCount val="15"/>
                <c:pt idx="0">
                  <c:v>1</c:v>
                </c:pt>
                <c:pt idx="3">
                  <c:v>10</c:v>
                </c:pt>
                <c:pt idx="4">
                  <c:v>10</c:v>
                </c:pt>
                <c:pt idx="7">
                  <c:v>5</c:v>
                </c:pt>
                <c:pt idx="8">
                  <c:v>2</c:v>
                </c:pt>
                <c:pt idx="10">
                  <c:v>1</c:v>
                </c:pt>
              </c:numCache>
            </c:numRef>
          </c:val>
          <c:extLst>
            <c:ext xmlns:c16="http://schemas.microsoft.com/office/drawing/2014/chart" uri="{C3380CC4-5D6E-409C-BE32-E72D297353CC}">
              <c16:uniqueId val="{00000002-5D8B-4A3B-A0DA-F4053F33F7ED}"/>
            </c:ext>
          </c:extLst>
        </c:ser>
        <c:ser>
          <c:idx val="3"/>
          <c:order val="3"/>
          <c:tx>
            <c:strRef>
              <c:f>Sheet1!$W$8</c:f>
              <c:strCache>
                <c:ptCount val="1"/>
                <c:pt idx="0">
                  <c:v>Pathway 4: Research and Organization</c:v>
                </c:pt>
              </c:strCache>
            </c:strRef>
          </c:tx>
          <c:spPr>
            <a:solidFill>
              <a:srgbClr val="97D2FF"/>
            </a:solidFill>
            <a:ln>
              <a:noFill/>
            </a:ln>
            <a:effectLst/>
          </c:spPr>
          <c:invertIfNegative val="0"/>
          <c:cat>
            <c:strRef>
              <c:f>Sheet1!$S$9:$S$23</c:f>
              <c:strCache>
                <c:ptCount val="15"/>
                <c:pt idx="0">
                  <c:v>311</c:v>
                </c:pt>
                <c:pt idx="1">
                  <c:v>CPC</c:v>
                </c:pt>
                <c:pt idx="2">
                  <c:v>DBI</c:v>
                </c:pt>
                <c:pt idx="3">
                  <c:v>DEM</c:v>
                </c:pt>
                <c:pt idx="4">
                  <c:v>DPH</c:v>
                </c:pt>
                <c:pt idx="5">
                  <c:v>DPW</c:v>
                </c:pt>
                <c:pt idx="6">
                  <c:v>DT</c:v>
                </c:pt>
                <c:pt idx="7">
                  <c:v>HSA</c:v>
                </c:pt>
                <c:pt idx="8">
                  <c:v>HSH</c:v>
                </c:pt>
                <c:pt idx="9">
                  <c:v>MOHCD</c:v>
                </c:pt>
                <c:pt idx="10">
                  <c:v>ORCP</c:v>
                </c:pt>
                <c:pt idx="11">
                  <c:v>PUC</c:v>
                </c:pt>
                <c:pt idx="12">
                  <c:v>RPD</c:v>
                </c:pt>
                <c:pt idx="13">
                  <c:v>SFE</c:v>
                </c:pt>
                <c:pt idx="14">
                  <c:v>SFO</c:v>
                </c:pt>
              </c:strCache>
            </c:strRef>
          </c:cat>
          <c:val>
            <c:numRef>
              <c:f>Sheet1!$W$9:$W$23</c:f>
              <c:numCache>
                <c:formatCode>General</c:formatCode>
                <c:ptCount val="15"/>
                <c:pt idx="1">
                  <c:v>1</c:v>
                </c:pt>
                <c:pt idx="3">
                  <c:v>2</c:v>
                </c:pt>
                <c:pt idx="4">
                  <c:v>5</c:v>
                </c:pt>
                <c:pt idx="10">
                  <c:v>2</c:v>
                </c:pt>
              </c:numCache>
            </c:numRef>
          </c:val>
          <c:extLst>
            <c:ext xmlns:c16="http://schemas.microsoft.com/office/drawing/2014/chart" uri="{C3380CC4-5D6E-409C-BE32-E72D297353CC}">
              <c16:uniqueId val="{00000003-5D8B-4A3B-A0DA-F4053F33F7ED}"/>
            </c:ext>
          </c:extLst>
        </c:ser>
        <c:dLbls>
          <c:showLegendKey val="0"/>
          <c:showVal val="0"/>
          <c:showCatName val="0"/>
          <c:showSerName val="0"/>
          <c:showPercent val="0"/>
          <c:showBubbleSize val="0"/>
        </c:dLbls>
        <c:gapWidth val="150"/>
        <c:overlap val="100"/>
        <c:axId val="466629503"/>
        <c:axId val="466632383"/>
      </c:barChart>
      <c:catAx>
        <c:axId val="4666295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Libre Franklin" pitchFamily="2" charset="0"/>
                <a:ea typeface="+mn-ea"/>
                <a:cs typeface="+mn-cs"/>
              </a:defRPr>
            </a:pPr>
            <a:endParaRPr lang="en-US"/>
          </a:p>
        </c:txPr>
        <c:crossAx val="466632383"/>
        <c:crosses val="autoZero"/>
        <c:auto val="1"/>
        <c:lblAlgn val="ctr"/>
        <c:lblOffset val="100"/>
        <c:noMultiLvlLbl val="0"/>
      </c:catAx>
      <c:valAx>
        <c:axId val="46663238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6629503"/>
        <c:crosses val="autoZero"/>
        <c:crossBetween val="between"/>
      </c:valAx>
      <c:spPr>
        <a:noFill/>
        <a:ln>
          <a:noFill/>
        </a:ln>
        <a:effectLst/>
      </c:spPr>
    </c:plotArea>
    <c:legend>
      <c:legendPos val="l"/>
      <c:layout>
        <c:manualLayout>
          <c:xMode val="edge"/>
          <c:yMode val="edge"/>
          <c:x val="1.9401563419644803E-4"/>
          <c:y val="6.2965432801489613E-2"/>
          <c:w val="0.33362474708698087"/>
          <c:h val="0.89121927891039499"/>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Libre Franklin" pitchFamily="2"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sz="2000" b="1" dirty="0">
                <a:solidFill>
                  <a:schemeClr val="tx1"/>
                </a:solidFill>
                <a:latin typeface="Libre Franklin" pitchFamily="2" charset="0"/>
              </a:rPr>
              <a:t>Strategies by Implementation Status</a:t>
            </a:r>
          </a:p>
        </c:rich>
      </c:tx>
      <c:layout>
        <c:manualLayout>
          <c:xMode val="edge"/>
          <c:yMode val="edge"/>
          <c:x val="0.48487984873862661"/>
          <c:y val="1.875759411782854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n-US"/>
        </a:p>
      </c:txPr>
    </c:title>
    <c:autoTitleDeleted val="0"/>
    <c:plotArea>
      <c:layout/>
      <c:barChart>
        <c:barDir val="col"/>
        <c:grouping val="stacked"/>
        <c:varyColors val="0"/>
        <c:ser>
          <c:idx val="0"/>
          <c:order val="0"/>
          <c:tx>
            <c:strRef>
              <c:f>Sheet1!$E$57</c:f>
              <c:strCache>
                <c:ptCount val="1"/>
                <c:pt idx="0">
                  <c:v>Pathway 1: Reducing Exposure in Homes</c:v>
                </c:pt>
              </c:strCache>
            </c:strRef>
          </c:tx>
          <c:spPr>
            <a:solidFill>
              <a:schemeClr val="accent2">
                <a:lumMod val="40000"/>
                <a:lumOff val="60000"/>
              </a:schemeClr>
            </a:solidFill>
            <a:ln>
              <a:noFill/>
            </a:ln>
            <a:effectLst/>
          </c:spPr>
          <c:invertIfNegative val="0"/>
          <c:cat>
            <c:strRef>
              <c:f>Sheet1!$F$56:$I$56</c:f>
              <c:strCache>
                <c:ptCount val="4"/>
                <c:pt idx="0">
                  <c:v>Ongoing</c:v>
                </c:pt>
                <c:pt idx="1">
                  <c:v>Planned</c:v>
                </c:pt>
                <c:pt idx="2">
                  <c:v>Needs Resourcing</c:v>
                </c:pt>
                <c:pt idx="3">
                  <c:v>Needs Further Planning</c:v>
                </c:pt>
              </c:strCache>
            </c:strRef>
          </c:cat>
          <c:val>
            <c:numRef>
              <c:f>Sheet1!$F$57:$I$57</c:f>
              <c:numCache>
                <c:formatCode>General</c:formatCode>
                <c:ptCount val="4"/>
                <c:pt idx="0">
                  <c:v>0</c:v>
                </c:pt>
                <c:pt idx="1">
                  <c:v>3</c:v>
                </c:pt>
                <c:pt idx="2">
                  <c:v>3</c:v>
                </c:pt>
                <c:pt idx="3">
                  <c:v>3</c:v>
                </c:pt>
              </c:numCache>
            </c:numRef>
          </c:val>
          <c:extLst>
            <c:ext xmlns:c16="http://schemas.microsoft.com/office/drawing/2014/chart" uri="{C3380CC4-5D6E-409C-BE32-E72D297353CC}">
              <c16:uniqueId val="{00000000-1635-4F01-BF3E-8C56F0748CB3}"/>
            </c:ext>
          </c:extLst>
        </c:ser>
        <c:ser>
          <c:idx val="1"/>
          <c:order val="1"/>
          <c:tx>
            <c:strRef>
              <c:f>Sheet1!$E$58</c:f>
              <c:strCache>
                <c:ptCount val="1"/>
                <c:pt idx="0">
                  <c:v>Pathway 2: Addressing Urban Heat Islands</c:v>
                </c:pt>
              </c:strCache>
            </c:strRef>
          </c:tx>
          <c:spPr>
            <a:solidFill>
              <a:srgbClr val="AEF8CE"/>
            </a:solidFill>
            <a:ln>
              <a:noFill/>
            </a:ln>
            <a:effectLst/>
          </c:spPr>
          <c:invertIfNegative val="0"/>
          <c:cat>
            <c:strRef>
              <c:f>Sheet1!$F$56:$I$56</c:f>
              <c:strCache>
                <c:ptCount val="4"/>
                <c:pt idx="0">
                  <c:v>Ongoing</c:v>
                </c:pt>
                <c:pt idx="1">
                  <c:v>Planned</c:v>
                </c:pt>
                <c:pt idx="2">
                  <c:v>Needs Resourcing</c:v>
                </c:pt>
                <c:pt idx="3">
                  <c:v>Needs Further Planning</c:v>
                </c:pt>
              </c:strCache>
            </c:strRef>
          </c:cat>
          <c:val>
            <c:numRef>
              <c:f>Sheet1!$F$58:$I$58</c:f>
              <c:numCache>
                <c:formatCode>General</c:formatCode>
                <c:ptCount val="4"/>
                <c:pt idx="0">
                  <c:v>4</c:v>
                </c:pt>
                <c:pt idx="1">
                  <c:v>1</c:v>
                </c:pt>
                <c:pt idx="2">
                  <c:v>1</c:v>
                </c:pt>
              </c:numCache>
            </c:numRef>
          </c:val>
          <c:extLst>
            <c:ext xmlns:c16="http://schemas.microsoft.com/office/drawing/2014/chart" uri="{C3380CC4-5D6E-409C-BE32-E72D297353CC}">
              <c16:uniqueId val="{00000001-1635-4F01-BF3E-8C56F0748CB3}"/>
            </c:ext>
          </c:extLst>
        </c:ser>
        <c:ser>
          <c:idx val="2"/>
          <c:order val="2"/>
          <c:tx>
            <c:strRef>
              <c:f>Sheet1!$E$59</c:f>
              <c:strCache>
                <c:ptCount val="1"/>
                <c:pt idx="0">
                  <c:v>Pathway 3: Emergency Preparedness, Response, and Social Cohesion</c:v>
                </c:pt>
              </c:strCache>
            </c:strRef>
          </c:tx>
          <c:spPr>
            <a:solidFill>
              <a:srgbClr val="FFE699"/>
            </a:solidFill>
            <a:ln>
              <a:noFill/>
            </a:ln>
            <a:effectLst/>
          </c:spPr>
          <c:invertIfNegative val="0"/>
          <c:cat>
            <c:strRef>
              <c:f>Sheet1!$F$56:$I$56</c:f>
              <c:strCache>
                <c:ptCount val="4"/>
                <c:pt idx="0">
                  <c:v>Ongoing</c:v>
                </c:pt>
                <c:pt idx="1">
                  <c:v>Planned</c:v>
                </c:pt>
                <c:pt idx="2">
                  <c:v>Needs Resourcing</c:v>
                </c:pt>
                <c:pt idx="3">
                  <c:v>Needs Further Planning</c:v>
                </c:pt>
              </c:strCache>
            </c:strRef>
          </c:cat>
          <c:val>
            <c:numRef>
              <c:f>Sheet1!$F$59:$I$59</c:f>
              <c:numCache>
                <c:formatCode>General</c:formatCode>
                <c:ptCount val="4"/>
                <c:pt idx="0">
                  <c:v>3</c:v>
                </c:pt>
                <c:pt idx="1">
                  <c:v>4</c:v>
                </c:pt>
                <c:pt idx="2">
                  <c:v>3</c:v>
                </c:pt>
                <c:pt idx="3">
                  <c:v>1</c:v>
                </c:pt>
              </c:numCache>
            </c:numRef>
          </c:val>
          <c:extLst>
            <c:ext xmlns:c16="http://schemas.microsoft.com/office/drawing/2014/chart" uri="{C3380CC4-5D6E-409C-BE32-E72D297353CC}">
              <c16:uniqueId val="{00000002-1635-4F01-BF3E-8C56F0748CB3}"/>
            </c:ext>
          </c:extLst>
        </c:ser>
        <c:ser>
          <c:idx val="3"/>
          <c:order val="3"/>
          <c:tx>
            <c:strRef>
              <c:f>Sheet1!$E$60</c:f>
              <c:strCache>
                <c:ptCount val="1"/>
                <c:pt idx="0">
                  <c:v>Pathway 4: Research and Organization</c:v>
                </c:pt>
              </c:strCache>
            </c:strRef>
          </c:tx>
          <c:spPr>
            <a:solidFill>
              <a:srgbClr val="97D2FF"/>
            </a:solidFill>
            <a:ln>
              <a:noFill/>
            </a:ln>
            <a:effectLst/>
          </c:spPr>
          <c:invertIfNegative val="0"/>
          <c:cat>
            <c:strRef>
              <c:f>Sheet1!$F$56:$I$56</c:f>
              <c:strCache>
                <c:ptCount val="4"/>
                <c:pt idx="0">
                  <c:v>Ongoing</c:v>
                </c:pt>
                <c:pt idx="1">
                  <c:v>Planned</c:v>
                </c:pt>
                <c:pt idx="2">
                  <c:v>Needs Resourcing</c:v>
                </c:pt>
                <c:pt idx="3">
                  <c:v>Needs Further Planning</c:v>
                </c:pt>
              </c:strCache>
            </c:strRef>
          </c:cat>
          <c:val>
            <c:numRef>
              <c:f>Sheet1!$F$60:$I$60</c:f>
              <c:numCache>
                <c:formatCode>General</c:formatCode>
                <c:ptCount val="4"/>
                <c:pt idx="0">
                  <c:v>2</c:v>
                </c:pt>
                <c:pt idx="1">
                  <c:v>1</c:v>
                </c:pt>
                <c:pt idx="3">
                  <c:v>2</c:v>
                </c:pt>
              </c:numCache>
            </c:numRef>
          </c:val>
          <c:extLst>
            <c:ext xmlns:c16="http://schemas.microsoft.com/office/drawing/2014/chart" uri="{C3380CC4-5D6E-409C-BE32-E72D297353CC}">
              <c16:uniqueId val="{00000003-1635-4F01-BF3E-8C56F0748CB3}"/>
            </c:ext>
          </c:extLst>
        </c:ser>
        <c:dLbls>
          <c:showLegendKey val="0"/>
          <c:showVal val="0"/>
          <c:showCatName val="0"/>
          <c:showSerName val="0"/>
          <c:showPercent val="0"/>
          <c:showBubbleSize val="0"/>
        </c:dLbls>
        <c:gapWidth val="150"/>
        <c:overlap val="100"/>
        <c:axId val="1100739487"/>
        <c:axId val="1100739967"/>
      </c:barChart>
      <c:catAx>
        <c:axId val="11007394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Libre Franklin" pitchFamily="2" charset="0"/>
                <a:ea typeface="+mn-ea"/>
                <a:cs typeface="+mn-cs"/>
              </a:defRPr>
            </a:pPr>
            <a:endParaRPr lang="en-US"/>
          </a:p>
        </c:txPr>
        <c:crossAx val="1100739967"/>
        <c:crosses val="autoZero"/>
        <c:auto val="1"/>
        <c:lblAlgn val="ctr"/>
        <c:lblOffset val="100"/>
        <c:noMultiLvlLbl val="0"/>
      </c:catAx>
      <c:valAx>
        <c:axId val="110073996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00739487"/>
        <c:crosses val="autoZero"/>
        <c:crossBetween val="between"/>
      </c:valAx>
      <c:spPr>
        <a:noFill/>
        <a:ln>
          <a:noFill/>
        </a:ln>
        <a:effectLst/>
      </c:spPr>
    </c:plotArea>
    <c:legend>
      <c:legendPos val="l"/>
      <c:layout>
        <c:manualLayout>
          <c:xMode val="edge"/>
          <c:yMode val="edge"/>
          <c:x val="0"/>
          <c:y val="9.0889323302150549E-2"/>
          <c:w val="0.35032693095282791"/>
          <c:h val="0.8538397763398961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Libre Franklin" pitchFamily="2"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0930A7-2835-40E2-8642-FA2073B679EC}" type="datetimeFigureOut">
              <a:t>9/18/2023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6DDCA6-1187-4B4F-BB85-F3B002F6073A}" type="slidenum">
              <a:t>‹#›</a:t>
            </a:fld>
            <a:endParaRPr lang="en-US"/>
          </a:p>
        </p:txBody>
      </p:sp>
    </p:spTree>
    <p:extLst>
      <p:ext uri="{BB962C8B-B14F-4D97-AF65-F5344CB8AC3E}">
        <p14:creationId xmlns:p14="http://schemas.microsoft.com/office/powerpoint/2010/main" val="2185857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ncbi.nlm.nih.gov/pmc/articles/PMC2579971/"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s://academic.oup.com/occmed/article/60/2/159/1423839"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Hello everyone, we're going to wait a little bit to get started as people trickle in. If you want, please feel free to drop your name and title in the chat so people can get an idea of who's in the room. </a:t>
            </a:r>
          </a:p>
          <a:p>
            <a:endParaRPr lang="en-US">
              <a:cs typeface="Calibri"/>
            </a:endParaRPr>
          </a:p>
          <a:p>
            <a:r>
              <a:rPr lang="en-US">
                <a:cs typeface="Calibri"/>
              </a:rPr>
              <a:t>My name is Alex Morrison and I'm a Resilience GIS Analyst with the Office of Resilience and Capital Planning and Co-project manager for HAQR along with Matt Wolff who also manages the SFDPH Climate and Health Program. </a:t>
            </a:r>
          </a:p>
          <a:p>
            <a:endParaRPr lang="en-US">
              <a:cs typeface="Calibri"/>
            </a:endParaRPr>
          </a:p>
          <a:p>
            <a:r>
              <a:rPr lang="en-US">
                <a:cs typeface="Calibri"/>
              </a:rPr>
              <a:t>It's been quite a while since we all last met, two months shy of a year if you'll believe that but we'd like to welcome you to our 7th coordination committee meeting! </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35F1E204-68CA-4CCC-9590-10C011194520}" type="slidenum">
              <a:rPr lang="en-US"/>
              <a:t>1</a:t>
            </a:fld>
            <a:endParaRPr lang="en-US"/>
          </a:p>
        </p:txBody>
      </p:sp>
    </p:spTree>
    <p:extLst>
      <p:ext uri="{BB962C8B-B14F-4D97-AF65-F5344CB8AC3E}">
        <p14:creationId xmlns:p14="http://schemas.microsoft.com/office/powerpoint/2010/main" val="3841945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212134-75C3-304A-A6F1-3F40327F32B1}" type="slidenum">
              <a:rPr lang="en-US" smtClean="0"/>
              <a:t>10</a:t>
            </a:fld>
            <a:endParaRPr lang="en-US"/>
          </a:p>
        </p:txBody>
      </p:sp>
    </p:spTree>
    <p:extLst>
      <p:ext uri="{BB962C8B-B14F-4D97-AF65-F5344CB8AC3E}">
        <p14:creationId xmlns:p14="http://schemas.microsoft.com/office/powerpoint/2010/main" val="15672878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212134-75C3-304A-A6F1-3F40327F32B1}" type="slidenum">
              <a:rPr lang="en-US" smtClean="0"/>
              <a:t>11</a:t>
            </a:fld>
            <a:endParaRPr lang="en-US"/>
          </a:p>
        </p:txBody>
      </p:sp>
    </p:spTree>
    <p:extLst>
      <p:ext uri="{BB962C8B-B14F-4D97-AF65-F5344CB8AC3E}">
        <p14:creationId xmlns:p14="http://schemas.microsoft.com/office/powerpoint/2010/main" val="1260522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212134-75C3-304A-A6F1-3F40327F32B1}" type="slidenum">
              <a:rPr lang="en-US" smtClean="0"/>
              <a:t>12</a:t>
            </a:fld>
            <a:endParaRPr lang="en-US"/>
          </a:p>
        </p:txBody>
      </p:sp>
    </p:spTree>
    <p:extLst>
      <p:ext uri="{BB962C8B-B14F-4D97-AF65-F5344CB8AC3E}">
        <p14:creationId xmlns:p14="http://schemas.microsoft.com/office/powerpoint/2010/main" val="15854531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212134-75C3-304A-A6F1-3F40327F32B1}" type="slidenum">
              <a:rPr lang="en-US" smtClean="0"/>
              <a:t>13</a:t>
            </a:fld>
            <a:endParaRPr lang="en-US"/>
          </a:p>
        </p:txBody>
      </p:sp>
    </p:spTree>
    <p:extLst>
      <p:ext uri="{BB962C8B-B14F-4D97-AF65-F5344CB8AC3E}">
        <p14:creationId xmlns:p14="http://schemas.microsoft.com/office/powerpoint/2010/main" val="3507206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212134-75C3-304A-A6F1-3F40327F32B1}" type="slidenum">
              <a:rPr lang="en-US" smtClean="0"/>
              <a:t>14</a:t>
            </a:fld>
            <a:endParaRPr lang="en-US"/>
          </a:p>
        </p:txBody>
      </p:sp>
    </p:spTree>
    <p:extLst>
      <p:ext uri="{BB962C8B-B14F-4D97-AF65-F5344CB8AC3E}">
        <p14:creationId xmlns:p14="http://schemas.microsoft.com/office/powerpoint/2010/main" val="10078604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cs typeface="Calibri"/>
              </a:rPr>
              <a:t>So onto updates</a:t>
            </a:r>
          </a:p>
        </p:txBody>
      </p:sp>
      <p:sp>
        <p:nvSpPr>
          <p:cNvPr id="4" name="Slide Number Placeholder 3"/>
          <p:cNvSpPr>
            <a:spLocks noGrp="1"/>
          </p:cNvSpPr>
          <p:nvPr>
            <p:ph type="sldNum" sz="quarter" idx="5"/>
          </p:nvPr>
        </p:nvSpPr>
        <p:spPr/>
        <p:txBody>
          <a:bodyPr/>
          <a:lstStyle/>
          <a:p>
            <a:fld id="{35F1E204-68CA-4CCC-9590-10C011194520}" type="slidenum">
              <a:rPr lang="en-US"/>
              <a:t>15</a:t>
            </a:fld>
            <a:endParaRPr lang="en-US"/>
          </a:p>
        </p:txBody>
      </p:sp>
    </p:spTree>
    <p:extLst>
      <p:ext uri="{BB962C8B-B14F-4D97-AF65-F5344CB8AC3E}">
        <p14:creationId xmlns:p14="http://schemas.microsoft.com/office/powerpoint/2010/main" val="2140593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212134-75C3-304A-A6F1-3F40327F32B1}" type="slidenum">
              <a:rPr lang="en-US" smtClean="0"/>
              <a:t>16</a:t>
            </a:fld>
            <a:endParaRPr lang="en-US"/>
          </a:p>
        </p:txBody>
      </p:sp>
    </p:spTree>
    <p:extLst>
      <p:ext uri="{BB962C8B-B14F-4D97-AF65-F5344CB8AC3E}">
        <p14:creationId xmlns:p14="http://schemas.microsoft.com/office/powerpoint/2010/main" val="15913456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212134-75C3-304A-A6F1-3F40327F32B1}" type="slidenum">
              <a:rPr lang="en-US" smtClean="0"/>
              <a:t>17</a:t>
            </a:fld>
            <a:endParaRPr lang="en-US"/>
          </a:p>
        </p:txBody>
      </p:sp>
    </p:spTree>
    <p:extLst>
      <p:ext uri="{BB962C8B-B14F-4D97-AF65-F5344CB8AC3E}">
        <p14:creationId xmlns:p14="http://schemas.microsoft.com/office/powerpoint/2010/main" val="7312923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212134-75C3-304A-A6F1-3F40327F32B1}" type="slidenum">
              <a:rPr lang="en-US" smtClean="0"/>
              <a:t>18</a:t>
            </a:fld>
            <a:endParaRPr lang="en-US"/>
          </a:p>
        </p:txBody>
      </p:sp>
    </p:spTree>
    <p:extLst>
      <p:ext uri="{BB962C8B-B14F-4D97-AF65-F5344CB8AC3E}">
        <p14:creationId xmlns:p14="http://schemas.microsoft.com/office/powerpoint/2010/main" val="3499771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212134-75C3-304A-A6F1-3F40327F32B1}" type="slidenum">
              <a:rPr lang="en-US" smtClean="0"/>
              <a:t>19</a:t>
            </a:fld>
            <a:endParaRPr lang="en-US"/>
          </a:p>
        </p:txBody>
      </p:sp>
    </p:spTree>
    <p:extLst>
      <p:ext uri="{BB962C8B-B14F-4D97-AF65-F5344CB8AC3E}">
        <p14:creationId xmlns:p14="http://schemas.microsoft.com/office/powerpoint/2010/main" val="2902106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35F1E204-68CA-4CCC-9590-10C011194520}" type="slidenum">
              <a:rPr lang="en-US"/>
              <a:t>2</a:t>
            </a:fld>
            <a:endParaRPr lang="en-US"/>
          </a:p>
        </p:txBody>
      </p:sp>
    </p:spTree>
    <p:extLst>
      <p:ext uri="{BB962C8B-B14F-4D97-AF65-F5344CB8AC3E}">
        <p14:creationId xmlns:p14="http://schemas.microsoft.com/office/powerpoint/2010/main" val="13534893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cs typeface="Calibri"/>
              </a:rPr>
              <a:t>So onto updates</a:t>
            </a:r>
          </a:p>
        </p:txBody>
      </p:sp>
      <p:sp>
        <p:nvSpPr>
          <p:cNvPr id="4" name="Slide Number Placeholder 3"/>
          <p:cNvSpPr>
            <a:spLocks noGrp="1"/>
          </p:cNvSpPr>
          <p:nvPr>
            <p:ph type="sldNum" sz="quarter" idx="5"/>
          </p:nvPr>
        </p:nvSpPr>
        <p:spPr/>
        <p:txBody>
          <a:bodyPr/>
          <a:lstStyle/>
          <a:p>
            <a:fld id="{35F1E204-68CA-4CCC-9590-10C011194520}" type="slidenum">
              <a:rPr lang="en-US"/>
              <a:t>20</a:t>
            </a:fld>
            <a:endParaRPr lang="en-US"/>
          </a:p>
        </p:txBody>
      </p:sp>
    </p:spTree>
    <p:extLst>
      <p:ext uri="{BB962C8B-B14F-4D97-AF65-F5344CB8AC3E}">
        <p14:creationId xmlns:p14="http://schemas.microsoft.com/office/powerpoint/2010/main" val="4851462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212134-75C3-304A-A6F1-3F40327F32B1}" type="slidenum">
              <a:rPr lang="en-US" smtClean="0"/>
              <a:t>21</a:t>
            </a:fld>
            <a:endParaRPr lang="en-US"/>
          </a:p>
        </p:txBody>
      </p:sp>
    </p:spTree>
    <p:extLst>
      <p:ext uri="{BB962C8B-B14F-4D97-AF65-F5344CB8AC3E}">
        <p14:creationId xmlns:p14="http://schemas.microsoft.com/office/powerpoint/2010/main" val="2920036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212134-75C3-304A-A6F1-3F40327F32B1}" type="slidenum">
              <a:rPr lang="en-US" smtClean="0"/>
              <a:t>22</a:t>
            </a:fld>
            <a:endParaRPr lang="en-US"/>
          </a:p>
        </p:txBody>
      </p:sp>
    </p:spTree>
    <p:extLst>
      <p:ext uri="{BB962C8B-B14F-4D97-AF65-F5344CB8AC3E}">
        <p14:creationId xmlns:p14="http://schemas.microsoft.com/office/powerpoint/2010/main" val="39896846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212134-75C3-304A-A6F1-3F40327F32B1}" type="slidenum">
              <a:rPr lang="en-US" smtClean="0"/>
              <a:t>23</a:t>
            </a:fld>
            <a:endParaRPr lang="en-US"/>
          </a:p>
        </p:txBody>
      </p:sp>
    </p:spTree>
    <p:extLst>
      <p:ext uri="{BB962C8B-B14F-4D97-AF65-F5344CB8AC3E}">
        <p14:creationId xmlns:p14="http://schemas.microsoft.com/office/powerpoint/2010/main" val="17555298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cs typeface="Calibri"/>
              </a:rPr>
              <a:t>So onto updates</a:t>
            </a:r>
          </a:p>
        </p:txBody>
      </p:sp>
      <p:sp>
        <p:nvSpPr>
          <p:cNvPr id="4" name="Slide Number Placeholder 3"/>
          <p:cNvSpPr>
            <a:spLocks noGrp="1"/>
          </p:cNvSpPr>
          <p:nvPr>
            <p:ph type="sldNum" sz="quarter" idx="5"/>
          </p:nvPr>
        </p:nvSpPr>
        <p:spPr/>
        <p:txBody>
          <a:bodyPr/>
          <a:lstStyle/>
          <a:p>
            <a:fld id="{35F1E204-68CA-4CCC-9590-10C011194520}" type="slidenum">
              <a:rPr lang="en-US"/>
              <a:t>24</a:t>
            </a:fld>
            <a:endParaRPr lang="en-US"/>
          </a:p>
        </p:txBody>
      </p:sp>
    </p:spTree>
    <p:extLst>
      <p:ext uri="{BB962C8B-B14F-4D97-AF65-F5344CB8AC3E}">
        <p14:creationId xmlns:p14="http://schemas.microsoft.com/office/powerpoint/2010/main" val="12260772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212134-75C3-304A-A6F1-3F40327F32B1}" type="slidenum">
              <a:rPr lang="en-US" smtClean="0"/>
              <a:t>25</a:t>
            </a:fld>
            <a:endParaRPr lang="en-US"/>
          </a:p>
        </p:txBody>
      </p:sp>
    </p:spTree>
    <p:extLst>
      <p:ext uri="{BB962C8B-B14F-4D97-AF65-F5344CB8AC3E}">
        <p14:creationId xmlns:p14="http://schemas.microsoft.com/office/powerpoint/2010/main" val="23326804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Oversight will come from this body as well as utilizing the ClimateSF structure for broader feedback including at the director level when necessary, the same as it has been for the first Phase of the project. The cadence will be changed to meeting every two months. </a:t>
            </a: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Steering Committee: Serves as a structure for departmental champions of HAQR strategies to move these strategies from planning to implementation, provide feedback on what is needed to move forward on projects to inform coordination committee agenda’s (such as SME presentations/discussions). Liaison between HAQR and departmental leadership on strategies. Assist in coordination between different departments on related strategies.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All Hands Meeting: Rename for the coordination committee meeting. Will meet quarterly to increase situational awareness, disseminate research findings, and connect with technical experts both within the city as well as from academic and community organizations. Invitations to this space will go out through the HAQR List serve as well as to through existing CBO networks like NEN, SFDPH list, Planning EJ Framework community group list. This will also be a space that is specifically open to community organizations, to learn about actions and potentially partners on efforts.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Planning and Facilitation actions: Take place within the steering committee with support from project management team of Matt and Alex. Involves coordinating with each agency identified in Implementation plan to understand priorities, support needed, and address barriers to implementation. This will include developing trackers for grant opportunities and understanding which opportunities align with different strategies. The function of the project management role is to align these opportunities with strategy liaisons and support with grant writing </a:t>
            </a:r>
          </a:p>
          <a:p>
            <a:pPr marL="171450" indent="-171450">
              <a:buFont typeface="Arial" panose="020B0604020202020204" pitchFamily="34" charset="0"/>
              <a:buChar char="•"/>
            </a:pPr>
            <a:r>
              <a:rPr lang="en-US" dirty="0"/>
              <a:t>Data and Research actions: Climate and Health program will work with agencies and organizations to support evaluating HAQR related actions to understand impacts and support future efforts. This will also include the pursuit of new research projects that support gaps in knowledge for implementation of strategies. Additionally, the research function will be responsible for reviewing best practices at the local, regional, and national level to inform implementation</a:t>
            </a:r>
          </a:p>
          <a:p>
            <a:pPr marL="171450" indent="-171450">
              <a:buFont typeface="Arial" panose="020B0604020202020204" pitchFamily="34" charset="0"/>
              <a:buChar char="•"/>
            </a:pPr>
            <a:r>
              <a:rPr lang="en-US" dirty="0"/>
              <a:t>Community coordination actions: We are hoping to use the information that we collect on grant opportunities and the connections that we have to existing CBO networks to match-make organizations withy agencies in the pursuit of projects and also be able to then provide analytical support in the pursuit of these grant opportunities </a:t>
            </a:r>
          </a:p>
          <a:p>
            <a:pPr marL="171450" indent="-171450">
              <a:buFont typeface="Arial" panose="020B0604020202020204" pitchFamily="34" charset="0"/>
              <a:buChar char="•"/>
            </a:pPr>
            <a:r>
              <a:rPr lang="en-US" dirty="0"/>
              <a:t>Steering committee meetings: Planning and facilitation of these meetings will be a responsibility of the project management team </a:t>
            </a:r>
          </a:p>
        </p:txBody>
      </p:sp>
      <p:sp>
        <p:nvSpPr>
          <p:cNvPr id="4" name="Slide Number Placeholder 3"/>
          <p:cNvSpPr>
            <a:spLocks noGrp="1"/>
          </p:cNvSpPr>
          <p:nvPr>
            <p:ph type="sldNum" sz="quarter" idx="10"/>
          </p:nvPr>
        </p:nvSpPr>
        <p:spPr/>
        <p:txBody>
          <a:bodyPr/>
          <a:lstStyle/>
          <a:p>
            <a:fld id="{F5212134-75C3-304A-A6F1-3F40327F32B1}" type="slidenum">
              <a:rPr lang="en-US" smtClean="0"/>
              <a:t>26</a:t>
            </a:fld>
            <a:endParaRPr lang="en-US"/>
          </a:p>
        </p:txBody>
      </p:sp>
    </p:spTree>
    <p:extLst>
      <p:ext uri="{BB962C8B-B14F-4D97-AF65-F5344CB8AC3E}">
        <p14:creationId xmlns:p14="http://schemas.microsoft.com/office/powerpoint/2010/main" val="17325045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F5212134-75C3-304A-A6F1-3F40327F32B1}" type="slidenum">
              <a:rPr lang="en-US" smtClean="0"/>
              <a:t>27</a:t>
            </a:fld>
            <a:endParaRPr lang="en-US"/>
          </a:p>
        </p:txBody>
      </p:sp>
    </p:spTree>
    <p:extLst>
      <p:ext uri="{BB962C8B-B14F-4D97-AF65-F5344CB8AC3E}">
        <p14:creationId xmlns:p14="http://schemas.microsoft.com/office/powerpoint/2010/main" val="32491427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F5212134-75C3-304A-A6F1-3F40327F32B1}" type="slidenum">
              <a:rPr lang="en-US" smtClean="0"/>
              <a:t>28</a:t>
            </a:fld>
            <a:endParaRPr lang="en-US"/>
          </a:p>
        </p:txBody>
      </p:sp>
    </p:spTree>
    <p:extLst>
      <p:ext uri="{BB962C8B-B14F-4D97-AF65-F5344CB8AC3E}">
        <p14:creationId xmlns:p14="http://schemas.microsoft.com/office/powerpoint/2010/main" val="41584189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F5212134-75C3-304A-A6F1-3F40327F32B1}" type="slidenum">
              <a:rPr lang="en-US" smtClean="0"/>
              <a:t>29</a:t>
            </a:fld>
            <a:endParaRPr lang="en-US"/>
          </a:p>
        </p:txBody>
      </p:sp>
    </p:spTree>
    <p:extLst>
      <p:ext uri="{BB962C8B-B14F-4D97-AF65-F5344CB8AC3E}">
        <p14:creationId xmlns:p14="http://schemas.microsoft.com/office/powerpoint/2010/main" val="1358808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cs typeface="Calibri"/>
              </a:rPr>
              <a:t>So onto updates</a:t>
            </a:r>
          </a:p>
        </p:txBody>
      </p:sp>
      <p:sp>
        <p:nvSpPr>
          <p:cNvPr id="4" name="Slide Number Placeholder 3"/>
          <p:cNvSpPr>
            <a:spLocks noGrp="1"/>
          </p:cNvSpPr>
          <p:nvPr>
            <p:ph type="sldNum" sz="quarter" idx="5"/>
          </p:nvPr>
        </p:nvSpPr>
        <p:spPr/>
        <p:txBody>
          <a:bodyPr/>
          <a:lstStyle/>
          <a:p>
            <a:fld id="{35F1E204-68CA-4CCC-9590-10C011194520}" type="slidenum">
              <a:rPr lang="en-US"/>
              <a:t>3</a:t>
            </a:fld>
            <a:endParaRPr lang="en-US"/>
          </a:p>
        </p:txBody>
      </p:sp>
    </p:spTree>
    <p:extLst>
      <p:ext uri="{BB962C8B-B14F-4D97-AF65-F5344CB8AC3E}">
        <p14:creationId xmlns:p14="http://schemas.microsoft.com/office/powerpoint/2010/main" val="32654845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cs typeface="Calibri"/>
              </a:rPr>
              <a:t>So onto updates</a:t>
            </a:r>
          </a:p>
        </p:txBody>
      </p:sp>
      <p:sp>
        <p:nvSpPr>
          <p:cNvPr id="4" name="Slide Number Placeholder 3"/>
          <p:cNvSpPr>
            <a:spLocks noGrp="1"/>
          </p:cNvSpPr>
          <p:nvPr>
            <p:ph type="sldNum" sz="quarter" idx="5"/>
          </p:nvPr>
        </p:nvSpPr>
        <p:spPr/>
        <p:txBody>
          <a:bodyPr/>
          <a:lstStyle/>
          <a:p>
            <a:fld id="{35F1E204-68CA-4CCC-9590-10C011194520}" type="slidenum">
              <a:rPr lang="en-US"/>
              <a:t>30</a:t>
            </a:fld>
            <a:endParaRPr lang="en-US"/>
          </a:p>
        </p:txBody>
      </p:sp>
    </p:spTree>
    <p:extLst>
      <p:ext uri="{BB962C8B-B14F-4D97-AF65-F5344CB8AC3E}">
        <p14:creationId xmlns:p14="http://schemas.microsoft.com/office/powerpoint/2010/main" val="4172275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259180c8e1b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259180c8e1b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4b3ce656e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24b3ce656e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24b3ce656e3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24b3ce656e3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4b3ce656e3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24b3ce656e3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4b3ce656e3_4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4b3ce656e3_4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Updated (AN 07.13.23) NOTE: crowding was quite different from May 2023 iteration – just iterating that crowding is &gt;=1 person per room in house</a:t>
            </a:r>
            <a:endParaRPr>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4b3ce656e3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24b3ce656e3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4b3ce656e3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24b3ce656e3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Update with new numbers, add results by organization</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Potential fatigue scales: </a:t>
            </a:r>
            <a:r>
              <a:rPr lang="en" u="sng" dirty="0">
                <a:solidFill>
                  <a:schemeClr val="hlink"/>
                </a:solidFill>
                <a:hlinkClick r:id="rId3"/>
              </a:rPr>
              <a:t>https://www.ncbi.nlm.nih.gov/pmc/articles/PMC2579971/</a:t>
            </a:r>
            <a:r>
              <a:rPr lang="en" dirty="0">
                <a:solidFill>
                  <a:schemeClr val="dk1"/>
                </a:solidFill>
              </a:rPr>
              <a:t>; </a:t>
            </a:r>
            <a:r>
              <a:rPr lang="en" u="sng" dirty="0">
                <a:solidFill>
                  <a:schemeClr val="hlink"/>
                </a:solidFill>
                <a:hlinkClick r:id="rId4"/>
              </a:rPr>
              <a:t>https://academic.oup.com/occmed/article/60/2/159/1423839</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Breathing scale: Breathlessness, cough, and sputum scale</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Need to find a heat exhaustion scale…</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Updated (AN 07.13.23)</a:t>
            </a:r>
            <a:endParaRPr dirty="0">
              <a:solidFill>
                <a:schemeClr val="dk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24b3ce656e3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24b3ce656e3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212134-75C3-304A-A6F1-3F40327F32B1}" type="slidenum">
              <a:rPr lang="en-US" smtClean="0"/>
              <a:t>4</a:t>
            </a:fld>
            <a:endParaRPr lang="en-US"/>
          </a:p>
        </p:txBody>
      </p:sp>
    </p:spTree>
    <p:extLst>
      <p:ext uri="{BB962C8B-B14F-4D97-AF65-F5344CB8AC3E}">
        <p14:creationId xmlns:p14="http://schemas.microsoft.com/office/powerpoint/2010/main" val="18117763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24b3ce656e3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24b3ce656e3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Update with new numbers, add results by organization</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Updated (AN 07.13.23)</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Question: how to collapse 2-week supply of food/water/drink → if they have at least one of them? Or all of them?</a:t>
            </a:r>
            <a:endParaRPr>
              <a:solidFill>
                <a:schemeClr val="dk1"/>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24b3ce656e3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24b3ce656e3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Update with new numbers, add results by organization</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Updated (AN 07.13.23) - able to arrange by most frequently done to least? Done!</a:t>
            </a:r>
            <a:endParaRPr dirty="0">
              <a:solidFill>
                <a:schemeClr val="dk1"/>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24b3ce656e3_4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24b3ce656e3_4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Update with new numbers, add results by organization</a:t>
            </a:r>
            <a:endParaRPr>
              <a:solidFill>
                <a:schemeClr val="dk1"/>
              </a:solidFill>
            </a:endParaRPr>
          </a:p>
          <a:p>
            <a:pPr marL="0" lvl="0" indent="0" algn="l" rtl="0">
              <a:spcBef>
                <a:spcPts val="0"/>
              </a:spcBef>
              <a:spcAft>
                <a:spcPts val="0"/>
              </a:spcAft>
              <a:buNone/>
            </a:pP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Look at: Of those that have an air purifier, how many use it</a:t>
            </a:r>
            <a:endParaRPr>
              <a:solidFill>
                <a:schemeClr val="dk1"/>
              </a:solidFill>
            </a:endParaRPr>
          </a:p>
          <a:p>
            <a:pPr marL="457200" lvl="0" indent="-298450" algn="l" rtl="0">
              <a:spcBef>
                <a:spcPts val="0"/>
              </a:spcBef>
              <a:spcAft>
                <a:spcPts val="0"/>
              </a:spcAft>
              <a:buClr>
                <a:schemeClr val="dk1"/>
              </a:buClr>
              <a:buSzPts val="1100"/>
              <a:buChar char="-"/>
            </a:pPr>
            <a:r>
              <a:rPr lang="en" b="1">
                <a:solidFill>
                  <a:schemeClr val="dk1"/>
                </a:solidFill>
              </a:rPr>
              <a:t>(07.13.23 update) Of those who already have an air filtration device, 65% used it “All the time” or “Most of the time” (you rock! This was just a note to myself to look at in the future :) )</a:t>
            </a:r>
            <a:endParaRPr b="1">
              <a:solidFill>
                <a:schemeClr val="dk1"/>
              </a:solidFill>
            </a:endParaRPr>
          </a:p>
          <a:p>
            <a:pPr marL="0" lvl="0" indent="0" algn="l" rtl="0">
              <a:spcBef>
                <a:spcPts val="0"/>
              </a:spcBef>
              <a:spcAft>
                <a:spcPts val="0"/>
              </a:spcAft>
              <a:buNone/>
            </a:pPr>
            <a:endParaRPr b="1">
              <a:solidFill>
                <a:schemeClr val="dk1"/>
              </a:solidFill>
            </a:endParaRPr>
          </a:p>
          <a:p>
            <a:pPr marL="0" lvl="0" indent="0" algn="l" rtl="0">
              <a:spcBef>
                <a:spcPts val="0"/>
              </a:spcBef>
              <a:spcAft>
                <a:spcPts val="0"/>
              </a:spcAft>
              <a:buNone/>
            </a:pPr>
            <a:endParaRPr b="1">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Updated (AN 07.13.23)</a:t>
            </a:r>
            <a:endParaRPr>
              <a:solidFill>
                <a:schemeClr val="dk1"/>
              </a:solidFill>
            </a:endParaRPr>
          </a:p>
          <a:p>
            <a:pPr marL="0" lvl="0" indent="0" algn="l" rtl="0">
              <a:spcBef>
                <a:spcPts val="0"/>
              </a:spcBef>
              <a:spcAft>
                <a:spcPts val="0"/>
              </a:spcAft>
              <a:buNone/>
            </a:pPr>
            <a:endParaRPr b="1">
              <a:solidFill>
                <a:schemeClr val="dk1"/>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258bc2b3424_3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258bc2b3424_3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Update with new numbers, add results by organization, reverse order so major challenge is first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Updated (AN 07.13.23)</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258bc2b3424_3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258bc2b3424_3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Update with new numbers, add results by organization, reverse order so major challenge is first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Updated (AN 07.13.23)</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extLst>
      <p:ext uri="{BB962C8B-B14F-4D97-AF65-F5344CB8AC3E}">
        <p14:creationId xmlns:p14="http://schemas.microsoft.com/office/powerpoint/2010/main" val="8789332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24b3ce656e3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24b3ce656e3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spcBef>
                <a:spcPts val="0"/>
              </a:spcBef>
              <a:spcAft>
                <a:spcPts val="0"/>
              </a:spcAft>
            </a:pPr>
            <a:r>
              <a:rPr lang="en-US" sz="1800" kern="100" dirty="0">
                <a:solidFill>
                  <a:srgbClr val="000000"/>
                </a:solidFill>
                <a:effectLst/>
                <a:latin typeface="Helvetica Neue" panose="02000503000000020004" pitchFamily="2" charset="0"/>
                <a:ea typeface="Calibri" panose="020F0502020204030204" pitchFamily="34" charset="0"/>
                <a:cs typeface="Times New Roman" panose="02020603050405020304" pitchFamily="18" charset="0"/>
              </a:rPr>
              <a:t>Among those who did receive wellness checks (n = 24), phone calls were the most common form of contact (accounting for 58% of contact), followed by text messages (21%) and door-to-door contact (21%).</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solidFill>
                  <a:srgbClr val="000000"/>
                </a:solidFill>
                <a:effectLst/>
                <a:latin typeface="Helvetica Neue" panose="02000503000000020004" pitchFamily="2"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solidFill>
                  <a:srgbClr val="000000"/>
                </a:solidFill>
                <a:effectLst/>
                <a:latin typeface="Helvetica Neue" panose="02000503000000020004" pitchFamily="2" charset="0"/>
                <a:ea typeface="Calibri" panose="020F0502020204030204" pitchFamily="34" charset="0"/>
                <a:cs typeface="Times New Roman" panose="02020603050405020304" pitchFamily="18" charset="0"/>
              </a:rPr>
              <a:t>When asked about which organizations provided wellness checks during extreme heat events, participants reported La Raza, Chinatown Community Development Center, Rafiki, Harm Reduction Coalition, Code Tenderloin, </a:t>
            </a:r>
            <a:r>
              <a:rPr lang="en-US" sz="1800" kern="100" dirty="0" err="1">
                <a:solidFill>
                  <a:srgbClr val="000000"/>
                </a:solidFill>
                <a:effectLst/>
                <a:latin typeface="Helvetica Neue" panose="02000503000000020004" pitchFamily="2" charset="0"/>
                <a:ea typeface="Calibri" panose="020F0502020204030204" pitchFamily="34" charset="0"/>
                <a:cs typeface="Times New Roman" panose="02020603050405020304" pitchFamily="18" charset="0"/>
              </a:rPr>
              <a:t>HealthRIGHT</a:t>
            </a:r>
            <a:r>
              <a:rPr lang="en-US" sz="1800" kern="100" dirty="0">
                <a:solidFill>
                  <a:srgbClr val="000000"/>
                </a:solidFill>
                <a:effectLst/>
                <a:latin typeface="Helvetica Neue" panose="02000503000000020004" pitchFamily="2" charset="0"/>
                <a:ea typeface="Calibri" panose="020F0502020204030204" pitchFamily="34" charset="0"/>
                <a:cs typeface="Times New Roman" panose="02020603050405020304" pitchFamily="18" charset="0"/>
              </a:rPr>
              <a:t> 360, SF Aids Foundation, Homeless Coalition, and the City of San Francisco.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solidFill>
                  <a:srgbClr val="000000"/>
                </a:solidFill>
                <a:effectLst/>
                <a:latin typeface="Helvetica Neue" panose="02000503000000020004" pitchFamily="2"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kern="100" dirty="0">
                <a:solidFill>
                  <a:srgbClr val="000000"/>
                </a:solidFill>
                <a:effectLst/>
                <a:latin typeface="Helvetica Neue" panose="02000503000000020004" pitchFamily="2" charset="0"/>
                <a:ea typeface="Calibri" panose="020F0502020204030204" pitchFamily="34" charset="0"/>
                <a:cs typeface="Times New Roman" panose="02020603050405020304" pitchFamily="18" charset="0"/>
              </a:rPr>
              <a:t>When asked about which organizations provided wellness checks during wildfire smoke events, participants reported Rafiki, YMCA, Code Tenderloin, </a:t>
            </a:r>
            <a:r>
              <a:rPr lang="en-US" sz="1800" kern="100" dirty="0" err="1">
                <a:solidFill>
                  <a:srgbClr val="000000"/>
                </a:solidFill>
                <a:effectLst/>
                <a:latin typeface="Helvetica Neue" panose="02000503000000020004" pitchFamily="2" charset="0"/>
                <a:ea typeface="Calibri" panose="020F0502020204030204" pitchFamily="34" charset="0"/>
                <a:cs typeface="Times New Roman" panose="02020603050405020304" pitchFamily="18" charset="0"/>
              </a:rPr>
              <a:t>HealthRIGHT</a:t>
            </a:r>
            <a:r>
              <a:rPr lang="en-US" sz="1800" kern="100" dirty="0">
                <a:solidFill>
                  <a:srgbClr val="000000"/>
                </a:solidFill>
                <a:effectLst/>
                <a:latin typeface="Helvetica Neue" panose="02000503000000020004" pitchFamily="2" charset="0"/>
                <a:ea typeface="Calibri" panose="020F0502020204030204" pitchFamily="34" charset="0"/>
                <a:cs typeface="Times New Roman" panose="02020603050405020304" pitchFamily="18" charset="0"/>
              </a:rPr>
              <a:t> 360, and SF Aids Foundation.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24b3ce656e3_4_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24b3ce656e3_4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cs typeface="Calibri"/>
              </a:rPr>
              <a:t>So onto updates</a:t>
            </a:r>
          </a:p>
        </p:txBody>
      </p:sp>
      <p:sp>
        <p:nvSpPr>
          <p:cNvPr id="4" name="Slide Number Placeholder 3"/>
          <p:cNvSpPr>
            <a:spLocks noGrp="1"/>
          </p:cNvSpPr>
          <p:nvPr>
            <p:ph type="sldNum" sz="quarter" idx="5"/>
          </p:nvPr>
        </p:nvSpPr>
        <p:spPr/>
        <p:txBody>
          <a:bodyPr/>
          <a:lstStyle/>
          <a:p>
            <a:fld id="{35F1E204-68CA-4CCC-9590-10C011194520}" type="slidenum">
              <a:rPr lang="en-US"/>
              <a:t>52</a:t>
            </a:fld>
            <a:endParaRPr lang="en-US"/>
          </a:p>
        </p:txBody>
      </p:sp>
    </p:spTree>
    <p:extLst>
      <p:ext uri="{BB962C8B-B14F-4D97-AF65-F5344CB8AC3E}">
        <p14:creationId xmlns:p14="http://schemas.microsoft.com/office/powerpoint/2010/main" val="3577189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212134-75C3-304A-A6F1-3F40327F32B1}" type="slidenum">
              <a:rPr lang="en-US" smtClean="0"/>
              <a:t>5</a:t>
            </a:fld>
            <a:endParaRPr lang="en-US"/>
          </a:p>
        </p:txBody>
      </p:sp>
    </p:spTree>
    <p:extLst>
      <p:ext uri="{BB962C8B-B14F-4D97-AF65-F5344CB8AC3E}">
        <p14:creationId xmlns:p14="http://schemas.microsoft.com/office/powerpoint/2010/main" val="638537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212134-75C3-304A-A6F1-3F40327F32B1}" type="slidenum">
              <a:rPr lang="en-US" smtClean="0"/>
              <a:t>6</a:t>
            </a:fld>
            <a:endParaRPr lang="en-US"/>
          </a:p>
        </p:txBody>
      </p:sp>
    </p:spTree>
    <p:extLst>
      <p:ext uri="{BB962C8B-B14F-4D97-AF65-F5344CB8AC3E}">
        <p14:creationId xmlns:p14="http://schemas.microsoft.com/office/powerpoint/2010/main" val="2082036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212134-75C3-304A-A6F1-3F40327F32B1}" type="slidenum">
              <a:rPr lang="en-US" smtClean="0"/>
              <a:t>7</a:t>
            </a:fld>
            <a:endParaRPr lang="en-US"/>
          </a:p>
        </p:txBody>
      </p:sp>
    </p:spTree>
    <p:extLst>
      <p:ext uri="{BB962C8B-B14F-4D97-AF65-F5344CB8AC3E}">
        <p14:creationId xmlns:p14="http://schemas.microsoft.com/office/powerpoint/2010/main" val="3634500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212134-75C3-304A-A6F1-3F40327F32B1}" type="slidenum">
              <a:rPr lang="en-US" smtClean="0"/>
              <a:t>8</a:t>
            </a:fld>
            <a:endParaRPr lang="en-US"/>
          </a:p>
        </p:txBody>
      </p:sp>
    </p:spTree>
    <p:extLst>
      <p:ext uri="{BB962C8B-B14F-4D97-AF65-F5344CB8AC3E}">
        <p14:creationId xmlns:p14="http://schemas.microsoft.com/office/powerpoint/2010/main" val="3591142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212134-75C3-304A-A6F1-3F40327F32B1}" type="slidenum">
              <a:rPr lang="en-US" smtClean="0"/>
              <a:t>9</a:t>
            </a:fld>
            <a:endParaRPr lang="en-US"/>
          </a:p>
        </p:txBody>
      </p:sp>
    </p:spTree>
    <p:extLst>
      <p:ext uri="{BB962C8B-B14F-4D97-AF65-F5344CB8AC3E}">
        <p14:creationId xmlns:p14="http://schemas.microsoft.com/office/powerpoint/2010/main" val="4126557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623141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95142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631162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384750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2DA9F9E-145F-4E40-88AB-4CFF732C9AC7}" type="datetime1">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A32AFE-FDCA-44D9-9D16-79450C268C84}" type="datetime1">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A6E71D-839E-4975-A2AF-9C795C2310F3}" type="datetime1">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E5BB73C-17BB-40F7-9909-CB7F854FB287}" type="datetime1">
              <a:rPr lang="en-US" smtClean="0"/>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4EBD262-CA79-4CDD-999D-13DB1207A121}" type="datetime1">
              <a:rPr lang="en-US" smtClean="0"/>
              <a:t>9/18/2023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48C326D-BC51-4BFE-8302-0FA3F2A1868F}" type="datetime1">
              <a:rPr lang="en-US" smtClean="0"/>
              <a:t>9/18/2023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E8D85-C712-4F5E-8127-02D0805865E7}" type="datetime1">
              <a:rPr lang="en-US" smtClean="0"/>
              <a:t>9/18/2023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7133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26A0157-4765-44BB-A4BC-FA159168659A}" type="datetime1">
              <a:rPr lang="en-US" smtClean="0"/>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B9D9F8A-F926-44E3-A94B-347375D025A2}" type="datetime1">
              <a:rPr lang="en-US" smtClean="0"/>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D30ED5-BD64-431E-B7BE-2963FABA2C7F}" type="datetime1">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57EACF-7E5D-4C27-92DA-6A6A54303C35}" type="datetime1">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E75D0-C2BC-9327-0114-8DE9122C24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93B8D2-E48F-FEA8-575B-C824FB7657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9BDDBC-D90F-7ECF-68EC-4F94E8A35904}"/>
              </a:ext>
            </a:extLst>
          </p:cNvPr>
          <p:cNvSpPr>
            <a:spLocks noGrp="1"/>
          </p:cNvSpPr>
          <p:nvPr>
            <p:ph type="dt" sz="half" idx="10"/>
          </p:nvPr>
        </p:nvSpPr>
        <p:spPr/>
        <p:txBody>
          <a:bodyPr/>
          <a:lstStyle/>
          <a:p>
            <a:fld id="{7487EFC1-398F-475B-83FB-2D48994A1C66}" type="datetimeFigureOut">
              <a:rPr lang="en-US" smtClean="0"/>
              <a:t>9/18/2023</a:t>
            </a:fld>
            <a:endParaRPr lang="en-US"/>
          </a:p>
        </p:txBody>
      </p:sp>
      <p:sp>
        <p:nvSpPr>
          <p:cNvPr id="5" name="Footer Placeholder 4">
            <a:extLst>
              <a:ext uri="{FF2B5EF4-FFF2-40B4-BE49-F238E27FC236}">
                <a16:creationId xmlns:a16="http://schemas.microsoft.com/office/drawing/2014/main" id="{FF59B2F9-119C-B479-4E39-0D1EA7317C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5EB0A0-D19A-B36F-2FFB-A0A7F318ED6F}"/>
              </a:ext>
            </a:extLst>
          </p:cNvPr>
          <p:cNvSpPr>
            <a:spLocks noGrp="1"/>
          </p:cNvSpPr>
          <p:nvPr>
            <p:ph type="sldNum" sz="quarter" idx="12"/>
          </p:nvPr>
        </p:nvSpPr>
        <p:spPr/>
        <p:txBody>
          <a:bodyPr/>
          <a:lstStyle/>
          <a:p>
            <a:fld id="{B1582B97-363D-4C18-B078-50B00724BBF5}" type="slidenum">
              <a:rPr lang="en-US" smtClean="0"/>
              <a:t>‹#›</a:t>
            </a:fld>
            <a:endParaRPr lang="en-US"/>
          </a:p>
        </p:txBody>
      </p:sp>
    </p:spTree>
    <p:extLst>
      <p:ext uri="{BB962C8B-B14F-4D97-AF65-F5344CB8AC3E}">
        <p14:creationId xmlns:p14="http://schemas.microsoft.com/office/powerpoint/2010/main" val="33812676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4F26A-6683-A3ED-5618-230FEE47CA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D7D682-5150-6DEF-3F54-00FD926711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154E6B-0FA9-DE3A-58CF-31BDACB7243E}"/>
              </a:ext>
            </a:extLst>
          </p:cNvPr>
          <p:cNvSpPr>
            <a:spLocks noGrp="1"/>
          </p:cNvSpPr>
          <p:nvPr>
            <p:ph type="dt" sz="half" idx="10"/>
          </p:nvPr>
        </p:nvSpPr>
        <p:spPr/>
        <p:txBody>
          <a:bodyPr/>
          <a:lstStyle/>
          <a:p>
            <a:fld id="{7487EFC1-398F-475B-83FB-2D48994A1C66}" type="datetimeFigureOut">
              <a:rPr lang="en-US" smtClean="0"/>
              <a:t>9/18/2023</a:t>
            </a:fld>
            <a:endParaRPr lang="en-US"/>
          </a:p>
        </p:txBody>
      </p:sp>
      <p:sp>
        <p:nvSpPr>
          <p:cNvPr id="5" name="Footer Placeholder 4">
            <a:extLst>
              <a:ext uri="{FF2B5EF4-FFF2-40B4-BE49-F238E27FC236}">
                <a16:creationId xmlns:a16="http://schemas.microsoft.com/office/drawing/2014/main" id="{503AFB36-D670-A2EE-1FEB-BD18E8FADF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59B975-3111-1768-13F6-1333F171EA07}"/>
              </a:ext>
            </a:extLst>
          </p:cNvPr>
          <p:cNvSpPr>
            <a:spLocks noGrp="1"/>
          </p:cNvSpPr>
          <p:nvPr>
            <p:ph type="sldNum" sz="quarter" idx="12"/>
          </p:nvPr>
        </p:nvSpPr>
        <p:spPr/>
        <p:txBody>
          <a:bodyPr/>
          <a:lstStyle/>
          <a:p>
            <a:fld id="{B1582B97-363D-4C18-B078-50B00724BBF5}" type="slidenum">
              <a:rPr lang="en-US" smtClean="0"/>
              <a:t>‹#›</a:t>
            </a:fld>
            <a:endParaRPr lang="en-US"/>
          </a:p>
        </p:txBody>
      </p:sp>
    </p:spTree>
    <p:extLst>
      <p:ext uri="{BB962C8B-B14F-4D97-AF65-F5344CB8AC3E}">
        <p14:creationId xmlns:p14="http://schemas.microsoft.com/office/powerpoint/2010/main" val="8207952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27B76-F183-3C4C-959D-4B1E06F96A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9F7C93-2640-15FE-EE84-E96F692278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D7C1DF-D431-63C1-0828-1E6D15B81CA8}"/>
              </a:ext>
            </a:extLst>
          </p:cNvPr>
          <p:cNvSpPr>
            <a:spLocks noGrp="1"/>
          </p:cNvSpPr>
          <p:nvPr>
            <p:ph type="dt" sz="half" idx="10"/>
          </p:nvPr>
        </p:nvSpPr>
        <p:spPr/>
        <p:txBody>
          <a:bodyPr/>
          <a:lstStyle/>
          <a:p>
            <a:fld id="{7487EFC1-398F-475B-83FB-2D48994A1C66}" type="datetimeFigureOut">
              <a:rPr lang="en-US" smtClean="0"/>
              <a:t>9/18/2023</a:t>
            </a:fld>
            <a:endParaRPr lang="en-US"/>
          </a:p>
        </p:txBody>
      </p:sp>
      <p:sp>
        <p:nvSpPr>
          <p:cNvPr id="5" name="Footer Placeholder 4">
            <a:extLst>
              <a:ext uri="{FF2B5EF4-FFF2-40B4-BE49-F238E27FC236}">
                <a16:creationId xmlns:a16="http://schemas.microsoft.com/office/drawing/2014/main" id="{A812CD29-FDAD-4296-0CA6-942B8B345F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C4D31F-3890-046A-D2D7-5B65492D0906}"/>
              </a:ext>
            </a:extLst>
          </p:cNvPr>
          <p:cNvSpPr>
            <a:spLocks noGrp="1"/>
          </p:cNvSpPr>
          <p:nvPr>
            <p:ph type="sldNum" sz="quarter" idx="12"/>
          </p:nvPr>
        </p:nvSpPr>
        <p:spPr/>
        <p:txBody>
          <a:bodyPr/>
          <a:lstStyle/>
          <a:p>
            <a:fld id="{B1582B97-363D-4C18-B078-50B00724BBF5}" type="slidenum">
              <a:rPr lang="en-US" smtClean="0"/>
              <a:t>‹#›</a:t>
            </a:fld>
            <a:endParaRPr lang="en-US"/>
          </a:p>
        </p:txBody>
      </p:sp>
    </p:spTree>
    <p:extLst>
      <p:ext uri="{BB962C8B-B14F-4D97-AF65-F5344CB8AC3E}">
        <p14:creationId xmlns:p14="http://schemas.microsoft.com/office/powerpoint/2010/main" val="41491252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E7A73-72B0-08B2-BD78-6CBECEC4B4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4E1985-73E9-5231-E455-5D51FEA3D2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461293-CB39-CDA0-DBA7-DD661C4A0A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25C1AE-03B1-05AA-A860-4428DF843993}"/>
              </a:ext>
            </a:extLst>
          </p:cNvPr>
          <p:cNvSpPr>
            <a:spLocks noGrp="1"/>
          </p:cNvSpPr>
          <p:nvPr>
            <p:ph type="dt" sz="half" idx="10"/>
          </p:nvPr>
        </p:nvSpPr>
        <p:spPr/>
        <p:txBody>
          <a:bodyPr/>
          <a:lstStyle/>
          <a:p>
            <a:fld id="{7487EFC1-398F-475B-83FB-2D48994A1C66}" type="datetimeFigureOut">
              <a:rPr lang="en-US" smtClean="0"/>
              <a:t>9/18/2023</a:t>
            </a:fld>
            <a:endParaRPr lang="en-US"/>
          </a:p>
        </p:txBody>
      </p:sp>
      <p:sp>
        <p:nvSpPr>
          <p:cNvPr id="6" name="Footer Placeholder 5">
            <a:extLst>
              <a:ext uri="{FF2B5EF4-FFF2-40B4-BE49-F238E27FC236}">
                <a16:creationId xmlns:a16="http://schemas.microsoft.com/office/drawing/2014/main" id="{92D8D37F-FB62-FB56-5AD6-8404871762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49C55F-BEFC-B18D-32C1-601EAEC2BCD8}"/>
              </a:ext>
            </a:extLst>
          </p:cNvPr>
          <p:cNvSpPr>
            <a:spLocks noGrp="1"/>
          </p:cNvSpPr>
          <p:nvPr>
            <p:ph type="sldNum" sz="quarter" idx="12"/>
          </p:nvPr>
        </p:nvSpPr>
        <p:spPr/>
        <p:txBody>
          <a:bodyPr/>
          <a:lstStyle/>
          <a:p>
            <a:fld id="{B1582B97-363D-4C18-B078-50B00724BBF5}" type="slidenum">
              <a:rPr lang="en-US" smtClean="0"/>
              <a:t>‹#›</a:t>
            </a:fld>
            <a:endParaRPr lang="en-US"/>
          </a:p>
        </p:txBody>
      </p:sp>
    </p:spTree>
    <p:extLst>
      <p:ext uri="{BB962C8B-B14F-4D97-AF65-F5344CB8AC3E}">
        <p14:creationId xmlns:p14="http://schemas.microsoft.com/office/powerpoint/2010/main" val="41363584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0E3F8-F522-3961-5EF6-494137835A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640E51-3FAB-00E2-9CD2-21CF877309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45EB8B-81A5-37DD-305D-A37F0CB2B9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75A164-8A7A-E093-752A-5F601C4922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4EEC20-E314-28F5-9E93-D7BE63C89A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A6C7B0-92B3-F5E6-1F9A-B0F91850916D}"/>
              </a:ext>
            </a:extLst>
          </p:cNvPr>
          <p:cNvSpPr>
            <a:spLocks noGrp="1"/>
          </p:cNvSpPr>
          <p:nvPr>
            <p:ph type="dt" sz="half" idx="10"/>
          </p:nvPr>
        </p:nvSpPr>
        <p:spPr/>
        <p:txBody>
          <a:bodyPr/>
          <a:lstStyle/>
          <a:p>
            <a:fld id="{7487EFC1-398F-475B-83FB-2D48994A1C66}" type="datetimeFigureOut">
              <a:rPr lang="en-US" smtClean="0"/>
              <a:t>9/18/2023</a:t>
            </a:fld>
            <a:endParaRPr lang="en-US"/>
          </a:p>
        </p:txBody>
      </p:sp>
      <p:sp>
        <p:nvSpPr>
          <p:cNvPr id="8" name="Footer Placeholder 7">
            <a:extLst>
              <a:ext uri="{FF2B5EF4-FFF2-40B4-BE49-F238E27FC236}">
                <a16:creationId xmlns:a16="http://schemas.microsoft.com/office/drawing/2014/main" id="{CA7DD42F-9E55-F3C0-9D1C-11D2D1270A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F4EF67C-5A07-B8D0-4BE7-C542B41E10EB}"/>
              </a:ext>
            </a:extLst>
          </p:cNvPr>
          <p:cNvSpPr>
            <a:spLocks noGrp="1"/>
          </p:cNvSpPr>
          <p:nvPr>
            <p:ph type="sldNum" sz="quarter" idx="12"/>
          </p:nvPr>
        </p:nvSpPr>
        <p:spPr/>
        <p:txBody>
          <a:bodyPr/>
          <a:lstStyle/>
          <a:p>
            <a:fld id="{B1582B97-363D-4C18-B078-50B00724BBF5}" type="slidenum">
              <a:rPr lang="en-US" smtClean="0"/>
              <a:t>‹#›</a:t>
            </a:fld>
            <a:endParaRPr lang="en-US"/>
          </a:p>
        </p:txBody>
      </p:sp>
    </p:spTree>
    <p:extLst>
      <p:ext uri="{BB962C8B-B14F-4D97-AF65-F5344CB8AC3E}">
        <p14:creationId xmlns:p14="http://schemas.microsoft.com/office/powerpoint/2010/main" val="29321411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2E109-C81D-9C93-5EA3-A100C2941B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4C2597-BFB7-1CB5-5D8C-A6B1B662FC2A}"/>
              </a:ext>
            </a:extLst>
          </p:cNvPr>
          <p:cNvSpPr>
            <a:spLocks noGrp="1"/>
          </p:cNvSpPr>
          <p:nvPr>
            <p:ph type="dt" sz="half" idx="10"/>
          </p:nvPr>
        </p:nvSpPr>
        <p:spPr/>
        <p:txBody>
          <a:bodyPr/>
          <a:lstStyle/>
          <a:p>
            <a:fld id="{7487EFC1-398F-475B-83FB-2D48994A1C66}" type="datetimeFigureOut">
              <a:rPr lang="en-US" smtClean="0"/>
              <a:t>9/18/2023</a:t>
            </a:fld>
            <a:endParaRPr lang="en-US"/>
          </a:p>
        </p:txBody>
      </p:sp>
      <p:sp>
        <p:nvSpPr>
          <p:cNvPr id="4" name="Footer Placeholder 3">
            <a:extLst>
              <a:ext uri="{FF2B5EF4-FFF2-40B4-BE49-F238E27FC236}">
                <a16:creationId xmlns:a16="http://schemas.microsoft.com/office/drawing/2014/main" id="{8DC141C5-6959-71AC-903B-E2ABF1846C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8B2567-865D-A672-4DFF-4611717ACE83}"/>
              </a:ext>
            </a:extLst>
          </p:cNvPr>
          <p:cNvSpPr>
            <a:spLocks noGrp="1"/>
          </p:cNvSpPr>
          <p:nvPr>
            <p:ph type="sldNum" sz="quarter" idx="12"/>
          </p:nvPr>
        </p:nvSpPr>
        <p:spPr/>
        <p:txBody>
          <a:bodyPr/>
          <a:lstStyle/>
          <a:p>
            <a:fld id="{B1582B97-363D-4C18-B078-50B00724BBF5}" type="slidenum">
              <a:rPr lang="en-US" smtClean="0"/>
              <a:t>‹#›</a:t>
            </a:fld>
            <a:endParaRPr lang="en-US"/>
          </a:p>
        </p:txBody>
      </p:sp>
    </p:spTree>
    <p:extLst>
      <p:ext uri="{BB962C8B-B14F-4D97-AF65-F5344CB8AC3E}">
        <p14:creationId xmlns:p14="http://schemas.microsoft.com/office/powerpoint/2010/main" val="2466149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651132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42FF00-7E02-91F9-EE26-5F16EA5FB926}"/>
              </a:ext>
            </a:extLst>
          </p:cNvPr>
          <p:cNvSpPr>
            <a:spLocks noGrp="1"/>
          </p:cNvSpPr>
          <p:nvPr>
            <p:ph type="dt" sz="half" idx="10"/>
          </p:nvPr>
        </p:nvSpPr>
        <p:spPr/>
        <p:txBody>
          <a:bodyPr/>
          <a:lstStyle/>
          <a:p>
            <a:fld id="{7487EFC1-398F-475B-83FB-2D48994A1C66}" type="datetimeFigureOut">
              <a:rPr lang="en-US" smtClean="0"/>
              <a:t>9/18/2023</a:t>
            </a:fld>
            <a:endParaRPr lang="en-US"/>
          </a:p>
        </p:txBody>
      </p:sp>
      <p:sp>
        <p:nvSpPr>
          <p:cNvPr id="3" name="Footer Placeholder 2">
            <a:extLst>
              <a:ext uri="{FF2B5EF4-FFF2-40B4-BE49-F238E27FC236}">
                <a16:creationId xmlns:a16="http://schemas.microsoft.com/office/drawing/2014/main" id="{624AC650-0CB2-9C72-CDB1-F9D444193F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EE670A-C077-1349-3A90-77DF49A843A1}"/>
              </a:ext>
            </a:extLst>
          </p:cNvPr>
          <p:cNvSpPr>
            <a:spLocks noGrp="1"/>
          </p:cNvSpPr>
          <p:nvPr>
            <p:ph type="sldNum" sz="quarter" idx="12"/>
          </p:nvPr>
        </p:nvSpPr>
        <p:spPr/>
        <p:txBody>
          <a:bodyPr/>
          <a:lstStyle/>
          <a:p>
            <a:fld id="{B1582B97-363D-4C18-B078-50B00724BBF5}" type="slidenum">
              <a:rPr lang="en-US" smtClean="0"/>
              <a:t>‹#›</a:t>
            </a:fld>
            <a:endParaRPr lang="en-US"/>
          </a:p>
        </p:txBody>
      </p:sp>
    </p:spTree>
    <p:extLst>
      <p:ext uri="{BB962C8B-B14F-4D97-AF65-F5344CB8AC3E}">
        <p14:creationId xmlns:p14="http://schemas.microsoft.com/office/powerpoint/2010/main" val="42577167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7D7B4-D737-61A6-DA3B-0DCB157A5D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1E8C55-7C6D-B31C-DB76-1AA7BF92D0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7EF1F9-08BF-37FB-AD83-B07523A59F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103D21-E005-25AA-C4D8-10166AD4B3C4}"/>
              </a:ext>
            </a:extLst>
          </p:cNvPr>
          <p:cNvSpPr>
            <a:spLocks noGrp="1"/>
          </p:cNvSpPr>
          <p:nvPr>
            <p:ph type="dt" sz="half" idx="10"/>
          </p:nvPr>
        </p:nvSpPr>
        <p:spPr/>
        <p:txBody>
          <a:bodyPr/>
          <a:lstStyle/>
          <a:p>
            <a:fld id="{7487EFC1-398F-475B-83FB-2D48994A1C66}" type="datetimeFigureOut">
              <a:rPr lang="en-US" smtClean="0"/>
              <a:t>9/18/2023</a:t>
            </a:fld>
            <a:endParaRPr lang="en-US"/>
          </a:p>
        </p:txBody>
      </p:sp>
      <p:sp>
        <p:nvSpPr>
          <p:cNvPr id="6" name="Footer Placeholder 5">
            <a:extLst>
              <a:ext uri="{FF2B5EF4-FFF2-40B4-BE49-F238E27FC236}">
                <a16:creationId xmlns:a16="http://schemas.microsoft.com/office/drawing/2014/main" id="{50B47656-0A00-B0E5-7B9C-47F14A7C19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2A8BE4-D036-047A-491B-91D09389A6C7}"/>
              </a:ext>
            </a:extLst>
          </p:cNvPr>
          <p:cNvSpPr>
            <a:spLocks noGrp="1"/>
          </p:cNvSpPr>
          <p:nvPr>
            <p:ph type="sldNum" sz="quarter" idx="12"/>
          </p:nvPr>
        </p:nvSpPr>
        <p:spPr/>
        <p:txBody>
          <a:bodyPr/>
          <a:lstStyle/>
          <a:p>
            <a:fld id="{B1582B97-363D-4C18-B078-50B00724BBF5}" type="slidenum">
              <a:rPr lang="en-US" smtClean="0"/>
              <a:t>‹#›</a:t>
            </a:fld>
            <a:endParaRPr lang="en-US"/>
          </a:p>
        </p:txBody>
      </p:sp>
    </p:spTree>
    <p:extLst>
      <p:ext uri="{BB962C8B-B14F-4D97-AF65-F5344CB8AC3E}">
        <p14:creationId xmlns:p14="http://schemas.microsoft.com/office/powerpoint/2010/main" val="13905937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AE5B6-4A58-CE6E-04CC-AFE4E18B31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5D8000A-981B-927B-FC80-BE0E90128D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DDB373-0A28-85A4-F1F2-56212DEC82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22C5F0-19C1-2F9A-8B00-33B30E1486B5}"/>
              </a:ext>
            </a:extLst>
          </p:cNvPr>
          <p:cNvSpPr>
            <a:spLocks noGrp="1"/>
          </p:cNvSpPr>
          <p:nvPr>
            <p:ph type="dt" sz="half" idx="10"/>
          </p:nvPr>
        </p:nvSpPr>
        <p:spPr/>
        <p:txBody>
          <a:bodyPr/>
          <a:lstStyle/>
          <a:p>
            <a:fld id="{7487EFC1-398F-475B-83FB-2D48994A1C66}" type="datetimeFigureOut">
              <a:rPr lang="en-US" smtClean="0"/>
              <a:t>9/18/2023</a:t>
            </a:fld>
            <a:endParaRPr lang="en-US"/>
          </a:p>
        </p:txBody>
      </p:sp>
      <p:sp>
        <p:nvSpPr>
          <p:cNvPr id="6" name="Footer Placeholder 5">
            <a:extLst>
              <a:ext uri="{FF2B5EF4-FFF2-40B4-BE49-F238E27FC236}">
                <a16:creationId xmlns:a16="http://schemas.microsoft.com/office/drawing/2014/main" id="{01AF58C1-9D1D-3B82-C199-C6D0143C31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D50F58-0464-9D41-62B5-D5C5F0548224}"/>
              </a:ext>
            </a:extLst>
          </p:cNvPr>
          <p:cNvSpPr>
            <a:spLocks noGrp="1"/>
          </p:cNvSpPr>
          <p:nvPr>
            <p:ph type="sldNum" sz="quarter" idx="12"/>
          </p:nvPr>
        </p:nvSpPr>
        <p:spPr/>
        <p:txBody>
          <a:bodyPr/>
          <a:lstStyle/>
          <a:p>
            <a:fld id="{B1582B97-363D-4C18-B078-50B00724BBF5}" type="slidenum">
              <a:rPr lang="en-US" smtClean="0"/>
              <a:t>‹#›</a:t>
            </a:fld>
            <a:endParaRPr lang="en-US"/>
          </a:p>
        </p:txBody>
      </p:sp>
    </p:spTree>
    <p:extLst>
      <p:ext uri="{BB962C8B-B14F-4D97-AF65-F5344CB8AC3E}">
        <p14:creationId xmlns:p14="http://schemas.microsoft.com/office/powerpoint/2010/main" val="3795458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F633-6DA4-0083-B8FE-9A5887CD52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94F344-0EE9-5BC6-D185-24DF9422DA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D1E2E7-A621-8810-4EC2-3D820066C4D2}"/>
              </a:ext>
            </a:extLst>
          </p:cNvPr>
          <p:cNvSpPr>
            <a:spLocks noGrp="1"/>
          </p:cNvSpPr>
          <p:nvPr>
            <p:ph type="dt" sz="half" idx="10"/>
          </p:nvPr>
        </p:nvSpPr>
        <p:spPr/>
        <p:txBody>
          <a:bodyPr/>
          <a:lstStyle/>
          <a:p>
            <a:fld id="{7487EFC1-398F-475B-83FB-2D48994A1C66}" type="datetimeFigureOut">
              <a:rPr lang="en-US" smtClean="0"/>
              <a:t>9/18/2023</a:t>
            </a:fld>
            <a:endParaRPr lang="en-US"/>
          </a:p>
        </p:txBody>
      </p:sp>
      <p:sp>
        <p:nvSpPr>
          <p:cNvPr id="5" name="Footer Placeholder 4">
            <a:extLst>
              <a:ext uri="{FF2B5EF4-FFF2-40B4-BE49-F238E27FC236}">
                <a16:creationId xmlns:a16="http://schemas.microsoft.com/office/drawing/2014/main" id="{16769212-2FF2-82D7-33D3-D4EC7DD48C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E6522-6632-16A3-A1D4-5F9E62DAAE57}"/>
              </a:ext>
            </a:extLst>
          </p:cNvPr>
          <p:cNvSpPr>
            <a:spLocks noGrp="1"/>
          </p:cNvSpPr>
          <p:nvPr>
            <p:ph type="sldNum" sz="quarter" idx="12"/>
          </p:nvPr>
        </p:nvSpPr>
        <p:spPr/>
        <p:txBody>
          <a:bodyPr/>
          <a:lstStyle/>
          <a:p>
            <a:fld id="{B1582B97-363D-4C18-B078-50B00724BBF5}" type="slidenum">
              <a:rPr lang="en-US" smtClean="0"/>
              <a:t>‹#›</a:t>
            </a:fld>
            <a:endParaRPr lang="en-US"/>
          </a:p>
        </p:txBody>
      </p:sp>
    </p:spTree>
    <p:extLst>
      <p:ext uri="{BB962C8B-B14F-4D97-AF65-F5344CB8AC3E}">
        <p14:creationId xmlns:p14="http://schemas.microsoft.com/office/powerpoint/2010/main" val="31152149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F80D4D-8E8C-A706-0A15-7FFABAC90B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40089A-CE6B-488C-25AA-B61125AD96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E6F8FC-0571-8D0B-ED94-716B62928A58}"/>
              </a:ext>
            </a:extLst>
          </p:cNvPr>
          <p:cNvSpPr>
            <a:spLocks noGrp="1"/>
          </p:cNvSpPr>
          <p:nvPr>
            <p:ph type="dt" sz="half" idx="10"/>
          </p:nvPr>
        </p:nvSpPr>
        <p:spPr/>
        <p:txBody>
          <a:bodyPr/>
          <a:lstStyle/>
          <a:p>
            <a:fld id="{7487EFC1-398F-475B-83FB-2D48994A1C66}" type="datetimeFigureOut">
              <a:rPr lang="en-US" smtClean="0"/>
              <a:t>9/18/2023</a:t>
            </a:fld>
            <a:endParaRPr lang="en-US"/>
          </a:p>
        </p:txBody>
      </p:sp>
      <p:sp>
        <p:nvSpPr>
          <p:cNvPr id="5" name="Footer Placeholder 4">
            <a:extLst>
              <a:ext uri="{FF2B5EF4-FFF2-40B4-BE49-F238E27FC236}">
                <a16:creationId xmlns:a16="http://schemas.microsoft.com/office/drawing/2014/main" id="{7988486D-3C90-8594-6329-9ADA054158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2CDA79-707F-7961-FA92-E62AEF38A9A5}"/>
              </a:ext>
            </a:extLst>
          </p:cNvPr>
          <p:cNvSpPr>
            <a:spLocks noGrp="1"/>
          </p:cNvSpPr>
          <p:nvPr>
            <p:ph type="sldNum" sz="quarter" idx="12"/>
          </p:nvPr>
        </p:nvSpPr>
        <p:spPr/>
        <p:txBody>
          <a:bodyPr/>
          <a:lstStyle/>
          <a:p>
            <a:fld id="{B1582B97-363D-4C18-B078-50B00724BBF5}" type="slidenum">
              <a:rPr lang="en-US" smtClean="0"/>
              <a:t>‹#›</a:t>
            </a:fld>
            <a:endParaRPr lang="en-US"/>
          </a:p>
        </p:txBody>
      </p:sp>
    </p:spTree>
    <p:extLst>
      <p:ext uri="{BB962C8B-B14F-4D97-AF65-F5344CB8AC3E}">
        <p14:creationId xmlns:p14="http://schemas.microsoft.com/office/powerpoint/2010/main" val="3567974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7947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9/18/2023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39357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9/18/2023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18991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8912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37631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192789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9/18/2023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65315796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4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D56F9B-3847-4272-A3AC-174371A20C49}" type="datetime1">
              <a:rPr lang="en-US" smtClean="0"/>
              <a:t>9/18/2023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130F6D-6102-50EF-CF0E-8168C69B38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738615-C8C0-AF98-1C85-3CE2A31384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05BAD5-4708-7036-BA04-16BC31901F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87EFC1-398F-475B-83FB-2D48994A1C66}" type="datetimeFigureOut">
              <a:rPr lang="en-US" smtClean="0"/>
              <a:t>9/18/2023</a:t>
            </a:fld>
            <a:endParaRPr lang="en-US"/>
          </a:p>
        </p:txBody>
      </p:sp>
      <p:sp>
        <p:nvSpPr>
          <p:cNvPr id="5" name="Footer Placeholder 4">
            <a:extLst>
              <a:ext uri="{FF2B5EF4-FFF2-40B4-BE49-F238E27FC236}">
                <a16:creationId xmlns:a16="http://schemas.microsoft.com/office/drawing/2014/main" id="{82FB1A4B-0035-91D5-3F95-49E30A22BB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E60A1EB-76DC-A193-6E61-54CB7453D1E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582B97-363D-4C18-B078-50B00724BBF5}" type="slidenum">
              <a:rPr lang="en-US" smtClean="0"/>
              <a:t>‹#›</a:t>
            </a:fld>
            <a:endParaRPr lang="en-US"/>
          </a:p>
        </p:txBody>
      </p:sp>
    </p:spTree>
    <p:extLst>
      <p:ext uri="{BB962C8B-B14F-4D97-AF65-F5344CB8AC3E}">
        <p14:creationId xmlns:p14="http://schemas.microsoft.com/office/powerpoint/2010/main" val="13382580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jpeg"/><Relationship Id="rId7"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hyperlink" Target="https://onesanfrancisco.org/heat-and-air-quality-resilience-2023" TargetMode="External"/><Relationship Id="rId3" Type="http://schemas.openxmlformats.org/officeDocument/2006/relationships/image" Target="../media/image4.png"/><Relationship Id="rId7" Type="http://schemas.openxmlformats.org/officeDocument/2006/relationships/hyperlink" Target="https://sf.gov/san-francisco-climate-and-health-program" TargetMode="External"/><Relationship Id="rId2" Type="http://schemas.openxmlformats.org/officeDocument/2006/relationships/notesSlide" Target="../notesSlides/notesSlide19.xml"/><Relationship Id="rId1" Type="http://schemas.openxmlformats.org/officeDocument/2006/relationships/slideLayout" Target="../slideLayouts/slideLayout25.xml"/><Relationship Id="rId6" Type="http://schemas.openxmlformats.org/officeDocument/2006/relationships/hyperlink" Target="https://www.sfexaminer.com/news/climate_change/sf-infrastructure-vulnerable-to-heat-waves-climate-change/article_a5ecdd94-2595-11ee-a118-f3f5dc07393e.html" TargetMode="External"/><Relationship Id="rId5" Type="http://schemas.openxmlformats.org/officeDocument/2006/relationships/hyperlink" Target="https://www.sfchronicle.com/projects/2023/sf-heat-map/" TargetMode="Externa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hyperlink" Target="https://onesanfrancisco.org/sites/default/files/inline-files/HAQR-230522.pdf" TargetMode="Externa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chart" Target="../charts/chart1.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chart" Target="../charts/char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png"/><Relationship Id="rId7"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4.png"/><Relationship Id="rId5" Type="http://schemas.openxmlformats.org/officeDocument/2006/relationships/image" Target="../media/image27.png"/><Relationship Id="rId10" Type="http://schemas.openxmlformats.org/officeDocument/2006/relationships/image" Target="../media/image33.png"/><Relationship Id="rId4" Type="http://schemas.openxmlformats.org/officeDocument/2006/relationships/image" Target="../media/image26.jpeg"/><Relationship Id="rId9" Type="http://schemas.openxmlformats.org/officeDocument/2006/relationships/image" Target="../media/image32.png"/></Relationships>
</file>

<file path=ppt/slides/_rels/slide2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png"/><Relationship Id="rId7"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jpg"/><Relationship Id="rId9" Type="http://schemas.openxmlformats.org/officeDocument/2006/relationships/image" Target="../media/image41.png"/></Relationships>
</file>

<file path=ppt/slides/_rels/slide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g"/><Relationship Id="rId7"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9.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oleObject" Target="../embeddings/oleObject1.bin"/><Relationship Id="rId7" Type="http://schemas.openxmlformats.org/officeDocument/2006/relationships/image" Target="../media/image9.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oleObject" Target="../embeddings/oleObject2.bin"/><Relationship Id="rId5" Type="http://schemas.openxmlformats.org/officeDocument/2006/relationships/image" Target="../media/image4.png"/><Relationship Id="rId4" Type="http://schemas.openxmlformats.org/officeDocument/2006/relationships/image" Target="../media/image8.emf"/><Relationship Id="rId9" Type="http://schemas.openxmlformats.org/officeDocument/2006/relationships/image" Target="../media/image10.emf"/></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oleObject" Target="../embeddings/oleObject4.bin"/><Relationship Id="rId5" Type="http://schemas.openxmlformats.org/officeDocument/2006/relationships/image" Target="../media/image4.pn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6.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oleObject" Target="../embeddings/oleObject5.bin"/><Relationship Id="rId5" Type="http://schemas.openxmlformats.org/officeDocument/2006/relationships/image" Target="../media/image4.pn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188" y="1089247"/>
            <a:ext cx="6581842" cy="3441679"/>
          </a:xfrm>
        </p:spPr>
        <p:txBody>
          <a:bodyPr anchor="b">
            <a:normAutofit/>
          </a:bodyPr>
          <a:lstStyle/>
          <a:p>
            <a:pPr algn="l"/>
            <a:r>
              <a:rPr lang="en-US" sz="3600">
                <a:latin typeface="Franklin Gothic Book"/>
                <a:ea typeface="+mj-lt"/>
                <a:cs typeface="+mj-lt"/>
              </a:rPr>
              <a:t>San Francisco Heat and Air Quality Resilience Project (HAQR)</a:t>
            </a:r>
            <a:br>
              <a:rPr lang="en-US" sz="3200">
                <a:latin typeface="Franklin Gothic Book"/>
                <a:ea typeface="+mj-lt"/>
                <a:cs typeface="+mj-lt"/>
              </a:rPr>
            </a:br>
            <a:br>
              <a:rPr lang="en-US" sz="3200">
                <a:latin typeface="Franklin Gothic Book"/>
                <a:ea typeface="+mj-lt"/>
                <a:cs typeface="+mj-lt"/>
              </a:rPr>
            </a:br>
            <a:br>
              <a:rPr lang="en-US" sz="3200">
                <a:latin typeface="Franklin Gothic Book"/>
                <a:cs typeface="Calibri Light"/>
              </a:rPr>
            </a:br>
            <a:br>
              <a:rPr lang="en-US" sz="3200">
                <a:latin typeface="Franklin Gothic Book" panose="020B0503020102020204" pitchFamily="34" charset="0"/>
                <a:cs typeface="Calibri Light"/>
              </a:rPr>
            </a:br>
            <a:endParaRPr lang="en-US" sz="4800">
              <a:latin typeface="Libre Franklin" pitchFamily="2" charset="0"/>
              <a:cs typeface="Calibri Light"/>
            </a:endParaRPr>
          </a:p>
        </p:txBody>
      </p:sp>
      <p:sp>
        <p:nvSpPr>
          <p:cNvPr id="13" name="Title 1">
            <a:extLst>
              <a:ext uri="{FF2B5EF4-FFF2-40B4-BE49-F238E27FC236}">
                <a16:creationId xmlns:a16="http://schemas.microsoft.com/office/drawing/2014/main" id="{D3C9551A-8D47-C044-A4CF-3DD20559D2A3}"/>
              </a:ext>
            </a:extLst>
          </p:cNvPr>
          <p:cNvSpPr txBox="1">
            <a:spLocks/>
          </p:cNvSpPr>
          <p:nvPr/>
        </p:nvSpPr>
        <p:spPr>
          <a:xfrm>
            <a:off x="249746" y="746679"/>
            <a:ext cx="4994455" cy="320413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US" sz="3200">
              <a:solidFill>
                <a:schemeClr val="accent2"/>
              </a:solidFill>
              <a:latin typeface="Franklin Gothic Book" panose="020B0503020102020204" pitchFamily="34" charset="0"/>
              <a:cs typeface="Calibri Light"/>
            </a:endParaRPr>
          </a:p>
        </p:txBody>
      </p:sp>
      <p:pic>
        <p:nvPicPr>
          <p:cNvPr id="1026" name="Picture 2">
            <a:extLst>
              <a:ext uri="{FF2B5EF4-FFF2-40B4-BE49-F238E27FC236}">
                <a16:creationId xmlns:a16="http://schemas.microsoft.com/office/drawing/2014/main" id="{2392B497-AEB8-9849-8881-F69DFEAB79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23" t="24986" r="40750" b="24993"/>
          <a:stretch/>
        </p:blipFill>
        <p:spPr bwMode="auto">
          <a:xfrm>
            <a:off x="6671031" y="-20797"/>
            <a:ext cx="5537246" cy="34497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a:extLst>
              <a:ext uri="{FF2B5EF4-FFF2-40B4-BE49-F238E27FC236}">
                <a16:creationId xmlns:a16="http://schemas.microsoft.com/office/drawing/2014/main" id="{04D48B16-F7B7-049C-3D70-DEB3DD9D819C}"/>
              </a:ext>
            </a:extLst>
          </p:cNvPr>
          <p:cNvPicPr>
            <a:picLocks noChangeAspect="1"/>
          </p:cNvPicPr>
          <p:nvPr/>
        </p:nvPicPr>
        <p:blipFill rotWithShape="1">
          <a:blip r:embed="rId4"/>
          <a:srcRect r="20367" b="21435"/>
          <a:stretch/>
        </p:blipFill>
        <p:spPr>
          <a:xfrm>
            <a:off x="6691098" y="3429000"/>
            <a:ext cx="5537246" cy="3441679"/>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6" name="Rectangle 5">
            <a:extLst>
              <a:ext uri="{FF2B5EF4-FFF2-40B4-BE49-F238E27FC236}">
                <a16:creationId xmlns:a16="http://schemas.microsoft.com/office/drawing/2014/main" id="{73E30033-0EC4-0293-3AEA-F412428DADDB}"/>
              </a:ext>
            </a:extLst>
          </p:cNvPr>
          <p:cNvSpPr/>
          <p:nvPr/>
        </p:nvSpPr>
        <p:spPr>
          <a:xfrm>
            <a:off x="184557" y="3028426"/>
            <a:ext cx="6342077" cy="530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000" dirty="0">
                <a:latin typeface="Libre Franklin"/>
              </a:rPr>
              <a:t>Coordination Committee  #8             |            9/18/2023</a:t>
            </a:r>
          </a:p>
        </p:txBody>
      </p:sp>
      <p:sp>
        <p:nvSpPr>
          <p:cNvPr id="8" name="Slide Number Placeholder 7">
            <a:extLst>
              <a:ext uri="{FF2B5EF4-FFF2-40B4-BE49-F238E27FC236}">
                <a16:creationId xmlns:a16="http://schemas.microsoft.com/office/drawing/2014/main" id="{72003894-F989-121F-B655-CDC842B795CB}"/>
              </a:ext>
            </a:extLst>
          </p:cNvPr>
          <p:cNvSpPr>
            <a:spLocks noGrp="1"/>
          </p:cNvSpPr>
          <p:nvPr>
            <p:ph type="sldNum" sz="quarter" idx="12"/>
          </p:nvPr>
        </p:nvSpPr>
        <p:spPr/>
        <p:txBody>
          <a:bodyPr/>
          <a:lstStyle/>
          <a:p>
            <a:fld id="{330EA680-D336-4FF7-8B7A-9848BB0A1C32}" type="slidenum">
              <a:rPr lang="en-US" smtClean="0"/>
              <a:t>1</a:t>
            </a:fld>
            <a:endParaRPr lang="en-US"/>
          </a:p>
        </p:txBody>
      </p:sp>
      <p:cxnSp>
        <p:nvCxnSpPr>
          <p:cNvPr id="7" name="Straight Connector 6">
            <a:extLst>
              <a:ext uri="{FF2B5EF4-FFF2-40B4-BE49-F238E27FC236}">
                <a16:creationId xmlns:a16="http://schemas.microsoft.com/office/drawing/2014/main" id="{CDC01C14-10DE-BD45-BB59-D817A70862C8}"/>
              </a:ext>
            </a:extLst>
          </p:cNvPr>
          <p:cNvCxnSpPr>
            <a:cxnSpLocks/>
          </p:cNvCxnSpPr>
          <p:nvPr/>
        </p:nvCxnSpPr>
        <p:spPr>
          <a:xfrm>
            <a:off x="6671031" y="0"/>
            <a:ext cx="0" cy="6870679"/>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C51071F-FDE1-4EC3-84E9-F24163A36ABF}"/>
              </a:ext>
            </a:extLst>
          </p:cNvPr>
          <p:cNvSpPr txBox="1"/>
          <p:nvPr/>
        </p:nvSpPr>
        <p:spPr>
          <a:xfrm>
            <a:off x="89187" y="3886927"/>
            <a:ext cx="6561778" cy="707886"/>
          </a:xfrm>
          <a:prstGeom prst="rect">
            <a:avLst/>
          </a:prstGeom>
          <a:noFill/>
        </p:spPr>
        <p:txBody>
          <a:bodyPr wrap="square" lIns="91440" tIns="45720" rIns="91440" bIns="45720" rtlCol="0" anchor="t">
            <a:spAutoFit/>
          </a:bodyPr>
          <a:lstStyle/>
          <a:p>
            <a:r>
              <a:rPr lang="en-US" sz="2000">
                <a:latin typeface="Libre Franklin"/>
              </a:rPr>
              <a:t>Matt Wolff, SFDPH, Matt.Wolff@sfdph.org</a:t>
            </a:r>
            <a:br>
              <a:rPr lang="en-US" sz="2000">
                <a:latin typeface="Libre Franklin" pitchFamily="2" charset="0"/>
              </a:rPr>
            </a:br>
            <a:r>
              <a:rPr lang="en-US" sz="2000">
                <a:latin typeface="Libre Franklin"/>
              </a:rPr>
              <a:t>Alex Morrison, ORCP, Alex.Morrison@sfgov.org.org</a:t>
            </a:r>
          </a:p>
        </p:txBody>
      </p:sp>
    </p:spTree>
    <p:extLst>
      <p:ext uri="{BB962C8B-B14F-4D97-AF65-F5344CB8AC3E}">
        <p14:creationId xmlns:p14="http://schemas.microsoft.com/office/powerpoint/2010/main" val="4291141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09726A6-77DB-FD4D-AA50-483ACB433268}"/>
              </a:ext>
            </a:extLst>
          </p:cNvPr>
          <p:cNvSpPr/>
          <p:nvPr/>
        </p:nvSpPr>
        <p:spPr>
          <a:xfrm>
            <a:off x="82039" y="813462"/>
            <a:ext cx="11964924" cy="719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A1BA214-9806-D84B-9C6B-0B9DDEDDB70D}"/>
              </a:ext>
            </a:extLst>
          </p:cNvPr>
          <p:cNvSpPr/>
          <p:nvPr/>
        </p:nvSpPr>
        <p:spPr>
          <a:xfrm>
            <a:off x="-807371" y="745236"/>
            <a:ext cx="697635" cy="697635"/>
          </a:xfrm>
          <a:prstGeom prst="ellipse">
            <a:avLst/>
          </a:prstGeom>
          <a:solidFill>
            <a:srgbClr val="D63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069988C-09CF-F548-AD64-ECE2C66F3F04}"/>
              </a:ext>
            </a:extLst>
          </p:cNvPr>
          <p:cNvSpPr/>
          <p:nvPr/>
        </p:nvSpPr>
        <p:spPr>
          <a:xfrm>
            <a:off x="-1445711" y="745235"/>
            <a:ext cx="697635" cy="697635"/>
          </a:xfrm>
          <a:prstGeom prst="ellipse">
            <a:avLst/>
          </a:prstGeom>
          <a:solidFill>
            <a:srgbClr val="619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9064197-663A-7B4C-B528-4178E95E9011}"/>
              </a:ext>
            </a:extLst>
          </p:cNvPr>
          <p:cNvSpPr/>
          <p:nvPr/>
        </p:nvSpPr>
        <p:spPr>
          <a:xfrm>
            <a:off x="-1156189" y="1109072"/>
            <a:ext cx="697635" cy="697635"/>
          </a:xfrm>
          <a:prstGeom prst="ellipse">
            <a:avLst/>
          </a:prstGeom>
          <a:solidFill>
            <a:srgbClr val="9EB8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C6CF702-AF74-C743-9B9F-F65B32DA98BB}"/>
              </a:ext>
            </a:extLst>
          </p:cNvPr>
          <p:cNvSpPr/>
          <p:nvPr/>
        </p:nvSpPr>
        <p:spPr>
          <a:xfrm>
            <a:off x="0" y="-10698"/>
            <a:ext cx="12192000" cy="6858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A3364B2-2065-4744-9963-AA50442579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039" y="-26218"/>
            <a:ext cx="719340" cy="719340"/>
          </a:xfrm>
          <a:prstGeom prst="rect">
            <a:avLst/>
          </a:prstGeom>
        </p:spPr>
      </p:pic>
      <p:sp>
        <p:nvSpPr>
          <p:cNvPr id="15" name="Title 1">
            <a:extLst>
              <a:ext uri="{FF2B5EF4-FFF2-40B4-BE49-F238E27FC236}">
                <a16:creationId xmlns:a16="http://schemas.microsoft.com/office/drawing/2014/main" id="{073DC2B1-2C72-E83E-03E4-9A3B743F5104}"/>
              </a:ext>
            </a:extLst>
          </p:cNvPr>
          <p:cNvSpPr txBox="1">
            <a:spLocks/>
          </p:cNvSpPr>
          <p:nvPr/>
        </p:nvSpPr>
        <p:spPr>
          <a:xfrm>
            <a:off x="607759" y="73846"/>
            <a:ext cx="9078562" cy="5870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Franklin Gothic Book" panose="020B0503020102020204" pitchFamily="34" charset="0"/>
                <a:ea typeface="Bodoni Ornaments" pitchFamily="2" charset="0"/>
                <a:cs typeface="Futura Medium" panose="020B0602020204020303" pitchFamily="34" charset="-79"/>
              </a:rPr>
              <a:t>Heat and Air Quality Resilience Project</a:t>
            </a:r>
          </a:p>
        </p:txBody>
      </p:sp>
      <p:sp>
        <p:nvSpPr>
          <p:cNvPr id="5" name="Slide Number Placeholder 4">
            <a:extLst>
              <a:ext uri="{FF2B5EF4-FFF2-40B4-BE49-F238E27FC236}">
                <a16:creationId xmlns:a16="http://schemas.microsoft.com/office/drawing/2014/main" id="{7240593C-C007-3150-FDB7-A100E334ACD0}"/>
              </a:ext>
            </a:extLst>
          </p:cNvPr>
          <p:cNvSpPr>
            <a:spLocks noGrp="1"/>
          </p:cNvSpPr>
          <p:nvPr>
            <p:ph type="sldNum" sz="quarter" idx="12"/>
          </p:nvPr>
        </p:nvSpPr>
        <p:spPr/>
        <p:txBody>
          <a:bodyPr/>
          <a:lstStyle/>
          <a:p>
            <a:fld id="{330EA680-D336-4FF7-8B7A-9848BB0A1C32}" type="slidenum">
              <a:rPr lang="en-US" smtClean="0"/>
              <a:t>10</a:t>
            </a:fld>
            <a:endParaRPr lang="en-US"/>
          </a:p>
        </p:txBody>
      </p:sp>
      <p:sp>
        <p:nvSpPr>
          <p:cNvPr id="2" name="TextBox 1">
            <a:extLst>
              <a:ext uri="{FF2B5EF4-FFF2-40B4-BE49-F238E27FC236}">
                <a16:creationId xmlns:a16="http://schemas.microsoft.com/office/drawing/2014/main" id="{B43C3C2E-C729-2F42-65A9-F37D89EE4E1D}"/>
              </a:ext>
            </a:extLst>
          </p:cNvPr>
          <p:cNvSpPr txBox="1"/>
          <p:nvPr/>
        </p:nvSpPr>
        <p:spPr>
          <a:xfrm>
            <a:off x="82039" y="832442"/>
            <a:ext cx="11827277" cy="523220"/>
          </a:xfrm>
          <a:prstGeom prst="rect">
            <a:avLst/>
          </a:prstGeom>
          <a:solidFill>
            <a:srgbClr val="97D2FF"/>
          </a:solidFill>
        </p:spPr>
        <p:txBody>
          <a:bodyPr wrap="none" rtlCol="0">
            <a:spAutoFit/>
          </a:bodyPr>
          <a:lstStyle/>
          <a:p>
            <a:r>
              <a:rPr lang="en-US" sz="2800" dirty="0">
                <a:latin typeface="Libre Franklin" pitchFamily="2" charset="0"/>
              </a:rPr>
              <a:t>Public Works Green Infrastructure Toolkit – Industrial SOMA/Bayview</a:t>
            </a:r>
          </a:p>
        </p:txBody>
      </p:sp>
      <p:cxnSp>
        <p:nvCxnSpPr>
          <p:cNvPr id="4" name="Straight Connector 3">
            <a:extLst>
              <a:ext uri="{FF2B5EF4-FFF2-40B4-BE49-F238E27FC236}">
                <a16:creationId xmlns:a16="http://schemas.microsoft.com/office/drawing/2014/main" id="{609A9EDF-4F6B-1B6A-C11B-8269A6341D37}"/>
              </a:ext>
            </a:extLst>
          </p:cNvPr>
          <p:cNvCxnSpPr/>
          <p:nvPr/>
        </p:nvCxnSpPr>
        <p:spPr>
          <a:xfrm>
            <a:off x="296091" y="1663337"/>
            <a:ext cx="9675223" cy="0"/>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Picture 16" descr="A car on the road&#10;&#10;Description automatically generated">
            <a:extLst>
              <a:ext uri="{FF2B5EF4-FFF2-40B4-BE49-F238E27FC236}">
                <a16:creationId xmlns:a16="http://schemas.microsoft.com/office/drawing/2014/main" id="{65ACF351-4483-4C6E-9E16-ABDAEB42FB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219" y="1671163"/>
            <a:ext cx="5078713" cy="2413158"/>
          </a:xfrm>
          <a:prstGeom prst="rect">
            <a:avLst/>
          </a:prstGeom>
        </p:spPr>
      </p:pic>
      <p:pic>
        <p:nvPicPr>
          <p:cNvPr id="21" name="Picture 20" descr="A car driving down a road&#10;&#10;Description automatically generated">
            <a:extLst>
              <a:ext uri="{FF2B5EF4-FFF2-40B4-BE49-F238E27FC236}">
                <a16:creationId xmlns:a16="http://schemas.microsoft.com/office/drawing/2014/main" id="{9ABFAC84-58A2-29C0-2316-85EA52C0BF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95424" y="1671163"/>
            <a:ext cx="5078713" cy="2413158"/>
          </a:xfrm>
          <a:prstGeom prst="rect">
            <a:avLst/>
          </a:prstGeom>
        </p:spPr>
      </p:pic>
      <p:pic>
        <p:nvPicPr>
          <p:cNvPr id="23" name="Picture 22" descr="A street with cars parked on the side&#10;&#10;Description automatically generated">
            <a:extLst>
              <a:ext uri="{FF2B5EF4-FFF2-40B4-BE49-F238E27FC236}">
                <a16:creationId xmlns:a16="http://schemas.microsoft.com/office/drawing/2014/main" id="{3A0236D1-B1BF-F2E4-A51C-DFCF4D6073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5443" y="4171217"/>
            <a:ext cx="5085489" cy="2416378"/>
          </a:xfrm>
          <a:prstGeom prst="rect">
            <a:avLst/>
          </a:prstGeom>
        </p:spPr>
      </p:pic>
      <p:pic>
        <p:nvPicPr>
          <p:cNvPr id="25" name="Picture 24" descr="A street with cars parked on the side&#10;&#10;Description automatically generated">
            <a:extLst>
              <a:ext uri="{FF2B5EF4-FFF2-40B4-BE49-F238E27FC236}">
                <a16:creationId xmlns:a16="http://schemas.microsoft.com/office/drawing/2014/main" id="{F25E3ADF-663A-4721-6C23-839A597094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95424" y="4171217"/>
            <a:ext cx="5085489" cy="2416378"/>
          </a:xfrm>
          <a:prstGeom prst="rect">
            <a:avLst/>
          </a:prstGeom>
        </p:spPr>
      </p:pic>
    </p:spTree>
    <p:extLst>
      <p:ext uri="{BB962C8B-B14F-4D97-AF65-F5344CB8AC3E}">
        <p14:creationId xmlns:p14="http://schemas.microsoft.com/office/powerpoint/2010/main" val="25230653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09726A6-77DB-FD4D-AA50-483ACB433268}"/>
              </a:ext>
            </a:extLst>
          </p:cNvPr>
          <p:cNvSpPr/>
          <p:nvPr/>
        </p:nvSpPr>
        <p:spPr>
          <a:xfrm>
            <a:off x="82039" y="813462"/>
            <a:ext cx="11964924" cy="719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A1BA214-9806-D84B-9C6B-0B9DDEDDB70D}"/>
              </a:ext>
            </a:extLst>
          </p:cNvPr>
          <p:cNvSpPr/>
          <p:nvPr/>
        </p:nvSpPr>
        <p:spPr>
          <a:xfrm>
            <a:off x="-807371" y="745236"/>
            <a:ext cx="697635" cy="697635"/>
          </a:xfrm>
          <a:prstGeom prst="ellipse">
            <a:avLst/>
          </a:prstGeom>
          <a:solidFill>
            <a:srgbClr val="D63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069988C-09CF-F548-AD64-ECE2C66F3F04}"/>
              </a:ext>
            </a:extLst>
          </p:cNvPr>
          <p:cNvSpPr/>
          <p:nvPr/>
        </p:nvSpPr>
        <p:spPr>
          <a:xfrm>
            <a:off x="-1445711" y="745235"/>
            <a:ext cx="697635" cy="697635"/>
          </a:xfrm>
          <a:prstGeom prst="ellipse">
            <a:avLst/>
          </a:prstGeom>
          <a:solidFill>
            <a:srgbClr val="619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9064197-663A-7B4C-B528-4178E95E9011}"/>
              </a:ext>
            </a:extLst>
          </p:cNvPr>
          <p:cNvSpPr/>
          <p:nvPr/>
        </p:nvSpPr>
        <p:spPr>
          <a:xfrm>
            <a:off x="-1156189" y="1109072"/>
            <a:ext cx="697635" cy="697635"/>
          </a:xfrm>
          <a:prstGeom prst="ellipse">
            <a:avLst/>
          </a:prstGeom>
          <a:solidFill>
            <a:srgbClr val="9EB8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C6CF702-AF74-C743-9B9F-F65B32DA98BB}"/>
              </a:ext>
            </a:extLst>
          </p:cNvPr>
          <p:cNvSpPr/>
          <p:nvPr/>
        </p:nvSpPr>
        <p:spPr>
          <a:xfrm>
            <a:off x="0" y="-10698"/>
            <a:ext cx="12192000" cy="6858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A3364B2-2065-4744-9963-AA50442579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039" y="-26218"/>
            <a:ext cx="719340" cy="719340"/>
          </a:xfrm>
          <a:prstGeom prst="rect">
            <a:avLst/>
          </a:prstGeom>
        </p:spPr>
      </p:pic>
      <p:sp>
        <p:nvSpPr>
          <p:cNvPr id="15" name="Title 1">
            <a:extLst>
              <a:ext uri="{FF2B5EF4-FFF2-40B4-BE49-F238E27FC236}">
                <a16:creationId xmlns:a16="http://schemas.microsoft.com/office/drawing/2014/main" id="{073DC2B1-2C72-E83E-03E4-9A3B743F5104}"/>
              </a:ext>
            </a:extLst>
          </p:cNvPr>
          <p:cNvSpPr txBox="1">
            <a:spLocks/>
          </p:cNvSpPr>
          <p:nvPr/>
        </p:nvSpPr>
        <p:spPr>
          <a:xfrm>
            <a:off x="607759" y="73846"/>
            <a:ext cx="9078562" cy="5870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Franklin Gothic Book" panose="020B0503020102020204" pitchFamily="34" charset="0"/>
                <a:ea typeface="Bodoni Ornaments" pitchFamily="2" charset="0"/>
                <a:cs typeface="Futura Medium" panose="020B0602020204020303" pitchFamily="34" charset="-79"/>
              </a:rPr>
              <a:t>Heat and Air Quality Resilience Project</a:t>
            </a:r>
          </a:p>
        </p:txBody>
      </p:sp>
      <p:sp>
        <p:nvSpPr>
          <p:cNvPr id="5" name="Slide Number Placeholder 4">
            <a:extLst>
              <a:ext uri="{FF2B5EF4-FFF2-40B4-BE49-F238E27FC236}">
                <a16:creationId xmlns:a16="http://schemas.microsoft.com/office/drawing/2014/main" id="{7240593C-C007-3150-FDB7-A100E334ACD0}"/>
              </a:ext>
            </a:extLst>
          </p:cNvPr>
          <p:cNvSpPr>
            <a:spLocks noGrp="1"/>
          </p:cNvSpPr>
          <p:nvPr>
            <p:ph type="sldNum" sz="quarter" idx="12"/>
          </p:nvPr>
        </p:nvSpPr>
        <p:spPr/>
        <p:txBody>
          <a:bodyPr/>
          <a:lstStyle/>
          <a:p>
            <a:fld id="{330EA680-D336-4FF7-8B7A-9848BB0A1C32}" type="slidenum">
              <a:rPr lang="en-US" smtClean="0"/>
              <a:t>11</a:t>
            </a:fld>
            <a:endParaRPr lang="en-US"/>
          </a:p>
        </p:txBody>
      </p:sp>
      <p:sp>
        <p:nvSpPr>
          <p:cNvPr id="2" name="TextBox 1">
            <a:extLst>
              <a:ext uri="{FF2B5EF4-FFF2-40B4-BE49-F238E27FC236}">
                <a16:creationId xmlns:a16="http://schemas.microsoft.com/office/drawing/2014/main" id="{B43C3C2E-C729-2F42-65A9-F37D89EE4E1D}"/>
              </a:ext>
            </a:extLst>
          </p:cNvPr>
          <p:cNvSpPr txBox="1"/>
          <p:nvPr/>
        </p:nvSpPr>
        <p:spPr>
          <a:xfrm>
            <a:off x="82039" y="832442"/>
            <a:ext cx="9054082" cy="523220"/>
          </a:xfrm>
          <a:prstGeom prst="rect">
            <a:avLst/>
          </a:prstGeom>
          <a:solidFill>
            <a:srgbClr val="97D2FF"/>
          </a:solidFill>
        </p:spPr>
        <p:txBody>
          <a:bodyPr wrap="none" rtlCol="0">
            <a:spAutoFit/>
          </a:bodyPr>
          <a:lstStyle/>
          <a:p>
            <a:r>
              <a:rPr lang="en-US" sz="2800" dirty="0">
                <a:latin typeface="Libre Franklin" pitchFamily="2" charset="0"/>
              </a:rPr>
              <a:t>Public Works Green Infrastructure Toolkit - Industrial</a:t>
            </a:r>
          </a:p>
        </p:txBody>
      </p:sp>
      <p:pic>
        <p:nvPicPr>
          <p:cNvPr id="4" name="Picture 3" descr="A diagram of a road with trees and text&#10;&#10;Description automatically generated">
            <a:extLst>
              <a:ext uri="{FF2B5EF4-FFF2-40B4-BE49-F238E27FC236}">
                <a16:creationId xmlns:a16="http://schemas.microsoft.com/office/drawing/2014/main" id="{56DE2E48-8266-ADF5-A6CF-FB7EF10844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587" y="1671162"/>
            <a:ext cx="8455791" cy="4805083"/>
          </a:xfrm>
          <a:prstGeom prst="rect">
            <a:avLst/>
          </a:prstGeom>
        </p:spPr>
      </p:pic>
    </p:spTree>
    <p:extLst>
      <p:ext uri="{BB962C8B-B14F-4D97-AF65-F5344CB8AC3E}">
        <p14:creationId xmlns:p14="http://schemas.microsoft.com/office/powerpoint/2010/main" val="517971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09726A6-77DB-FD4D-AA50-483ACB433268}"/>
              </a:ext>
            </a:extLst>
          </p:cNvPr>
          <p:cNvSpPr/>
          <p:nvPr/>
        </p:nvSpPr>
        <p:spPr>
          <a:xfrm>
            <a:off x="82039" y="813462"/>
            <a:ext cx="11964924" cy="719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A1BA214-9806-D84B-9C6B-0B9DDEDDB70D}"/>
              </a:ext>
            </a:extLst>
          </p:cNvPr>
          <p:cNvSpPr/>
          <p:nvPr/>
        </p:nvSpPr>
        <p:spPr>
          <a:xfrm>
            <a:off x="-807371" y="745236"/>
            <a:ext cx="697635" cy="697635"/>
          </a:xfrm>
          <a:prstGeom prst="ellipse">
            <a:avLst/>
          </a:prstGeom>
          <a:solidFill>
            <a:srgbClr val="D63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069988C-09CF-F548-AD64-ECE2C66F3F04}"/>
              </a:ext>
            </a:extLst>
          </p:cNvPr>
          <p:cNvSpPr/>
          <p:nvPr/>
        </p:nvSpPr>
        <p:spPr>
          <a:xfrm>
            <a:off x="-1445711" y="745235"/>
            <a:ext cx="697635" cy="697635"/>
          </a:xfrm>
          <a:prstGeom prst="ellipse">
            <a:avLst/>
          </a:prstGeom>
          <a:solidFill>
            <a:srgbClr val="619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9064197-663A-7B4C-B528-4178E95E9011}"/>
              </a:ext>
            </a:extLst>
          </p:cNvPr>
          <p:cNvSpPr/>
          <p:nvPr/>
        </p:nvSpPr>
        <p:spPr>
          <a:xfrm>
            <a:off x="-1156189" y="1109072"/>
            <a:ext cx="697635" cy="697635"/>
          </a:xfrm>
          <a:prstGeom prst="ellipse">
            <a:avLst/>
          </a:prstGeom>
          <a:solidFill>
            <a:srgbClr val="9EB8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C6CF702-AF74-C743-9B9F-F65B32DA98BB}"/>
              </a:ext>
            </a:extLst>
          </p:cNvPr>
          <p:cNvSpPr/>
          <p:nvPr/>
        </p:nvSpPr>
        <p:spPr>
          <a:xfrm>
            <a:off x="0" y="-10698"/>
            <a:ext cx="12192000" cy="6858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A3364B2-2065-4744-9963-AA50442579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039" y="-26218"/>
            <a:ext cx="719340" cy="719340"/>
          </a:xfrm>
          <a:prstGeom prst="rect">
            <a:avLst/>
          </a:prstGeom>
        </p:spPr>
      </p:pic>
      <p:sp>
        <p:nvSpPr>
          <p:cNvPr id="15" name="Title 1">
            <a:extLst>
              <a:ext uri="{FF2B5EF4-FFF2-40B4-BE49-F238E27FC236}">
                <a16:creationId xmlns:a16="http://schemas.microsoft.com/office/drawing/2014/main" id="{073DC2B1-2C72-E83E-03E4-9A3B743F5104}"/>
              </a:ext>
            </a:extLst>
          </p:cNvPr>
          <p:cNvSpPr txBox="1">
            <a:spLocks/>
          </p:cNvSpPr>
          <p:nvPr/>
        </p:nvSpPr>
        <p:spPr>
          <a:xfrm>
            <a:off x="607759" y="73846"/>
            <a:ext cx="9078562" cy="5870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Franklin Gothic Book" panose="020B0503020102020204" pitchFamily="34" charset="0"/>
                <a:ea typeface="Bodoni Ornaments" pitchFamily="2" charset="0"/>
                <a:cs typeface="Futura Medium" panose="020B0602020204020303" pitchFamily="34" charset="-79"/>
              </a:rPr>
              <a:t>Heat and Air Quality Resilience Project</a:t>
            </a:r>
          </a:p>
        </p:txBody>
      </p:sp>
      <p:sp>
        <p:nvSpPr>
          <p:cNvPr id="5" name="Slide Number Placeholder 4">
            <a:extLst>
              <a:ext uri="{FF2B5EF4-FFF2-40B4-BE49-F238E27FC236}">
                <a16:creationId xmlns:a16="http://schemas.microsoft.com/office/drawing/2014/main" id="{7240593C-C007-3150-FDB7-A100E334ACD0}"/>
              </a:ext>
            </a:extLst>
          </p:cNvPr>
          <p:cNvSpPr>
            <a:spLocks noGrp="1"/>
          </p:cNvSpPr>
          <p:nvPr>
            <p:ph type="sldNum" sz="quarter" idx="12"/>
          </p:nvPr>
        </p:nvSpPr>
        <p:spPr/>
        <p:txBody>
          <a:bodyPr/>
          <a:lstStyle/>
          <a:p>
            <a:fld id="{330EA680-D336-4FF7-8B7A-9848BB0A1C32}" type="slidenum">
              <a:rPr lang="en-US" smtClean="0"/>
              <a:t>12</a:t>
            </a:fld>
            <a:endParaRPr lang="en-US"/>
          </a:p>
        </p:txBody>
      </p:sp>
      <p:sp>
        <p:nvSpPr>
          <p:cNvPr id="2" name="TextBox 1">
            <a:extLst>
              <a:ext uri="{FF2B5EF4-FFF2-40B4-BE49-F238E27FC236}">
                <a16:creationId xmlns:a16="http://schemas.microsoft.com/office/drawing/2014/main" id="{B43C3C2E-C729-2F42-65A9-F37D89EE4E1D}"/>
              </a:ext>
            </a:extLst>
          </p:cNvPr>
          <p:cNvSpPr txBox="1"/>
          <p:nvPr/>
        </p:nvSpPr>
        <p:spPr>
          <a:xfrm>
            <a:off x="82039" y="832442"/>
            <a:ext cx="9118202" cy="523220"/>
          </a:xfrm>
          <a:prstGeom prst="rect">
            <a:avLst/>
          </a:prstGeom>
          <a:solidFill>
            <a:srgbClr val="97D2FF"/>
          </a:solidFill>
        </p:spPr>
        <p:txBody>
          <a:bodyPr wrap="none" rtlCol="0">
            <a:spAutoFit/>
          </a:bodyPr>
          <a:lstStyle/>
          <a:p>
            <a:r>
              <a:rPr lang="en-US" sz="2800" dirty="0">
                <a:latin typeface="Libre Franklin" pitchFamily="2" charset="0"/>
              </a:rPr>
              <a:t>Public Works Green Infrastructure Toolkit - Industrial</a:t>
            </a:r>
          </a:p>
        </p:txBody>
      </p:sp>
      <p:pic>
        <p:nvPicPr>
          <p:cNvPr id="4" name="Picture 3" descr="A diagram of a road&#10;&#10;Description automatically generated">
            <a:extLst>
              <a:ext uri="{FF2B5EF4-FFF2-40B4-BE49-F238E27FC236}">
                <a16:creationId xmlns:a16="http://schemas.microsoft.com/office/drawing/2014/main" id="{50A62117-3B83-A343-B67D-E22251CF0A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071" t="29077" r="20552" b="9075"/>
          <a:stretch/>
        </p:blipFill>
        <p:spPr>
          <a:xfrm>
            <a:off x="607759" y="1994263"/>
            <a:ext cx="8214572" cy="4241074"/>
          </a:xfrm>
          <a:prstGeom prst="rect">
            <a:avLst/>
          </a:prstGeom>
        </p:spPr>
      </p:pic>
    </p:spTree>
    <p:extLst>
      <p:ext uri="{BB962C8B-B14F-4D97-AF65-F5344CB8AC3E}">
        <p14:creationId xmlns:p14="http://schemas.microsoft.com/office/powerpoint/2010/main" val="3944165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arking lot with cars parked on the side&#10;&#10;Description automatically generated">
            <a:extLst>
              <a:ext uri="{FF2B5EF4-FFF2-40B4-BE49-F238E27FC236}">
                <a16:creationId xmlns:a16="http://schemas.microsoft.com/office/drawing/2014/main" id="{5DA075F4-1084-1D09-3D4D-DFE825576A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5424" y="1663336"/>
            <a:ext cx="5078707" cy="2413155"/>
          </a:xfrm>
          <a:prstGeom prst="rect">
            <a:avLst/>
          </a:prstGeom>
        </p:spPr>
      </p:pic>
      <p:pic>
        <p:nvPicPr>
          <p:cNvPr id="7" name="Picture 6" descr="A street with cars parked on it&#10;&#10;Description automatically generated">
            <a:extLst>
              <a:ext uri="{FF2B5EF4-FFF2-40B4-BE49-F238E27FC236}">
                <a16:creationId xmlns:a16="http://schemas.microsoft.com/office/drawing/2014/main" id="{A60B4C60-1B5F-6DFD-A865-FA8B60631F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218" y="1663337"/>
            <a:ext cx="5078707" cy="2413155"/>
          </a:xfrm>
          <a:prstGeom prst="rect">
            <a:avLst/>
          </a:prstGeom>
        </p:spPr>
      </p:pic>
      <p:sp>
        <p:nvSpPr>
          <p:cNvPr id="18" name="Rectangle 17">
            <a:extLst>
              <a:ext uri="{FF2B5EF4-FFF2-40B4-BE49-F238E27FC236}">
                <a16:creationId xmlns:a16="http://schemas.microsoft.com/office/drawing/2014/main" id="{009726A6-77DB-FD4D-AA50-483ACB433268}"/>
              </a:ext>
            </a:extLst>
          </p:cNvPr>
          <p:cNvSpPr/>
          <p:nvPr/>
        </p:nvSpPr>
        <p:spPr>
          <a:xfrm>
            <a:off x="82039" y="813462"/>
            <a:ext cx="11964924" cy="719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A1BA214-9806-D84B-9C6B-0B9DDEDDB70D}"/>
              </a:ext>
            </a:extLst>
          </p:cNvPr>
          <p:cNvSpPr/>
          <p:nvPr/>
        </p:nvSpPr>
        <p:spPr>
          <a:xfrm>
            <a:off x="-807371" y="745236"/>
            <a:ext cx="697635" cy="697635"/>
          </a:xfrm>
          <a:prstGeom prst="ellipse">
            <a:avLst/>
          </a:prstGeom>
          <a:solidFill>
            <a:srgbClr val="D63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069988C-09CF-F548-AD64-ECE2C66F3F04}"/>
              </a:ext>
            </a:extLst>
          </p:cNvPr>
          <p:cNvSpPr/>
          <p:nvPr/>
        </p:nvSpPr>
        <p:spPr>
          <a:xfrm>
            <a:off x="-1445711" y="745235"/>
            <a:ext cx="697635" cy="697635"/>
          </a:xfrm>
          <a:prstGeom prst="ellipse">
            <a:avLst/>
          </a:prstGeom>
          <a:solidFill>
            <a:srgbClr val="619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9064197-663A-7B4C-B528-4178E95E9011}"/>
              </a:ext>
            </a:extLst>
          </p:cNvPr>
          <p:cNvSpPr/>
          <p:nvPr/>
        </p:nvSpPr>
        <p:spPr>
          <a:xfrm>
            <a:off x="-1156189" y="1109072"/>
            <a:ext cx="697635" cy="697635"/>
          </a:xfrm>
          <a:prstGeom prst="ellipse">
            <a:avLst/>
          </a:prstGeom>
          <a:solidFill>
            <a:srgbClr val="9EB8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C6CF702-AF74-C743-9B9F-F65B32DA98BB}"/>
              </a:ext>
            </a:extLst>
          </p:cNvPr>
          <p:cNvSpPr/>
          <p:nvPr/>
        </p:nvSpPr>
        <p:spPr>
          <a:xfrm>
            <a:off x="0" y="-10698"/>
            <a:ext cx="12192000" cy="6858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A3364B2-2065-4744-9963-AA504425791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039" y="-26218"/>
            <a:ext cx="719340" cy="719340"/>
          </a:xfrm>
          <a:prstGeom prst="rect">
            <a:avLst/>
          </a:prstGeom>
        </p:spPr>
      </p:pic>
      <p:sp>
        <p:nvSpPr>
          <p:cNvPr id="15" name="Title 1">
            <a:extLst>
              <a:ext uri="{FF2B5EF4-FFF2-40B4-BE49-F238E27FC236}">
                <a16:creationId xmlns:a16="http://schemas.microsoft.com/office/drawing/2014/main" id="{073DC2B1-2C72-E83E-03E4-9A3B743F5104}"/>
              </a:ext>
            </a:extLst>
          </p:cNvPr>
          <p:cNvSpPr txBox="1">
            <a:spLocks/>
          </p:cNvSpPr>
          <p:nvPr/>
        </p:nvSpPr>
        <p:spPr>
          <a:xfrm>
            <a:off x="607759" y="73846"/>
            <a:ext cx="9078562" cy="5870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Franklin Gothic Book" panose="020B0503020102020204" pitchFamily="34" charset="0"/>
                <a:ea typeface="Bodoni Ornaments" pitchFamily="2" charset="0"/>
                <a:cs typeface="Futura Medium" panose="020B0602020204020303" pitchFamily="34" charset="-79"/>
              </a:rPr>
              <a:t>Heat and Air Quality Resilience Project</a:t>
            </a:r>
          </a:p>
        </p:txBody>
      </p:sp>
      <p:sp>
        <p:nvSpPr>
          <p:cNvPr id="5" name="Slide Number Placeholder 4">
            <a:extLst>
              <a:ext uri="{FF2B5EF4-FFF2-40B4-BE49-F238E27FC236}">
                <a16:creationId xmlns:a16="http://schemas.microsoft.com/office/drawing/2014/main" id="{7240593C-C007-3150-FDB7-A100E334ACD0}"/>
              </a:ext>
            </a:extLst>
          </p:cNvPr>
          <p:cNvSpPr>
            <a:spLocks noGrp="1"/>
          </p:cNvSpPr>
          <p:nvPr>
            <p:ph type="sldNum" sz="quarter" idx="12"/>
          </p:nvPr>
        </p:nvSpPr>
        <p:spPr/>
        <p:txBody>
          <a:bodyPr/>
          <a:lstStyle/>
          <a:p>
            <a:fld id="{330EA680-D336-4FF7-8B7A-9848BB0A1C32}" type="slidenum">
              <a:rPr lang="en-US" smtClean="0"/>
              <a:t>13</a:t>
            </a:fld>
            <a:endParaRPr lang="en-US"/>
          </a:p>
        </p:txBody>
      </p:sp>
      <p:sp>
        <p:nvSpPr>
          <p:cNvPr id="2" name="TextBox 1">
            <a:extLst>
              <a:ext uri="{FF2B5EF4-FFF2-40B4-BE49-F238E27FC236}">
                <a16:creationId xmlns:a16="http://schemas.microsoft.com/office/drawing/2014/main" id="{B43C3C2E-C729-2F42-65A9-F37D89EE4E1D}"/>
              </a:ext>
            </a:extLst>
          </p:cNvPr>
          <p:cNvSpPr txBox="1"/>
          <p:nvPr/>
        </p:nvSpPr>
        <p:spPr>
          <a:xfrm>
            <a:off x="82039" y="832442"/>
            <a:ext cx="9334607" cy="523220"/>
          </a:xfrm>
          <a:prstGeom prst="rect">
            <a:avLst/>
          </a:prstGeom>
          <a:solidFill>
            <a:srgbClr val="97D2FF"/>
          </a:solidFill>
        </p:spPr>
        <p:txBody>
          <a:bodyPr wrap="none" rtlCol="0">
            <a:spAutoFit/>
          </a:bodyPr>
          <a:lstStyle/>
          <a:p>
            <a:r>
              <a:rPr lang="en-US" sz="2800" dirty="0">
                <a:latin typeface="Libre Franklin" pitchFamily="2" charset="0"/>
              </a:rPr>
              <a:t>Public Works Green Infrastructure Toolkit – Residential</a:t>
            </a:r>
          </a:p>
        </p:txBody>
      </p:sp>
      <p:cxnSp>
        <p:nvCxnSpPr>
          <p:cNvPr id="4" name="Straight Connector 3">
            <a:extLst>
              <a:ext uri="{FF2B5EF4-FFF2-40B4-BE49-F238E27FC236}">
                <a16:creationId xmlns:a16="http://schemas.microsoft.com/office/drawing/2014/main" id="{609A9EDF-4F6B-1B6A-C11B-8269A6341D37}"/>
              </a:ext>
            </a:extLst>
          </p:cNvPr>
          <p:cNvCxnSpPr/>
          <p:nvPr/>
        </p:nvCxnSpPr>
        <p:spPr>
          <a:xfrm>
            <a:off x="296091" y="1663337"/>
            <a:ext cx="967522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7421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09726A6-77DB-FD4D-AA50-483ACB433268}"/>
              </a:ext>
            </a:extLst>
          </p:cNvPr>
          <p:cNvSpPr/>
          <p:nvPr/>
        </p:nvSpPr>
        <p:spPr>
          <a:xfrm>
            <a:off x="82039" y="813462"/>
            <a:ext cx="11964924" cy="719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A1BA214-9806-D84B-9C6B-0B9DDEDDB70D}"/>
              </a:ext>
            </a:extLst>
          </p:cNvPr>
          <p:cNvSpPr/>
          <p:nvPr/>
        </p:nvSpPr>
        <p:spPr>
          <a:xfrm>
            <a:off x="-807371" y="745236"/>
            <a:ext cx="697635" cy="697635"/>
          </a:xfrm>
          <a:prstGeom prst="ellipse">
            <a:avLst/>
          </a:prstGeom>
          <a:solidFill>
            <a:srgbClr val="D63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069988C-09CF-F548-AD64-ECE2C66F3F04}"/>
              </a:ext>
            </a:extLst>
          </p:cNvPr>
          <p:cNvSpPr/>
          <p:nvPr/>
        </p:nvSpPr>
        <p:spPr>
          <a:xfrm>
            <a:off x="-1445711" y="745235"/>
            <a:ext cx="697635" cy="697635"/>
          </a:xfrm>
          <a:prstGeom prst="ellipse">
            <a:avLst/>
          </a:prstGeom>
          <a:solidFill>
            <a:srgbClr val="619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9064197-663A-7B4C-B528-4178E95E9011}"/>
              </a:ext>
            </a:extLst>
          </p:cNvPr>
          <p:cNvSpPr/>
          <p:nvPr/>
        </p:nvSpPr>
        <p:spPr>
          <a:xfrm>
            <a:off x="-1156189" y="1109072"/>
            <a:ext cx="697635" cy="697635"/>
          </a:xfrm>
          <a:prstGeom prst="ellipse">
            <a:avLst/>
          </a:prstGeom>
          <a:solidFill>
            <a:srgbClr val="9EB8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C6CF702-AF74-C743-9B9F-F65B32DA98BB}"/>
              </a:ext>
            </a:extLst>
          </p:cNvPr>
          <p:cNvSpPr/>
          <p:nvPr/>
        </p:nvSpPr>
        <p:spPr>
          <a:xfrm>
            <a:off x="0" y="-10698"/>
            <a:ext cx="12192000" cy="6858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A3364B2-2065-4744-9963-AA50442579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039" y="-26218"/>
            <a:ext cx="719340" cy="719340"/>
          </a:xfrm>
          <a:prstGeom prst="rect">
            <a:avLst/>
          </a:prstGeom>
        </p:spPr>
      </p:pic>
      <p:sp>
        <p:nvSpPr>
          <p:cNvPr id="15" name="Title 1">
            <a:extLst>
              <a:ext uri="{FF2B5EF4-FFF2-40B4-BE49-F238E27FC236}">
                <a16:creationId xmlns:a16="http://schemas.microsoft.com/office/drawing/2014/main" id="{073DC2B1-2C72-E83E-03E4-9A3B743F5104}"/>
              </a:ext>
            </a:extLst>
          </p:cNvPr>
          <p:cNvSpPr txBox="1">
            <a:spLocks/>
          </p:cNvSpPr>
          <p:nvPr/>
        </p:nvSpPr>
        <p:spPr>
          <a:xfrm>
            <a:off x="607759" y="73846"/>
            <a:ext cx="9078562" cy="5870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Franklin Gothic Book" panose="020B0503020102020204" pitchFamily="34" charset="0"/>
                <a:ea typeface="Bodoni Ornaments" pitchFamily="2" charset="0"/>
                <a:cs typeface="Futura Medium" panose="020B0602020204020303" pitchFamily="34" charset="-79"/>
              </a:rPr>
              <a:t>Heat and Air Quality Resilience Project</a:t>
            </a:r>
          </a:p>
        </p:txBody>
      </p:sp>
      <p:sp>
        <p:nvSpPr>
          <p:cNvPr id="5" name="Slide Number Placeholder 4">
            <a:extLst>
              <a:ext uri="{FF2B5EF4-FFF2-40B4-BE49-F238E27FC236}">
                <a16:creationId xmlns:a16="http://schemas.microsoft.com/office/drawing/2014/main" id="{7240593C-C007-3150-FDB7-A100E334ACD0}"/>
              </a:ext>
            </a:extLst>
          </p:cNvPr>
          <p:cNvSpPr>
            <a:spLocks noGrp="1"/>
          </p:cNvSpPr>
          <p:nvPr>
            <p:ph type="sldNum" sz="quarter" idx="12"/>
          </p:nvPr>
        </p:nvSpPr>
        <p:spPr/>
        <p:txBody>
          <a:bodyPr/>
          <a:lstStyle/>
          <a:p>
            <a:fld id="{330EA680-D336-4FF7-8B7A-9848BB0A1C32}" type="slidenum">
              <a:rPr lang="en-US" smtClean="0"/>
              <a:t>14</a:t>
            </a:fld>
            <a:endParaRPr lang="en-US"/>
          </a:p>
        </p:txBody>
      </p:sp>
      <p:sp>
        <p:nvSpPr>
          <p:cNvPr id="2" name="TextBox 1">
            <a:extLst>
              <a:ext uri="{FF2B5EF4-FFF2-40B4-BE49-F238E27FC236}">
                <a16:creationId xmlns:a16="http://schemas.microsoft.com/office/drawing/2014/main" id="{B43C3C2E-C729-2F42-65A9-F37D89EE4E1D}"/>
              </a:ext>
            </a:extLst>
          </p:cNvPr>
          <p:cNvSpPr txBox="1"/>
          <p:nvPr/>
        </p:nvSpPr>
        <p:spPr>
          <a:xfrm>
            <a:off x="82039" y="832442"/>
            <a:ext cx="9421169" cy="523220"/>
          </a:xfrm>
          <a:prstGeom prst="rect">
            <a:avLst/>
          </a:prstGeom>
          <a:solidFill>
            <a:srgbClr val="97D2FF"/>
          </a:solidFill>
        </p:spPr>
        <p:txBody>
          <a:bodyPr wrap="none" rtlCol="0">
            <a:spAutoFit/>
          </a:bodyPr>
          <a:lstStyle/>
          <a:p>
            <a:r>
              <a:rPr lang="en-US" sz="2800" dirty="0">
                <a:latin typeface="Libre Franklin" pitchFamily="2" charset="0"/>
              </a:rPr>
              <a:t>Public Works Green Infrastructure Toolkit – Residential</a:t>
            </a:r>
          </a:p>
        </p:txBody>
      </p:sp>
      <p:pic>
        <p:nvPicPr>
          <p:cNvPr id="7" name="Picture 6" descr="A diagram of a road&#10;&#10;Description automatically generated">
            <a:extLst>
              <a:ext uri="{FF2B5EF4-FFF2-40B4-BE49-F238E27FC236}">
                <a16:creationId xmlns:a16="http://schemas.microsoft.com/office/drawing/2014/main" id="{A92C890E-F537-0284-04F3-7DD69FAC737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849" t="21036" r="29375" b="24958"/>
          <a:stretch/>
        </p:blipFill>
        <p:spPr>
          <a:xfrm>
            <a:off x="179786" y="1374642"/>
            <a:ext cx="7836195" cy="4982032"/>
          </a:xfrm>
          <a:prstGeom prst="rect">
            <a:avLst/>
          </a:prstGeom>
        </p:spPr>
      </p:pic>
    </p:spTree>
    <p:extLst>
      <p:ext uri="{BB962C8B-B14F-4D97-AF65-F5344CB8AC3E}">
        <p14:creationId xmlns:p14="http://schemas.microsoft.com/office/powerpoint/2010/main" val="195375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Image result for extreme heat air quality san francisco">
            <a:extLst>
              <a:ext uri="{FF2B5EF4-FFF2-40B4-BE49-F238E27FC236}">
                <a16:creationId xmlns:a16="http://schemas.microsoft.com/office/drawing/2014/main" id="{41CA7808-3E3F-E74D-83C9-C5908F97BCD5}"/>
              </a:ext>
            </a:extLst>
          </p:cNvPr>
          <p:cNvPicPr>
            <a:picLocks noChangeAspect="1" noChangeArrowheads="1"/>
          </p:cNvPicPr>
          <p:nvPr/>
        </p:nvPicPr>
        <p:blipFill rotWithShape="1">
          <a:blip r:embed="rId3">
            <a:alphaModFix amt="30000"/>
            <a:extLst>
              <a:ext uri="{28A0092B-C50C-407E-A947-70E740481C1C}">
                <a14:useLocalDpi xmlns:a14="http://schemas.microsoft.com/office/drawing/2010/main" val="0"/>
              </a:ext>
            </a:extLst>
          </a:blip>
          <a:srcRect l="3228" t="29879" r="5861" b="6299"/>
          <a:stretch/>
        </p:blipFill>
        <p:spPr bwMode="auto">
          <a:xfrm>
            <a:off x="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02C7F03-77E0-AA42-81E3-0C3567509F6F}"/>
              </a:ext>
            </a:extLst>
          </p:cNvPr>
          <p:cNvSpPr/>
          <p:nvPr/>
        </p:nvSpPr>
        <p:spPr>
          <a:xfrm>
            <a:off x="15" y="5613066"/>
            <a:ext cx="10706119" cy="4614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0" y="4834526"/>
            <a:ext cx="10464800" cy="964934"/>
          </a:xfrm>
        </p:spPr>
        <p:txBody>
          <a:bodyPr>
            <a:normAutofit fontScale="90000"/>
          </a:bodyPr>
          <a:lstStyle/>
          <a:p>
            <a:pPr algn="l"/>
            <a:r>
              <a:rPr lang="en-US" sz="5100" b="1" dirty="0">
                <a:latin typeface="Franklin Gothic Book"/>
                <a:cs typeface="Calibri Light"/>
              </a:rPr>
              <a:t>Where We’ve Been:</a:t>
            </a:r>
            <a:br>
              <a:rPr lang="en-US" sz="5100" b="1" dirty="0">
                <a:latin typeface="Franklin Gothic Book"/>
                <a:cs typeface="Calibri Light"/>
              </a:rPr>
            </a:br>
            <a:r>
              <a:rPr lang="en-US" sz="5100" b="1" dirty="0">
                <a:latin typeface="Franklin Gothic Book"/>
                <a:cs typeface="Calibri Light"/>
              </a:rPr>
              <a:t>HAQR 2021 – 2023 (Review)</a:t>
            </a:r>
            <a:endParaRPr lang="en-US" dirty="0"/>
          </a:p>
        </p:txBody>
      </p:sp>
    </p:spTree>
    <p:extLst>
      <p:ext uri="{BB962C8B-B14F-4D97-AF65-F5344CB8AC3E}">
        <p14:creationId xmlns:p14="http://schemas.microsoft.com/office/powerpoint/2010/main" val="2125896398"/>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09726A6-77DB-FD4D-AA50-483ACB433268}"/>
              </a:ext>
            </a:extLst>
          </p:cNvPr>
          <p:cNvSpPr/>
          <p:nvPr/>
        </p:nvSpPr>
        <p:spPr>
          <a:xfrm>
            <a:off x="82039" y="813461"/>
            <a:ext cx="11964924" cy="1889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A1BA214-9806-D84B-9C6B-0B9DDEDDB70D}"/>
              </a:ext>
            </a:extLst>
          </p:cNvPr>
          <p:cNvSpPr/>
          <p:nvPr/>
        </p:nvSpPr>
        <p:spPr>
          <a:xfrm>
            <a:off x="-807371" y="745236"/>
            <a:ext cx="697635" cy="697635"/>
          </a:xfrm>
          <a:prstGeom prst="ellipse">
            <a:avLst/>
          </a:prstGeom>
          <a:solidFill>
            <a:srgbClr val="D63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069988C-09CF-F548-AD64-ECE2C66F3F04}"/>
              </a:ext>
            </a:extLst>
          </p:cNvPr>
          <p:cNvSpPr/>
          <p:nvPr/>
        </p:nvSpPr>
        <p:spPr>
          <a:xfrm>
            <a:off x="-1445711" y="745235"/>
            <a:ext cx="697635" cy="697635"/>
          </a:xfrm>
          <a:prstGeom prst="ellipse">
            <a:avLst/>
          </a:prstGeom>
          <a:solidFill>
            <a:srgbClr val="619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9064197-663A-7B4C-B528-4178E95E9011}"/>
              </a:ext>
            </a:extLst>
          </p:cNvPr>
          <p:cNvSpPr/>
          <p:nvPr/>
        </p:nvSpPr>
        <p:spPr>
          <a:xfrm>
            <a:off x="-1156189" y="1109072"/>
            <a:ext cx="697635" cy="697635"/>
          </a:xfrm>
          <a:prstGeom prst="ellipse">
            <a:avLst/>
          </a:prstGeom>
          <a:solidFill>
            <a:srgbClr val="9EB8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C6CF702-AF74-C743-9B9F-F65B32DA98BB}"/>
              </a:ext>
            </a:extLst>
          </p:cNvPr>
          <p:cNvSpPr/>
          <p:nvPr/>
        </p:nvSpPr>
        <p:spPr>
          <a:xfrm>
            <a:off x="0" y="-10698"/>
            <a:ext cx="12192000" cy="6858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A3364B2-2065-4744-9963-AA50442579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039" y="-26218"/>
            <a:ext cx="719340" cy="719340"/>
          </a:xfrm>
          <a:prstGeom prst="rect">
            <a:avLst/>
          </a:prstGeom>
        </p:spPr>
      </p:pic>
      <p:sp>
        <p:nvSpPr>
          <p:cNvPr id="15" name="Title 1">
            <a:extLst>
              <a:ext uri="{FF2B5EF4-FFF2-40B4-BE49-F238E27FC236}">
                <a16:creationId xmlns:a16="http://schemas.microsoft.com/office/drawing/2014/main" id="{073DC2B1-2C72-E83E-03E4-9A3B743F5104}"/>
              </a:ext>
            </a:extLst>
          </p:cNvPr>
          <p:cNvSpPr txBox="1">
            <a:spLocks/>
          </p:cNvSpPr>
          <p:nvPr/>
        </p:nvSpPr>
        <p:spPr>
          <a:xfrm>
            <a:off x="607759" y="73846"/>
            <a:ext cx="9078562" cy="5870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Franklin Gothic Book" panose="020B0503020102020204" pitchFamily="34" charset="0"/>
                <a:ea typeface="Bodoni Ornaments" pitchFamily="2" charset="0"/>
                <a:cs typeface="Futura Medium" panose="020B0602020204020303" pitchFamily="34" charset="-79"/>
              </a:rPr>
              <a:t>Heat and Air Quality Resilience Project</a:t>
            </a:r>
          </a:p>
        </p:txBody>
      </p:sp>
      <p:sp>
        <p:nvSpPr>
          <p:cNvPr id="5" name="Slide Number Placeholder 4">
            <a:extLst>
              <a:ext uri="{FF2B5EF4-FFF2-40B4-BE49-F238E27FC236}">
                <a16:creationId xmlns:a16="http://schemas.microsoft.com/office/drawing/2014/main" id="{7240593C-C007-3150-FDB7-A100E334ACD0}"/>
              </a:ext>
            </a:extLst>
          </p:cNvPr>
          <p:cNvSpPr>
            <a:spLocks noGrp="1"/>
          </p:cNvSpPr>
          <p:nvPr>
            <p:ph type="sldNum" sz="quarter" idx="12"/>
          </p:nvPr>
        </p:nvSpPr>
        <p:spPr/>
        <p:txBody>
          <a:bodyPr/>
          <a:lstStyle/>
          <a:p>
            <a:fld id="{330EA680-D336-4FF7-8B7A-9848BB0A1C32}" type="slidenum">
              <a:rPr lang="en-US" smtClean="0"/>
              <a:t>16</a:t>
            </a:fld>
            <a:endParaRPr lang="en-US"/>
          </a:p>
        </p:txBody>
      </p:sp>
      <p:sp>
        <p:nvSpPr>
          <p:cNvPr id="11" name="Rectangle 10">
            <a:extLst>
              <a:ext uri="{FF2B5EF4-FFF2-40B4-BE49-F238E27FC236}">
                <a16:creationId xmlns:a16="http://schemas.microsoft.com/office/drawing/2014/main" id="{6A521867-FE29-9415-4B1F-AE7BC42D2C95}"/>
              </a:ext>
            </a:extLst>
          </p:cNvPr>
          <p:cNvSpPr/>
          <p:nvPr/>
        </p:nvSpPr>
        <p:spPr>
          <a:xfrm>
            <a:off x="801379" y="2814713"/>
            <a:ext cx="10835821" cy="18898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42900" indent="-342900">
              <a:buFont typeface="+mj-lt"/>
              <a:buAutoNum type="arabicPeriod"/>
            </a:pPr>
            <a:r>
              <a:rPr lang="en-US" sz="2400" b="1" i="0" dirty="0">
                <a:solidFill>
                  <a:srgbClr val="000000"/>
                </a:solidFill>
                <a:effectLst/>
                <a:latin typeface="Libre Franklin" pitchFamily="2" charset="0"/>
              </a:rPr>
              <a:t>Centralize</a:t>
            </a:r>
            <a:r>
              <a:rPr lang="en-US" sz="2400" b="0" i="0" dirty="0">
                <a:solidFill>
                  <a:srgbClr val="000000"/>
                </a:solidFill>
                <a:effectLst/>
                <a:latin typeface="Libre Franklin" pitchFamily="2" charset="0"/>
              </a:rPr>
              <a:t> extreme heat and air quality resilience planning to foster increased interdepartmental coordination and align objectives, share research, engage stakeholders, identify barriers, and discuss heat and air quality-related issues as they emerge.  </a:t>
            </a:r>
          </a:p>
          <a:p>
            <a:pPr marL="342900" indent="-342900">
              <a:buFont typeface="+mj-lt"/>
              <a:buAutoNum type="arabicPeriod"/>
            </a:pPr>
            <a:endParaRPr lang="en-US" sz="2400" b="0" i="0" dirty="0">
              <a:solidFill>
                <a:srgbClr val="000000"/>
              </a:solidFill>
              <a:effectLst/>
              <a:latin typeface="Libre Franklin" pitchFamily="2" charset="0"/>
            </a:endParaRPr>
          </a:p>
          <a:p>
            <a:pPr marL="342900" indent="-342900">
              <a:buFont typeface="+mj-lt"/>
              <a:buAutoNum type="arabicPeriod"/>
            </a:pPr>
            <a:r>
              <a:rPr lang="en-US" sz="2400" b="1" i="0" dirty="0">
                <a:solidFill>
                  <a:srgbClr val="000000"/>
                </a:solidFill>
                <a:effectLst/>
                <a:latin typeface="Libre Franklin" pitchFamily="2" charset="0"/>
              </a:rPr>
              <a:t>Facilitate </a:t>
            </a:r>
            <a:r>
              <a:rPr lang="en-US" sz="2400" b="0" i="0" dirty="0">
                <a:solidFill>
                  <a:srgbClr val="000000"/>
                </a:solidFill>
                <a:effectLst/>
                <a:latin typeface="Libre Franklin" pitchFamily="2" charset="0"/>
              </a:rPr>
              <a:t>the technical implementation and evaluation of specific extreme heat and air quality-related strategies.  </a:t>
            </a:r>
          </a:p>
        </p:txBody>
      </p:sp>
      <p:sp>
        <p:nvSpPr>
          <p:cNvPr id="2" name="TextBox 1">
            <a:extLst>
              <a:ext uri="{FF2B5EF4-FFF2-40B4-BE49-F238E27FC236}">
                <a16:creationId xmlns:a16="http://schemas.microsoft.com/office/drawing/2014/main" id="{B43C3C2E-C729-2F42-65A9-F37D89EE4E1D}"/>
              </a:ext>
            </a:extLst>
          </p:cNvPr>
          <p:cNvSpPr txBox="1"/>
          <p:nvPr/>
        </p:nvSpPr>
        <p:spPr>
          <a:xfrm>
            <a:off x="82039" y="832442"/>
            <a:ext cx="4479111" cy="523220"/>
          </a:xfrm>
          <a:prstGeom prst="rect">
            <a:avLst/>
          </a:prstGeom>
          <a:solidFill>
            <a:srgbClr val="97D2FF"/>
          </a:solidFill>
        </p:spPr>
        <p:txBody>
          <a:bodyPr wrap="none" rtlCol="0">
            <a:spAutoFit/>
          </a:bodyPr>
          <a:lstStyle/>
          <a:p>
            <a:r>
              <a:rPr lang="en-US" sz="2800" dirty="0">
                <a:latin typeface="Libre Franklin" pitchFamily="2" charset="0"/>
              </a:rPr>
              <a:t>HAQR Mission Statement</a:t>
            </a:r>
          </a:p>
        </p:txBody>
      </p:sp>
    </p:spTree>
    <p:extLst>
      <p:ext uri="{BB962C8B-B14F-4D97-AF65-F5344CB8AC3E}">
        <p14:creationId xmlns:p14="http://schemas.microsoft.com/office/powerpoint/2010/main" val="11077496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7A2E1F-3487-B9CA-5399-780A42107F1B}"/>
              </a:ext>
            </a:extLst>
          </p:cNvPr>
          <p:cNvSpPr/>
          <p:nvPr/>
        </p:nvSpPr>
        <p:spPr>
          <a:xfrm>
            <a:off x="1045694" y="4466529"/>
            <a:ext cx="9847208" cy="1889821"/>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A1BA214-9806-D84B-9C6B-0B9DDEDDB70D}"/>
              </a:ext>
            </a:extLst>
          </p:cNvPr>
          <p:cNvSpPr/>
          <p:nvPr/>
        </p:nvSpPr>
        <p:spPr>
          <a:xfrm>
            <a:off x="-807371" y="745236"/>
            <a:ext cx="697635" cy="697635"/>
          </a:xfrm>
          <a:prstGeom prst="ellipse">
            <a:avLst/>
          </a:prstGeom>
          <a:solidFill>
            <a:srgbClr val="D63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069988C-09CF-F548-AD64-ECE2C66F3F04}"/>
              </a:ext>
            </a:extLst>
          </p:cNvPr>
          <p:cNvSpPr/>
          <p:nvPr/>
        </p:nvSpPr>
        <p:spPr>
          <a:xfrm>
            <a:off x="-1445711" y="745235"/>
            <a:ext cx="697635" cy="697635"/>
          </a:xfrm>
          <a:prstGeom prst="ellipse">
            <a:avLst/>
          </a:prstGeom>
          <a:solidFill>
            <a:srgbClr val="619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9064197-663A-7B4C-B528-4178E95E9011}"/>
              </a:ext>
            </a:extLst>
          </p:cNvPr>
          <p:cNvSpPr/>
          <p:nvPr/>
        </p:nvSpPr>
        <p:spPr>
          <a:xfrm>
            <a:off x="-1156189" y="1109072"/>
            <a:ext cx="697635" cy="697635"/>
          </a:xfrm>
          <a:prstGeom prst="ellipse">
            <a:avLst/>
          </a:prstGeom>
          <a:solidFill>
            <a:srgbClr val="9EB8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C6CF702-AF74-C743-9B9F-F65B32DA98BB}"/>
              </a:ext>
            </a:extLst>
          </p:cNvPr>
          <p:cNvSpPr/>
          <p:nvPr/>
        </p:nvSpPr>
        <p:spPr>
          <a:xfrm>
            <a:off x="0" y="-10698"/>
            <a:ext cx="12192000" cy="6858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A3364B2-2065-4744-9963-AA50442579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039" y="-26218"/>
            <a:ext cx="719340" cy="719340"/>
          </a:xfrm>
          <a:prstGeom prst="rect">
            <a:avLst/>
          </a:prstGeom>
        </p:spPr>
      </p:pic>
      <p:sp>
        <p:nvSpPr>
          <p:cNvPr id="15" name="Title 1">
            <a:extLst>
              <a:ext uri="{FF2B5EF4-FFF2-40B4-BE49-F238E27FC236}">
                <a16:creationId xmlns:a16="http://schemas.microsoft.com/office/drawing/2014/main" id="{073DC2B1-2C72-E83E-03E4-9A3B743F5104}"/>
              </a:ext>
            </a:extLst>
          </p:cNvPr>
          <p:cNvSpPr txBox="1">
            <a:spLocks/>
          </p:cNvSpPr>
          <p:nvPr/>
        </p:nvSpPr>
        <p:spPr>
          <a:xfrm>
            <a:off x="607759" y="73846"/>
            <a:ext cx="9078562" cy="5870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Franklin Gothic Book" panose="020B0503020102020204" pitchFamily="34" charset="0"/>
                <a:ea typeface="Bodoni Ornaments" pitchFamily="2" charset="0"/>
                <a:cs typeface="Futura Medium" panose="020B0602020204020303" pitchFamily="34" charset="-79"/>
              </a:rPr>
              <a:t>Heat and Air Quality Resilience Project</a:t>
            </a:r>
          </a:p>
        </p:txBody>
      </p:sp>
      <p:sp>
        <p:nvSpPr>
          <p:cNvPr id="5" name="Slide Number Placeholder 4">
            <a:extLst>
              <a:ext uri="{FF2B5EF4-FFF2-40B4-BE49-F238E27FC236}">
                <a16:creationId xmlns:a16="http://schemas.microsoft.com/office/drawing/2014/main" id="{7240593C-C007-3150-FDB7-A100E334ACD0}"/>
              </a:ext>
            </a:extLst>
          </p:cNvPr>
          <p:cNvSpPr>
            <a:spLocks noGrp="1"/>
          </p:cNvSpPr>
          <p:nvPr>
            <p:ph type="sldNum" sz="quarter" idx="12"/>
          </p:nvPr>
        </p:nvSpPr>
        <p:spPr/>
        <p:txBody>
          <a:bodyPr/>
          <a:lstStyle/>
          <a:p>
            <a:fld id="{330EA680-D336-4FF7-8B7A-9848BB0A1C32}" type="slidenum">
              <a:rPr lang="en-US" smtClean="0"/>
              <a:t>17</a:t>
            </a:fld>
            <a:endParaRPr lang="en-US"/>
          </a:p>
        </p:txBody>
      </p:sp>
      <p:sp>
        <p:nvSpPr>
          <p:cNvPr id="2" name="Rectangle 1">
            <a:extLst>
              <a:ext uri="{FF2B5EF4-FFF2-40B4-BE49-F238E27FC236}">
                <a16:creationId xmlns:a16="http://schemas.microsoft.com/office/drawing/2014/main" id="{99A9E962-FB5B-DC22-4857-2945594FFF09}"/>
              </a:ext>
            </a:extLst>
          </p:cNvPr>
          <p:cNvSpPr/>
          <p:nvPr/>
        </p:nvSpPr>
        <p:spPr>
          <a:xfrm>
            <a:off x="1045694" y="1493977"/>
            <a:ext cx="9847208" cy="2258114"/>
          </a:xfrm>
          <a:prstGeom prst="rect">
            <a:avLst/>
          </a:prstGeom>
          <a:solidFill>
            <a:srgbClr val="AEF8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0837BFD-7691-9C8C-024B-33BE455284BE}"/>
              </a:ext>
            </a:extLst>
          </p:cNvPr>
          <p:cNvSpPr txBox="1"/>
          <p:nvPr/>
        </p:nvSpPr>
        <p:spPr>
          <a:xfrm>
            <a:off x="1045694" y="1048303"/>
            <a:ext cx="2860481" cy="461665"/>
          </a:xfrm>
          <a:prstGeom prst="rect">
            <a:avLst/>
          </a:prstGeom>
          <a:solidFill>
            <a:srgbClr val="97D2FF"/>
          </a:solidFill>
        </p:spPr>
        <p:txBody>
          <a:bodyPr wrap="square" rtlCol="0">
            <a:spAutoFit/>
          </a:bodyPr>
          <a:lstStyle/>
          <a:p>
            <a:r>
              <a:rPr lang="en-US" sz="2400" b="1" dirty="0">
                <a:latin typeface="Libre Franklin" pitchFamily="2" charset="0"/>
              </a:rPr>
              <a:t>Phase 1: Planning</a:t>
            </a:r>
          </a:p>
        </p:txBody>
      </p:sp>
      <p:sp>
        <p:nvSpPr>
          <p:cNvPr id="8" name="TextBox 7">
            <a:extLst>
              <a:ext uri="{FF2B5EF4-FFF2-40B4-BE49-F238E27FC236}">
                <a16:creationId xmlns:a16="http://schemas.microsoft.com/office/drawing/2014/main" id="{ACDFAEB1-EB9A-0356-E101-3E8B42C3F859}"/>
              </a:ext>
            </a:extLst>
          </p:cNvPr>
          <p:cNvSpPr txBox="1"/>
          <p:nvPr/>
        </p:nvSpPr>
        <p:spPr>
          <a:xfrm>
            <a:off x="1169520" y="1590971"/>
            <a:ext cx="8815595" cy="2031325"/>
          </a:xfrm>
          <a:prstGeom prst="rect">
            <a:avLst/>
          </a:prstGeom>
          <a:noFill/>
        </p:spPr>
        <p:txBody>
          <a:bodyPr wrap="square" lIns="91440" tIns="45720" rIns="91440" bIns="45720" rtlCol="0" anchor="t">
            <a:spAutoFit/>
          </a:bodyPr>
          <a:lstStyle/>
          <a:p>
            <a:r>
              <a:rPr lang="en-US" b="1" dirty="0">
                <a:latin typeface="Libre Franklin" pitchFamily="2" charset="0"/>
              </a:rPr>
              <a:t>Objectives: </a:t>
            </a:r>
          </a:p>
          <a:p>
            <a:pPr marL="285750" indent="-285750">
              <a:buFont typeface="Arial" panose="020B0604020202020204" pitchFamily="34" charset="0"/>
              <a:buChar char="•"/>
            </a:pPr>
            <a:r>
              <a:rPr lang="en-US" dirty="0">
                <a:latin typeface="Libre Franklin" pitchFamily="2" charset="0"/>
              </a:rPr>
              <a:t>Increase </a:t>
            </a:r>
            <a:r>
              <a:rPr lang="en-US" b="1" dirty="0">
                <a:latin typeface="Libre Franklin" pitchFamily="2" charset="0"/>
              </a:rPr>
              <a:t>knowledge </a:t>
            </a:r>
            <a:r>
              <a:rPr lang="en-US" dirty="0">
                <a:latin typeface="Libre Franklin" pitchFamily="2" charset="0"/>
              </a:rPr>
              <a:t>of extreme heat and wildfire smoke as local health threats</a:t>
            </a:r>
          </a:p>
          <a:p>
            <a:pPr marL="285750" indent="-285750">
              <a:buFont typeface="Arial" panose="020B0604020202020204" pitchFamily="34" charset="0"/>
              <a:buChar char="•"/>
            </a:pPr>
            <a:r>
              <a:rPr lang="en-US" dirty="0">
                <a:latin typeface="Libre Franklin" pitchFamily="2" charset="0"/>
              </a:rPr>
              <a:t>Increase </a:t>
            </a:r>
            <a:r>
              <a:rPr lang="en-US" b="1" dirty="0">
                <a:latin typeface="Libre Franklin" pitchFamily="2" charset="0"/>
              </a:rPr>
              <a:t>collaboration</a:t>
            </a:r>
            <a:r>
              <a:rPr lang="en-US" dirty="0">
                <a:latin typeface="Libre Franklin" pitchFamily="2" charset="0"/>
              </a:rPr>
              <a:t> between departments and sectors</a:t>
            </a:r>
          </a:p>
          <a:p>
            <a:pPr marL="285750" indent="-285750">
              <a:buFont typeface="Arial" panose="020B0604020202020204" pitchFamily="34" charset="0"/>
              <a:buChar char="•"/>
            </a:pPr>
            <a:r>
              <a:rPr lang="en-US" dirty="0">
                <a:latin typeface="Libre Franklin" pitchFamily="2" charset="0"/>
              </a:rPr>
              <a:t>Build </a:t>
            </a:r>
            <a:r>
              <a:rPr lang="en-US" b="1" dirty="0">
                <a:latin typeface="Libre Franklin" pitchFamily="2" charset="0"/>
              </a:rPr>
              <a:t>consensus</a:t>
            </a:r>
            <a:r>
              <a:rPr lang="en-US" dirty="0">
                <a:latin typeface="Libre Franklin" pitchFamily="2" charset="0"/>
              </a:rPr>
              <a:t> on the actions necessary to build resilience</a:t>
            </a:r>
          </a:p>
          <a:p>
            <a:r>
              <a:rPr lang="en-US" b="1" dirty="0">
                <a:latin typeface="Libre Franklin" pitchFamily="2" charset="0"/>
              </a:rPr>
              <a:t>Deliverable: </a:t>
            </a:r>
          </a:p>
          <a:p>
            <a:pPr marL="285750" indent="-285750">
              <a:buFont typeface="Arial" panose="020B0604020202020204" pitchFamily="34" charset="0"/>
              <a:buChar char="•"/>
            </a:pPr>
            <a:r>
              <a:rPr lang="en-US" dirty="0">
                <a:latin typeface="Libre Franklin" pitchFamily="2" charset="0"/>
              </a:rPr>
              <a:t>Extreme Heat and Wildfire Smoke Implementation Plan</a:t>
            </a:r>
          </a:p>
        </p:txBody>
      </p:sp>
      <p:sp>
        <p:nvSpPr>
          <p:cNvPr id="9" name="TextBox 8">
            <a:extLst>
              <a:ext uri="{FF2B5EF4-FFF2-40B4-BE49-F238E27FC236}">
                <a16:creationId xmlns:a16="http://schemas.microsoft.com/office/drawing/2014/main" id="{48AC3CE8-F709-CDEE-9A3A-D1D6FC508077}"/>
              </a:ext>
            </a:extLst>
          </p:cNvPr>
          <p:cNvSpPr txBox="1"/>
          <p:nvPr/>
        </p:nvSpPr>
        <p:spPr>
          <a:xfrm>
            <a:off x="1169520" y="4534276"/>
            <a:ext cx="8549197" cy="1754326"/>
          </a:xfrm>
          <a:prstGeom prst="rect">
            <a:avLst/>
          </a:prstGeom>
          <a:noFill/>
        </p:spPr>
        <p:txBody>
          <a:bodyPr wrap="square" lIns="91440" tIns="45720" rIns="91440" bIns="45720" rtlCol="0" anchor="t">
            <a:spAutoFit/>
          </a:bodyPr>
          <a:lstStyle/>
          <a:p>
            <a:r>
              <a:rPr lang="en-US" b="1" dirty="0">
                <a:latin typeface="Libre Franklin" pitchFamily="2" charset="0"/>
              </a:rPr>
              <a:t>Objectives:</a:t>
            </a:r>
          </a:p>
          <a:p>
            <a:pPr marL="342900" indent="-342900">
              <a:buFont typeface="Arial" panose="020B0604020202020204" pitchFamily="34" charset="0"/>
              <a:buChar char="•"/>
            </a:pPr>
            <a:r>
              <a:rPr lang="en-US" dirty="0">
                <a:latin typeface="Libre Franklin" pitchFamily="2" charset="0"/>
              </a:rPr>
              <a:t>Increase </a:t>
            </a:r>
            <a:r>
              <a:rPr lang="en-US" b="1" dirty="0">
                <a:latin typeface="Libre Franklin" pitchFamily="2" charset="0"/>
              </a:rPr>
              <a:t>resources</a:t>
            </a:r>
            <a:r>
              <a:rPr lang="en-US" dirty="0">
                <a:latin typeface="Libre Franklin" pitchFamily="2" charset="0"/>
              </a:rPr>
              <a:t> dedicated to extreme heat and air quality adaptation</a:t>
            </a:r>
          </a:p>
          <a:p>
            <a:pPr marL="342900" indent="-342900">
              <a:buFont typeface="Arial" panose="020B0604020202020204" pitchFamily="34" charset="0"/>
              <a:buChar char="•"/>
            </a:pPr>
            <a:r>
              <a:rPr lang="en-US" dirty="0">
                <a:latin typeface="Libre Franklin" pitchFamily="2" charset="0"/>
              </a:rPr>
              <a:t>Increase </a:t>
            </a:r>
            <a:r>
              <a:rPr lang="en-US" b="1" dirty="0">
                <a:latin typeface="Libre Franklin" pitchFamily="2" charset="0"/>
              </a:rPr>
              <a:t>implementation </a:t>
            </a:r>
            <a:r>
              <a:rPr lang="en-US" dirty="0">
                <a:latin typeface="Libre Franklin" pitchFamily="2" charset="0"/>
              </a:rPr>
              <a:t>of cross-sectoral and cross-departmental actions</a:t>
            </a:r>
          </a:p>
          <a:p>
            <a:pPr marL="342900" indent="-342900">
              <a:buFont typeface="Arial" panose="020B0604020202020204" pitchFamily="34" charset="0"/>
              <a:buChar char="•"/>
            </a:pPr>
            <a:r>
              <a:rPr lang="en-US" dirty="0">
                <a:latin typeface="Libre Franklin" pitchFamily="2" charset="0"/>
              </a:rPr>
              <a:t>Increased </a:t>
            </a:r>
            <a:r>
              <a:rPr lang="en-US" b="1" dirty="0">
                <a:latin typeface="Libre Franklin" pitchFamily="2" charset="0"/>
              </a:rPr>
              <a:t>efficacy</a:t>
            </a:r>
            <a:r>
              <a:rPr lang="en-US" dirty="0">
                <a:latin typeface="Libre Franklin" pitchFamily="2" charset="0"/>
              </a:rPr>
              <a:t> of implementation actions</a:t>
            </a:r>
          </a:p>
          <a:p>
            <a:r>
              <a:rPr lang="en-US" b="1" dirty="0">
                <a:latin typeface="Libre Franklin" pitchFamily="2" charset="0"/>
              </a:rPr>
              <a:t>Deliverable(s)</a:t>
            </a:r>
          </a:p>
          <a:p>
            <a:pPr marL="285750" indent="-285750">
              <a:buFont typeface="Arial" panose="020B0604020202020204" pitchFamily="34" charset="0"/>
              <a:buChar char="•"/>
            </a:pPr>
            <a:r>
              <a:rPr lang="en-US" dirty="0">
                <a:latin typeface="Libre Franklin" pitchFamily="2" charset="0"/>
              </a:rPr>
              <a:t>Plan strategies implemented and improved</a:t>
            </a:r>
          </a:p>
        </p:txBody>
      </p:sp>
      <p:sp>
        <p:nvSpPr>
          <p:cNvPr id="10" name="TextBox 9">
            <a:extLst>
              <a:ext uri="{FF2B5EF4-FFF2-40B4-BE49-F238E27FC236}">
                <a16:creationId xmlns:a16="http://schemas.microsoft.com/office/drawing/2014/main" id="{1FC85279-6A7B-8944-FE8A-64E8CE5F056A}"/>
              </a:ext>
            </a:extLst>
          </p:cNvPr>
          <p:cNvSpPr txBox="1"/>
          <p:nvPr/>
        </p:nvSpPr>
        <p:spPr>
          <a:xfrm>
            <a:off x="1045695" y="4004863"/>
            <a:ext cx="3872536" cy="461665"/>
          </a:xfrm>
          <a:prstGeom prst="rect">
            <a:avLst/>
          </a:prstGeom>
          <a:solidFill>
            <a:srgbClr val="97D2FF"/>
          </a:solidFill>
        </p:spPr>
        <p:txBody>
          <a:bodyPr wrap="square" lIns="91440" tIns="45720" rIns="91440" bIns="45720" rtlCol="0" anchor="t">
            <a:spAutoFit/>
          </a:bodyPr>
          <a:lstStyle/>
          <a:p>
            <a:r>
              <a:rPr lang="en-US" sz="2400" b="1" dirty="0">
                <a:latin typeface="Libre Franklin" pitchFamily="2" charset="0"/>
              </a:rPr>
              <a:t>Phase 2: Implementation</a:t>
            </a:r>
          </a:p>
        </p:txBody>
      </p:sp>
      <p:sp>
        <p:nvSpPr>
          <p:cNvPr id="7" name="Star: 5 Points 6">
            <a:extLst>
              <a:ext uri="{FF2B5EF4-FFF2-40B4-BE49-F238E27FC236}">
                <a16:creationId xmlns:a16="http://schemas.microsoft.com/office/drawing/2014/main" id="{7B0B2454-C312-D54B-3285-CCE56D5E9578}"/>
              </a:ext>
            </a:extLst>
          </p:cNvPr>
          <p:cNvSpPr/>
          <p:nvPr/>
        </p:nvSpPr>
        <p:spPr>
          <a:xfrm>
            <a:off x="8752644" y="3141631"/>
            <a:ext cx="736846" cy="736846"/>
          </a:xfrm>
          <a:prstGeom prst="star5">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7131B56-F454-28DD-D594-67E660AF412F}"/>
              </a:ext>
            </a:extLst>
          </p:cNvPr>
          <p:cNvSpPr txBox="1"/>
          <p:nvPr/>
        </p:nvSpPr>
        <p:spPr>
          <a:xfrm>
            <a:off x="9489490" y="3803171"/>
            <a:ext cx="1593706" cy="369332"/>
          </a:xfrm>
          <a:prstGeom prst="rect">
            <a:avLst/>
          </a:prstGeom>
          <a:noFill/>
        </p:spPr>
        <p:txBody>
          <a:bodyPr wrap="none" rtlCol="0">
            <a:spAutoFit/>
          </a:bodyPr>
          <a:lstStyle/>
          <a:p>
            <a:r>
              <a:rPr lang="en-US" b="1" dirty="0">
                <a:solidFill>
                  <a:srgbClr val="C00000"/>
                </a:solidFill>
                <a:latin typeface="Libre Franklin" pitchFamily="2" charset="0"/>
              </a:rPr>
              <a:t>We are here!</a:t>
            </a:r>
          </a:p>
        </p:txBody>
      </p:sp>
    </p:spTree>
    <p:extLst>
      <p:ext uri="{BB962C8B-B14F-4D97-AF65-F5344CB8AC3E}">
        <p14:creationId xmlns:p14="http://schemas.microsoft.com/office/powerpoint/2010/main" val="1035766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a:extLst>
              <a:ext uri="{FF2B5EF4-FFF2-40B4-BE49-F238E27FC236}">
                <a16:creationId xmlns:a16="http://schemas.microsoft.com/office/drawing/2014/main" id="{CC3EF4A9-4FAB-F138-24E4-916FE2B32A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6646" y="1920957"/>
            <a:ext cx="3444252" cy="3733897"/>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a:extLst>
              <a:ext uri="{FF2B5EF4-FFF2-40B4-BE49-F238E27FC236}">
                <a16:creationId xmlns:a16="http://schemas.microsoft.com/office/drawing/2014/main" id="{DA1BA214-9806-D84B-9C6B-0B9DDEDDB70D}"/>
              </a:ext>
            </a:extLst>
          </p:cNvPr>
          <p:cNvSpPr/>
          <p:nvPr/>
        </p:nvSpPr>
        <p:spPr>
          <a:xfrm>
            <a:off x="-807371" y="745236"/>
            <a:ext cx="697635" cy="697635"/>
          </a:xfrm>
          <a:prstGeom prst="ellipse">
            <a:avLst/>
          </a:prstGeom>
          <a:solidFill>
            <a:srgbClr val="D63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069988C-09CF-F548-AD64-ECE2C66F3F04}"/>
              </a:ext>
            </a:extLst>
          </p:cNvPr>
          <p:cNvSpPr/>
          <p:nvPr/>
        </p:nvSpPr>
        <p:spPr>
          <a:xfrm>
            <a:off x="-1445711" y="745235"/>
            <a:ext cx="697635" cy="697635"/>
          </a:xfrm>
          <a:prstGeom prst="ellipse">
            <a:avLst/>
          </a:prstGeom>
          <a:solidFill>
            <a:srgbClr val="619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9064197-663A-7B4C-B528-4178E95E9011}"/>
              </a:ext>
            </a:extLst>
          </p:cNvPr>
          <p:cNvSpPr/>
          <p:nvPr/>
        </p:nvSpPr>
        <p:spPr>
          <a:xfrm>
            <a:off x="-1156189" y="1109072"/>
            <a:ext cx="697635" cy="697635"/>
          </a:xfrm>
          <a:prstGeom prst="ellipse">
            <a:avLst/>
          </a:prstGeom>
          <a:solidFill>
            <a:srgbClr val="9EB8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C6CF702-AF74-C743-9B9F-F65B32DA98BB}"/>
              </a:ext>
            </a:extLst>
          </p:cNvPr>
          <p:cNvSpPr/>
          <p:nvPr/>
        </p:nvSpPr>
        <p:spPr>
          <a:xfrm>
            <a:off x="0" y="-10698"/>
            <a:ext cx="12192000" cy="6858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A3364B2-2065-4744-9963-AA504425791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039" y="-26218"/>
            <a:ext cx="719340" cy="719340"/>
          </a:xfrm>
          <a:prstGeom prst="rect">
            <a:avLst/>
          </a:prstGeom>
        </p:spPr>
      </p:pic>
      <p:sp>
        <p:nvSpPr>
          <p:cNvPr id="15" name="Title 1">
            <a:extLst>
              <a:ext uri="{FF2B5EF4-FFF2-40B4-BE49-F238E27FC236}">
                <a16:creationId xmlns:a16="http://schemas.microsoft.com/office/drawing/2014/main" id="{073DC2B1-2C72-E83E-03E4-9A3B743F5104}"/>
              </a:ext>
            </a:extLst>
          </p:cNvPr>
          <p:cNvSpPr txBox="1">
            <a:spLocks/>
          </p:cNvSpPr>
          <p:nvPr/>
        </p:nvSpPr>
        <p:spPr>
          <a:xfrm>
            <a:off x="607759" y="73846"/>
            <a:ext cx="9078562" cy="5870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Franklin Gothic Book" panose="020B0503020102020204" pitchFamily="34" charset="0"/>
                <a:ea typeface="Bodoni Ornaments" pitchFamily="2" charset="0"/>
                <a:cs typeface="Futura Medium" panose="020B0602020204020303" pitchFamily="34" charset="-79"/>
              </a:rPr>
              <a:t>Heat and Air Quality Resilience Project</a:t>
            </a:r>
          </a:p>
        </p:txBody>
      </p:sp>
      <p:sp>
        <p:nvSpPr>
          <p:cNvPr id="41" name="Rectangle 40">
            <a:extLst>
              <a:ext uri="{FF2B5EF4-FFF2-40B4-BE49-F238E27FC236}">
                <a16:creationId xmlns:a16="http://schemas.microsoft.com/office/drawing/2014/main" id="{3F78FB1E-B7D2-19B0-BC99-60AE01F062D6}"/>
              </a:ext>
            </a:extLst>
          </p:cNvPr>
          <p:cNvSpPr/>
          <p:nvPr/>
        </p:nvSpPr>
        <p:spPr>
          <a:xfrm>
            <a:off x="2668485" y="1920957"/>
            <a:ext cx="3427515" cy="3733897"/>
          </a:xfrm>
          <a:prstGeom prst="rect">
            <a:avLst/>
          </a:prstGeom>
          <a:solidFill>
            <a:srgbClr val="005E84"/>
          </a:solidFill>
          <a:ln>
            <a:solidFill>
              <a:srgbClr val="005E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2">
            <a:extLst>
              <a:ext uri="{FF2B5EF4-FFF2-40B4-BE49-F238E27FC236}">
                <a16:creationId xmlns:a16="http://schemas.microsoft.com/office/drawing/2014/main" id="{B0A48B5B-0CF8-4B7A-714D-DD1B95F547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931" r="2719" b="67014"/>
          <a:stretch/>
        </p:blipFill>
        <p:spPr bwMode="auto">
          <a:xfrm>
            <a:off x="2706943" y="3234201"/>
            <a:ext cx="3350597" cy="188752"/>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4DA651E2-A81B-B217-4522-04EE540CF7B8}"/>
              </a:ext>
            </a:extLst>
          </p:cNvPr>
          <p:cNvSpPr txBox="1"/>
          <p:nvPr/>
        </p:nvSpPr>
        <p:spPr>
          <a:xfrm>
            <a:off x="3485104" y="2093774"/>
            <a:ext cx="1820458" cy="369332"/>
          </a:xfrm>
          <a:prstGeom prst="rect">
            <a:avLst/>
          </a:prstGeom>
          <a:noFill/>
        </p:spPr>
        <p:txBody>
          <a:bodyPr wrap="square" rtlCol="0">
            <a:spAutoFit/>
          </a:bodyPr>
          <a:lstStyle/>
          <a:p>
            <a:pPr algn="ctr"/>
            <a:r>
              <a:rPr lang="en-US" b="1">
                <a:solidFill>
                  <a:srgbClr val="E6902C"/>
                </a:solidFill>
                <a:latin typeface="Libre Franklin" pitchFamily="2" charset="0"/>
              </a:rPr>
              <a:t>Oversight</a:t>
            </a:r>
          </a:p>
        </p:txBody>
      </p:sp>
      <p:pic>
        <p:nvPicPr>
          <p:cNvPr id="50" name="Picture 49">
            <a:extLst>
              <a:ext uri="{FF2B5EF4-FFF2-40B4-BE49-F238E27FC236}">
                <a16:creationId xmlns:a16="http://schemas.microsoft.com/office/drawing/2014/main" id="{3733D186-3A7C-C67E-6716-57DC0873E88C}"/>
              </a:ext>
            </a:extLst>
          </p:cNvPr>
          <p:cNvPicPr>
            <a:picLocks noChangeAspect="1"/>
          </p:cNvPicPr>
          <p:nvPr/>
        </p:nvPicPr>
        <p:blipFill>
          <a:blip r:embed="rId5"/>
          <a:stretch>
            <a:fillRect/>
          </a:stretch>
        </p:blipFill>
        <p:spPr>
          <a:xfrm>
            <a:off x="5158114" y="2635321"/>
            <a:ext cx="937886" cy="468943"/>
          </a:xfrm>
          <a:prstGeom prst="rect">
            <a:avLst/>
          </a:prstGeom>
        </p:spPr>
      </p:pic>
      <p:pic>
        <p:nvPicPr>
          <p:cNvPr id="51" name="Picture 50">
            <a:extLst>
              <a:ext uri="{FF2B5EF4-FFF2-40B4-BE49-F238E27FC236}">
                <a16:creationId xmlns:a16="http://schemas.microsoft.com/office/drawing/2014/main" id="{B9256EFF-3878-612D-16BD-147F2B68E46F}"/>
              </a:ext>
            </a:extLst>
          </p:cNvPr>
          <p:cNvPicPr>
            <a:picLocks noChangeAspect="1"/>
          </p:cNvPicPr>
          <p:nvPr/>
        </p:nvPicPr>
        <p:blipFill rotWithShape="1">
          <a:blip r:embed="rId6"/>
          <a:srcRect l="26862" t="808" r="28966" b="36818"/>
          <a:stretch/>
        </p:blipFill>
        <p:spPr>
          <a:xfrm>
            <a:off x="2797690" y="2535669"/>
            <a:ext cx="648096" cy="645212"/>
          </a:xfrm>
          <a:prstGeom prst="rect">
            <a:avLst/>
          </a:prstGeom>
          <a:solidFill>
            <a:schemeClr val="bg1"/>
          </a:solidFill>
        </p:spPr>
      </p:pic>
      <p:pic>
        <p:nvPicPr>
          <p:cNvPr id="52" name="Picture 51">
            <a:extLst>
              <a:ext uri="{FF2B5EF4-FFF2-40B4-BE49-F238E27FC236}">
                <a16:creationId xmlns:a16="http://schemas.microsoft.com/office/drawing/2014/main" id="{BF7EE6EC-1F60-F0BF-1CAA-5FBBA595FF92}"/>
              </a:ext>
            </a:extLst>
          </p:cNvPr>
          <p:cNvPicPr>
            <a:picLocks noChangeAspect="1"/>
          </p:cNvPicPr>
          <p:nvPr/>
        </p:nvPicPr>
        <p:blipFill>
          <a:blip r:embed="rId7"/>
          <a:stretch>
            <a:fillRect/>
          </a:stretch>
        </p:blipFill>
        <p:spPr>
          <a:xfrm>
            <a:off x="3541843" y="2446265"/>
            <a:ext cx="824020" cy="824020"/>
          </a:xfrm>
          <a:prstGeom prst="rect">
            <a:avLst/>
          </a:prstGeom>
        </p:spPr>
      </p:pic>
      <p:pic>
        <p:nvPicPr>
          <p:cNvPr id="53" name="Picture 52">
            <a:extLst>
              <a:ext uri="{FF2B5EF4-FFF2-40B4-BE49-F238E27FC236}">
                <a16:creationId xmlns:a16="http://schemas.microsoft.com/office/drawing/2014/main" id="{52D02DF1-1541-DA31-F868-4DD4330B0583}"/>
              </a:ext>
            </a:extLst>
          </p:cNvPr>
          <p:cNvPicPr>
            <a:picLocks noChangeAspect="1"/>
          </p:cNvPicPr>
          <p:nvPr/>
        </p:nvPicPr>
        <p:blipFill>
          <a:blip r:embed="rId8"/>
          <a:stretch>
            <a:fillRect/>
          </a:stretch>
        </p:blipFill>
        <p:spPr>
          <a:xfrm>
            <a:off x="4422602" y="2509095"/>
            <a:ext cx="698360" cy="698360"/>
          </a:xfrm>
          <a:prstGeom prst="rect">
            <a:avLst/>
          </a:prstGeom>
        </p:spPr>
      </p:pic>
      <p:sp>
        <p:nvSpPr>
          <p:cNvPr id="54" name="TextBox 53">
            <a:extLst>
              <a:ext uri="{FF2B5EF4-FFF2-40B4-BE49-F238E27FC236}">
                <a16:creationId xmlns:a16="http://schemas.microsoft.com/office/drawing/2014/main" id="{3B83AC08-53DE-ABAD-1D87-F1C794C92391}"/>
              </a:ext>
            </a:extLst>
          </p:cNvPr>
          <p:cNvSpPr txBox="1"/>
          <p:nvPr/>
        </p:nvSpPr>
        <p:spPr>
          <a:xfrm>
            <a:off x="3541843" y="3449297"/>
            <a:ext cx="1820458" cy="584775"/>
          </a:xfrm>
          <a:prstGeom prst="rect">
            <a:avLst/>
          </a:prstGeom>
          <a:noFill/>
        </p:spPr>
        <p:txBody>
          <a:bodyPr wrap="square" rtlCol="0">
            <a:spAutoFit/>
          </a:bodyPr>
          <a:lstStyle/>
          <a:p>
            <a:pPr algn="ctr"/>
            <a:r>
              <a:rPr lang="en-US" sz="1600" b="1">
                <a:solidFill>
                  <a:srgbClr val="E6902C"/>
                </a:solidFill>
                <a:latin typeface="Libre Franklin" pitchFamily="2" charset="0"/>
              </a:rPr>
              <a:t>Program Management</a:t>
            </a:r>
          </a:p>
        </p:txBody>
      </p:sp>
      <p:sp>
        <p:nvSpPr>
          <p:cNvPr id="56" name="TextBox 55">
            <a:extLst>
              <a:ext uri="{FF2B5EF4-FFF2-40B4-BE49-F238E27FC236}">
                <a16:creationId xmlns:a16="http://schemas.microsoft.com/office/drawing/2014/main" id="{DFA2B977-30D5-FDA9-9F0C-5C4F82337E95}"/>
              </a:ext>
            </a:extLst>
          </p:cNvPr>
          <p:cNvSpPr txBox="1"/>
          <p:nvPr/>
        </p:nvSpPr>
        <p:spPr>
          <a:xfrm>
            <a:off x="2797690" y="4049077"/>
            <a:ext cx="3181893" cy="646331"/>
          </a:xfrm>
          <a:prstGeom prst="rect">
            <a:avLst/>
          </a:prstGeom>
          <a:noFill/>
        </p:spPr>
        <p:txBody>
          <a:bodyPr wrap="square" rtlCol="0">
            <a:spAutoFit/>
          </a:bodyPr>
          <a:lstStyle/>
          <a:p>
            <a:pPr marL="285750" indent="-285750">
              <a:buFont typeface="Arial" panose="020B0604020202020204" pitchFamily="34" charset="0"/>
              <a:buChar char="•"/>
            </a:pPr>
            <a:r>
              <a:rPr lang="en-US" b="1">
                <a:solidFill>
                  <a:schemeClr val="bg1"/>
                </a:solidFill>
                <a:latin typeface="Franklin Gothic Book" panose="020B0503020102020204" pitchFamily="34" charset="0"/>
              </a:rPr>
              <a:t>Matt Wolff, SFDPH</a:t>
            </a:r>
          </a:p>
          <a:p>
            <a:pPr marL="285750" indent="-285750">
              <a:buFont typeface="Arial" panose="020B0604020202020204" pitchFamily="34" charset="0"/>
              <a:buChar char="•"/>
            </a:pPr>
            <a:r>
              <a:rPr lang="en-US" b="1">
                <a:solidFill>
                  <a:schemeClr val="bg1"/>
                </a:solidFill>
                <a:latin typeface="Franklin Gothic Book" panose="020B0503020102020204" pitchFamily="34" charset="0"/>
              </a:rPr>
              <a:t>Alex Morrison, ORCP</a:t>
            </a:r>
          </a:p>
        </p:txBody>
      </p:sp>
      <p:sp>
        <p:nvSpPr>
          <p:cNvPr id="57" name="TextBox 56">
            <a:extLst>
              <a:ext uri="{FF2B5EF4-FFF2-40B4-BE49-F238E27FC236}">
                <a16:creationId xmlns:a16="http://schemas.microsoft.com/office/drawing/2014/main" id="{C07431A5-7863-98D9-1E60-2B74C442E43D}"/>
              </a:ext>
            </a:extLst>
          </p:cNvPr>
          <p:cNvSpPr txBox="1"/>
          <p:nvPr/>
        </p:nvSpPr>
        <p:spPr>
          <a:xfrm>
            <a:off x="82039" y="832442"/>
            <a:ext cx="2916183" cy="523220"/>
          </a:xfrm>
          <a:prstGeom prst="rect">
            <a:avLst/>
          </a:prstGeom>
          <a:solidFill>
            <a:srgbClr val="97D2FF"/>
          </a:solidFill>
        </p:spPr>
        <p:txBody>
          <a:bodyPr wrap="none" rtlCol="0">
            <a:spAutoFit/>
          </a:bodyPr>
          <a:lstStyle/>
          <a:p>
            <a:r>
              <a:rPr lang="en-US" sz="2800" dirty="0">
                <a:latin typeface="Libre Franklin" pitchFamily="2" charset="0"/>
              </a:rPr>
              <a:t>HAQR Structure</a:t>
            </a:r>
          </a:p>
        </p:txBody>
      </p:sp>
    </p:spTree>
    <p:extLst>
      <p:ext uri="{BB962C8B-B14F-4D97-AF65-F5344CB8AC3E}">
        <p14:creationId xmlns:p14="http://schemas.microsoft.com/office/powerpoint/2010/main" val="1998828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DA1BA214-9806-D84B-9C6B-0B9DDEDDB70D}"/>
              </a:ext>
            </a:extLst>
          </p:cNvPr>
          <p:cNvSpPr/>
          <p:nvPr/>
        </p:nvSpPr>
        <p:spPr>
          <a:xfrm>
            <a:off x="-807371" y="745236"/>
            <a:ext cx="697635" cy="697635"/>
          </a:xfrm>
          <a:prstGeom prst="ellipse">
            <a:avLst/>
          </a:prstGeom>
          <a:solidFill>
            <a:srgbClr val="D63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069988C-09CF-F548-AD64-ECE2C66F3F04}"/>
              </a:ext>
            </a:extLst>
          </p:cNvPr>
          <p:cNvSpPr/>
          <p:nvPr/>
        </p:nvSpPr>
        <p:spPr>
          <a:xfrm>
            <a:off x="-1445711" y="745235"/>
            <a:ext cx="697635" cy="697635"/>
          </a:xfrm>
          <a:prstGeom prst="ellipse">
            <a:avLst/>
          </a:prstGeom>
          <a:solidFill>
            <a:srgbClr val="619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9064197-663A-7B4C-B528-4178E95E9011}"/>
              </a:ext>
            </a:extLst>
          </p:cNvPr>
          <p:cNvSpPr/>
          <p:nvPr/>
        </p:nvSpPr>
        <p:spPr>
          <a:xfrm>
            <a:off x="-1156189" y="1109072"/>
            <a:ext cx="697635" cy="697635"/>
          </a:xfrm>
          <a:prstGeom prst="ellipse">
            <a:avLst/>
          </a:prstGeom>
          <a:solidFill>
            <a:srgbClr val="9EB8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C6CF702-AF74-C743-9B9F-F65B32DA98BB}"/>
              </a:ext>
            </a:extLst>
          </p:cNvPr>
          <p:cNvSpPr/>
          <p:nvPr/>
        </p:nvSpPr>
        <p:spPr>
          <a:xfrm>
            <a:off x="0" y="-10698"/>
            <a:ext cx="12192000" cy="6858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A3364B2-2065-4744-9963-AA50442579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039" y="-26218"/>
            <a:ext cx="719340" cy="719340"/>
          </a:xfrm>
          <a:prstGeom prst="rect">
            <a:avLst/>
          </a:prstGeom>
        </p:spPr>
      </p:pic>
      <p:sp>
        <p:nvSpPr>
          <p:cNvPr id="15" name="Title 1">
            <a:extLst>
              <a:ext uri="{FF2B5EF4-FFF2-40B4-BE49-F238E27FC236}">
                <a16:creationId xmlns:a16="http://schemas.microsoft.com/office/drawing/2014/main" id="{073DC2B1-2C72-E83E-03E4-9A3B743F5104}"/>
              </a:ext>
            </a:extLst>
          </p:cNvPr>
          <p:cNvSpPr txBox="1">
            <a:spLocks/>
          </p:cNvSpPr>
          <p:nvPr/>
        </p:nvSpPr>
        <p:spPr>
          <a:xfrm>
            <a:off x="607759" y="73846"/>
            <a:ext cx="9078562" cy="5870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chemeClr val="bg1"/>
                </a:solidFill>
                <a:latin typeface="Franklin Gothic Book" panose="020B0503020102020204" pitchFamily="34" charset="0"/>
                <a:ea typeface="Bodoni Ornaments" pitchFamily="2" charset="0"/>
                <a:cs typeface="Futura Medium" panose="020B0602020204020303" pitchFamily="34" charset="-79"/>
              </a:rPr>
              <a:t>Heat and Air Quality Resilience Project</a:t>
            </a:r>
          </a:p>
        </p:txBody>
      </p:sp>
      <p:sp>
        <p:nvSpPr>
          <p:cNvPr id="5" name="Slide Number Placeholder 4">
            <a:extLst>
              <a:ext uri="{FF2B5EF4-FFF2-40B4-BE49-F238E27FC236}">
                <a16:creationId xmlns:a16="http://schemas.microsoft.com/office/drawing/2014/main" id="{7240593C-C007-3150-FDB7-A100E334ACD0}"/>
              </a:ext>
            </a:extLst>
          </p:cNvPr>
          <p:cNvSpPr>
            <a:spLocks noGrp="1"/>
          </p:cNvSpPr>
          <p:nvPr>
            <p:ph type="sldNum" sz="quarter" idx="12"/>
          </p:nvPr>
        </p:nvSpPr>
        <p:spPr/>
        <p:txBody>
          <a:bodyPr/>
          <a:lstStyle/>
          <a:p>
            <a:fld id="{330EA680-D336-4FF7-8B7A-9848BB0A1C32}" type="slidenum">
              <a:rPr lang="en-US" smtClean="0"/>
              <a:t>19</a:t>
            </a:fld>
            <a:endParaRPr lang="en-US"/>
          </a:p>
        </p:txBody>
      </p:sp>
      <p:pic>
        <p:nvPicPr>
          <p:cNvPr id="17" name="Content Placeholder 5">
            <a:extLst>
              <a:ext uri="{FF2B5EF4-FFF2-40B4-BE49-F238E27FC236}">
                <a16:creationId xmlns:a16="http://schemas.microsoft.com/office/drawing/2014/main" id="{18BF640F-CC5C-C1D9-114D-96E902DF8CA8}"/>
              </a:ext>
            </a:extLst>
          </p:cNvPr>
          <p:cNvPicPr>
            <a:picLocks noGrp="1" noChangeAspect="1"/>
          </p:cNvPicPr>
          <p:nvPr>
            <p:ph idx="1"/>
          </p:nvPr>
        </p:nvPicPr>
        <p:blipFill>
          <a:blip r:embed="rId4"/>
          <a:stretch>
            <a:fillRect/>
          </a:stretch>
        </p:blipFill>
        <p:spPr>
          <a:xfrm>
            <a:off x="239082" y="827589"/>
            <a:ext cx="4501594" cy="5843207"/>
          </a:xfrm>
        </p:spPr>
      </p:pic>
      <p:sp>
        <p:nvSpPr>
          <p:cNvPr id="18" name="TextBox 17">
            <a:extLst>
              <a:ext uri="{FF2B5EF4-FFF2-40B4-BE49-F238E27FC236}">
                <a16:creationId xmlns:a16="http://schemas.microsoft.com/office/drawing/2014/main" id="{854952C2-4324-1BEC-8325-D3F7C1A95CA9}"/>
              </a:ext>
            </a:extLst>
          </p:cNvPr>
          <p:cNvSpPr txBox="1"/>
          <p:nvPr/>
        </p:nvSpPr>
        <p:spPr>
          <a:xfrm>
            <a:off x="5089494" y="832442"/>
            <a:ext cx="6524543" cy="523220"/>
          </a:xfrm>
          <a:prstGeom prst="rect">
            <a:avLst/>
          </a:prstGeom>
          <a:solidFill>
            <a:srgbClr val="97D2FF"/>
          </a:solidFill>
        </p:spPr>
        <p:txBody>
          <a:bodyPr wrap="none" rtlCol="0">
            <a:spAutoFit/>
          </a:bodyPr>
          <a:lstStyle/>
          <a:p>
            <a:r>
              <a:rPr lang="en-US" sz="2800" dirty="0">
                <a:latin typeface="Libre Franklin" pitchFamily="2" charset="0"/>
              </a:rPr>
              <a:t>HAQR Implementation Plan Released!</a:t>
            </a:r>
          </a:p>
        </p:txBody>
      </p:sp>
      <p:sp>
        <p:nvSpPr>
          <p:cNvPr id="19" name="TextBox 18">
            <a:extLst>
              <a:ext uri="{FF2B5EF4-FFF2-40B4-BE49-F238E27FC236}">
                <a16:creationId xmlns:a16="http://schemas.microsoft.com/office/drawing/2014/main" id="{31DB7930-5D00-CBCA-A61F-5E515B30FD81}"/>
              </a:ext>
            </a:extLst>
          </p:cNvPr>
          <p:cNvSpPr txBox="1"/>
          <p:nvPr/>
        </p:nvSpPr>
        <p:spPr>
          <a:xfrm>
            <a:off x="5089494" y="1806707"/>
            <a:ext cx="6232935"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highlight>
                  <a:srgbClr val="97D2FF"/>
                </a:highlight>
                <a:latin typeface="Libre Franklin" pitchFamily="2" charset="0"/>
              </a:rPr>
              <a:t>Press Coverage</a:t>
            </a:r>
          </a:p>
          <a:p>
            <a:pPr marL="285750" indent="-285750">
              <a:buFont typeface="Arial"/>
              <a:buChar char="•"/>
            </a:pPr>
            <a:r>
              <a:rPr lang="en-US" dirty="0">
                <a:latin typeface="Libre Franklin" pitchFamily="2" charset="0"/>
                <a:hlinkClick r:id="rId5"/>
              </a:rPr>
              <a:t>SF Chronicle</a:t>
            </a:r>
            <a:endParaRPr lang="en-US" dirty="0">
              <a:latin typeface="Libre Franklin" pitchFamily="2" charset="0"/>
              <a:cs typeface="Calibri"/>
            </a:endParaRPr>
          </a:p>
          <a:p>
            <a:pPr marL="285750" indent="-285750">
              <a:buFont typeface="Arial"/>
              <a:buChar char="•"/>
            </a:pPr>
            <a:r>
              <a:rPr lang="en-US" dirty="0">
                <a:latin typeface="Libre Franklin" pitchFamily="2" charset="0"/>
                <a:cs typeface="Calibri"/>
                <a:hlinkClick r:id="rId6"/>
              </a:rPr>
              <a:t>SF Examiner </a:t>
            </a:r>
            <a:endParaRPr lang="en-US" dirty="0">
              <a:latin typeface="Libre Franklin" pitchFamily="2" charset="0"/>
              <a:cs typeface="Calibri"/>
            </a:endParaRPr>
          </a:p>
          <a:p>
            <a:pPr marL="285750" indent="-285750">
              <a:buFont typeface="Arial"/>
              <a:buChar char="•"/>
            </a:pPr>
            <a:r>
              <a:rPr lang="en-US" dirty="0">
                <a:latin typeface="Libre Franklin" pitchFamily="2" charset="0"/>
                <a:cs typeface="Calibri"/>
              </a:rPr>
              <a:t>KTVU, KCBS, KQED, ABC</a:t>
            </a:r>
          </a:p>
          <a:p>
            <a:pPr marL="285750" indent="-285750">
              <a:buFont typeface="Arial"/>
              <a:buChar char="•"/>
            </a:pPr>
            <a:r>
              <a:rPr lang="en-US" dirty="0">
                <a:latin typeface="Libre Franklin" pitchFamily="2" charset="0"/>
                <a:cs typeface="Calibri"/>
              </a:rPr>
              <a:t>Have been fielding requests to meet and discuss plan from other government agencies and community-based organizations</a:t>
            </a:r>
          </a:p>
          <a:p>
            <a:endParaRPr lang="en-US" dirty="0">
              <a:latin typeface="Libre Franklin" pitchFamily="2" charset="0"/>
              <a:cs typeface="Calibri"/>
            </a:endParaRPr>
          </a:p>
          <a:p>
            <a:r>
              <a:rPr lang="en-US" b="1" dirty="0">
                <a:highlight>
                  <a:srgbClr val="97D2FF"/>
                </a:highlight>
                <a:latin typeface="Libre Franklin" pitchFamily="2" charset="0"/>
                <a:cs typeface="Calibri"/>
              </a:rPr>
              <a:t>Companion Data</a:t>
            </a:r>
          </a:p>
          <a:p>
            <a:pPr marL="285750" indent="-285750">
              <a:buFont typeface="Arial"/>
              <a:buChar char="•"/>
            </a:pPr>
            <a:r>
              <a:rPr lang="en-US" dirty="0">
                <a:latin typeface="Libre Franklin" pitchFamily="2" charset="0"/>
                <a:cs typeface="Calibri"/>
                <a:hlinkClick r:id="rId7"/>
              </a:rPr>
              <a:t>SFDPH Climate and Health Program</a:t>
            </a:r>
            <a:endParaRPr lang="en-US" b="1" dirty="0">
              <a:highlight>
                <a:srgbClr val="97D2FF"/>
              </a:highlight>
              <a:latin typeface="Libre Franklin" pitchFamily="2" charset="0"/>
              <a:cs typeface="Calibri"/>
            </a:endParaRPr>
          </a:p>
          <a:p>
            <a:pPr marL="285750" indent="-285750">
              <a:buFont typeface="Arial"/>
              <a:buChar char="•"/>
            </a:pPr>
            <a:endParaRPr lang="en-US" b="1" dirty="0">
              <a:highlight>
                <a:srgbClr val="97D2FF"/>
              </a:highlight>
              <a:latin typeface="Libre Franklin" pitchFamily="2" charset="0"/>
              <a:cs typeface="Calibri"/>
            </a:endParaRPr>
          </a:p>
          <a:p>
            <a:r>
              <a:rPr lang="en-US" b="1" dirty="0">
                <a:highlight>
                  <a:srgbClr val="97D2FF"/>
                </a:highlight>
                <a:latin typeface="Libre Franklin" pitchFamily="2" charset="0"/>
                <a:cs typeface="Calibri"/>
              </a:rPr>
              <a:t>Implementation Plan</a:t>
            </a:r>
          </a:p>
          <a:p>
            <a:pPr marL="285750" indent="-285750">
              <a:buFont typeface="Arial"/>
              <a:buChar char="•"/>
            </a:pPr>
            <a:r>
              <a:rPr lang="en-US" dirty="0">
                <a:latin typeface="Libre Franklin" pitchFamily="2" charset="0"/>
                <a:cs typeface="Calibri"/>
              </a:rPr>
              <a:t>Plan hosted on </a:t>
            </a:r>
            <a:r>
              <a:rPr lang="en-US" dirty="0">
                <a:latin typeface="Libre Franklin" pitchFamily="2" charset="0"/>
                <a:cs typeface="Calibri"/>
                <a:hlinkClick r:id="rId8"/>
              </a:rPr>
              <a:t>ORCP website</a:t>
            </a:r>
          </a:p>
          <a:p>
            <a:endParaRPr lang="en-US" dirty="0">
              <a:latin typeface="Franklin Gothic Book"/>
              <a:cs typeface="Calibri"/>
            </a:endParaRPr>
          </a:p>
        </p:txBody>
      </p:sp>
    </p:spTree>
    <p:extLst>
      <p:ext uri="{BB962C8B-B14F-4D97-AF65-F5344CB8AC3E}">
        <p14:creationId xmlns:p14="http://schemas.microsoft.com/office/powerpoint/2010/main" val="1501316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392B497-AEB8-9849-8881-F69DFEAB79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23" t="24986" r="40750" b="24993"/>
          <a:stretch/>
        </p:blipFill>
        <p:spPr bwMode="auto">
          <a:xfrm>
            <a:off x="7778378" y="0"/>
            <a:ext cx="5537246" cy="34497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a:extLst>
              <a:ext uri="{FF2B5EF4-FFF2-40B4-BE49-F238E27FC236}">
                <a16:creationId xmlns:a16="http://schemas.microsoft.com/office/drawing/2014/main" id="{04D48B16-F7B7-049C-3D70-DEB3DD9D819C}"/>
              </a:ext>
            </a:extLst>
          </p:cNvPr>
          <p:cNvPicPr>
            <a:picLocks noChangeAspect="1"/>
          </p:cNvPicPr>
          <p:nvPr/>
        </p:nvPicPr>
        <p:blipFill rotWithShape="1">
          <a:blip r:embed="rId4"/>
          <a:srcRect r="20367" b="21435"/>
          <a:stretch/>
        </p:blipFill>
        <p:spPr>
          <a:xfrm>
            <a:off x="7778378" y="3449797"/>
            <a:ext cx="5537246" cy="3441679"/>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8" name="Slide Number Placeholder 7">
            <a:extLst>
              <a:ext uri="{FF2B5EF4-FFF2-40B4-BE49-F238E27FC236}">
                <a16:creationId xmlns:a16="http://schemas.microsoft.com/office/drawing/2014/main" id="{72003894-F989-121F-B655-CDC842B795CB}"/>
              </a:ext>
            </a:extLst>
          </p:cNvPr>
          <p:cNvSpPr>
            <a:spLocks noGrp="1"/>
          </p:cNvSpPr>
          <p:nvPr>
            <p:ph type="sldNum" sz="quarter" idx="12"/>
          </p:nvPr>
        </p:nvSpPr>
        <p:spPr/>
        <p:txBody>
          <a:bodyPr/>
          <a:lstStyle/>
          <a:p>
            <a:fld id="{330EA680-D336-4FF7-8B7A-9848BB0A1C32}" type="slidenum">
              <a:rPr lang="en-US" smtClean="0"/>
              <a:t>2</a:t>
            </a:fld>
            <a:endParaRPr lang="en-US"/>
          </a:p>
        </p:txBody>
      </p:sp>
      <p:cxnSp>
        <p:nvCxnSpPr>
          <p:cNvPr id="7" name="Straight Connector 6">
            <a:extLst>
              <a:ext uri="{FF2B5EF4-FFF2-40B4-BE49-F238E27FC236}">
                <a16:creationId xmlns:a16="http://schemas.microsoft.com/office/drawing/2014/main" id="{CDC01C14-10DE-BD45-BB59-D817A70862C8}"/>
              </a:ext>
            </a:extLst>
          </p:cNvPr>
          <p:cNvCxnSpPr>
            <a:cxnSpLocks/>
          </p:cNvCxnSpPr>
          <p:nvPr/>
        </p:nvCxnSpPr>
        <p:spPr>
          <a:xfrm>
            <a:off x="7783689" y="-23501"/>
            <a:ext cx="0" cy="6870679"/>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4002C0C-1F1A-7E66-F039-CE0CC2F1CA28}"/>
              </a:ext>
            </a:extLst>
          </p:cNvPr>
          <p:cNvSpPr txBox="1"/>
          <p:nvPr/>
        </p:nvSpPr>
        <p:spPr>
          <a:xfrm>
            <a:off x="182217" y="508209"/>
            <a:ext cx="2998018" cy="400110"/>
          </a:xfrm>
          <a:prstGeom prst="rect">
            <a:avLst/>
          </a:prstGeom>
          <a:solidFill>
            <a:srgbClr val="97D2FF"/>
          </a:solidFill>
        </p:spPr>
        <p:txBody>
          <a:bodyPr wrap="square" lIns="91440" tIns="45720" rIns="91440" bIns="45720" rtlCol="0" anchor="t">
            <a:spAutoFit/>
          </a:bodyPr>
          <a:lstStyle/>
          <a:p>
            <a:r>
              <a:rPr lang="en-US" sz="2000" b="1" dirty="0">
                <a:latin typeface="Libre Franklin Black"/>
              </a:rPr>
              <a:t>Agenda</a:t>
            </a:r>
            <a:endParaRPr lang="en-US" dirty="0"/>
          </a:p>
        </p:txBody>
      </p:sp>
      <p:graphicFrame>
        <p:nvGraphicFramePr>
          <p:cNvPr id="4" name="Table 3">
            <a:extLst>
              <a:ext uri="{FF2B5EF4-FFF2-40B4-BE49-F238E27FC236}">
                <a16:creationId xmlns:a16="http://schemas.microsoft.com/office/drawing/2014/main" id="{81567069-F3A1-4760-98DC-9B6C2C871C4E}"/>
              </a:ext>
            </a:extLst>
          </p:cNvPr>
          <p:cNvGraphicFramePr>
            <a:graphicFrameLocks noGrp="1"/>
          </p:cNvGraphicFramePr>
          <p:nvPr>
            <p:extLst>
              <p:ext uri="{D42A27DB-BD31-4B8C-83A1-F6EECF244321}">
                <p14:modId xmlns:p14="http://schemas.microsoft.com/office/powerpoint/2010/main" val="1861360537"/>
              </p:ext>
            </p:extLst>
          </p:nvPr>
        </p:nvGraphicFramePr>
        <p:xfrm>
          <a:off x="201336" y="1293820"/>
          <a:ext cx="7361692" cy="4939775"/>
        </p:xfrm>
        <a:graphic>
          <a:graphicData uri="http://schemas.openxmlformats.org/drawingml/2006/table">
            <a:tbl>
              <a:tblPr/>
              <a:tblGrid>
                <a:gridCol w="6361834">
                  <a:extLst>
                    <a:ext uri="{9D8B030D-6E8A-4147-A177-3AD203B41FA5}">
                      <a16:colId xmlns:a16="http://schemas.microsoft.com/office/drawing/2014/main" val="2452015523"/>
                    </a:ext>
                  </a:extLst>
                </a:gridCol>
                <a:gridCol w="999858">
                  <a:extLst>
                    <a:ext uri="{9D8B030D-6E8A-4147-A177-3AD203B41FA5}">
                      <a16:colId xmlns:a16="http://schemas.microsoft.com/office/drawing/2014/main" val="3221050349"/>
                    </a:ext>
                  </a:extLst>
                </a:gridCol>
              </a:tblGrid>
              <a:tr h="844648">
                <a:tc gridSpan="2">
                  <a:txBody>
                    <a:bodyPr/>
                    <a:lstStyle/>
                    <a:p>
                      <a:pPr algn="l" fontAlgn="t"/>
                      <a:endParaRPr lang="en-US" sz="1400" dirty="0">
                        <a:effectLst/>
                      </a:endParaRPr>
                    </a:p>
                    <a:p>
                      <a:pPr algn="l" rtl="0" fontAlgn="base"/>
                      <a:r>
                        <a:rPr lang="en-US" sz="1600" b="1" i="0" dirty="0">
                          <a:solidFill>
                            <a:srgbClr val="FFFFFF"/>
                          </a:solidFill>
                          <a:effectLst/>
                          <a:latin typeface="Libre Franklin"/>
                        </a:rPr>
                        <a:t>HAQR Coordination Committee Meeting #8</a:t>
                      </a:r>
                      <a:endParaRPr lang="en-US" sz="3200" b="0" i="0" dirty="0">
                        <a:effectLst/>
                        <a:latin typeface="Libre Franklin"/>
                      </a:endParaRPr>
                    </a:p>
                    <a:p>
                      <a:pPr algn="l" rtl="0" fontAlgn="base"/>
                      <a:r>
                        <a:rPr lang="en-US" sz="1600" b="1" i="0" dirty="0">
                          <a:solidFill>
                            <a:srgbClr val="FFFFFF"/>
                          </a:solidFill>
                          <a:effectLst/>
                          <a:latin typeface="Libre Franklin"/>
                        </a:rPr>
                        <a:t>Date: </a:t>
                      </a:r>
                      <a:r>
                        <a:rPr lang="en-US" sz="1600" b="0" i="0" dirty="0">
                          <a:solidFill>
                            <a:srgbClr val="FFFFFF"/>
                          </a:solidFill>
                          <a:effectLst/>
                          <a:latin typeface="Libre Franklin"/>
                        </a:rPr>
                        <a:t>09-18-23 </a:t>
                      </a:r>
                      <a:endParaRPr lang="en-US" sz="3200" b="0" i="0" dirty="0">
                        <a:effectLst/>
                        <a:latin typeface="Libre Franklin"/>
                      </a:endParaRPr>
                    </a:p>
                  </a:txBody>
                  <a:tcPr marL="73544" marR="73544" marT="36772" marB="3677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5B9BD5"/>
                    </a:solidFill>
                  </a:tcPr>
                </a:tc>
                <a:tc hMerge="1">
                  <a:txBody>
                    <a:bodyPr/>
                    <a:lstStyle/>
                    <a:p>
                      <a:endParaRPr lang="en-US"/>
                    </a:p>
                  </a:txBody>
                  <a:tcPr/>
                </a:tc>
                <a:extLst>
                  <a:ext uri="{0D108BD9-81ED-4DB2-BD59-A6C34878D82A}">
                    <a16:rowId xmlns:a16="http://schemas.microsoft.com/office/drawing/2014/main" val="3593386879"/>
                  </a:ext>
                </a:extLst>
              </a:tr>
              <a:tr h="559812">
                <a:tc gridSpan="2">
                  <a:txBody>
                    <a:bodyPr/>
                    <a:lstStyle/>
                    <a:p>
                      <a:pPr marL="0" lvl="0" indent="0" algn="l">
                        <a:lnSpc>
                          <a:spcPct val="100000"/>
                        </a:lnSpc>
                        <a:buNone/>
                      </a:pPr>
                      <a:r>
                        <a:rPr lang="en-US" sz="1050" b="0" i="0" u="none" strike="noStrike" baseline="0" noProof="0" dirty="0">
                          <a:solidFill>
                            <a:srgbClr val="000000"/>
                          </a:solidFill>
                          <a:effectLst/>
                          <a:latin typeface="Libre Franklin"/>
                        </a:rPr>
                        <a:t>The Heat and Air Quality Resilience Project (HAQR) is a cross-sectoral and interdepartmental initiative to support short-term extreme heat and wildfire smoke emergency preparedness and response actions with medium-to-long-term resilience actions.  </a:t>
                      </a:r>
                    </a:p>
                    <a:p>
                      <a:pPr marL="0" lvl="0" indent="0" algn="l">
                        <a:lnSpc>
                          <a:spcPct val="100000"/>
                        </a:lnSpc>
                        <a:buNone/>
                      </a:pPr>
                      <a:endParaRPr lang="en-US" sz="1050" b="0" i="0" u="none" strike="noStrike" baseline="0" noProof="0" dirty="0">
                        <a:solidFill>
                          <a:srgbClr val="000000"/>
                        </a:solidFill>
                        <a:effectLst/>
                        <a:latin typeface="Libre Franklin"/>
                      </a:endParaRPr>
                    </a:p>
                    <a:p>
                      <a:pPr lvl="0" algn="l">
                        <a:buNone/>
                      </a:pPr>
                      <a:r>
                        <a:rPr lang="en-US" sz="1050" b="0" i="0" u="none" strike="noStrike" baseline="0" noProof="0" dirty="0">
                          <a:solidFill>
                            <a:srgbClr val="000000"/>
                          </a:solidFill>
                          <a:effectLst/>
                          <a:latin typeface="Libre Franklin"/>
                          <a:hlinkClick r:id="rId5"/>
                        </a:rPr>
                        <a:t>HAQR Plan</a:t>
                      </a:r>
                      <a:endParaRPr lang="en-US" dirty="0"/>
                    </a:p>
                  </a:txBody>
                  <a:tcPr marL="73544" marR="73544" marT="36772" marB="3677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377807080"/>
                  </a:ext>
                </a:extLst>
              </a:tr>
              <a:tr h="297656">
                <a:tc>
                  <a:txBody>
                    <a:bodyPr/>
                    <a:lstStyle/>
                    <a:p>
                      <a:pPr algn="l" rtl="0" fontAlgn="base"/>
                      <a:r>
                        <a:rPr lang="en-US" sz="1100" b="1" i="0" dirty="0">
                          <a:solidFill>
                            <a:schemeClr val="tx1"/>
                          </a:solidFill>
                          <a:effectLst/>
                          <a:latin typeface="Libre Franklin"/>
                        </a:rPr>
                        <a:t>Introductions</a:t>
                      </a:r>
                      <a:r>
                        <a:rPr lang="en-US" sz="1100" b="0" i="0" dirty="0">
                          <a:solidFill>
                            <a:schemeClr val="tx1"/>
                          </a:solidFill>
                          <a:effectLst/>
                          <a:latin typeface="Libre Franklin"/>
                        </a:rPr>
                        <a:t> </a:t>
                      </a:r>
                    </a:p>
                    <a:p>
                      <a:pPr algn="l" rtl="0" fontAlgn="base"/>
                      <a:r>
                        <a:rPr lang="en-US" sz="1100" b="0" i="1" dirty="0">
                          <a:solidFill>
                            <a:schemeClr val="tx1"/>
                          </a:solidFill>
                          <a:effectLst/>
                          <a:highlight>
                            <a:srgbClr val="F8CBAD"/>
                          </a:highlight>
                          <a:latin typeface="Libre Franklin"/>
                        </a:rPr>
                        <a:t>In the chat: </a:t>
                      </a:r>
                    </a:p>
                    <a:p>
                      <a:pPr algn="l" rtl="0" fontAlgn="base"/>
                      <a:r>
                        <a:rPr lang="en-US" sz="1100" b="1" i="1" dirty="0">
                          <a:solidFill>
                            <a:schemeClr val="tx1"/>
                          </a:solidFill>
                          <a:effectLst/>
                          <a:highlight>
                            <a:srgbClr val="F8CBAD"/>
                          </a:highlight>
                          <a:latin typeface="Libre Franklin"/>
                        </a:rPr>
                        <a:t>Name, Organization/Department, What was a particularly memorable Halloween Costume of yours?</a:t>
                      </a:r>
                      <a:endParaRPr lang="en-US" sz="2000" b="1" i="1" dirty="0">
                        <a:solidFill>
                          <a:schemeClr val="tx1"/>
                        </a:solidFill>
                        <a:effectLst/>
                        <a:highlight>
                          <a:srgbClr val="F8CBAD"/>
                        </a:highlight>
                        <a:latin typeface="Libre Franklin"/>
                      </a:endParaRPr>
                    </a:p>
                  </a:txBody>
                  <a:tcPr marL="73544" marR="73544" marT="36772" marB="3677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lvl="0" algn="l" rtl="0">
                        <a:buNone/>
                      </a:pPr>
                      <a:r>
                        <a:rPr lang="en-US" sz="1100" b="0" i="0" dirty="0">
                          <a:solidFill>
                            <a:schemeClr val="tx1"/>
                          </a:solidFill>
                          <a:effectLst/>
                          <a:latin typeface="Libre Franklin"/>
                        </a:rPr>
                        <a:t>5 Minutes </a:t>
                      </a:r>
                      <a:endParaRPr lang="en-US" b="0" i="0" dirty="0">
                        <a:solidFill>
                          <a:schemeClr val="tx1"/>
                        </a:solidFill>
                        <a:latin typeface="Libre Franklin"/>
                      </a:endParaRPr>
                    </a:p>
                  </a:txBody>
                  <a:tcPr marL="73544" marR="73544" marT="36772" marB="3677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515879"/>
                  </a:ext>
                </a:extLst>
              </a:tr>
              <a:tr h="475656">
                <a:tc>
                  <a:txBody>
                    <a:bodyPr/>
                    <a:lstStyle/>
                    <a:p>
                      <a:pPr marL="0" lvl="0" indent="0" algn="l">
                        <a:lnSpc>
                          <a:spcPct val="100000"/>
                        </a:lnSpc>
                        <a:buNone/>
                      </a:pPr>
                      <a:r>
                        <a:rPr lang="en-US" sz="1100" b="1" i="0" u="none" strike="noStrike" baseline="0" noProof="0" dirty="0">
                          <a:solidFill>
                            <a:srgbClr val="000000"/>
                          </a:solidFill>
                          <a:effectLst/>
                          <a:latin typeface="Libre Franklin"/>
                        </a:rPr>
                        <a:t>Updates and Announcements: </a:t>
                      </a:r>
                    </a:p>
                    <a:p>
                      <a:pPr marL="171450" lvl="0" indent="-171450" algn="l">
                        <a:lnSpc>
                          <a:spcPct val="100000"/>
                        </a:lnSpc>
                        <a:buFont typeface="Arial"/>
                        <a:buChar char="•"/>
                      </a:pPr>
                      <a:r>
                        <a:rPr lang="en-US" sz="1100" b="0" i="0" u="none" strike="noStrike" baseline="0" noProof="0" dirty="0">
                          <a:solidFill>
                            <a:srgbClr val="000000"/>
                          </a:solidFill>
                          <a:effectLst/>
                          <a:latin typeface="Libre Franklin"/>
                        </a:rPr>
                        <a:t>National Weather Service </a:t>
                      </a:r>
                      <a:r>
                        <a:rPr lang="en-US" sz="1100" b="0" i="0" u="none" strike="noStrike" baseline="0" noProof="0" dirty="0" err="1">
                          <a:solidFill>
                            <a:srgbClr val="000000"/>
                          </a:solidFill>
                          <a:effectLst/>
                          <a:latin typeface="Libre Franklin"/>
                        </a:rPr>
                        <a:t>HeatRisk</a:t>
                      </a:r>
                      <a:r>
                        <a:rPr lang="en-US" sz="1100" b="0" i="0" u="none" strike="noStrike" baseline="0" noProof="0" dirty="0">
                          <a:solidFill>
                            <a:srgbClr val="000000"/>
                          </a:solidFill>
                          <a:effectLst/>
                          <a:latin typeface="Libre Franklin"/>
                        </a:rPr>
                        <a:t> Tool</a:t>
                      </a:r>
                    </a:p>
                    <a:p>
                      <a:pPr marL="171450" lvl="0" indent="-171450" algn="l">
                        <a:buFont typeface="Arial"/>
                        <a:buChar char="•"/>
                      </a:pPr>
                      <a:r>
                        <a:rPr lang="en-US" sz="1100" b="0" i="0" u="none" strike="noStrike" baseline="0" noProof="0" dirty="0">
                          <a:solidFill>
                            <a:srgbClr val="000000"/>
                          </a:solidFill>
                          <a:effectLst/>
                          <a:latin typeface="Libre Franklin"/>
                        </a:rPr>
                        <a:t>Extreme Weather Resilience Program</a:t>
                      </a:r>
                    </a:p>
                    <a:p>
                      <a:pPr marL="171450" lvl="0" indent="-171450" algn="l">
                        <a:buFont typeface="Arial"/>
                        <a:buChar char="•"/>
                      </a:pPr>
                      <a:r>
                        <a:rPr lang="en-US" sz="1100" b="0" i="0" u="none" strike="noStrike" baseline="0" noProof="0" dirty="0">
                          <a:solidFill>
                            <a:srgbClr val="000000"/>
                          </a:solidFill>
                          <a:effectLst/>
                          <a:latin typeface="Libre Franklin"/>
                        </a:rPr>
                        <a:t>Bayview Climate Summit</a:t>
                      </a:r>
                    </a:p>
                    <a:p>
                      <a:pPr marL="171450" lvl="0" indent="-171450" algn="l">
                        <a:buFont typeface="Arial"/>
                        <a:buChar char="•"/>
                      </a:pPr>
                      <a:r>
                        <a:rPr lang="en-US" sz="1100" b="0" i="0" u="none" strike="noStrike" baseline="0" noProof="0" dirty="0">
                          <a:solidFill>
                            <a:srgbClr val="000000"/>
                          </a:solidFill>
                          <a:effectLst/>
                          <a:latin typeface="Libre Franklin"/>
                        </a:rPr>
                        <a:t>Department of Public Works Heat Mapping</a:t>
                      </a:r>
                      <a:endParaRPr lang="en-US" b="0" dirty="0"/>
                    </a:p>
                  </a:txBody>
                  <a:tcPr marL="73544" marR="73544" marT="36772" marB="3677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lvl="0" algn="l" rtl="0">
                        <a:buNone/>
                      </a:pPr>
                      <a:r>
                        <a:rPr lang="en-US" sz="1100" b="0" i="0" dirty="0">
                          <a:solidFill>
                            <a:schemeClr val="tx1"/>
                          </a:solidFill>
                          <a:effectLst/>
                          <a:latin typeface="Libre Franklin"/>
                        </a:rPr>
                        <a:t>15 Minutes </a:t>
                      </a:r>
                      <a:endParaRPr lang="en-US" b="0" i="0" dirty="0">
                        <a:solidFill>
                          <a:schemeClr val="tx1"/>
                        </a:solidFill>
                        <a:latin typeface="Libre Franklin"/>
                      </a:endParaRPr>
                    </a:p>
                  </a:txBody>
                  <a:tcPr marL="73544" marR="73544" marT="36772" marB="3677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8452112"/>
                  </a:ext>
                </a:extLst>
              </a:tr>
              <a:tr h="630315">
                <a:tc>
                  <a:txBody>
                    <a:bodyPr/>
                    <a:lstStyle/>
                    <a:p>
                      <a:pPr marL="0" lvl="0" indent="0" algn="l">
                        <a:lnSpc>
                          <a:spcPct val="100000"/>
                        </a:lnSpc>
                        <a:buNone/>
                      </a:pPr>
                      <a:r>
                        <a:rPr lang="en-US" sz="1100" b="1" i="0" u="none" strike="noStrike" baseline="0" noProof="0" dirty="0">
                          <a:solidFill>
                            <a:srgbClr val="000000"/>
                          </a:solidFill>
                          <a:effectLst/>
                          <a:latin typeface="Libre Franklin"/>
                        </a:rPr>
                        <a:t>Presentation: HAQR Phase 2, Moving from Planning to Implementation</a:t>
                      </a:r>
                      <a:r>
                        <a:rPr lang="en-US" sz="1100" b="0" i="0" u="none" strike="noStrike" baseline="0" noProof="0" dirty="0">
                          <a:solidFill>
                            <a:srgbClr val="000000"/>
                          </a:solidFill>
                          <a:effectLst/>
                          <a:latin typeface="Libre Franklin"/>
                        </a:rPr>
                        <a:t> </a:t>
                      </a:r>
                    </a:p>
                    <a:p>
                      <a:pPr marL="171450" lvl="0" indent="-171450" algn="l">
                        <a:lnSpc>
                          <a:spcPct val="100000"/>
                        </a:lnSpc>
                        <a:buFont typeface="Arial"/>
                        <a:buChar char="•"/>
                      </a:pPr>
                      <a:r>
                        <a:rPr lang="en-US" sz="1100" b="0" i="0" u="none" strike="noStrike" baseline="0" noProof="0" dirty="0">
                          <a:solidFill>
                            <a:srgbClr val="000000"/>
                          </a:solidFill>
                          <a:effectLst/>
                          <a:latin typeface="Libre Franklin"/>
                        </a:rPr>
                        <a:t>HAQR Implementation Plan Release</a:t>
                      </a:r>
                    </a:p>
                    <a:p>
                      <a:pPr marL="171450" lvl="0" indent="-171450" algn="l">
                        <a:lnSpc>
                          <a:spcPct val="100000"/>
                        </a:lnSpc>
                        <a:buFont typeface="Arial"/>
                        <a:buChar char="•"/>
                      </a:pPr>
                      <a:r>
                        <a:rPr lang="en-US" sz="1100" b="0" i="0" u="none" strike="noStrike" baseline="0" noProof="0" dirty="0">
                          <a:solidFill>
                            <a:srgbClr val="000000"/>
                          </a:solidFill>
                          <a:effectLst/>
                          <a:latin typeface="Libre Franklin"/>
                        </a:rPr>
                        <a:t>How would you like to be connected to funding/partnership opportunities?  </a:t>
                      </a:r>
                    </a:p>
                    <a:p>
                      <a:pPr marL="171450" lvl="0" indent="-171450" algn="l">
                        <a:buFont typeface="Arial"/>
                        <a:buChar char="•"/>
                      </a:pPr>
                      <a:r>
                        <a:rPr lang="en-US" sz="1100" b="0" i="0" u="none" strike="noStrike" baseline="0" noProof="0" dirty="0">
                          <a:solidFill>
                            <a:srgbClr val="000000"/>
                          </a:solidFill>
                          <a:effectLst/>
                          <a:latin typeface="Libre Franklin"/>
                        </a:rPr>
                        <a:t>Departmental engagement to September </a:t>
                      </a:r>
                      <a:endParaRPr lang="en-US" dirty="0"/>
                    </a:p>
                  </a:txBody>
                  <a:tcPr marL="73544" marR="73544" marT="36772" marB="3677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lvl="0" algn="l" rtl="0">
                        <a:buNone/>
                      </a:pPr>
                      <a:r>
                        <a:rPr lang="en-US" sz="1100" b="0" i="0" dirty="0">
                          <a:solidFill>
                            <a:schemeClr val="tx1"/>
                          </a:solidFill>
                          <a:effectLst/>
                          <a:latin typeface="Libre Franklin"/>
                        </a:rPr>
                        <a:t>20 Minutes </a:t>
                      </a:r>
                      <a:endParaRPr lang="en-US" b="0" i="0" dirty="0">
                        <a:solidFill>
                          <a:schemeClr val="tx1"/>
                        </a:solidFill>
                        <a:latin typeface="Libre Franklin"/>
                      </a:endParaRPr>
                    </a:p>
                  </a:txBody>
                  <a:tcPr marL="73544" marR="73544" marT="36772" marB="3677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8640850"/>
                  </a:ext>
                </a:extLst>
              </a:tr>
              <a:tr h="392906">
                <a:tc>
                  <a:txBody>
                    <a:bodyPr/>
                    <a:lstStyle/>
                    <a:p>
                      <a:pPr marL="0" lvl="0" indent="0" algn="l">
                        <a:buNone/>
                      </a:pPr>
                      <a:r>
                        <a:rPr lang="en-US" sz="1100" b="1" i="0" u="none" strike="noStrike" baseline="0" noProof="0" dirty="0">
                          <a:solidFill>
                            <a:srgbClr val="000000"/>
                          </a:solidFill>
                          <a:effectLst/>
                          <a:latin typeface="Libre Franklin"/>
                        </a:rPr>
                        <a:t>Presentation: PCORI Presentation Survey Results </a:t>
                      </a:r>
                      <a:endParaRPr lang="en-US" dirty="0"/>
                    </a:p>
                  </a:txBody>
                  <a:tcPr marL="73544" marR="73544" marT="36772" marB="3677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lvl="0" algn="l" rtl="0">
                        <a:buNone/>
                      </a:pPr>
                      <a:r>
                        <a:rPr lang="en-US" sz="1100" b="0" i="0" dirty="0">
                          <a:solidFill>
                            <a:schemeClr val="tx1"/>
                          </a:solidFill>
                          <a:effectLst/>
                          <a:latin typeface="Libre Franklin"/>
                        </a:rPr>
                        <a:t>15 minutes</a:t>
                      </a:r>
                      <a:endParaRPr lang="en-US" dirty="0"/>
                    </a:p>
                  </a:txBody>
                  <a:tcPr marL="73544" marR="73544" marT="36772" marB="3677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947583"/>
                  </a:ext>
                </a:extLst>
              </a:tr>
              <a:tr h="428625">
                <a:tc>
                  <a:txBody>
                    <a:bodyPr/>
                    <a:lstStyle/>
                    <a:p>
                      <a:pPr lvl="0" algn="l">
                        <a:buNone/>
                      </a:pPr>
                      <a:r>
                        <a:rPr lang="en-US" sz="1100" b="1" i="0" u="none" strike="noStrike" baseline="0" noProof="0">
                          <a:solidFill>
                            <a:srgbClr val="000000"/>
                          </a:solidFill>
                          <a:effectLst/>
                          <a:latin typeface="Libre Franklin"/>
                        </a:rPr>
                        <a:t>Next Steps </a:t>
                      </a:r>
                      <a:endParaRPr lang="en-US"/>
                    </a:p>
                  </a:txBody>
                  <a:tcPr marL="73544" marR="73544" marT="36772" marB="3677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lvl="0" algn="l" rtl="0">
                        <a:buNone/>
                      </a:pPr>
                      <a:r>
                        <a:rPr lang="en-US" sz="1100" b="0" i="0" dirty="0">
                          <a:solidFill>
                            <a:schemeClr val="tx1"/>
                          </a:solidFill>
                          <a:effectLst/>
                          <a:latin typeface="Libre Franklin"/>
                        </a:rPr>
                        <a:t>5 Minutes </a:t>
                      </a:r>
                      <a:endParaRPr lang="en-US" b="0" i="0" dirty="0">
                        <a:solidFill>
                          <a:schemeClr val="tx1"/>
                        </a:solidFill>
                        <a:latin typeface="Libre Franklin"/>
                      </a:endParaRPr>
                    </a:p>
                  </a:txBody>
                  <a:tcPr marL="73544" marR="73544" marT="36772" marB="3677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6068350"/>
                  </a:ext>
                </a:extLst>
              </a:tr>
            </a:tbl>
          </a:graphicData>
        </a:graphic>
      </p:graphicFrame>
    </p:spTree>
    <p:extLst>
      <p:ext uri="{BB962C8B-B14F-4D97-AF65-F5344CB8AC3E}">
        <p14:creationId xmlns:p14="http://schemas.microsoft.com/office/powerpoint/2010/main" val="22454151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Image result for extreme heat air quality san francisco">
            <a:extLst>
              <a:ext uri="{FF2B5EF4-FFF2-40B4-BE49-F238E27FC236}">
                <a16:creationId xmlns:a16="http://schemas.microsoft.com/office/drawing/2014/main" id="{41CA7808-3E3F-E74D-83C9-C5908F97BCD5}"/>
              </a:ext>
            </a:extLst>
          </p:cNvPr>
          <p:cNvPicPr>
            <a:picLocks noChangeAspect="1" noChangeArrowheads="1"/>
          </p:cNvPicPr>
          <p:nvPr/>
        </p:nvPicPr>
        <p:blipFill rotWithShape="1">
          <a:blip r:embed="rId3">
            <a:alphaModFix amt="30000"/>
            <a:extLst>
              <a:ext uri="{28A0092B-C50C-407E-A947-70E740481C1C}">
                <a14:useLocalDpi xmlns:a14="http://schemas.microsoft.com/office/drawing/2010/main" val="0"/>
              </a:ext>
            </a:extLst>
          </a:blip>
          <a:srcRect l="3228" t="29879" r="5861" b="6299"/>
          <a:stretch/>
        </p:blipFill>
        <p:spPr bwMode="auto">
          <a:xfrm>
            <a:off x="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02C7F03-77E0-AA42-81E3-0C3567509F6F}"/>
              </a:ext>
            </a:extLst>
          </p:cNvPr>
          <p:cNvSpPr/>
          <p:nvPr/>
        </p:nvSpPr>
        <p:spPr>
          <a:xfrm>
            <a:off x="15" y="5613066"/>
            <a:ext cx="10706119" cy="4614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0" y="4834526"/>
            <a:ext cx="10464800" cy="964934"/>
          </a:xfrm>
        </p:spPr>
        <p:txBody>
          <a:bodyPr>
            <a:normAutofit/>
          </a:bodyPr>
          <a:lstStyle/>
          <a:p>
            <a:pPr algn="l"/>
            <a:r>
              <a:rPr lang="en-US" sz="5100" b="1" dirty="0">
                <a:latin typeface="Franklin Gothic Book"/>
                <a:cs typeface="Calibri Light"/>
              </a:rPr>
              <a:t>HAQR Implementation Plan</a:t>
            </a:r>
            <a:endParaRPr lang="en-US" dirty="0"/>
          </a:p>
        </p:txBody>
      </p:sp>
    </p:spTree>
    <p:extLst>
      <p:ext uri="{BB962C8B-B14F-4D97-AF65-F5344CB8AC3E}">
        <p14:creationId xmlns:p14="http://schemas.microsoft.com/office/powerpoint/2010/main" val="847483866"/>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DA1BA214-9806-D84B-9C6B-0B9DDEDDB70D}"/>
              </a:ext>
            </a:extLst>
          </p:cNvPr>
          <p:cNvSpPr/>
          <p:nvPr/>
        </p:nvSpPr>
        <p:spPr>
          <a:xfrm>
            <a:off x="-807371" y="745236"/>
            <a:ext cx="697635" cy="697635"/>
          </a:xfrm>
          <a:prstGeom prst="ellipse">
            <a:avLst/>
          </a:prstGeom>
          <a:solidFill>
            <a:srgbClr val="D63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069988C-09CF-F548-AD64-ECE2C66F3F04}"/>
              </a:ext>
            </a:extLst>
          </p:cNvPr>
          <p:cNvSpPr/>
          <p:nvPr/>
        </p:nvSpPr>
        <p:spPr>
          <a:xfrm>
            <a:off x="-1445711" y="745235"/>
            <a:ext cx="697635" cy="697635"/>
          </a:xfrm>
          <a:prstGeom prst="ellipse">
            <a:avLst/>
          </a:prstGeom>
          <a:solidFill>
            <a:srgbClr val="619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9064197-663A-7B4C-B528-4178E95E9011}"/>
              </a:ext>
            </a:extLst>
          </p:cNvPr>
          <p:cNvSpPr/>
          <p:nvPr/>
        </p:nvSpPr>
        <p:spPr>
          <a:xfrm>
            <a:off x="-1156189" y="1109072"/>
            <a:ext cx="697635" cy="697635"/>
          </a:xfrm>
          <a:prstGeom prst="ellipse">
            <a:avLst/>
          </a:prstGeom>
          <a:solidFill>
            <a:srgbClr val="9EB8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C6CF702-AF74-C743-9B9F-F65B32DA98BB}"/>
              </a:ext>
            </a:extLst>
          </p:cNvPr>
          <p:cNvSpPr/>
          <p:nvPr/>
        </p:nvSpPr>
        <p:spPr>
          <a:xfrm>
            <a:off x="0" y="-10698"/>
            <a:ext cx="12192000" cy="6858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A3364B2-2065-4744-9963-AA50442579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039" y="-26218"/>
            <a:ext cx="719340" cy="719340"/>
          </a:xfrm>
          <a:prstGeom prst="rect">
            <a:avLst/>
          </a:prstGeom>
        </p:spPr>
      </p:pic>
      <p:sp>
        <p:nvSpPr>
          <p:cNvPr id="15" name="Title 1">
            <a:extLst>
              <a:ext uri="{FF2B5EF4-FFF2-40B4-BE49-F238E27FC236}">
                <a16:creationId xmlns:a16="http://schemas.microsoft.com/office/drawing/2014/main" id="{073DC2B1-2C72-E83E-03E4-9A3B743F5104}"/>
              </a:ext>
            </a:extLst>
          </p:cNvPr>
          <p:cNvSpPr txBox="1">
            <a:spLocks/>
          </p:cNvSpPr>
          <p:nvPr/>
        </p:nvSpPr>
        <p:spPr>
          <a:xfrm>
            <a:off x="607759" y="73846"/>
            <a:ext cx="9078562" cy="5870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Franklin Gothic Book" panose="020B0503020102020204" pitchFamily="34" charset="0"/>
                <a:ea typeface="Bodoni Ornaments" pitchFamily="2" charset="0"/>
                <a:cs typeface="Futura Medium" panose="020B0602020204020303" pitchFamily="34" charset="-79"/>
              </a:rPr>
              <a:t>Heat and Air Quality Resilience Project</a:t>
            </a:r>
          </a:p>
        </p:txBody>
      </p:sp>
      <p:sp>
        <p:nvSpPr>
          <p:cNvPr id="57" name="TextBox 56">
            <a:extLst>
              <a:ext uri="{FF2B5EF4-FFF2-40B4-BE49-F238E27FC236}">
                <a16:creationId xmlns:a16="http://schemas.microsoft.com/office/drawing/2014/main" id="{C07431A5-7863-98D9-1E60-2B74C442E43D}"/>
              </a:ext>
            </a:extLst>
          </p:cNvPr>
          <p:cNvSpPr txBox="1"/>
          <p:nvPr/>
        </p:nvSpPr>
        <p:spPr>
          <a:xfrm>
            <a:off x="82039" y="832442"/>
            <a:ext cx="4947188" cy="523220"/>
          </a:xfrm>
          <a:prstGeom prst="rect">
            <a:avLst/>
          </a:prstGeom>
          <a:solidFill>
            <a:srgbClr val="97D2FF"/>
          </a:solidFill>
        </p:spPr>
        <p:txBody>
          <a:bodyPr wrap="none" rtlCol="0">
            <a:spAutoFit/>
          </a:bodyPr>
          <a:lstStyle/>
          <a:p>
            <a:r>
              <a:rPr lang="en-US" sz="2800" dirty="0">
                <a:latin typeface="Libre Franklin" pitchFamily="2" charset="0"/>
              </a:rPr>
              <a:t>HAQR Implementation Plan</a:t>
            </a:r>
          </a:p>
        </p:txBody>
      </p:sp>
      <p:sp>
        <p:nvSpPr>
          <p:cNvPr id="10" name="Rectangle 9">
            <a:extLst>
              <a:ext uri="{FF2B5EF4-FFF2-40B4-BE49-F238E27FC236}">
                <a16:creationId xmlns:a16="http://schemas.microsoft.com/office/drawing/2014/main" id="{40588559-8F02-96A0-2C34-49FDCDBAA876}"/>
              </a:ext>
            </a:extLst>
          </p:cNvPr>
          <p:cNvSpPr/>
          <p:nvPr/>
        </p:nvSpPr>
        <p:spPr>
          <a:xfrm>
            <a:off x="1075317" y="2732484"/>
            <a:ext cx="10024041" cy="1411714"/>
          </a:xfrm>
          <a:prstGeom prst="rect">
            <a:avLst/>
          </a:prstGeom>
          <a:solidFill>
            <a:srgbClr val="AEF8CE"/>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600" b="1" u="sng">
                <a:solidFill>
                  <a:schemeClr val="tx1"/>
                </a:solidFill>
                <a:latin typeface="Libre Franklin" pitchFamily="2" charset="0"/>
              </a:rPr>
              <a:t>Pathway 2: </a:t>
            </a:r>
            <a:r>
              <a:rPr lang="en-US" sz="1600" b="1">
                <a:solidFill>
                  <a:schemeClr val="tx1"/>
                </a:solidFill>
                <a:latin typeface="Libre Franklin" pitchFamily="2" charset="0"/>
              </a:rPr>
              <a:t>Addressing Urban Heat Islands</a:t>
            </a:r>
          </a:p>
        </p:txBody>
      </p:sp>
      <p:sp>
        <p:nvSpPr>
          <p:cNvPr id="17" name="Rectangle 16">
            <a:extLst>
              <a:ext uri="{FF2B5EF4-FFF2-40B4-BE49-F238E27FC236}">
                <a16:creationId xmlns:a16="http://schemas.microsoft.com/office/drawing/2014/main" id="{1147883C-E0F4-FC99-4BB4-0DAF08E44F10}"/>
              </a:ext>
            </a:extLst>
          </p:cNvPr>
          <p:cNvSpPr/>
          <p:nvPr/>
        </p:nvSpPr>
        <p:spPr>
          <a:xfrm>
            <a:off x="1083974" y="5564949"/>
            <a:ext cx="10024041" cy="1102270"/>
          </a:xfrm>
          <a:prstGeom prst="rect">
            <a:avLst/>
          </a:prstGeom>
          <a:solidFill>
            <a:srgbClr val="97D2F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600" b="1" u="sng">
                <a:solidFill>
                  <a:schemeClr val="tx1"/>
                </a:solidFill>
                <a:latin typeface="Libre Franklin" pitchFamily="2" charset="0"/>
              </a:rPr>
              <a:t>Pathway 4: </a:t>
            </a:r>
            <a:r>
              <a:rPr lang="en-US" sz="1600" b="1">
                <a:solidFill>
                  <a:schemeClr val="tx1"/>
                </a:solidFill>
                <a:latin typeface="Libre Franklin" pitchFamily="2" charset="0"/>
              </a:rPr>
              <a:t>Research and Organization</a:t>
            </a:r>
          </a:p>
        </p:txBody>
      </p:sp>
      <p:grpSp>
        <p:nvGrpSpPr>
          <p:cNvPr id="2" name="Group 1">
            <a:extLst>
              <a:ext uri="{FF2B5EF4-FFF2-40B4-BE49-F238E27FC236}">
                <a16:creationId xmlns:a16="http://schemas.microsoft.com/office/drawing/2014/main" id="{B99C4A62-EC0D-C7F3-8EC9-92C49388EF34}"/>
              </a:ext>
            </a:extLst>
          </p:cNvPr>
          <p:cNvGrpSpPr/>
          <p:nvPr/>
        </p:nvGrpSpPr>
        <p:grpSpPr>
          <a:xfrm>
            <a:off x="1083983" y="1442870"/>
            <a:ext cx="10024033" cy="1290564"/>
            <a:chOff x="5449005" y="832442"/>
            <a:chExt cx="6666395" cy="1315591"/>
          </a:xfrm>
        </p:grpSpPr>
        <p:sp>
          <p:nvSpPr>
            <p:cNvPr id="9" name="Rectangle 8">
              <a:extLst>
                <a:ext uri="{FF2B5EF4-FFF2-40B4-BE49-F238E27FC236}">
                  <a16:creationId xmlns:a16="http://schemas.microsoft.com/office/drawing/2014/main" id="{ACC6465F-7CF1-7A09-7384-9FCCD54E5F4D}"/>
                </a:ext>
              </a:extLst>
            </p:cNvPr>
            <p:cNvSpPr/>
            <p:nvPr/>
          </p:nvSpPr>
          <p:spPr>
            <a:xfrm>
              <a:off x="5449005" y="832442"/>
              <a:ext cx="6660957" cy="131559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600" b="1" u="sng" dirty="0">
                  <a:solidFill>
                    <a:schemeClr val="tx1"/>
                  </a:solidFill>
                  <a:latin typeface="Libre Franklin" pitchFamily="2" charset="0"/>
                </a:rPr>
                <a:t>Pathway 1:</a:t>
              </a:r>
              <a:r>
                <a:rPr lang="en-US" sz="1600" b="1" dirty="0">
                  <a:solidFill>
                    <a:schemeClr val="tx1"/>
                  </a:solidFill>
                  <a:latin typeface="Libre Franklin" pitchFamily="2" charset="0"/>
                </a:rPr>
                <a:t> Reducing Exposure to Extreme Heat and Wildfire Smoke In Homes and Buildings</a:t>
              </a:r>
            </a:p>
          </p:txBody>
        </p:sp>
        <p:sp>
          <p:nvSpPr>
            <p:cNvPr id="20" name="TextBox 19">
              <a:extLst>
                <a:ext uri="{FF2B5EF4-FFF2-40B4-BE49-F238E27FC236}">
                  <a16:creationId xmlns:a16="http://schemas.microsoft.com/office/drawing/2014/main" id="{57E7AEE7-426A-F5B8-597C-523127150C44}"/>
                </a:ext>
              </a:extLst>
            </p:cNvPr>
            <p:cNvSpPr txBox="1"/>
            <p:nvPr/>
          </p:nvSpPr>
          <p:spPr>
            <a:xfrm>
              <a:off x="5704514" y="1190421"/>
              <a:ext cx="6410886" cy="847112"/>
            </a:xfrm>
            <a:prstGeom prst="rect">
              <a:avLst/>
            </a:prstGeom>
            <a:noFill/>
          </p:spPr>
          <p:txBody>
            <a:bodyPr wrap="square">
              <a:spAutoFit/>
            </a:bodyPr>
            <a:lstStyle/>
            <a:p>
              <a:pPr marL="285750" indent="-285750">
                <a:buFont typeface="Arial" panose="020B0604020202020204" pitchFamily="34" charset="0"/>
                <a:buChar char="•"/>
              </a:pPr>
              <a:r>
                <a:rPr lang="en-US" sz="1600" dirty="0">
                  <a:latin typeface="Libre Franklin" pitchFamily="2" charset="0"/>
                </a:rPr>
                <a:t>Cooling and Ventilation (Individual Rooms and Full Buildings)</a:t>
              </a:r>
            </a:p>
            <a:p>
              <a:pPr marL="285750" indent="-285750">
                <a:buFont typeface="Arial" panose="020B0604020202020204" pitchFamily="34" charset="0"/>
                <a:buChar char="•"/>
              </a:pPr>
              <a:r>
                <a:rPr lang="en-US" sz="1600" dirty="0">
                  <a:latin typeface="Libre Franklin" pitchFamily="2" charset="0"/>
                </a:rPr>
                <a:t>Resilient Design</a:t>
              </a:r>
            </a:p>
            <a:p>
              <a:pPr marL="285750" indent="-285750">
                <a:buFont typeface="Arial" panose="020B0604020202020204" pitchFamily="34" charset="0"/>
                <a:buChar char="•"/>
              </a:pPr>
              <a:r>
                <a:rPr lang="en-US" sz="1600" dirty="0">
                  <a:latin typeface="Libre Franklin" pitchFamily="2" charset="0"/>
                </a:rPr>
                <a:t>Connecting Vulnerable Populations to Weatherization Resources</a:t>
              </a:r>
            </a:p>
          </p:txBody>
        </p:sp>
      </p:grpSp>
      <p:sp>
        <p:nvSpPr>
          <p:cNvPr id="22" name="TextBox 21">
            <a:extLst>
              <a:ext uri="{FF2B5EF4-FFF2-40B4-BE49-F238E27FC236}">
                <a16:creationId xmlns:a16="http://schemas.microsoft.com/office/drawing/2014/main" id="{DC45C3B2-E2C6-C64B-B91E-0F655B18464F}"/>
              </a:ext>
            </a:extLst>
          </p:cNvPr>
          <p:cNvSpPr txBox="1"/>
          <p:nvPr/>
        </p:nvSpPr>
        <p:spPr>
          <a:xfrm>
            <a:off x="1394659" y="3088678"/>
            <a:ext cx="8269332" cy="830997"/>
          </a:xfrm>
          <a:prstGeom prst="rect">
            <a:avLst/>
          </a:prstGeom>
          <a:noFill/>
        </p:spPr>
        <p:txBody>
          <a:bodyPr wrap="square">
            <a:spAutoFit/>
          </a:bodyPr>
          <a:lstStyle/>
          <a:p>
            <a:pPr marL="285750" indent="-285750">
              <a:buFont typeface="Arial" panose="020B0604020202020204" pitchFamily="34" charset="0"/>
              <a:buChar char="•"/>
            </a:pPr>
            <a:r>
              <a:rPr lang="en-US" sz="1600" dirty="0">
                <a:latin typeface="Libre Franklin" pitchFamily="2" charset="0"/>
              </a:rPr>
              <a:t>Tree Coverage</a:t>
            </a:r>
          </a:p>
          <a:p>
            <a:pPr marL="285750" indent="-285750">
              <a:buFont typeface="Arial" panose="020B0604020202020204" pitchFamily="34" charset="0"/>
              <a:buChar char="•"/>
            </a:pPr>
            <a:r>
              <a:rPr lang="en-US" sz="1600" dirty="0">
                <a:latin typeface="Libre Franklin" pitchFamily="2" charset="0"/>
              </a:rPr>
              <a:t>Cool Pavements</a:t>
            </a:r>
          </a:p>
          <a:p>
            <a:pPr marL="285750" indent="-285750">
              <a:buFont typeface="Arial" panose="020B0604020202020204" pitchFamily="34" charset="0"/>
              <a:buChar char="•"/>
            </a:pPr>
            <a:r>
              <a:rPr lang="en-US" sz="1600" dirty="0">
                <a:latin typeface="Libre Franklin" pitchFamily="2" charset="0"/>
              </a:rPr>
              <a:t>Shade Structures</a:t>
            </a:r>
          </a:p>
        </p:txBody>
      </p:sp>
      <p:grpSp>
        <p:nvGrpSpPr>
          <p:cNvPr id="3" name="Group 2">
            <a:extLst>
              <a:ext uri="{FF2B5EF4-FFF2-40B4-BE49-F238E27FC236}">
                <a16:creationId xmlns:a16="http://schemas.microsoft.com/office/drawing/2014/main" id="{28A92A97-CE43-03B2-3FC9-09002F92B3CB}"/>
              </a:ext>
            </a:extLst>
          </p:cNvPr>
          <p:cNvGrpSpPr/>
          <p:nvPr/>
        </p:nvGrpSpPr>
        <p:grpSpPr>
          <a:xfrm>
            <a:off x="1083975" y="4031630"/>
            <a:ext cx="10024042" cy="1559297"/>
            <a:chOff x="5448997" y="3559747"/>
            <a:chExt cx="6660957" cy="1784433"/>
          </a:xfrm>
        </p:grpSpPr>
        <p:sp>
          <p:nvSpPr>
            <p:cNvPr id="11" name="Rectangle 10">
              <a:extLst>
                <a:ext uri="{FF2B5EF4-FFF2-40B4-BE49-F238E27FC236}">
                  <a16:creationId xmlns:a16="http://schemas.microsoft.com/office/drawing/2014/main" id="{C0A392BC-BEF4-4D57-4E60-76D9A335EE67}"/>
                </a:ext>
              </a:extLst>
            </p:cNvPr>
            <p:cNvSpPr/>
            <p:nvPr/>
          </p:nvSpPr>
          <p:spPr>
            <a:xfrm>
              <a:off x="5448997" y="3559747"/>
              <a:ext cx="6660957" cy="1784433"/>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600" b="1" u="sng" dirty="0">
                  <a:solidFill>
                    <a:schemeClr val="tx1"/>
                  </a:solidFill>
                  <a:latin typeface="Libre Franklin" pitchFamily="2" charset="0"/>
                </a:rPr>
                <a:t>Pathway 3: </a:t>
              </a:r>
              <a:r>
                <a:rPr lang="en-US" sz="1600" b="1" dirty="0">
                  <a:solidFill>
                    <a:schemeClr val="tx1"/>
                  </a:solidFill>
                  <a:latin typeface="Libre Franklin" pitchFamily="2" charset="0"/>
                </a:rPr>
                <a:t>Preparedness, Response, and Resilience</a:t>
              </a:r>
            </a:p>
          </p:txBody>
        </p:sp>
        <p:sp>
          <p:nvSpPr>
            <p:cNvPr id="24" name="TextBox 23">
              <a:extLst>
                <a:ext uri="{FF2B5EF4-FFF2-40B4-BE49-F238E27FC236}">
                  <a16:creationId xmlns:a16="http://schemas.microsoft.com/office/drawing/2014/main" id="{A10642DB-7C8E-5CDC-4E95-58CA24BFF991}"/>
                </a:ext>
              </a:extLst>
            </p:cNvPr>
            <p:cNvSpPr txBox="1"/>
            <p:nvPr/>
          </p:nvSpPr>
          <p:spPr>
            <a:xfrm>
              <a:off x="5650099" y="3946576"/>
              <a:ext cx="5110410" cy="1232750"/>
            </a:xfrm>
            <a:prstGeom prst="rect">
              <a:avLst/>
            </a:prstGeom>
            <a:noFill/>
          </p:spPr>
          <p:txBody>
            <a:bodyPr wrap="square">
              <a:spAutoFit/>
            </a:bodyPr>
            <a:lstStyle/>
            <a:p>
              <a:pPr marL="285750" indent="-285750">
                <a:buFont typeface="Arial" panose="020B0604020202020204" pitchFamily="34" charset="0"/>
                <a:buChar char="•"/>
              </a:pPr>
              <a:r>
                <a:rPr lang="en-US" sz="1600" dirty="0">
                  <a:latin typeface="Libre Franklin" pitchFamily="2" charset="0"/>
                </a:rPr>
                <a:t>Community Outreach, Engagement, and Involvement</a:t>
              </a:r>
            </a:p>
            <a:p>
              <a:pPr marL="285750" indent="-285750">
                <a:buFont typeface="Arial" panose="020B0604020202020204" pitchFamily="34" charset="0"/>
                <a:buChar char="•"/>
              </a:pPr>
              <a:r>
                <a:rPr lang="en-US" sz="1600" dirty="0">
                  <a:latin typeface="Libre Franklin" pitchFamily="2" charset="0"/>
                </a:rPr>
                <a:t>Extreme Weather Respite Centers</a:t>
              </a:r>
            </a:p>
            <a:p>
              <a:pPr marL="285750" indent="-285750">
                <a:buFont typeface="Arial" panose="020B0604020202020204" pitchFamily="34" charset="0"/>
                <a:buChar char="•"/>
              </a:pPr>
              <a:r>
                <a:rPr lang="en-US" sz="1600" dirty="0">
                  <a:latin typeface="Libre Franklin" pitchFamily="2" charset="0"/>
                </a:rPr>
                <a:t>Sheltering In Place</a:t>
              </a:r>
            </a:p>
            <a:p>
              <a:pPr marL="285750" indent="-285750">
                <a:buFont typeface="Arial" panose="020B0604020202020204" pitchFamily="34" charset="0"/>
                <a:buChar char="•"/>
              </a:pPr>
              <a:r>
                <a:rPr lang="en-US" sz="1600" dirty="0">
                  <a:latin typeface="Libre Franklin" pitchFamily="2" charset="0"/>
                </a:rPr>
                <a:t>Emergency Communications</a:t>
              </a:r>
            </a:p>
          </p:txBody>
        </p:sp>
      </p:grpSp>
      <p:sp>
        <p:nvSpPr>
          <p:cNvPr id="26" name="TextBox 25">
            <a:extLst>
              <a:ext uri="{FF2B5EF4-FFF2-40B4-BE49-F238E27FC236}">
                <a16:creationId xmlns:a16="http://schemas.microsoft.com/office/drawing/2014/main" id="{1A6B0344-E0F4-94E8-A5B1-2FD4F4232EE1}"/>
              </a:ext>
            </a:extLst>
          </p:cNvPr>
          <p:cNvSpPr txBox="1"/>
          <p:nvPr/>
        </p:nvSpPr>
        <p:spPr>
          <a:xfrm>
            <a:off x="1394658" y="5995552"/>
            <a:ext cx="5912925" cy="584775"/>
          </a:xfrm>
          <a:prstGeom prst="rect">
            <a:avLst/>
          </a:prstGeom>
          <a:noFill/>
        </p:spPr>
        <p:txBody>
          <a:bodyPr wrap="square">
            <a:spAutoFit/>
          </a:bodyPr>
          <a:lstStyle/>
          <a:p>
            <a:pPr marL="285750" indent="-285750">
              <a:buFont typeface="Arial" panose="020B0604020202020204" pitchFamily="34" charset="0"/>
              <a:buChar char="•"/>
            </a:pPr>
            <a:r>
              <a:rPr lang="en-US" sz="1600" dirty="0">
                <a:latin typeface="Libre Franklin" pitchFamily="2" charset="0"/>
              </a:rPr>
              <a:t>Research and Data Analysis</a:t>
            </a:r>
          </a:p>
          <a:p>
            <a:pPr marL="285750" indent="-285750">
              <a:buFont typeface="Arial" panose="020B0604020202020204" pitchFamily="34" charset="0"/>
              <a:buChar char="•"/>
            </a:pPr>
            <a:r>
              <a:rPr lang="en-US" sz="1600" dirty="0">
                <a:latin typeface="Libre Franklin" pitchFamily="2" charset="0"/>
              </a:rPr>
              <a:t>Interdepartmental Coordination and Governance</a:t>
            </a:r>
          </a:p>
        </p:txBody>
      </p:sp>
    </p:spTree>
    <p:extLst>
      <p:ext uri="{BB962C8B-B14F-4D97-AF65-F5344CB8AC3E}">
        <p14:creationId xmlns:p14="http://schemas.microsoft.com/office/powerpoint/2010/main" val="26708552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DA1BA214-9806-D84B-9C6B-0B9DDEDDB70D}"/>
              </a:ext>
            </a:extLst>
          </p:cNvPr>
          <p:cNvSpPr/>
          <p:nvPr/>
        </p:nvSpPr>
        <p:spPr>
          <a:xfrm>
            <a:off x="-1451133" y="1242365"/>
            <a:ext cx="697635" cy="697635"/>
          </a:xfrm>
          <a:prstGeom prst="ellipse">
            <a:avLst/>
          </a:prstGeom>
          <a:solidFill>
            <a:srgbClr val="D63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069988C-09CF-F548-AD64-ECE2C66F3F04}"/>
              </a:ext>
            </a:extLst>
          </p:cNvPr>
          <p:cNvSpPr/>
          <p:nvPr/>
        </p:nvSpPr>
        <p:spPr>
          <a:xfrm>
            <a:off x="-1445711" y="745235"/>
            <a:ext cx="697635" cy="697635"/>
          </a:xfrm>
          <a:prstGeom prst="ellipse">
            <a:avLst/>
          </a:prstGeom>
          <a:solidFill>
            <a:srgbClr val="619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9064197-663A-7B4C-B528-4178E95E9011}"/>
              </a:ext>
            </a:extLst>
          </p:cNvPr>
          <p:cNvSpPr/>
          <p:nvPr/>
        </p:nvSpPr>
        <p:spPr>
          <a:xfrm>
            <a:off x="-1440289" y="980886"/>
            <a:ext cx="697635" cy="697635"/>
          </a:xfrm>
          <a:prstGeom prst="ellipse">
            <a:avLst/>
          </a:prstGeom>
          <a:solidFill>
            <a:srgbClr val="9EB8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C6CF702-AF74-C743-9B9F-F65B32DA98BB}"/>
              </a:ext>
            </a:extLst>
          </p:cNvPr>
          <p:cNvSpPr/>
          <p:nvPr/>
        </p:nvSpPr>
        <p:spPr>
          <a:xfrm>
            <a:off x="0" y="-10698"/>
            <a:ext cx="12192000" cy="6858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A3364B2-2065-4744-9963-AA50442579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039" y="-26218"/>
            <a:ext cx="719340" cy="719340"/>
          </a:xfrm>
          <a:prstGeom prst="rect">
            <a:avLst/>
          </a:prstGeom>
        </p:spPr>
      </p:pic>
      <p:sp>
        <p:nvSpPr>
          <p:cNvPr id="15" name="Title 1">
            <a:extLst>
              <a:ext uri="{FF2B5EF4-FFF2-40B4-BE49-F238E27FC236}">
                <a16:creationId xmlns:a16="http://schemas.microsoft.com/office/drawing/2014/main" id="{073DC2B1-2C72-E83E-03E4-9A3B743F5104}"/>
              </a:ext>
            </a:extLst>
          </p:cNvPr>
          <p:cNvSpPr txBox="1">
            <a:spLocks/>
          </p:cNvSpPr>
          <p:nvPr/>
        </p:nvSpPr>
        <p:spPr>
          <a:xfrm>
            <a:off x="607759" y="73846"/>
            <a:ext cx="9078562" cy="5870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Franklin Gothic Book" panose="020B0503020102020204" pitchFamily="34" charset="0"/>
                <a:ea typeface="Bodoni Ornaments" pitchFamily="2" charset="0"/>
                <a:cs typeface="Futura Medium" panose="020B0602020204020303" pitchFamily="34" charset="-79"/>
              </a:rPr>
              <a:t>Heat and Air Quality Resilience Project</a:t>
            </a:r>
          </a:p>
        </p:txBody>
      </p:sp>
      <p:graphicFrame>
        <p:nvGraphicFramePr>
          <p:cNvPr id="2" name="Chart 1">
            <a:extLst>
              <a:ext uri="{FF2B5EF4-FFF2-40B4-BE49-F238E27FC236}">
                <a16:creationId xmlns:a16="http://schemas.microsoft.com/office/drawing/2014/main" id="{750ED919-4E7B-B8A1-2ED6-ABC983F1DC41}"/>
              </a:ext>
            </a:extLst>
          </p:cNvPr>
          <p:cNvGraphicFramePr>
            <a:graphicFrameLocks/>
          </p:cNvGraphicFramePr>
          <p:nvPr>
            <p:extLst>
              <p:ext uri="{D42A27DB-BD31-4B8C-83A1-F6EECF244321}">
                <p14:modId xmlns:p14="http://schemas.microsoft.com/office/powerpoint/2010/main" val="979063682"/>
              </p:ext>
            </p:extLst>
          </p:nvPr>
        </p:nvGraphicFramePr>
        <p:xfrm>
          <a:off x="82038" y="745235"/>
          <a:ext cx="11952645" cy="611276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279011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DA1BA214-9806-D84B-9C6B-0B9DDEDDB70D}"/>
              </a:ext>
            </a:extLst>
          </p:cNvPr>
          <p:cNvSpPr/>
          <p:nvPr/>
        </p:nvSpPr>
        <p:spPr>
          <a:xfrm>
            <a:off x="-1451133" y="1242365"/>
            <a:ext cx="697635" cy="697635"/>
          </a:xfrm>
          <a:prstGeom prst="ellipse">
            <a:avLst/>
          </a:prstGeom>
          <a:solidFill>
            <a:srgbClr val="D63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069988C-09CF-F548-AD64-ECE2C66F3F04}"/>
              </a:ext>
            </a:extLst>
          </p:cNvPr>
          <p:cNvSpPr/>
          <p:nvPr/>
        </p:nvSpPr>
        <p:spPr>
          <a:xfrm>
            <a:off x="-1445711" y="745235"/>
            <a:ext cx="697635" cy="697635"/>
          </a:xfrm>
          <a:prstGeom prst="ellipse">
            <a:avLst/>
          </a:prstGeom>
          <a:solidFill>
            <a:srgbClr val="619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9064197-663A-7B4C-B528-4178E95E9011}"/>
              </a:ext>
            </a:extLst>
          </p:cNvPr>
          <p:cNvSpPr/>
          <p:nvPr/>
        </p:nvSpPr>
        <p:spPr>
          <a:xfrm>
            <a:off x="-1440289" y="980886"/>
            <a:ext cx="697635" cy="697635"/>
          </a:xfrm>
          <a:prstGeom prst="ellipse">
            <a:avLst/>
          </a:prstGeom>
          <a:solidFill>
            <a:srgbClr val="9EB8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C6CF702-AF74-C743-9B9F-F65B32DA98BB}"/>
              </a:ext>
            </a:extLst>
          </p:cNvPr>
          <p:cNvSpPr/>
          <p:nvPr/>
        </p:nvSpPr>
        <p:spPr>
          <a:xfrm>
            <a:off x="0" y="-10698"/>
            <a:ext cx="12192000" cy="6858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A3364B2-2065-4744-9963-AA50442579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039" y="-26218"/>
            <a:ext cx="719340" cy="719340"/>
          </a:xfrm>
          <a:prstGeom prst="rect">
            <a:avLst/>
          </a:prstGeom>
        </p:spPr>
      </p:pic>
      <p:sp>
        <p:nvSpPr>
          <p:cNvPr id="15" name="Title 1">
            <a:extLst>
              <a:ext uri="{FF2B5EF4-FFF2-40B4-BE49-F238E27FC236}">
                <a16:creationId xmlns:a16="http://schemas.microsoft.com/office/drawing/2014/main" id="{073DC2B1-2C72-E83E-03E4-9A3B743F5104}"/>
              </a:ext>
            </a:extLst>
          </p:cNvPr>
          <p:cNvSpPr txBox="1">
            <a:spLocks/>
          </p:cNvSpPr>
          <p:nvPr/>
        </p:nvSpPr>
        <p:spPr>
          <a:xfrm>
            <a:off x="607759" y="73846"/>
            <a:ext cx="9078562" cy="5870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Franklin Gothic Book" panose="020B0503020102020204" pitchFamily="34" charset="0"/>
                <a:ea typeface="Bodoni Ornaments" pitchFamily="2" charset="0"/>
                <a:cs typeface="Futura Medium" panose="020B0602020204020303" pitchFamily="34" charset="-79"/>
              </a:rPr>
              <a:t>Heat and Air Quality Resilience Project</a:t>
            </a:r>
          </a:p>
        </p:txBody>
      </p:sp>
      <p:graphicFrame>
        <p:nvGraphicFramePr>
          <p:cNvPr id="4" name="Chart 3">
            <a:extLst>
              <a:ext uri="{FF2B5EF4-FFF2-40B4-BE49-F238E27FC236}">
                <a16:creationId xmlns:a16="http://schemas.microsoft.com/office/drawing/2014/main" id="{67BAA08C-36AC-2FE4-4A9E-7EFD0D6E9EF9}"/>
              </a:ext>
            </a:extLst>
          </p:cNvPr>
          <p:cNvGraphicFramePr>
            <a:graphicFrameLocks/>
          </p:cNvGraphicFramePr>
          <p:nvPr>
            <p:extLst>
              <p:ext uri="{D42A27DB-BD31-4B8C-83A1-F6EECF244321}">
                <p14:modId xmlns:p14="http://schemas.microsoft.com/office/powerpoint/2010/main" val="257741826"/>
              </p:ext>
            </p:extLst>
          </p:nvPr>
        </p:nvGraphicFramePr>
        <p:xfrm>
          <a:off x="82039" y="690622"/>
          <a:ext cx="12027922" cy="609353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319316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Image result for extreme heat air quality san francisco">
            <a:extLst>
              <a:ext uri="{FF2B5EF4-FFF2-40B4-BE49-F238E27FC236}">
                <a16:creationId xmlns:a16="http://schemas.microsoft.com/office/drawing/2014/main" id="{41CA7808-3E3F-E74D-83C9-C5908F97BCD5}"/>
              </a:ext>
            </a:extLst>
          </p:cNvPr>
          <p:cNvPicPr>
            <a:picLocks noChangeAspect="1" noChangeArrowheads="1"/>
          </p:cNvPicPr>
          <p:nvPr/>
        </p:nvPicPr>
        <p:blipFill rotWithShape="1">
          <a:blip r:embed="rId3">
            <a:alphaModFix amt="30000"/>
            <a:extLst>
              <a:ext uri="{28A0092B-C50C-407E-A947-70E740481C1C}">
                <a14:useLocalDpi xmlns:a14="http://schemas.microsoft.com/office/drawing/2010/main" val="0"/>
              </a:ext>
            </a:extLst>
          </a:blip>
          <a:srcRect l="3228" t="29879" r="5861" b="6299"/>
          <a:stretch/>
        </p:blipFill>
        <p:spPr bwMode="auto">
          <a:xfrm>
            <a:off x="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02C7F03-77E0-AA42-81E3-0C3567509F6F}"/>
              </a:ext>
            </a:extLst>
          </p:cNvPr>
          <p:cNvSpPr/>
          <p:nvPr/>
        </p:nvSpPr>
        <p:spPr>
          <a:xfrm>
            <a:off x="15" y="5613066"/>
            <a:ext cx="10706119" cy="4614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5977" y="4817208"/>
            <a:ext cx="10464800" cy="964934"/>
          </a:xfrm>
        </p:spPr>
        <p:txBody>
          <a:bodyPr>
            <a:normAutofit fontScale="90000"/>
          </a:bodyPr>
          <a:lstStyle/>
          <a:p>
            <a:pPr algn="l"/>
            <a:br>
              <a:rPr lang="en-US" sz="5100" b="1">
                <a:latin typeface="Franklin Gothic Book"/>
                <a:cs typeface="Calibri Light"/>
              </a:rPr>
            </a:br>
            <a:br>
              <a:rPr lang="en-US" sz="5100" b="1">
                <a:latin typeface="Franklin Gothic Book"/>
                <a:cs typeface="Calibri Light"/>
              </a:rPr>
            </a:br>
            <a:r>
              <a:rPr lang="en-US" sz="5100" b="1">
                <a:latin typeface="Franklin Gothic Book"/>
                <a:cs typeface="Calibri Light"/>
              </a:rPr>
              <a:t>What's Next for HAQR:</a:t>
            </a:r>
            <a:br>
              <a:rPr lang="en-US" sz="5100" b="1">
                <a:latin typeface="Franklin Gothic Book"/>
                <a:cs typeface="Calibri Light"/>
              </a:rPr>
            </a:br>
            <a:r>
              <a:rPr lang="en-US" sz="5100" b="1">
                <a:latin typeface="Franklin Gothic Book"/>
                <a:cs typeface="Calibri Light"/>
              </a:rPr>
              <a:t>Moving from </a:t>
            </a:r>
            <a:r>
              <a:rPr lang="en-US" sz="5100" b="1">
                <a:solidFill>
                  <a:srgbClr val="AEF8CE"/>
                </a:solidFill>
                <a:latin typeface="Franklin Gothic Book"/>
                <a:cs typeface="Calibri Light"/>
              </a:rPr>
              <a:t>Planning</a:t>
            </a:r>
            <a:r>
              <a:rPr lang="en-US" sz="5100" b="1">
                <a:latin typeface="Franklin Gothic Book"/>
                <a:cs typeface="Calibri Light"/>
              </a:rPr>
              <a:t> to </a:t>
            </a:r>
            <a:r>
              <a:rPr lang="en-US" sz="5100" b="1">
                <a:solidFill>
                  <a:srgbClr val="FFE699"/>
                </a:solidFill>
                <a:latin typeface="Franklin Gothic Book"/>
                <a:cs typeface="Calibri Light"/>
              </a:rPr>
              <a:t>Implementation</a:t>
            </a:r>
            <a:endParaRPr lang="en-US">
              <a:solidFill>
                <a:srgbClr val="FFE699"/>
              </a:solidFill>
            </a:endParaRPr>
          </a:p>
        </p:txBody>
      </p:sp>
    </p:spTree>
    <p:extLst>
      <p:ext uri="{BB962C8B-B14F-4D97-AF65-F5344CB8AC3E}">
        <p14:creationId xmlns:p14="http://schemas.microsoft.com/office/powerpoint/2010/main" val="2934708112"/>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DA1BA214-9806-D84B-9C6B-0B9DDEDDB70D}"/>
              </a:ext>
            </a:extLst>
          </p:cNvPr>
          <p:cNvSpPr/>
          <p:nvPr/>
        </p:nvSpPr>
        <p:spPr>
          <a:xfrm>
            <a:off x="-1451133" y="1242365"/>
            <a:ext cx="697635" cy="697635"/>
          </a:xfrm>
          <a:prstGeom prst="ellipse">
            <a:avLst/>
          </a:prstGeom>
          <a:solidFill>
            <a:srgbClr val="D63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069988C-09CF-F548-AD64-ECE2C66F3F04}"/>
              </a:ext>
            </a:extLst>
          </p:cNvPr>
          <p:cNvSpPr/>
          <p:nvPr/>
        </p:nvSpPr>
        <p:spPr>
          <a:xfrm>
            <a:off x="-1445711" y="745235"/>
            <a:ext cx="697635" cy="697635"/>
          </a:xfrm>
          <a:prstGeom prst="ellipse">
            <a:avLst/>
          </a:prstGeom>
          <a:solidFill>
            <a:srgbClr val="619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9064197-663A-7B4C-B528-4178E95E9011}"/>
              </a:ext>
            </a:extLst>
          </p:cNvPr>
          <p:cNvSpPr/>
          <p:nvPr/>
        </p:nvSpPr>
        <p:spPr>
          <a:xfrm>
            <a:off x="-1440289" y="980886"/>
            <a:ext cx="697635" cy="697635"/>
          </a:xfrm>
          <a:prstGeom prst="ellipse">
            <a:avLst/>
          </a:prstGeom>
          <a:solidFill>
            <a:srgbClr val="9EB8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C6CF702-AF74-C743-9B9F-F65B32DA98BB}"/>
              </a:ext>
            </a:extLst>
          </p:cNvPr>
          <p:cNvSpPr/>
          <p:nvPr/>
        </p:nvSpPr>
        <p:spPr>
          <a:xfrm>
            <a:off x="0" y="-10698"/>
            <a:ext cx="12192000" cy="6858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A3364B2-2065-4744-9963-AA50442579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039" y="-26218"/>
            <a:ext cx="719340" cy="719340"/>
          </a:xfrm>
          <a:prstGeom prst="rect">
            <a:avLst/>
          </a:prstGeom>
        </p:spPr>
      </p:pic>
      <p:sp>
        <p:nvSpPr>
          <p:cNvPr id="15" name="Title 1">
            <a:extLst>
              <a:ext uri="{FF2B5EF4-FFF2-40B4-BE49-F238E27FC236}">
                <a16:creationId xmlns:a16="http://schemas.microsoft.com/office/drawing/2014/main" id="{073DC2B1-2C72-E83E-03E4-9A3B743F5104}"/>
              </a:ext>
            </a:extLst>
          </p:cNvPr>
          <p:cNvSpPr txBox="1">
            <a:spLocks/>
          </p:cNvSpPr>
          <p:nvPr/>
        </p:nvSpPr>
        <p:spPr>
          <a:xfrm>
            <a:off x="607759" y="73846"/>
            <a:ext cx="9078562" cy="5870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chemeClr val="bg1"/>
                </a:solidFill>
                <a:latin typeface="Franklin Gothic Book" panose="020B0503020102020204" pitchFamily="34" charset="0"/>
                <a:ea typeface="Bodoni Ornaments" pitchFamily="2" charset="0"/>
                <a:cs typeface="Futura Medium" panose="020B0602020204020303" pitchFamily="34" charset="-79"/>
              </a:rPr>
              <a:t>Heat and Air Quality Resilience Project</a:t>
            </a:r>
          </a:p>
        </p:txBody>
      </p:sp>
      <p:graphicFrame>
        <p:nvGraphicFramePr>
          <p:cNvPr id="2" name="Table 2">
            <a:extLst>
              <a:ext uri="{FF2B5EF4-FFF2-40B4-BE49-F238E27FC236}">
                <a16:creationId xmlns:a16="http://schemas.microsoft.com/office/drawing/2014/main" id="{1E961B76-2927-29BC-42E1-B4C0B7D8CDA7}"/>
              </a:ext>
            </a:extLst>
          </p:cNvPr>
          <p:cNvGraphicFramePr>
            <a:graphicFrameLocks noGrp="1"/>
          </p:cNvGraphicFramePr>
          <p:nvPr>
            <p:extLst>
              <p:ext uri="{D42A27DB-BD31-4B8C-83A1-F6EECF244321}">
                <p14:modId xmlns:p14="http://schemas.microsoft.com/office/powerpoint/2010/main" val="1237603511"/>
              </p:ext>
            </p:extLst>
          </p:nvPr>
        </p:nvGraphicFramePr>
        <p:xfrm>
          <a:off x="1" y="712863"/>
          <a:ext cx="12191999" cy="6145139"/>
        </p:xfrm>
        <a:graphic>
          <a:graphicData uri="http://schemas.openxmlformats.org/drawingml/2006/table">
            <a:tbl>
              <a:tblPr firstRow="1" bandRow="1">
                <a:tableStyleId>{5C22544A-7EE6-4342-B048-85BDC9FD1C3A}</a:tableStyleId>
              </a:tblPr>
              <a:tblGrid>
                <a:gridCol w="3038474">
                  <a:extLst>
                    <a:ext uri="{9D8B030D-6E8A-4147-A177-3AD203B41FA5}">
                      <a16:colId xmlns:a16="http://schemas.microsoft.com/office/drawing/2014/main" val="4280844698"/>
                    </a:ext>
                  </a:extLst>
                </a:gridCol>
                <a:gridCol w="9153525">
                  <a:extLst>
                    <a:ext uri="{9D8B030D-6E8A-4147-A177-3AD203B41FA5}">
                      <a16:colId xmlns:a16="http://schemas.microsoft.com/office/drawing/2014/main" val="3965448855"/>
                    </a:ext>
                  </a:extLst>
                </a:gridCol>
              </a:tblGrid>
              <a:tr h="534584">
                <a:tc>
                  <a:txBody>
                    <a:bodyPr/>
                    <a:lstStyle/>
                    <a:p>
                      <a:pPr algn="ctr"/>
                      <a:r>
                        <a:rPr lang="en-US" sz="2500" b="1" dirty="0">
                          <a:solidFill>
                            <a:schemeClr val="tx1"/>
                          </a:solidFill>
                          <a:latin typeface="Libre Franklin" pitchFamily="2" charset="0"/>
                        </a:rPr>
                        <a:t>Strategy Status</a:t>
                      </a:r>
                    </a:p>
                  </a:txBody>
                  <a:tcPr marL="128816" marR="128816" marT="64408" marB="64408">
                    <a:solidFill>
                      <a:srgbClr val="97D2FF"/>
                    </a:solidFill>
                  </a:tcPr>
                </a:tc>
                <a:tc>
                  <a:txBody>
                    <a:bodyPr/>
                    <a:lstStyle/>
                    <a:p>
                      <a:r>
                        <a:rPr lang="en-US" sz="2500" b="1" dirty="0">
                          <a:solidFill>
                            <a:schemeClr val="tx1"/>
                          </a:solidFill>
                          <a:latin typeface="Libre Franklin" pitchFamily="2" charset="0"/>
                        </a:rPr>
                        <a:t>Possible HAQR Role(s)</a:t>
                      </a:r>
                    </a:p>
                  </a:txBody>
                  <a:tcPr marL="128816" marR="128816" marT="64408" marB="64408">
                    <a:solidFill>
                      <a:srgbClr val="97D2FF"/>
                    </a:solidFill>
                  </a:tcPr>
                </a:tc>
                <a:extLst>
                  <a:ext uri="{0D108BD9-81ED-4DB2-BD59-A6C34878D82A}">
                    <a16:rowId xmlns:a16="http://schemas.microsoft.com/office/drawing/2014/main" val="3582923589"/>
                  </a:ext>
                </a:extLst>
              </a:tr>
              <a:tr h="1122111">
                <a:tc>
                  <a:txBody>
                    <a:bodyPr/>
                    <a:lstStyle/>
                    <a:p>
                      <a:pPr algn="ctr"/>
                      <a:r>
                        <a:rPr lang="en-US" sz="2000" b="1" dirty="0">
                          <a:latin typeface="Libre Franklin" pitchFamily="2" charset="0"/>
                        </a:rPr>
                        <a:t>Ongoing</a:t>
                      </a:r>
                    </a:p>
                  </a:txBody>
                  <a:tcPr marL="128816" marR="128816" marT="64408" marB="64408" anchor="ctr">
                    <a:solidFill>
                      <a:schemeClr val="bg1">
                        <a:lumMod val="85000"/>
                      </a:schemeClr>
                    </a:solidFill>
                  </a:tcPr>
                </a:tc>
                <a:tc>
                  <a:txBody>
                    <a:bodyPr/>
                    <a:lstStyle/>
                    <a:p>
                      <a:pPr marL="342900" indent="-342900">
                        <a:buFont typeface="Arial" panose="020B0604020202020204" pitchFamily="34" charset="0"/>
                        <a:buChar char="•"/>
                      </a:pPr>
                      <a:r>
                        <a:rPr lang="en-US" sz="2000" dirty="0">
                          <a:latin typeface="Libre Franklin" pitchFamily="2" charset="0"/>
                        </a:rPr>
                        <a:t>Evaluation</a:t>
                      </a:r>
                    </a:p>
                    <a:p>
                      <a:pPr marL="342900" indent="-342900">
                        <a:buFont typeface="Arial" panose="020B0604020202020204" pitchFamily="34" charset="0"/>
                        <a:buChar char="•"/>
                      </a:pPr>
                      <a:r>
                        <a:rPr lang="en-US" sz="2000" dirty="0">
                          <a:latin typeface="Libre Franklin" pitchFamily="2" charset="0"/>
                        </a:rPr>
                        <a:t>Technical Assistance</a:t>
                      </a:r>
                    </a:p>
                  </a:txBody>
                  <a:tcPr marL="128816" marR="128816" marT="64408" marB="64408" anchor="ctr">
                    <a:solidFill>
                      <a:schemeClr val="bg1">
                        <a:lumMod val="85000"/>
                      </a:schemeClr>
                    </a:solidFill>
                  </a:tcPr>
                </a:tc>
                <a:extLst>
                  <a:ext uri="{0D108BD9-81ED-4DB2-BD59-A6C34878D82A}">
                    <a16:rowId xmlns:a16="http://schemas.microsoft.com/office/drawing/2014/main" val="3120686294"/>
                  </a:ext>
                </a:extLst>
              </a:tr>
              <a:tr h="1122111">
                <a:tc>
                  <a:txBody>
                    <a:bodyPr/>
                    <a:lstStyle/>
                    <a:p>
                      <a:pPr algn="ctr"/>
                      <a:r>
                        <a:rPr lang="en-US" sz="2000" b="1" dirty="0">
                          <a:latin typeface="Libre Franklin" pitchFamily="2" charset="0"/>
                        </a:rPr>
                        <a:t>Planned</a:t>
                      </a:r>
                    </a:p>
                  </a:txBody>
                  <a:tcPr marL="128816" marR="128816" marT="64408" marB="64408" anchor="ctr">
                    <a:solidFill>
                      <a:schemeClr val="bg1">
                        <a:lumMod val="85000"/>
                      </a:schemeClr>
                    </a:solidFill>
                  </a:tcPr>
                </a:tc>
                <a:tc>
                  <a:txBody>
                    <a:bodyPr/>
                    <a:lstStyle/>
                    <a:p>
                      <a:pPr marL="342900" indent="-342900">
                        <a:buFont typeface="Arial" panose="020B0604020202020204" pitchFamily="34" charset="0"/>
                        <a:buChar char="•"/>
                      </a:pPr>
                      <a:r>
                        <a:rPr lang="en-US" sz="2000" dirty="0">
                          <a:latin typeface="Libre Franklin" pitchFamily="2" charset="0"/>
                        </a:rPr>
                        <a:t>Facilitation</a:t>
                      </a:r>
                    </a:p>
                    <a:p>
                      <a:pPr marL="342900" indent="-342900">
                        <a:buFont typeface="Arial" panose="020B0604020202020204" pitchFamily="34" charset="0"/>
                        <a:buChar char="•"/>
                      </a:pPr>
                      <a:r>
                        <a:rPr lang="en-US" sz="2000" dirty="0">
                          <a:latin typeface="Libre Franklin" pitchFamily="2" charset="0"/>
                        </a:rPr>
                        <a:t>Technical Assistance</a:t>
                      </a:r>
                    </a:p>
                  </a:txBody>
                  <a:tcPr marL="128816" marR="128816" marT="64408" marB="64408" anchor="ctr">
                    <a:solidFill>
                      <a:schemeClr val="bg1">
                        <a:lumMod val="85000"/>
                      </a:schemeClr>
                    </a:solidFill>
                  </a:tcPr>
                </a:tc>
                <a:extLst>
                  <a:ext uri="{0D108BD9-81ED-4DB2-BD59-A6C34878D82A}">
                    <a16:rowId xmlns:a16="http://schemas.microsoft.com/office/drawing/2014/main" val="3950757332"/>
                  </a:ext>
                </a:extLst>
              </a:tr>
              <a:tr h="1122111">
                <a:tc>
                  <a:txBody>
                    <a:bodyPr/>
                    <a:lstStyle/>
                    <a:p>
                      <a:pPr algn="ctr"/>
                      <a:r>
                        <a:rPr lang="en-US" sz="2000" b="1" dirty="0">
                          <a:latin typeface="Libre Franklin" pitchFamily="2" charset="0"/>
                        </a:rPr>
                        <a:t>Needs Resourcing</a:t>
                      </a:r>
                    </a:p>
                  </a:txBody>
                  <a:tcPr marL="128816" marR="128816" marT="64408" marB="64408" anchor="ctr">
                    <a:solidFill>
                      <a:schemeClr val="bg1">
                        <a:lumMod val="85000"/>
                      </a:schemeClr>
                    </a:solidFill>
                  </a:tcPr>
                </a:tc>
                <a:tc>
                  <a:txBody>
                    <a:bodyPr/>
                    <a:lstStyle/>
                    <a:p>
                      <a:pPr marL="342900" indent="-342900">
                        <a:buFont typeface="Arial" panose="020B0604020202020204" pitchFamily="34" charset="0"/>
                        <a:buChar char="•"/>
                      </a:pPr>
                      <a:r>
                        <a:rPr lang="en-US" sz="2000" dirty="0">
                          <a:latin typeface="Libre Franklin" pitchFamily="2" charset="0"/>
                        </a:rPr>
                        <a:t>Grant Tracking</a:t>
                      </a:r>
                    </a:p>
                    <a:p>
                      <a:pPr marL="342900" indent="-342900">
                        <a:buFont typeface="Arial" panose="020B0604020202020204" pitchFamily="34" charset="0"/>
                        <a:buChar char="•"/>
                      </a:pPr>
                      <a:r>
                        <a:rPr lang="en-US" sz="2000" dirty="0">
                          <a:latin typeface="Libre Franklin" pitchFamily="2" charset="0"/>
                        </a:rPr>
                        <a:t>Advocacy</a:t>
                      </a:r>
                    </a:p>
                  </a:txBody>
                  <a:tcPr marL="128816" marR="128816" marT="64408" marB="64408" anchor="ctr">
                    <a:solidFill>
                      <a:schemeClr val="bg1">
                        <a:lumMod val="85000"/>
                      </a:schemeClr>
                    </a:solidFill>
                  </a:tcPr>
                </a:tc>
                <a:extLst>
                  <a:ext uri="{0D108BD9-81ED-4DB2-BD59-A6C34878D82A}">
                    <a16:rowId xmlns:a16="http://schemas.microsoft.com/office/drawing/2014/main" val="1520337715"/>
                  </a:ext>
                </a:extLst>
              </a:tr>
              <a:tr h="1122111">
                <a:tc>
                  <a:txBody>
                    <a:bodyPr/>
                    <a:lstStyle/>
                    <a:p>
                      <a:pPr algn="ctr"/>
                      <a:r>
                        <a:rPr lang="en-US" sz="2000" b="1" dirty="0">
                          <a:latin typeface="Libre Franklin" pitchFamily="2" charset="0"/>
                        </a:rPr>
                        <a:t>Needs Further Planning</a:t>
                      </a:r>
                    </a:p>
                  </a:txBody>
                  <a:tcPr marL="128816" marR="128816" marT="64408" marB="64408" anchor="ctr">
                    <a:solidFill>
                      <a:schemeClr val="bg1">
                        <a:lumMod val="85000"/>
                      </a:schemeClr>
                    </a:solidFill>
                  </a:tcPr>
                </a:tc>
                <a:tc>
                  <a:txBody>
                    <a:bodyPr/>
                    <a:lstStyle/>
                    <a:p>
                      <a:pPr marL="342900" indent="-342900">
                        <a:buFont typeface="Arial" panose="020B0604020202020204" pitchFamily="34" charset="0"/>
                        <a:buChar char="•"/>
                      </a:pPr>
                      <a:r>
                        <a:rPr lang="en-US" sz="2000" dirty="0">
                          <a:latin typeface="Libre Franklin" pitchFamily="2" charset="0"/>
                        </a:rPr>
                        <a:t>Research and Data Analysis</a:t>
                      </a:r>
                    </a:p>
                  </a:txBody>
                  <a:tcPr marL="128816" marR="128816" marT="64408" marB="64408" anchor="ctr">
                    <a:solidFill>
                      <a:schemeClr val="bg1">
                        <a:lumMod val="85000"/>
                      </a:schemeClr>
                    </a:solidFill>
                  </a:tcPr>
                </a:tc>
                <a:extLst>
                  <a:ext uri="{0D108BD9-81ED-4DB2-BD59-A6C34878D82A}">
                    <a16:rowId xmlns:a16="http://schemas.microsoft.com/office/drawing/2014/main" val="1364187256"/>
                  </a:ext>
                </a:extLst>
              </a:tr>
              <a:tr h="1122111">
                <a:tc>
                  <a:txBody>
                    <a:bodyPr/>
                    <a:lstStyle/>
                    <a:p>
                      <a:pPr algn="ctr"/>
                      <a:r>
                        <a:rPr lang="en-US" sz="2000" b="1" dirty="0">
                          <a:latin typeface="Libre Franklin" pitchFamily="2" charset="0"/>
                        </a:rPr>
                        <a:t>All Strategies</a:t>
                      </a:r>
                    </a:p>
                  </a:txBody>
                  <a:tcPr marL="128816" marR="128816" marT="64408" marB="64408" anchor="ctr">
                    <a:solidFill>
                      <a:schemeClr val="bg1">
                        <a:lumMod val="85000"/>
                      </a:schemeClr>
                    </a:solidFill>
                  </a:tcPr>
                </a:tc>
                <a:tc>
                  <a:txBody>
                    <a:bodyPr/>
                    <a:lstStyle/>
                    <a:p>
                      <a:pPr marL="342900" indent="-342900">
                        <a:buFont typeface="Arial" panose="020B0604020202020204" pitchFamily="34" charset="0"/>
                        <a:buChar char="•"/>
                      </a:pPr>
                      <a:r>
                        <a:rPr lang="en-US" sz="2000" dirty="0">
                          <a:latin typeface="Libre Franklin" pitchFamily="2" charset="0"/>
                        </a:rPr>
                        <a:t>Coordinating Community Involvement / Feedback</a:t>
                      </a:r>
                    </a:p>
                    <a:p>
                      <a:pPr marL="342900" indent="-342900">
                        <a:buFont typeface="Arial" panose="020B0604020202020204" pitchFamily="34" charset="0"/>
                        <a:buChar char="•"/>
                      </a:pPr>
                      <a:r>
                        <a:rPr lang="en-US" sz="2000" dirty="0">
                          <a:latin typeface="Libre Franklin" pitchFamily="2" charset="0"/>
                        </a:rPr>
                        <a:t>Progress Tracking</a:t>
                      </a:r>
                    </a:p>
                  </a:txBody>
                  <a:tcPr marL="128816" marR="128816" marT="64408" marB="64408" anchor="ctr">
                    <a:solidFill>
                      <a:schemeClr val="bg1">
                        <a:lumMod val="85000"/>
                      </a:schemeClr>
                    </a:solidFill>
                  </a:tcPr>
                </a:tc>
                <a:extLst>
                  <a:ext uri="{0D108BD9-81ED-4DB2-BD59-A6C34878D82A}">
                    <a16:rowId xmlns:a16="http://schemas.microsoft.com/office/drawing/2014/main" val="2095996736"/>
                  </a:ext>
                </a:extLst>
              </a:tr>
            </a:tbl>
          </a:graphicData>
        </a:graphic>
      </p:graphicFrame>
    </p:spTree>
    <p:extLst>
      <p:ext uri="{BB962C8B-B14F-4D97-AF65-F5344CB8AC3E}">
        <p14:creationId xmlns:p14="http://schemas.microsoft.com/office/powerpoint/2010/main" val="30615672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DA1BA214-9806-D84B-9C6B-0B9DDEDDB70D}"/>
              </a:ext>
            </a:extLst>
          </p:cNvPr>
          <p:cNvSpPr/>
          <p:nvPr/>
        </p:nvSpPr>
        <p:spPr>
          <a:xfrm>
            <a:off x="-807371" y="745236"/>
            <a:ext cx="697635" cy="697635"/>
          </a:xfrm>
          <a:prstGeom prst="ellipse">
            <a:avLst/>
          </a:prstGeom>
          <a:solidFill>
            <a:srgbClr val="D63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069988C-09CF-F548-AD64-ECE2C66F3F04}"/>
              </a:ext>
            </a:extLst>
          </p:cNvPr>
          <p:cNvSpPr/>
          <p:nvPr/>
        </p:nvSpPr>
        <p:spPr>
          <a:xfrm>
            <a:off x="-1445711" y="745235"/>
            <a:ext cx="697635" cy="697635"/>
          </a:xfrm>
          <a:prstGeom prst="ellipse">
            <a:avLst/>
          </a:prstGeom>
          <a:solidFill>
            <a:srgbClr val="619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9064197-663A-7B4C-B528-4178E95E9011}"/>
              </a:ext>
            </a:extLst>
          </p:cNvPr>
          <p:cNvSpPr/>
          <p:nvPr/>
        </p:nvSpPr>
        <p:spPr>
          <a:xfrm>
            <a:off x="-1156189" y="1109072"/>
            <a:ext cx="697635" cy="697635"/>
          </a:xfrm>
          <a:prstGeom prst="ellipse">
            <a:avLst/>
          </a:prstGeom>
          <a:solidFill>
            <a:srgbClr val="9EB8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C6CF702-AF74-C743-9B9F-F65B32DA98BB}"/>
              </a:ext>
            </a:extLst>
          </p:cNvPr>
          <p:cNvSpPr/>
          <p:nvPr/>
        </p:nvSpPr>
        <p:spPr>
          <a:xfrm>
            <a:off x="0" y="-10698"/>
            <a:ext cx="12192000" cy="6858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A3364B2-2065-4744-9963-AA50442579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039" y="-26218"/>
            <a:ext cx="719340" cy="719340"/>
          </a:xfrm>
          <a:prstGeom prst="rect">
            <a:avLst/>
          </a:prstGeom>
        </p:spPr>
      </p:pic>
      <p:sp>
        <p:nvSpPr>
          <p:cNvPr id="15" name="Title 1">
            <a:extLst>
              <a:ext uri="{FF2B5EF4-FFF2-40B4-BE49-F238E27FC236}">
                <a16:creationId xmlns:a16="http://schemas.microsoft.com/office/drawing/2014/main" id="{073DC2B1-2C72-E83E-03E4-9A3B743F5104}"/>
              </a:ext>
            </a:extLst>
          </p:cNvPr>
          <p:cNvSpPr txBox="1">
            <a:spLocks/>
          </p:cNvSpPr>
          <p:nvPr/>
        </p:nvSpPr>
        <p:spPr>
          <a:xfrm>
            <a:off x="607759" y="73846"/>
            <a:ext cx="9078562" cy="5870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Franklin Gothic Book" panose="020B0503020102020204" pitchFamily="34" charset="0"/>
                <a:ea typeface="Bodoni Ornaments" pitchFamily="2" charset="0"/>
                <a:cs typeface="Futura Medium" panose="020B0602020204020303" pitchFamily="34" charset="-79"/>
              </a:rPr>
              <a:t>Heat and Air Quality Resilience Project</a:t>
            </a:r>
          </a:p>
        </p:txBody>
      </p:sp>
      <p:grpSp>
        <p:nvGrpSpPr>
          <p:cNvPr id="22" name="Group 21">
            <a:extLst>
              <a:ext uri="{FF2B5EF4-FFF2-40B4-BE49-F238E27FC236}">
                <a16:creationId xmlns:a16="http://schemas.microsoft.com/office/drawing/2014/main" id="{005A697A-9042-4275-A561-9BEE9AF12449}"/>
              </a:ext>
            </a:extLst>
          </p:cNvPr>
          <p:cNvGrpSpPr/>
          <p:nvPr/>
        </p:nvGrpSpPr>
        <p:grpSpPr>
          <a:xfrm>
            <a:off x="2096019" y="1785451"/>
            <a:ext cx="3427515" cy="3764280"/>
            <a:chOff x="218249" y="1776324"/>
            <a:chExt cx="3427515" cy="3764280"/>
          </a:xfrm>
        </p:grpSpPr>
        <p:sp>
          <p:nvSpPr>
            <p:cNvPr id="41" name="Rectangle 40">
              <a:extLst>
                <a:ext uri="{FF2B5EF4-FFF2-40B4-BE49-F238E27FC236}">
                  <a16:creationId xmlns:a16="http://schemas.microsoft.com/office/drawing/2014/main" id="{3F78FB1E-B7D2-19B0-BC99-60AE01F062D6}"/>
                </a:ext>
              </a:extLst>
            </p:cNvPr>
            <p:cNvSpPr/>
            <p:nvPr/>
          </p:nvSpPr>
          <p:spPr>
            <a:xfrm>
              <a:off x="218249" y="1806707"/>
              <a:ext cx="3427515" cy="3733897"/>
            </a:xfrm>
            <a:prstGeom prst="rect">
              <a:avLst/>
            </a:prstGeom>
            <a:solidFill>
              <a:srgbClr val="005E84"/>
            </a:solidFill>
            <a:ln>
              <a:solidFill>
                <a:srgbClr val="005E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2">
              <a:extLst>
                <a:ext uri="{FF2B5EF4-FFF2-40B4-BE49-F238E27FC236}">
                  <a16:creationId xmlns:a16="http://schemas.microsoft.com/office/drawing/2014/main" id="{B0A48B5B-0CF8-4B7A-714D-DD1B95F547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931" r="2719" b="67014"/>
            <a:stretch/>
          </p:blipFill>
          <p:spPr bwMode="auto">
            <a:xfrm>
              <a:off x="256707" y="2916751"/>
              <a:ext cx="3350597" cy="188752"/>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4DA651E2-A81B-B217-4522-04EE540CF7B8}"/>
                </a:ext>
              </a:extLst>
            </p:cNvPr>
            <p:cNvSpPr txBox="1"/>
            <p:nvPr/>
          </p:nvSpPr>
          <p:spPr>
            <a:xfrm>
              <a:off x="1034868" y="1776324"/>
              <a:ext cx="1820458" cy="369332"/>
            </a:xfrm>
            <a:prstGeom prst="rect">
              <a:avLst/>
            </a:prstGeom>
            <a:noFill/>
          </p:spPr>
          <p:txBody>
            <a:bodyPr wrap="square" rtlCol="0">
              <a:spAutoFit/>
            </a:bodyPr>
            <a:lstStyle/>
            <a:p>
              <a:pPr algn="ctr"/>
              <a:r>
                <a:rPr lang="en-US" b="1" dirty="0">
                  <a:solidFill>
                    <a:srgbClr val="E6902C"/>
                  </a:solidFill>
                  <a:latin typeface="Libre Franklin" pitchFamily="2" charset="0"/>
                </a:rPr>
                <a:t>Oversight</a:t>
              </a:r>
            </a:p>
          </p:txBody>
        </p:sp>
        <p:pic>
          <p:nvPicPr>
            <p:cNvPr id="50" name="Picture 49">
              <a:extLst>
                <a:ext uri="{FF2B5EF4-FFF2-40B4-BE49-F238E27FC236}">
                  <a16:creationId xmlns:a16="http://schemas.microsoft.com/office/drawing/2014/main" id="{3733D186-3A7C-C67E-6716-57DC0873E88C}"/>
                </a:ext>
              </a:extLst>
            </p:cNvPr>
            <p:cNvPicPr>
              <a:picLocks noChangeAspect="1"/>
            </p:cNvPicPr>
            <p:nvPr/>
          </p:nvPicPr>
          <p:blipFill>
            <a:blip r:embed="rId5"/>
            <a:stretch>
              <a:fillRect/>
            </a:stretch>
          </p:blipFill>
          <p:spPr>
            <a:xfrm>
              <a:off x="2707878" y="2317871"/>
              <a:ext cx="937886" cy="468943"/>
            </a:xfrm>
            <a:prstGeom prst="rect">
              <a:avLst/>
            </a:prstGeom>
          </p:spPr>
        </p:pic>
        <p:pic>
          <p:nvPicPr>
            <p:cNvPr id="51" name="Picture 50">
              <a:extLst>
                <a:ext uri="{FF2B5EF4-FFF2-40B4-BE49-F238E27FC236}">
                  <a16:creationId xmlns:a16="http://schemas.microsoft.com/office/drawing/2014/main" id="{B9256EFF-3878-612D-16BD-147F2B68E46F}"/>
                </a:ext>
              </a:extLst>
            </p:cNvPr>
            <p:cNvPicPr>
              <a:picLocks noChangeAspect="1"/>
            </p:cNvPicPr>
            <p:nvPr/>
          </p:nvPicPr>
          <p:blipFill rotWithShape="1">
            <a:blip r:embed="rId6"/>
            <a:srcRect l="26862" t="808" r="28966" b="36818"/>
            <a:stretch/>
          </p:blipFill>
          <p:spPr>
            <a:xfrm>
              <a:off x="347454" y="2218219"/>
              <a:ext cx="648096" cy="645212"/>
            </a:xfrm>
            <a:prstGeom prst="rect">
              <a:avLst/>
            </a:prstGeom>
            <a:solidFill>
              <a:schemeClr val="bg1"/>
            </a:solidFill>
          </p:spPr>
        </p:pic>
        <p:pic>
          <p:nvPicPr>
            <p:cNvPr id="52" name="Picture 51">
              <a:extLst>
                <a:ext uri="{FF2B5EF4-FFF2-40B4-BE49-F238E27FC236}">
                  <a16:creationId xmlns:a16="http://schemas.microsoft.com/office/drawing/2014/main" id="{BF7EE6EC-1F60-F0BF-1CAA-5FBBA595FF92}"/>
                </a:ext>
              </a:extLst>
            </p:cNvPr>
            <p:cNvPicPr>
              <a:picLocks noChangeAspect="1"/>
            </p:cNvPicPr>
            <p:nvPr/>
          </p:nvPicPr>
          <p:blipFill>
            <a:blip r:embed="rId7"/>
            <a:stretch>
              <a:fillRect/>
            </a:stretch>
          </p:blipFill>
          <p:spPr>
            <a:xfrm>
              <a:off x="1091607" y="2128815"/>
              <a:ext cx="824020" cy="824020"/>
            </a:xfrm>
            <a:prstGeom prst="rect">
              <a:avLst/>
            </a:prstGeom>
          </p:spPr>
        </p:pic>
        <p:pic>
          <p:nvPicPr>
            <p:cNvPr id="53" name="Picture 52">
              <a:extLst>
                <a:ext uri="{FF2B5EF4-FFF2-40B4-BE49-F238E27FC236}">
                  <a16:creationId xmlns:a16="http://schemas.microsoft.com/office/drawing/2014/main" id="{52D02DF1-1541-DA31-F868-4DD4330B0583}"/>
                </a:ext>
              </a:extLst>
            </p:cNvPr>
            <p:cNvPicPr>
              <a:picLocks noChangeAspect="1"/>
            </p:cNvPicPr>
            <p:nvPr/>
          </p:nvPicPr>
          <p:blipFill>
            <a:blip r:embed="rId8"/>
            <a:stretch>
              <a:fillRect/>
            </a:stretch>
          </p:blipFill>
          <p:spPr>
            <a:xfrm>
              <a:off x="1972366" y="2191645"/>
              <a:ext cx="698360" cy="698360"/>
            </a:xfrm>
            <a:prstGeom prst="rect">
              <a:avLst/>
            </a:prstGeom>
          </p:spPr>
        </p:pic>
        <p:sp>
          <p:nvSpPr>
            <p:cNvPr id="54" name="TextBox 53">
              <a:extLst>
                <a:ext uri="{FF2B5EF4-FFF2-40B4-BE49-F238E27FC236}">
                  <a16:creationId xmlns:a16="http://schemas.microsoft.com/office/drawing/2014/main" id="{3B83AC08-53DE-ABAD-1D87-F1C794C92391}"/>
                </a:ext>
              </a:extLst>
            </p:cNvPr>
            <p:cNvSpPr txBox="1"/>
            <p:nvPr/>
          </p:nvSpPr>
          <p:spPr>
            <a:xfrm>
              <a:off x="1091607" y="3144547"/>
              <a:ext cx="1820458" cy="584775"/>
            </a:xfrm>
            <a:prstGeom prst="rect">
              <a:avLst/>
            </a:prstGeom>
            <a:noFill/>
          </p:spPr>
          <p:txBody>
            <a:bodyPr wrap="square" rtlCol="0">
              <a:spAutoFit/>
            </a:bodyPr>
            <a:lstStyle/>
            <a:p>
              <a:pPr algn="ctr"/>
              <a:r>
                <a:rPr lang="en-US" sz="1600" b="1" dirty="0">
                  <a:solidFill>
                    <a:srgbClr val="E6902C"/>
                  </a:solidFill>
                  <a:latin typeface="Libre Franklin" pitchFamily="2" charset="0"/>
                </a:rPr>
                <a:t>Program Management</a:t>
              </a:r>
            </a:p>
          </p:txBody>
        </p:sp>
        <p:sp>
          <p:nvSpPr>
            <p:cNvPr id="56" name="TextBox 55">
              <a:extLst>
                <a:ext uri="{FF2B5EF4-FFF2-40B4-BE49-F238E27FC236}">
                  <a16:creationId xmlns:a16="http://schemas.microsoft.com/office/drawing/2014/main" id="{DFA2B977-30D5-FDA9-9F0C-5C4F82337E95}"/>
                </a:ext>
              </a:extLst>
            </p:cNvPr>
            <p:cNvSpPr txBox="1"/>
            <p:nvPr/>
          </p:nvSpPr>
          <p:spPr>
            <a:xfrm>
              <a:off x="354150" y="3795254"/>
              <a:ext cx="3181893" cy="646331"/>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chemeClr val="bg1">
                      <a:lumMod val="85000"/>
                    </a:schemeClr>
                  </a:solidFill>
                  <a:latin typeface="Libre Franklin" pitchFamily="2" charset="0"/>
                </a:rPr>
                <a:t>Matt Wolff, SFDPH</a:t>
              </a:r>
            </a:p>
            <a:p>
              <a:pPr marL="285750" indent="-285750">
                <a:buFont typeface="Arial" panose="020B0604020202020204" pitchFamily="34" charset="0"/>
                <a:buChar char="•"/>
              </a:pPr>
              <a:r>
                <a:rPr lang="en-US" b="1" dirty="0">
                  <a:solidFill>
                    <a:schemeClr val="bg1">
                      <a:lumMod val="85000"/>
                    </a:schemeClr>
                  </a:solidFill>
                  <a:latin typeface="Libre Franklin" pitchFamily="2" charset="0"/>
                </a:rPr>
                <a:t>Alex Morrison, ORCP</a:t>
              </a:r>
            </a:p>
          </p:txBody>
        </p:sp>
      </p:grpSp>
      <p:sp>
        <p:nvSpPr>
          <p:cNvPr id="57" name="TextBox 56">
            <a:extLst>
              <a:ext uri="{FF2B5EF4-FFF2-40B4-BE49-F238E27FC236}">
                <a16:creationId xmlns:a16="http://schemas.microsoft.com/office/drawing/2014/main" id="{C07431A5-7863-98D9-1E60-2B74C442E43D}"/>
              </a:ext>
            </a:extLst>
          </p:cNvPr>
          <p:cNvSpPr txBox="1"/>
          <p:nvPr/>
        </p:nvSpPr>
        <p:spPr>
          <a:xfrm>
            <a:off x="82039" y="832442"/>
            <a:ext cx="3759362" cy="523220"/>
          </a:xfrm>
          <a:prstGeom prst="rect">
            <a:avLst/>
          </a:prstGeom>
          <a:solidFill>
            <a:srgbClr val="97D2FF"/>
          </a:solidFill>
        </p:spPr>
        <p:txBody>
          <a:bodyPr wrap="none" rtlCol="0">
            <a:spAutoFit/>
          </a:bodyPr>
          <a:lstStyle/>
          <a:p>
            <a:r>
              <a:rPr lang="en-US" sz="2800" dirty="0">
                <a:solidFill>
                  <a:srgbClr val="FF0000"/>
                </a:solidFill>
                <a:latin typeface="Libre Franklin" pitchFamily="2" charset="0"/>
              </a:rPr>
              <a:t>New</a:t>
            </a:r>
            <a:r>
              <a:rPr lang="en-US" sz="2800" dirty="0">
                <a:latin typeface="Libre Franklin" pitchFamily="2" charset="0"/>
              </a:rPr>
              <a:t> HAQR Structure</a:t>
            </a:r>
          </a:p>
        </p:txBody>
      </p:sp>
      <p:grpSp>
        <p:nvGrpSpPr>
          <p:cNvPr id="23" name="Group 22">
            <a:extLst>
              <a:ext uri="{FF2B5EF4-FFF2-40B4-BE49-F238E27FC236}">
                <a16:creationId xmlns:a16="http://schemas.microsoft.com/office/drawing/2014/main" id="{E90BAE0C-A9D1-4C96-9E52-F27A21A357EB}"/>
              </a:ext>
            </a:extLst>
          </p:cNvPr>
          <p:cNvGrpSpPr/>
          <p:nvPr/>
        </p:nvGrpSpPr>
        <p:grpSpPr>
          <a:xfrm>
            <a:off x="6661755" y="1827963"/>
            <a:ext cx="3503999" cy="3721768"/>
            <a:chOff x="5397586" y="1868438"/>
            <a:chExt cx="3503999" cy="3721768"/>
          </a:xfrm>
        </p:grpSpPr>
        <p:grpSp>
          <p:nvGrpSpPr>
            <p:cNvPr id="21" name="Group 20">
              <a:extLst>
                <a:ext uri="{FF2B5EF4-FFF2-40B4-BE49-F238E27FC236}">
                  <a16:creationId xmlns:a16="http://schemas.microsoft.com/office/drawing/2014/main" id="{CF767EFC-05C0-4898-AFAA-1A55EB2AAC5D}"/>
                </a:ext>
              </a:extLst>
            </p:cNvPr>
            <p:cNvGrpSpPr/>
            <p:nvPr/>
          </p:nvGrpSpPr>
          <p:grpSpPr>
            <a:xfrm>
              <a:off x="5397586" y="1868438"/>
              <a:ext cx="3503999" cy="3721768"/>
              <a:chOff x="3822786" y="1818836"/>
              <a:chExt cx="3503999" cy="3721768"/>
            </a:xfrm>
          </p:grpSpPr>
          <p:sp>
            <p:nvSpPr>
              <p:cNvPr id="9" name="Rectangle 8">
                <a:extLst>
                  <a:ext uri="{FF2B5EF4-FFF2-40B4-BE49-F238E27FC236}">
                    <a16:creationId xmlns:a16="http://schemas.microsoft.com/office/drawing/2014/main" id="{E5A483C4-8307-F000-FFED-A701397F39C8}"/>
                  </a:ext>
                </a:extLst>
              </p:cNvPr>
              <p:cNvSpPr/>
              <p:nvPr/>
            </p:nvSpPr>
            <p:spPr>
              <a:xfrm>
                <a:off x="3822786" y="1818836"/>
                <a:ext cx="3424989" cy="3721768"/>
              </a:xfrm>
              <a:prstGeom prst="rect">
                <a:avLst/>
              </a:prstGeom>
              <a:solidFill>
                <a:srgbClr val="005E8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50D4B55-A0A0-48A3-A5C0-1CB77555DB71}"/>
                  </a:ext>
                </a:extLst>
              </p:cNvPr>
              <p:cNvSpPr txBox="1"/>
              <p:nvPr/>
            </p:nvSpPr>
            <p:spPr>
              <a:xfrm>
                <a:off x="4290527" y="1890623"/>
                <a:ext cx="2582375" cy="369332"/>
              </a:xfrm>
              <a:prstGeom prst="rect">
                <a:avLst/>
              </a:prstGeom>
              <a:noFill/>
            </p:spPr>
            <p:txBody>
              <a:bodyPr wrap="square" rtlCol="0">
                <a:spAutoFit/>
              </a:bodyPr>
              <a:lstStyle/>
              <a:p>
                <a:pPr algn="ctr"/>
                <a:r>
                  <a:rPr lang="en-US" b="1" dirty="0">
                    <a:solidFill>
                      <a:srgbClr val="E6902C"/>
                    </a:solidFill>
                    <a:latin typeface="Libre Franklin" pitchFamily="2" charset="0"/>
                  </a:rPr>
                  <a:t>All-Hands Meeting</a:t>
                </a:r>
              </a:p>
            </p:txBody>
          </p:sp>
          <p:sp>
            <p:nvSpPr>
              <p:cNvPr id="27" name="TextBox 26">
                <a:extLst>
                  <a:ext uri="{FF2B5EF4-FFF2-40B4-BE49-F238E27FC236}">
                    <a16:creationId xmlns:a16="http://schemas.microsoft.com/office/drawing/2014/main" id="{0F2664A8-0F41-4C1B-A288-1DC20221859A}"/>
                  </a:ext>
                </a:extLst>
              </p:cNvPr>
              <p:cNvSpPr txBox="1"/>
              <p:nvPr/>
            </p:nvSpPr>
            <p:spPr>
              <a:xfrm>
                <a:off x="3901796" y="3110293"/>
                <a:ext cx="3424989" cy="369332"/>
              </a:xfrm>
              <a:prstGeom prst="rect">
                <a:avLst/>
              </a:prstGeom>
              <a:noFill/>
            </p:spPr>
            <p:txBody>
              <a:bodyPr wrap="square" rtlCol="0">
                <a:spAutoFit/>
              </a:bodyPr>
              <a:lstStyle/>
              <a:p>
                <a:pPr algn="ctr"/>
                <a:r>
                  <a:rPr lang="en-US" b="1" dirty="0">
                    <a:solidFill>
                      <a:srgbClr val="E6902C"/>
                    </a:solidFill>
                    <a:latin typeface="Libre Franklin" pitchFamily="2" charset="0"/>
                  </a:rPr>
                  <a:t>Agency Steering Committee</a:t>
                </a:r>
              </a:p>
            </p:txBody>
          </p:sp>
          <p:pic>
            <p:nvPicPr>
              <p:cNvPr id="10" name="Picture 9">
                <a:extLst>
                  <a:ext uri="{FF2B5EF4-FFF2-40B4-BE49-F238E27FC236}">
                    <a16:creationId xmlns:a16="http://schemas.microsoft.com/office/drawing/2014/main" id="{8B8DE5AF-EB85-4A6B-A6F3-1507C01E9169}"/>
                  </a:ext>
                </a:extLst>
              </p:cNvPr>
              <p:cNvPicPr>
                <a:picLocks noChangeAspect="1"/>
              </p:cNvPicPr>
              <p:nvPr/>
            </p:nvPicPr>
            <p:blipFill rotWithShape="1">
              <a:blip r:embed="rId9">
                <a:lum bright="70000" contrast="-70000"/>
              </a:blip>
              <a:srcRect b="20856"/>
              <a:stretch/>
            </p:blipFill>
            <p:spPr>
              <a:xfrm>
                <a:off x="5134408" y="2158103"/>
                <a:ext cx="938815" cy="743011"/>
              </a:xfrm>
              <a:prstGeom prst="rect">
                <a:avLst/>
              </a:prstGeom>
            </p:spPr>
          </p:pic>
          <p:sp>
            <p:nvSpPr>
              <p:cNvPr id="32" name="TextBox 31">
                <a:extLst>
                  <a:ext uri="{FF2B5EF4-FFF2-40B4-BE49-F238E27FC236}">
                    <a16:creationId xmlns:a16="http://schemas.microsoft.com/office/drawing/2014/main" id="{7754B0A0-EA26-48FE-ACDA-1CC87C58F59F}"/>
                  </a:ext>
                </a:extLst>
              </p:cNvPr>
              <p:cNvSpPr txBox="1"/>
              <p:nvPr/>
            </p:nvSpPr>
            <p:spPr>
              <a:xfrm>
                <a:off x="4208939" y="4403223"/>
                <a:ext cx="2789751" cy="369332"/>
              </a:xfrm>
              <a:prstGeom prst="rect">
                <a:avLst/>
              </a:prstGeom>
              <a:noFill/>
            </p:spPr>
            <p:txBody>
              <a:bodyPr wrap="square" rtlCol="0">
                <a:spAutoFit/>
              </a:bodyPr>
              <a:lstStyle/>
              <a:p>
                <a:pPr algn="ctr"/>
                <a:r>
                  <a:rPr lang="en-US" b="1" dirty="0">
                    <a:solidFill>
                      <a:srgbClr val="E6902C"/>
                    </a:solidFill>
                    <a:latin typeface="Libre Franklin" pitchFamily="2" charset="0"/>
                  </a:rPr>
                  <a:t>Data and Research</a:t>
                </a:r>
              </a:p>
            </p:txBody>
          </p:sp>
          <p:pic>
            <p:nvPicPr>
              <p:cNvPr id="20" name="Picture 19">
                <a:extLst>
                  <a:ext uri="{FF2B5EF4-FFF2-40B4-BE49-F238E27FC236}">
                    <a16:creationId xmlns:a16="http://schemas.microsoft.com/office/drawing/2014/main" id="{6F1E71E4-70E3-421C-BD1B-921DB917E7FF}"/>
                  </a:ext>
                </a:extLst>
              </p:cNvPr>
              <p:cNvPicPr>
                <a:picLocks noChangeAspect="1"/>
              </p:cNvPicPr>
              <p:nvPr/>
            </p:nvPicPr>
            <p:blipFill rotWithShape="1">
              <a:blip r:embed="rId10">
                <a:lum bright="70000" contrast="-70000"/>
                <a:extLst>
                  <a:ext uri="{28A0092B-C50C-407E-A947-70E740481C1C}">
                    <a14:useLocalDpi xmlns:a14="http://schemas.microsoft.com/office/drawing/2010/main" val="0"/>
                  </a:ext>
                </a:extLst>
              </a:blip>
              <a:srcRect b="18922"/>
              <a:stretch/>
            </p:blipFill>
            <p:spPr>
              <a:xfrm>
                <a:off x="5110051" y="4729504"/>
                <a:ext cx="951389" cy="771360"/>
              </a:xfrm>
              <a:prstGeom prst="rect">
                <a:avLst/>
              </a:prstGeom>
            </p:spPr>
          </p:pic>
          <p:pic>
            <p:nvPicPr>
              <p:cNvPr id="17" name="Picture 16">
                <a:extLst>
                  <a:ext uri="{FF2B5EF4-FFF2-40B4-BE49-F238E27FC236}">
                    <a16:creationId xmlns:a16="http://schemas.microsoft.com/office/drawing/2014/main" id="{C4D5EB81-2DAF-4680-A507-C8191ACA1208}"/>
                  </a:ext>
                </a:extLst>
              </p:cNvPr>
              <p:cNvPicPr>
                <a:picLocks noChangeAspect="1"/>
              </p:cNvPicPr>
              <p:nvPr/>
            </p:nvPicPr>
            <p:blipFill rotWithShape="1">
              <a:blip r:embed="rId11">
                <a:lum bright="70000" contrast="-70000"/>
                <a:extLst>
                  <a:ext uri="{28A0092B-C50C-407E-A947-70E740481C1C}">
                    <a14:useLocalDpi xmlns:a14="http://schemas.microsoft.com/office/drawing/2010/main" val="0"/>
                  </a:ext>
                </a:extLst>
              </a:blip>
              <a:srcRect b="14387"/>
              <a:stretch/>
            </p:blipFill>
            <p:spPr>
              <a:xfrm>
                <a:off x="5068917" y="3487352"/>
                <a:ext cx="992523" cy="849731"/>
              </a:xfrm>
              <a:prstGeom prst="rect">
                <a:avLst/>
              </a:prstGeom>
            </p:spPr>
          </p:pic>
        </p:grpSp>
        <p:pic>
          <p:nvPicPr>
            <p:cNvPr id="26" name="Picture 2">
              <a:extLst>
                <a:ext uri="{FF2B5EF4-FFF2-40B4-BE49-F238E27FC236}">
                  <a16:creationId xmlns:a16="http://schemas.microsoft.com/office/drawing/2014/main" id="{8044B54A-49F9-4A06-8A01-5EF7E4E6E4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931" r="2719" b="67014"/>
            <a:stretch/>
          </p:blipFill>
          <p:spPr bwMode="auto">
            <a:xfrm>
              <a:off x="5481215" y="2912311"/>
              <a:ext cx="3350597" cy="188752"/>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2">
            <a:extLst>
              <a:ext uri="{FF2B5EF4-FFF2-40B4-BE49-F238E27FC236}">
                <a16:creationId xmlns:a16="http://schemas.microsoft.com/office/drawing/2014/main" id="{70D867F6-96B5-8632-2D9D-2C9E141E9FE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931" r="2719" b="67014"/>
          <a:stretch/>
        </p:blipFill>
        <p:spPr bwMode="auto">
          <a:xfrm>
            <a:off x="6740765" y="4297512"/>
            <a:ext cx="3350597" cy="188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1847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DA1BA214-9806-D84B-9C6B-0B9DDEDDB70D}"/>
              </a:ext>
            </a:extLst>
          </p:cNvPr>
          <p:cNvSpPr/>
          <p:nvPr/>
        </p:nvSpPr>
        <p:spPr>
          <a:xfrm>
            <a:off x="-807371" y="745236"/>
            <a:ext cx="697635" cy="697635"/>
          </a:xfrm>
          <a:prstGeom prst="ellipse">
            <a:avLst/>
          </a:prstGeom>
          <a:solidFill>
            <a:srgbClr val="D63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069988C-09CF-F548-AD64-ECE2C66F3F04}"/>
              </a:ext>
            </a:extLst>
          </p:cNvPr>
          <p:cNvSpPr/>
          <p:nvPr/>
        </p:nvSpPr>
        <p:spPr>
          <a:xfrm>
            <a:off x="-1445711" y="745235"/>
            <a:ext cx="697635" cy="697635"/>
          </a:xfrm>
          <a:prstGeom prst="ellipse">
            <a:avLst/>
          </a:prstGeom>
          <a:solidFill>
            <a:srgbClr val="619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9064197-663A-7B4C-B528-4178E95E9011}"/>
              </a:ext>
            </a:extLst>
          </p:cNvPr>
          <p:cNvSpPr/>
          <p:nvPr/>
        </p:nvSpPr>
        <p:spPr>
          <a:xfrm>
            <a:off x="-1156189" y="1109072"/>
            <a:ext cx="697635" cy="697635"/>
          </a:xfrm>
          <a:prstGeom prst="ellipse">
            <a:avLst/>
          </a:prstGeom>
          <a:solidFill>
            <a:srgbClr val="9EB8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C6CF702-AF74-C743-9B9F-F65B32DA98BB}"/>
              </a:ext>
            </a:extLst>
          </p:cNvPr>
          <p:cNvSpPr/>
          <p:nvPr/>
        </p:nvSpPr>
        <p:spPr>
          <a:xfrm>
            <a:off x="0" y="-10698"/>
            <a:ext cx="12192000" cy="6858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A3364B2-2065-4744-9963-AA50442579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039" y="-26218"/>
            <a:ext cx="719340" cy="719340"/>
          </a:xfrm>
          <a:prstGeom prst="rect">
            <a:avLst/>
          </a:prstGeom>
        </p:spPr>
      </p:pic>
      <p:sp>
        <p:nvSpPr>
          <p:cNvPr id="15" name="Title 1">
            <a:extLst>
              <a:ext uri="{FF2B5EF4-FFF2-40B4-BE49-F238E27FC236}">
                <a16:creationId xmlns:a16="http://schemas.microsoft.com/office/drawing/2014/main" id="{073DC2B1-2C72-E83E-03E4-9A3B743F5104}"/>
              </a:ext>
            </a:extLst>
          </p:cNvPr>
          <p:cNvSpPr txBox="1">
            <a:spLocks/>
          </p:cNvSpPr>
          <p:nvPr/>
        </p:nvSpPr>
        <p:spPr>
          <a:xfrm>
            <a:off x="607759" y="73846"/>
            <a:ext cx="9078562" cy="5870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Franklin Gothic Book" panose="020B0503020102020204" pitchFamily="34" charset="0"/>
                <a:ea typeface="Bodoni Ornaments" pitchFamily="2" charset="0"/>
                <a:cs typeface="Futura Medium" panose="020B0602020204020303" pitchFamily="34" charset="-79"/>
              </a:rPr>
              <a:t>Heat and Air Quality Resilience Project</a:t>
            </a:r>
          </a:p>
        </p:txBody>
      </p:sp>
      <p:grpSp>
        <p:nvGrpSpPr>
          <p:cNvPr id="22" name="Group 21">
            <a:extLst>
              <a:ext uri="{FF2B5EF4-FFF2-40B4-BE49-F238E27FC236}">
                <a16:creationId xmlns:a16="http://schemas.microsoft.com/office/drawing/2014/main" id="{005A697A-9042-4275-A561-9BEE9AF12449}"/>
              </a:ext>
            </a:extLst>
          </p:cNvPr>
          <p:cNvGrpSpPr/>
          <p:nvPr/>
        </p:nvGrpSpPr>
        <p:grpSpPr>
          <a:xfrm>
            <a:off x="247962" y="2065325"/>
            <a:ext cx="3427515" cy="3764280"/>
            <a:chOff x="218249" y="1776324"/>
            <a:chExt cx="3427515" cy="3764280"/>
          </a:xfrm>
        </p:grpSpPr>
        <p:sp>
          <p:nvSpPr>
            <p:cNvPr id="41" name="Rectangle 40">
              <a:extLst>
                <a:ext uri="{FF2B5EF4-FFF2-40B4-BE49-F238E27FC236}">
                  <a16:creationId xmlns:a16="http://schemas.microsoft.com/office/drawing/2014/main" id="{3F78FB1E-B7D2-19B0-BC99-60AE01F062D6}"/>
                </a:ext>
              </a:extLst>
            </p:cNvPr>
            <p:cNvSpPr/>
            <p:nvPr/>
          </p:nvSpPr>
          <p:spPr>
            <a:xfrm>
              <a:off x="218249" y="1806707"/>
              <a:ext cx="3427515" cy="3733897"/>
            </a:xfrm>
            <a:prstGeom prst="rect">
              <a:avLst/>
            </a:prstGeom>
            <a:solidFill>
              <a:srgbClr val="005E84"/>
            </a:solidFill>
            <a:ln>
              <a:solidFill>
                <a:srgbClr val="005E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2">
              <a:extLst>
                <a:ext uri="{FF2B5EF4-FFF2-40B4-BE49-F238E27FC236}">
                  <a16:creationId xmlns:a16="http://schemas.microsoft.com/office/drawing/2014/main" id="{B0A48B5B-0CF8-4B7A-714D-DD1B95F547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931" r="2719" b="67014"/>
            <a:stretch/>
          </p:blipFill>
          <p:spPr bwMode="auto">
            <a:xfrm>
              <a:off x="256707" y="2916751"/>
              <a:ext cx="3350597" cy="188752"/>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4DA651E2-A81B-B217-4522-04EE540CF7B8}"/>
                </a:ext>
              </a:extLst>
            </p:cNvPr>
            <p:cNvSpPr txBox="1"/>
            <p:nvPr/>
          </p:nvSpPr>
          <p:spPr>
            <a:xfrm>
              <a:off x="1034868" y="1776324"/>
              <a:ext cx="1820458" cy="369332"/>
            </a:xfrm>
            <a:prstGeom prst="rect">
              <a:avLst/>
            </a:prstGeom>
            <a:noFill/>
          </p:spPr>
          <p:txBody>
            <a:bodyPr wrap="square" rtlCol="0">
              <a:spAutoFit/>
            </a:bodyPr>
            <a:lstStyle/>
            <a:p>
              <a:pPr algn="ctr"/>
              <a:r>
                <a:rPr lang="en-US" b="1" dirty="0">
                  <a:solidFill>
                    <a:srgbClr val="E6902C"/>
                  </a:solidFill>
                  <a:latin typeface="Libre Franklin" pitchFamily="2" charset="0"/>
                </a:rPr>
                <a:t>Oversight</a:t>
              </a:r>
            </a:p>
          </p:txBody>
        </p:sp>
        <p:pic>
          <p:nvPicPr>
            <p:cNvPr id="50" name="Picture 49">
              <a:extLst>
                <a:ext uri="{FF2B5EF4-FFF2-40B4-BE49-F238E27FC236}">
                  <a16:creationId xmlns:a16="http://schemas.microsoft.com/office/drawing/2014/main" id="{3733D186-3A7C-C67E-6716-57DC0873E88C}"/>
                </a:ext>
              </a:extLst>
            </p:cNvPr>
            <p:cNvPicPr>
              <a:picLocks noChangeAspect="1"/>
            </p:cNvPicPr>
            <p:nvPr/>
          </p:nvPicPr>
          <p:blipFill>
            <a:blip r:embed="rId5"/>
            <a:stretch>
              <a:fillRect/>
            </a:stretch>
          </p:blipFill>
          <p:spPr>
            <a:xfrm>
              <a:off x="2707878" y="2317871"/>
              <a:ext cx="937886" cy="468943"/>
            </a:xfrm>
            <a:prstGeom prst="rect">
              <a:avLst/>
            </a:prstGeom>
          </p:spPr>
        </p:pic>
        <p:pic>
          <p:nvPicPr>
            <p:cNvPr id="51" name="Picture 50">
              <a:extLst>
                <a:ext uri="{FF2B5EF4-FFF2-40B4-BE49-F238E27FC236}">
                  <a16:creationId xmlns:a16="http://schemas.microsoft.com/office/drawing/2014/main" id="{B9256EFF-3878-612D-16BD-147F2B68E46F}"/>
                </a:ext>
              </a:extLst>
            </p:cNvPr>
            <p:cNvPicPr>
              <a:picLocks noChangeAspect="1"/>
            </p:cNvPicPr>
            <p:nvPr/>
          </p:nvPicPr>
          <p:blipFill rotWithShape="1">
            <a:blip r:embed="rId6"/>
            <a:srcRect l="26862" t="808" r="28966" b="36818"/>
            <a:stretch/>
          </p:blipFill>
          <p:spPr>
            <a:xfrm>
              <a:off x="347454" y="2218219"/>
              <a:ext cx="648096" cy="645212"/>
            </a:xfrm>
            <a:prstGeom prst="rect">
              <a:avLst/>
            </a:prstGeom>
            <a:solidFill>
              <a:schemeClr val="bg1"/>
            </a:solidFill>
          </p:spPr>
        </p:pic>
        <p:pic>
          <p:nvPicPr>
            <p:cNvPr id="52" name="Picture 51">
              <a:extLst>
                <a:ext uri="{FF2B5EF4-FFF2-40B4-BE49-F238E27FC236}">
                  <a16:creationId xmlns:a16="http://schemas.microsoft.com/office/drawing/2014/main" id="{BF7EE6EC-1F60-F0BF-1CAA-5FBBA595FF92}"/>
                </a:ext>
              </a:extLst>
            </p:cNvPr>
            <p:cNvPicPr>
              <a:picLocks noChangeAspect="1"/>
            </p:cNvPicPr>
            <p:nvPr/>
          </p:nvPicPr>
          <p:blipFill>
            <a:blip r:embed="rId7"/>
            <a:stretch>
              <a:fillRect/>
            </a:stretch>
          </p:blipFill>
          <p:spPr>
            <a:xfrm>
              <a:off x="1091607" y="2128815"/>
              <a:ext cx="824020" cy="824020"/>
            </a:xfrm>
            <a:prstGeom prst="rect">
              <a:avLst/>
            </a:prstGeom>
          </p:spPr>
        </p:pic>
        <p:pic>
          <p:nvPicPr>
            <p:cNvPr id="53" name="Picture 52">
              <a:extLst>
                <a:ext uri="{FF2B5EF4-FFF2-40B4-BE49-F238E27FC236}">
                  <a16:creationId xmlns:a16="http://schemas.microsoft.com/office/drawing/2014/main" id="{52D02DF1-1541-DA31-F868-4DD4330B0583}"/>
                </a:ext>
              </a:extLst>
            </p:cNvPr>
            <p:cNvPicPr>
              <a:picLocks noChangeAspect="1"/>
            </p:cNvPicPr>
            <p:nvPr/>
          </p:nvPicPr>
          <p:blipFill>
            <a:blip r:embed="rId8"/>
            <a:stretch>
              <a:fillRect/>
            </a:stretch>
          </p:blipFill>
          <p:spPr>
            <a:xfrm>
              <a:off x="1972366" y="2191645"/>
              <a:ext cx="698360" cy="698360"/>
            </a:xfrm>
            <a:prstGeom prst="rect">
              <a:avLst/>
            </a:prstGeom>
          </p:spPr>
        </p:pic>
        <p:sp>
          <p:nvSpPr>
            <p:cNvPr id="54" name="TextBox 53">
              <a:extLst>
                <a:ext uri="{FF2B5EF4-FFF2-40B4-BE49-F238E27FC236}">
                  <a16:creationId xmlns:a16="http://schemas.microsoft.com/office/drawing/2014/main" id="{3B83AC08-53DE-ABAD-1D87-F1C794C92391}"/>
                </a:ext>
              </a:extLst>
            </p:cNvPr>
            <p:cNvSpPr txBox="1"/>
            <p:nvPr/>
          </p:nvSpPr>
          <p:spPr>
            <a:xfrm>
              <a:off x="1091607" y="3144547"/>
              <a:ext cx="1820458" cy="584775"/>
            </a:xfrm>
            <a:prstGeom prst="rect">
              <a:avLst/>
            </a:prstGeom>
            <a:noFill/>
          </p:spPr>
          <p:txBody>
            <a:bodyPr wrap="square" rtlCol="0">
              <a:spAutoFit/>
            </a:bodyPr>
            <a:lstStyle/>
            <a:p>
              <a:pPr algn="ctr"/>
              <a:r>
                <a:rPr lang="en-US" sz="1600" b="1" dirty="0">
                  <a:solidFill>
                    <a:srgbClr val="E6902C"/>
                  </a:solidFill>
                  <a:latin typeface="Libre Franklin" pitchFamily="2" charset="0"/>
                </a:rPr>
                <a:t>Program Management</a:t>
              </a:r>
            </a:p>
          </p:txBody>
        </p:sp>
        <p:sp>
          <p:nvSpPr>
            <p:cNvPr id="56" name="TextBox 55">
              <a:extLst>
                <a:ext uri="{FF2B5EF4-FFF2-40B4-BE49-F238E27FC236}">
                  <a16:creationId xmlns:a16="http://schemas.microsoft.com/office/drawing/2014/main" id="{DFA2B977-30D5-FDA9-9F0C-5C4F82337E95}"/>
                </a:ext>
              </a:extLst>
            </p:cNvPr>
            <p:cNvSpPr txBox="1"/>
            <p:nvPr/>
          </p:nvSpPr>
          <p:spPr>
            <a:xfrm>
              <a:off x="354150" y="3795254"/>
              <a:ext cx="3181893" cy="646331"/>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chemeClr val="bg1"/>
                  </a:solidFill>
                  <a:latin typeface="Libre Franklin" pitchFamily="2" charset="0"/>
                </a:rPr>
                <a:t>Matt Wolff, SFDPH</a:t>
              </a:r>
            </a:p>
            <a:p>
              <a:pPr marL="285750" indent="-285750">
                <a:buFont typeface="Arial" panose="020B0604020202020204" pitchFamily="34" charset="0"/>
                <a:buChar char="•"/>
              </a:pPr>
              <a:r>
                <a:rPr lang="en-US" b="1" dirty="0">
                  <a:solidFill>
                    <a:schemeClr val="bg1"/>
                  </a:solidFill>
                  <a:latin typeface="Libre Franklin" pitchFamily="2" charset="0"/>
                </a:rPr>
                <a:t>Alex Morrison, ORCP</a:t>
              </a:r>
            </a:p>
          </p:txBody>
        </p:sp>
      </p:grpSp>
      <p:sp>
        <p:nvSpPr>
          <p:cNvPr id="57" name="TextBox 56">
            <a:extLst>
              <a:ext uri="{FF2B5EF4-FFF2-40B4-BE49-F238E27FC236}">
                <a16:creationId xmlns:a16="http://schemas.microsoft.com/office/drawing/2014/main" id="{C07431A5-7863-98D9-1E60-2B74C442E43D}"/>
              </a:ext>
            </a:extLst>
          </p:cNvPr>
          <p:cNvSpPr txBox="1"/>
          <p:nvPr/>
        </p:nvSpPr>
        <p:spPr>
          <a:xfrm>
            <a:off x="82039" y="832442"/>
            <a:ext cx="3759362" cy="523220"/>
          </a:xfrm>
          <a:prstGeom prst="rect">
            <a:avLst/>
          </a:prstGeom>
          <a:solidFill>
            <a:srgbClr val="97D2FF"/>
          </a:solidFill>
        </p:spPr>
        <p:txBody>
          <a:bodyPr wrap="none" rtlCol="0">
            <a:spAutoFit/>
          </a:bodyPr>
          <a:lstStyle/>
          <a:p>
            <a:r>
              <a:rPr lang="en-US" sz="2800" dirty="0">
                <a:solidFill>
                  <a:srgbClr val="FF0000"/>
                </a:solidFill>
                <a:latin typeface="Libre Franklin" pitchFamily="2" charset="0"/>
              </a:rPr>
              <a:t>New</a:t>
            </a:r>
            <a:r>
              <a:rPr lang="en-US" sz="2800" dirty="0">
                <a:latin typeface="Libre Franklin" pitchFamily="2" charset="0"/>
              </a:rPr>
              <a:t> HAQR Structure</a:t>
            </a:r>
          </a:p>
        </p:txBody>
      </p:sp>
      <p:sp>
        <p:nvSpPr>
          <p:cNvPr id="3" name="Arrow: Right 2">
            <a:extLst>
              <a:ext uri="{FF2B5EF4-FFF2-40B4-BE49-F238E27FC236}">
                <a16:creationId xmlns:a16="http://schemas.microsoft.com/office/drawing/2014/main" id="{FC6716B0-F631-A0D2-B098-33A3D4914938}"/>
              </a:ext>
            </a:extLst>
          </p:cNvPr>
          <p:cNvSpPr/>
          <p:nvPr/>
        </p:nvSpPr>
        <p:spPr>
          <a:xfrm>
            <a:off x="3424953" y="4031755"/>
            <a:ext cx="1478744" cy="523220"/>
          </a:xfrm>
          <a:prstGeom prst="rightArrow">
            <a:avLst/>
          </a:prstGeom>
          <a:solidFill>
            <a:srgbClr val="005E84"/>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E7C7402-16A7-DD2C-9706-9ECAC984E723}"/>
              </a:ext>
            </a:extLst>
          </p:cNvPr>
          <p:cNvSpPr txBox="1"/>
          <p:nvPr/>
        </p:nvSpPr>
        <p:spPr>
          <a:xfrm>
            <a:off x="5108486" y="1423499"/>
            <a:ext cx="6816078" cy="5355312"/>
          </a:xfrm>
          <a:prstGeom prst="rect">
            <a:avLst/>
          </a:prstGeom>
          <a:noFill/>
        </p:spPr>
        <p:txBody>
          <a:bodyPr wrap="square" rtlCol="0">
            <a:spAutoFit/>
          </a:bodyPr>
          <a:lstStyle/>
          <a:p>
            <a:r>
              <a:rPr lang="en-US" b="1" dirty="0">
                <a:latin typeface="Libre Franklin" pitchFamily="2" charset="0"/>
              </a:rPr>
              <a:t>Coordinated outreach</a:t>
            </a:r>
          </a:p>
          <a:p>
            <a:pPr marL="285750" indent="-285750">
              <a:buFont typeface="Arial" panose="020B0604020202020204" pitchFamily="34" charset="0"/>
              <a:buChar char="•"/>
            </a:pPr>
            <a:r>
              <a:rPr lang="en-US" dirty="0">
                <a:latin typeface="Libre Franklin" pitchFamily="2" charset="0"/>
              </a:rPr>
              <a:t>Feedback through established channels.</a:t>
            </a:r>
          </a:p>
          <a:p>
            <a:pPr marL="285750" indent="-285750">
              <a:buFont typeface="Arial" panose="020B0604020202020204" pitchFamily="34" charset="0"/>
              <a:buChar char="•"/>
            </a:pPr>
            <a:r>
              <a:rPr lang="en-US" dirty="0">
                <a:latin typeface="Libre Franklin" pitchFamily="2" charset="0"/>
              </a:rPr>
              <a:t>Collaboration with CBO partners.</a:t>
            </a:r>
          </a:p>
          <a:p>
            <a:pPr marL="742950" lvl="1" indent="-285750">
              <a:buFont typeface="Arial" panose="020B0604020202020204" pitchFamily="34" charset="0"/>
              <a:buChar char="•"/>
            </a:pPr>
            <a:endParaRPr lang="en-US" dirty="0">
              <a:latin typeface="Libre Franklin" pitchFamily="2" charset="0"/>
            </a:endParaRPr>
          </a:p>
          <a:p>
            <a:r>
              <a:rPr lang="en-US" b="1" dirty="0">
                <a:latin typeface="Libre Franklin" pitchFamily="2" charset="0"/>
              </a:rPr>
              <a:t>Grant tracking</a:t>
            </a:r>
          </a:p>
          <a:p>
            <a:pPr marL="285750" indent="-285750">
              <a:buFont typeface="Arial" panose="020B0604020202020204" pitchFamily="34" charset="0"/>
              <a:buChar char="•"/>
            </a:pPr>
            <a:r>
              <a:rPr lang="en-US" dirty="0">
                <a:latin typeface="Libre Franklin" pitchFamily="2" charset="0"/>
              </a:rPr>
              <a:t>Opportunities sent through HAQR email list (to both City agencies and community organizations).</a:t>
            </a:r>
          </a:p>
          <a:p>
            <a:pPr marL="285750" indent="-285750">
              <a:buFont typeface="Arial" panose="020B0604020202020204" pitchFamily="34" charset="0"/>
              <a:buChar char="•"/>
            </a:pPr>
            <a:r>
              <a:rPr lang="en-US" dirty="0">
                <a:latin typeface="Libre Franklin" pitchFamily="2" charset="0"/>
              </a:rPr>
              <a:t>Grant-writing support.</a:t>
            </a:r>
          </a:p>
          <a:p>
            <a:pPr marL="742950" lvl="1" indent="-285750">
              <a:buFont typeface="Arial" panose="020B0604020202020204" pitchFamily="34" charset="0"/>
              <a:buChar char="•"/>
            </a:pPr>
            <a:endParaRPr lang="en-US" b="1" dirty="0">
              <a:latin typeface="Libre Franklin" pitchFamily="2" charset="0"/>
            </a:endParaRPr>
          </a:p>
          <a:p>
            <a:r>
              <a:rPr lang="en-US" b="1" dirty="0">
                <a:latin typeface="Libre Franklin" pitchFamily="2" charset="0"/>
              </a:rPr>
              <a:t>Supporting implementation actions</a:t>
            </a:r>
          </a:p>
          <a:p>
            <a:pPr marL="285750" indent="-285750">
              <a:buFont typeface="Arial" panose="020B0604020202020204" pitchFamily="34" charset="0"/>
              <a:buChar char="•"/>
            </a:pPr>
            <a:r>
              <a:rPr lang="en-US" dirty="0">
                <a:latin typeface="Libre Franklin" pitchFamily="2" charset="0"/>
              </a:rPr>
              <a:t>Facilitation</a:t>
            </a:r>
          </a:p>
          <a:p>
            <a:pPr marL="285750" indent="-285750">
              <a:buFont typeface="Arial" panose="020B0604020202020204" pitchFamily="34" charset="0"/>
              <a:buChar char="•"/>
            </a:pPr>
            <a:r>
              <a:rPr lang="en-US" dirty="0">
                <a:latin typeface="Libre Franklin" pitchFamily="2" charset="0"/>
              </a:rPr>
              <a:t>Research and evaluation</a:t>
            </a:r>
          </a:p>
          <a:p>
            <a:pPr marL="285750" indent="-285750">
              <a:buFont typeface="Arial" panose="020B0604020202020204" pitchFamily="34" charset="0"/>
              <a:buChar char="•"/>
            </a:pPr>
            <a:endParaRPr lang="en-US" dirty="0">
              <a:latin typeface="Libre Franklin" pitchFamily="2" charset="0"/>
            </a:endParaRPr>
          </a:p>
          <a:p>
            <a:r>
              <a:rPr lang="en-US" b="1" dirty="0">
                <a:latin typeface="Libre Franklin" pitchFamily="2" charset="0"/>
              </a:rPr>
              <a:t>Situational awareness</a:t>
            </a:r>
          </a:p>
          <a:p>
            <a:pPr marL="285750" indent="-285750">
              <a:buFont typeface="Arial" panose="020B0604020202020204" pitchFamily="34" charset="0"/>
              <a:buChar char="•"/>
            </a:pPr>
            <a:r>
              <a:rPr lang="en-US" dirty="0">
                <a:latin typeface="Libre Franklin" pitchFamily="2" charset="0"/>
              </a:rPr>
              <a:t>Tracking progress</a:t>
            </a:r>
          </a:p>
          <a:p>
            <a:pPr marL="285750" indent="-285750">
              <a:buFont typeface="Arial" panose="020B0604020202020204" pitchFamily="34" charset="0"/>
              <a:buChar char="•"/>
            </a:pPr>
            <a:r>
              <a:rPr lang="en-US" dirty="0">
                <a:latin typeface="Libre Franklin" pitchFamily="2" charset="0"/>
              </a:rPr>
              <a:t>Connecting processes</a:t>
            </a:r>
          </a:p>
          <a:p>
            <a:pPr marL="285750" indent="-285750">
              <a:buFont typeface="Arial" panose="020B0604020202020204" pitchFamily="34" charset="0"/>
              <a:buChar char="•"/>
            </a:pPr>
            <a:endParaRPr lang="en-US" dirty="0">
              <a:latin typeface="Libre Franklin" pitchFamily="2" charset="0"/>
            </a:endParaRPr>
          </a:p>
          <a:p>
            <a:r>
              <a:rPr lang="en-US" b="1" dirty="0">
                <a:latin typeface="Libre Franklin" pitchFamily="2" charset="0"/>
              </a:rPr>
              <a:t>Communications</a:t>
            </a:r>
          </a:p>
          <a:p>
            <a:pPr lvl="1"/>
            <a:endParaRPr lang="en-US" b="1" dirty="0">
              <a:latin typeface="Libre Franklin" pitchFamily="2" charset="0"/>
            </a:endParaRPr>
          </a:p>
        </p:txBody>
      </p:sp>
    </p:spTree>
    <p:extLst>
      <p:ext uri="{BB962C8B-B14F-4D97-AF65-F5344CB8AC3E}">
        <p14:creationId xmlns:p14="http://schemas.microsoft.com/office/powerpoint/2010/main" val="5493646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DA1BA214-9806-D84B-9C6B-0B9DDEDDB70D}"/>
              </a:ext>
            </a:extLst>
          </p:cNvPr>
          <p:cNvSpPr/>
          <p:nvPr/>
        </p:nvSpPr>
        <p:spPr>
          <a:xfrm>
            <a:off x="-807371" y="745236"/>
            <a:ext cx="697635" cy="697635"/>
          </a:xfrm>
          <a:prstGeom prst="ellipse">
            <a:avLst/>
          </a:prstGeom>
          <a:solidFill>
            <a:srgbClr val="D63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069988C-09CF-F548-AD64-ECE2C66F3F04}"/>
              </a:ext>
            </a:extLst>
          </p:cNvPr>
          <p:cNvSpPr/>
          <p:nvPr/>
        </p:nvSpPr>
        <p:spPr>
          <a:xfrm>
            <a:off x="-1445711" y="745235"/>
            <a:ext cx="697635" cy="697635"/>
          </a:xfrm>
          <a:prstGeom prst="ellipse">
            <a:avLst/>
          </a:prstGeom>
          <a:solidFill>
            <a:srgbClr val="619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9064197-663A-7B4C-B528-4178E95E9011}"/>
              </a:ext>
            </a:extLst>
          </p:cNvPr>
          <p:cNvSpPr/>
          <p:nvPr/>
        </p:nvSpPr>
        <p:spPr>
          <a:xfrm>
            <a:off x="-1156189" y="1109072"/>
            <a:ext cx="697635" cy="697635"/>
          </a:xfrm>
          <a:prstGeom prst="ellipse">
            <a:avLst/>
          </a:prstGeom>
          <a:solidFill>
            <a:srgbClr val="9EB8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C6CF702-AF74-C743-9B9F-F65B32DA98BB}"/>
              </a:ext>
            </a:extLst>
          </p:cNvPr>
          <p:cNvSpPr/>
          <p:nvPr/>
        </p:nvSpPr>
        <p:spPr>
          <a:xfrm>
            <a:off x="0" y="-10698"/>
            <a:ext cx="12192000" cy="6858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A3364B2-2065-4744-9963-AA50442579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039" y="-26218"/>
            <a:ext cx="719340" cy="719340"/>
          </a:xfrm>
          <a:prstGeom prst="rect">
            <a:avLst/>
          </a:prstGeom>
        </p:spPr>
      </p:pic>
      <p:sp>
        <p:nvSpPr>
          <p:cNvPr id="15" name="Title 1">
            <a:extLst>
              <a:ext uri="{FF2B5EF4-FFF2-40B4-BE49-F238E27FC236}">
                <a16:creationId xmlns:a16="http://schemas.microsoft.com/office/drawing/2014/main" id="{073DC2B1-2C72-E83E-03E4-9A3B743F5104}"/>
              </a:ext>
            </a:extLst>
          </p:cNvPr>
          <p:cNvSpPr txBox="1">
            <a:spLocks/>
          </p:cNvSpPr>
          <p:nvPr/>
        </p:nvSpPr>
        <p:spPr>
          <a:xfrm>
            <a:off x="607759" y="73846"/>
            <a:ext cx="9078562" cy="5870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Franklin Gothic Book" panose="020B0503020102020204" pitchFamily="34" charset="0"/>
                <a:ea typeface="Bodoni Ornaments" pitchFamily="2" charset="0"/>
                <a:cs typeface="Futura Medium" panose="020B0602020204020303" pitchFamily="34" charset="-79"/>
              </a:rPr>
              <a:t>Heat and Air Quality Resilience Project</a:t>
            </a:r>
          </a:p>
        </p:txBody>
      </p:sp>
      <p:sp>
        <p:nvSpPr>
          <p:cNvPr id="57" name="TextBox 56">
            <a:extLst>
              <a:ext uri="{FF2B5EF4-FFF2-40B4-BE49-F238E27FC236}">
                <a16:creationId xmlns:a16="http://schemas.microsoft.com/office/drawing/2014/main" id="{C07431A5-7863-98D9-1E60-2B74C442E43D}"/>
              </a:ext>
            </a:extLst>
          </p:cNvPr>
          <p:cNvSpPr txBox="1"/>
          <p:nvPr/>
        </p:nvSpPr>
        <p:spPr>
          <a:xfrm>
            <a:off x="82039" y="832442"/>
            <a:ext cx="3759362" cy="523220"/>
          </a:xfrm>
          <a:prstGeom prst="rect">
            <a:avLst/>
          </a:prstGeom>
          <a:solidFill>
            <a:srgbClr val="97D2FF"/>
          </a:solidFill>
        </p:spPr>
        <p:txBody>
          <a:bodyPr wrap="none" rtlCol="0">
            <a:spAutoFit/>
          </a:bodyPr>
          <a:lstStyle/>
          <a:p>
            <a:r>
              <a:rPr lang="en-US" sz="2800" dirty="0">
                <a:solidFill>
                  <a:srgbClr val="FF0000"/>
                </a:solidFill>
                <a:latin typeface="Libre Franklin" pitchFamily="2" charset="0"/>
              </a:rPr>
              <a:t>New</a:t>
            </a:r>
            <a:r>
              <a:rPr lang="en-US" sz="2800" dirty="0">
                <a:latin typeface="Libre Franklin" pitchFamily="2" charset="0"/>
              </a:rPr>
              <a:t> HAQR Structure</a:t>
            </a:r>
          </a:p>
        </p:txBody>
      </p:sp>
      <p:grpSp>
        <p:nvGrpSpPr>
          <p:cNvPr id="23" name="Group 22">
            <a:extLst>
              <a:ext uri="{FF2B5EF4-FFF2-40B4-BE49-F238E27FC236}">
                <a16:creationId xmlns:a16="http://schemas.microsoft.com/office/drawing/2014/main" id="{E90BAE0C-A9D1-4C96-9E52-F27A21A357EB}"/>
              </a:ext>
            </a:extLst>
          </p:cNvPr>
          <p:cNvGrpSpPr/>
          <p:nvPr/>
        </p:nvGrpSpPr>
        <p:grpSpPr>
          <a:xfrm>
            <a:off x="263318" y="2090330"/>
            <a:ext cx="3434226" cy="3721768"/>
            <a:chOff x="5397586" y="1868438"/>
            <a:chExt cx="3434226" cy="3721768"/>
          </a:xfrm>
        </p:grpSpPr>
        <p:grpSp>
          <p:nvGrpSpPr>
            <p:cNvPr id="21" name="Group 20">
              <a:extLst>
                <a:ext uri="{FF2B5EF4-FFF2-40B4-BE49-F238E27FC236}">
                  <a16:creationId xmlns:a16="http://schemas.microsoft.com/office/drawing/2014/main" id="{CF767EFC-05C0-4898-AFAA-1A55EB2AAC5D}"/>
                </a:ext>
              </a:extLst>
            </p:cNvPr>
            <p:cNvGrpSpPr/>
            <p:nvPr/>
          </p:nvGrpSpPr>
          <p:grpSpPr>
            <a:xfrm>
              <a:off x="5397586" y="1868438"/>
              <a:ext cx="3424989" cy="3721768"/>
              <a:chOff x="3822786" y="1818836"/>
              <a:chExt cx="3424989" cy="3721768"/>
            </a:xfrm>
          </p:grpSpPr>
          <p:sp>
            <p:nvSpPr>
              <p:cNvPr id="9" name="Rectangle 8">
                <a:extLst>
                  <a:ext uri="{FF2B5EF4-FFF2-40B4-BE49-F238E27FC236}">
                    <a16:creationId xmlns:a16="http://schemas.microsoft.com/office/drawing/2014/main" id="{E5A483C4-8307-F000-FFED-A701397F39C8}"/>
                  </a:ext>
                </a:extLst>
              </p:cNvPr>
              <p:cNvSpPr/>
              <p:nvPr/>
            </p:nvSpPr>
            <p:spPr>
              <a:xfrm>
                <a:off x="3822786" y="1818836"/>
                <a:ext cx="3424989" cy="3721768"/>
              </a:xfrm>
              <a:prstGeom prst="rect">
                <a:avLst/>
              </a:prstGeom>
              <a:solidFill>
                <a:srgbClr val="005E8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50D4B55-A0A0-48A3-A5C0-1CB77555DB71}"/>
                  </a:ext>
                </a:extLst>
              </p:cNvPr>
              <p:cNvSpPr txBox="1"/>
              <p:nvPr/>
            </p:nvSpPr>
            <p:spPr>
              <a:xfrm>
                <a:off x="4290527" y="1890623"/>
                <a:ext cx="2582375" cy="369332"/>
              </a:xfrm>
              <a:prstGeom prst="rect">
                <a:avLst/>
              </a:prstGeom>
              <a:noFill/>
            </p:spPr>
            <p:txBody>
              <a:bodyPr wrap="square" rtlCol="0">
                <a:spAutoFit/>
              </a:bodyPr>
              <a:lstStyle/>
              <a:p>
                <a:pPr algn="ctr"/>
                <a:r>
                  <a:rPr lang="en-US" b="1" dirty="0">
                    <a:solidFill>
                      <a:srgbClr val="E6902C"/>
                    </a:solidFill>
                    <a:latin typeface="Libre Franklin" pitchFamily="2" charset="0"/>
                  </a:rPr>
                  <a:t>All-Hands Meeting</a:t>
                </a:r>
              </a:p>
            </p:txBody>
          </p:sp>
          <p:sp>
            <p:nvSpPr>
              <p:cNvPr id="27" name="TextBox 26">
                <a:extLst>
                  <a:ext uri="{FF2B5EF4-FFF2-40B4-BE49-F238E27FC236}">
                    <a16:creationId xmlns:a16="http://schemas.microsoft.com/office/drawing/2014/main" id="{0F2664A8-0F41-4C1B-A288-1DC20221859A}"/>
                  </a:ext>
                </a:extLst>
              </p:cNvPr>
              <p:cNvSpPr txBox="1"/>
              <p:nvPr/>
            </p:nvSpPr>
            <p:spPr>
              <a:xfrm>
                <a:off x="3906415" y="3110293"/>
                <a:ext cx="3341359" cy="369332"/>
              </a:xfrm>
              <a:prstGeom prst="rect">
                <a:avLst/>
              </a:prstGeom>
              <a:noFill/>
            </p:spPr>
            <p:txBody>
              <a:bodyPr wrap="square" rtlCol="0">
                <a:spAutoFit/>
              </a:bodyPr>
              <a:lstStyle/>
              <a:p>
                <a:pPr algn="ctr"/>
                <a:r>
                  <a:rPr lang="en-US" b="1" dirty="0">
                    <a:solidFill>
                      <a:srgbClr val="E6902C"/>
                    </a:solidFill>
                    <a:latin typeface="Libre Franklin" pitchFamily="2" charset="0"/>
                  </a:rPr>
                  <a:t>Agency Steering Committee</a:t>
                </a:r>
              </a:p>
            </p:txBody>
          </p:sp>
          <p:pic>
            <p:nvPicPr>
              <p:cNvPr id="10" name="Picture 9">
                <a:extLst>
                  <a:ext uri="{FF2B5EF4-FFF2-40B4-BE49-F238E27FC236}">
                    <a16:creationId xmlns:a16="http://schemas.microsoft.com/office/drawing/2014/main" id="{8B8DE5AF-EB85-4A6B-A6F3-1507C01E9169}"/>
                  </a:ext>
                </a:extLst>
              </p:cNvPr>
              <p:cNvPicPr>
                <a:picLocks noChangeAspect="1"/>
              </p:cNvPicPr>
              <p:nvPr/>
            </p:nvPicPr>
            <p:blipFill rotWithShape="1">
              <a:blip r:embed="rId4">
                <a:lum bright="70000" contrast="-70000"/>
              </a:blip>
              <a:srcRect b="20856"/>
              <a:stretch/>
            </p:blipFill>
            <p:spPr>
              <a:xfrm>
                <a:off x="5134408" y="2158103"/>
                <a:ext cx="938815" cy="743011"/>
              </a:xfrm>
              <a:prstGeom prst="rect">
                <a:avLst/>
              </a:prstGeom>
            </p:spPr>
          </p:pic>
          <p:sp>
            <p:nvSpPr>
              <p:cNvPr id="32" name="TextBox 31">
                <a:extLst>
                  <a:ext uri="{FF2B5EF4-FFF2-40B4-BE49-F238E27FC236}">
                    <a16:creationId xmlns:a16="http://schemas.microsoft.com/office/drawing/2014/main" id="{7754B0A0-EA26-48FE-ACDA-1CC87C58F59F}"/>
                  </a:ext>
                </a:extLst>
              </p:cNvPr>
              <p:cNvSpPr txBox="1"/>
              <p:nvPr/>
            </p:nvSpPr>
            <p:spPr>
              <a:xfrm>
                <a:off x="4208939" y="4403223"/>
                <a:ext cx="2789751" cy="369332"/>
              </a:xfrm>
              <a:prstGeom prst="rect">
                <a:avLst/>
              </a:prstGeom>
              <a:noFill/>
            </p:spPr>
            <p:txBody>
              <a:bodyPr wrap="square" rtlCol="0">
                <a:spAutoFit/>
              </a:bodyPr>
              <a:lstStyle/>
              <a:p>
                <a:pPr algn="ctr"/>
                <a:r>
                  <a:rPr lang="en-US" b="1" dirty="0">
                    <a:solidFill>
                      <a:srgbClr val="E6902C"/>
                    </a:solidFill>
                    <a:latin typeface="Libre Franklin" pitchFamily="2" charset="0"/>
                  </a:rPr>
                  <a:t>Data and Research</a:t>
                </a:r>
              </a:p>
            </p:txBody>
          </p:sp>
          <p:pic>
            <p:nvPicPr>
              <p:cNvPr id="20" name="Picture 19">
                <a:extLst>
                  <a:ext uri="{FF2B5EF4-FFF2-40B4-BE49-F238E27FC236}">
                    <a16:creationId xmlns:a16="http://schemas.microsoft.com/office/drawing/2014/main" id="{6F1E71E4-70E3-421C-BD1B-921DB917E7FF}"/>
                  </a:ext>
                </a:extLst>
              </p:cNvPr>
              <p:cNvPicPr>
                <a:picLocks noChangeAspect="1"/>
              </p:cNvPicPr>
              <p:nvPr/>
            </p:nvPicPr>
            <p:blipFill rotWithShape="1">
              <a:blip r:embed="rId5">
                <a:lum bright="70000" contrast="-70000"/>
                <a:extLst>
                  <a:ext uri="{28A0092B-C50C-407E-A947-70E740481C1C}">
                    <a14:useLocalDpi xmlns:a14="http://schemas.microsoft.com/office/drawing/2010/main" val="0"/>
                  </a:ext>
                </a:extLst>
              </a:blip>
              <a:srcRect b="18922"/>
              <a:stretch/>
            </p:blipFill>
            <p:spPr>
              <a:xfrm>
                <a:off x="5110051" y="4729504"/>
                <a:ext cx="951389" cy="771360"/>
              </a:xfrm>
              <a:prstGeom prst="rect">
                <a:avLst/>
              </a:prstGeom>
            </p:spPr>
          </p:pic>
          <p:pic>
            <p:nvPicPr>
              <p:cNvPr id="17" name="Picture 16">
                <a:extLst>
                  <a:ext uri="{FF2B5EF4-FFF2-40B4-BE49-F238E27FC236}">
                    <a16:creationId xmlns:a16="http://schemas.microsoft.com/office/drawing/2014/main" id="{C4D5EB81-2DAF-4680-A507-C8191ACA1208}"/>
                  </a:ext>
                </a:extLst>
              </p:cNvPr>
              <p:cNvPicPr>
                <a:picLocks noChangeAspect="1"/>
              </p:cNvPicPr>
              <p:nvPr/>
            </p:nvPicPr>
            <p:blipFill rotWithShape="1">
              <a:blip r:embed="rId6">
                <a:lum bright="70000" contrast="-70000"/>
                <a:extLst>
                  <a:ext uri="{28A0092B-C50C-407E-A947-70E740481C1C}">
                    <a14:useLocalDpi xmlns:a14="http://schemas.microsoft.com/office/drawing/2010/main" val="0"/>
                  </a:ext>
                </a:extLst>
              </a:blip>
              <a:srcRect b="14387"/>
              <a:stretch/>
            </p:blipFill>
            <p:spPr>
              <a:xfrm>
                <a:off x="5068917" y="3487352"/>
                <a:ext cx="992523" cy="849731"/>
              </a:xfrm>
              <a:prstGeom prst="rect">
                <a:avLst/>
              </a:prstGeom>
            </p:spPr>
          </p:pic>
        </p:grpSp>
        <p:pic>
          <p:nvPicPr>
            <p:cNvPr id="26" name="Picture 2">
              <a:extLst>
                <a:ext uri="{FF2B5EF4-FFF2-40B4-BE49-F238E27FC236}">
                  <a16:creationId xmlns:a16="http://schemas.microsoft.com/office/drawing/2014/main" id="{8044B54A-49F9-4A06-8A01-5EF7E4E6E42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7931" r="2719" b="67014"/>
            <a:stretch/>
          </p:blipFill>
          <p:spPr bwMode="auto">
            <a:xfrm>
              <a:off x="5481215" y="2912311"/>
              <a:ext cx="3350597" cy="188752"/>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2">
            <a:extLst>
              <a:ext uri="{FF2B5EF4-FFF2-40B4-BE49-F238E27FC236}">
                <a16:creationId xmlns:a16="http://schemas.microsoft.com/office/drawing/2014/main" id="{70D867F6-96B5-8632-2D9D-2C9E141E9FE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7931" r="2719" b="67014"/>
          <a:stretch/>
        </p:blipFill>
        <p:spPr bwMode="auto">
          <a:xfrm>
            <a:off x="349201" y="4560025"/>
            <a:ext cx="3350597" cy="188752"/>
          </a:xfrm>
          <a:prstGeom prst="rect">
            <a:avLst/>
          </a:prstGeom>
          <a:noFill/>
          <a:extLst>
            <a:ext uri="{909E8E84-426E-40DD-AFC4-6F175D3DCCD1}">
              <a14:hiddenFill xmlns:a14="http://schemas.microsoft.com/office/drawing/2010/main">
                <a:solidFill>
                  <a:srgbClr val="FFFFFF"/>
                </a:solidFill>
              </a14:hiddenFill>
            </a:ext>
          </a:extLst>
        </p:spPr>
      </p:pic>
      <p:sp>
        <p:nvSpPr>
          <p:cNvPr id="3" name="Arrow: Right 2">
            <a:extLst>
              <a:ext uri="{FF2B5EF4-FFF2-40B4-BE49-F238E27FC236}">
                <a16:creationId xmlns:a16="http://schemas.microsoft.com/office/drawing/2014/main" id="{BAA3755A-9ABF-45B5-B11E-CA4207789C85}"/>
              </a:ext>
            </a:extLst>
          </p:cNvPr>
          <p:cNvSpPr/>
          <p:nvPr/>
        </p:nvSpPr>
        <p:spPr>
          <a:xfrm rot="19966706">
            <a:off x="3431570" y="2095616"/>
            <a:ext cx="1478744" cy="523220"/>
          </a:xfrm>
          <a:prstGeom prst="rightArrow">
            <a:avLst/>
          </a:prstGeom>
          <a:solidFill>
            <a:srgbClr val="005E84"/>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Right 3">
            <a:extLst>
              <a:ext uri="{FF2B5EF4-FFF2-40B4-BE49-F238E27FC236}">
                <a16:creationId xmlns:a16="http://schemas.microsoft.com/office/drawing/2014/main" id="{D46A2A11-8D7A-7EB0-BC1D-5079D42A84C5}"/>
              </a:ext>
            </a:extLst>
          </p:cNvPr>
          <p:cNvSpPr/>
          <p:nvPr/>
        </p:nvSpPr>
        <p:spPr>
          <a:xfrm>
            <a:off x="3517317" y="3641692"/>
            <a:ext cx="1478744" cy="523220"/>
          </a:xfrm>
          <a:prstGeom prst="rightArrow">
            <a:avLst/>
          </a:prstGeom>
          <a:solidFill>
            <a:srgbClr val="005E84"/>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3D91ED82-BD3C-AAD6-CB0A-D4315B3F96BB}"/>
              </a:ext>
            </a:extLst>
          </p:cNvPr>
          <p:cNvSpPr/>
          <p:nvPr/>
        </p:nvSpPr>
        <p:spPr>
          <a:xfrm rot="736160">
            <a:off x="3430643" y="5050727"/>
            <a:ext cx="1478744" cy="523220"/>
          </a:xfrm>
          <a:prstGeom prst="rightArrow">
            <a:avLst/>
          </a:prstGeom>
          <a:solidFill>
            <a:srgbClr val="005E84"/>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C139C85-DA60-B045-89CE-4D4130C294AD}"/>
              </a:ext>
            </a:extLst>
          </p:cNvPr>
          <p:cNvSpPr txBox="1"/>
          <p:nvPr/>
        </p:nvSpPr>
        <p:spPr>
          <a:xfrm>
            <a:off x="5067132" y="1326568"/>
            <a:ext cx="4947188" cy="1200329"/>
          </a:xfrm>
          <a:prstGeom prst="rect">
            <a:avLst/>
          </a:prstGeom>
          <a:noFill/>
        </p:spPr>
        <p:txBody>
          <a:bodyPr wrap="none" rtlCol="0">
            <a:spAutoFit/>
          </a:bodyPr>
          <a:lstStyle/>
          <a:p>
            <a:r>
              <a:rPr lang="en-US" b="1" dirty="0">
                <a:latin typeface="Libre Franklin" pitchFamily="2" charset="0"/>
              </a:rPr>
              <a:t>All-Hands Meeting</a:t>
            </a:r>
          </a:p>
          <a:p>
            <a:pPr marL="285750" indent="-285750">
              <a:buFont typeface="Arial" panose="020B0604020202020204" pitchFamily="34" charset="0"/>
              <a:buChar char="•"/>
            </a:pPr>
            <a:r>
              <a:rPr lang="en-US" dirty="0">
                <a:latin typeface="Libre Franklin" pitchFamily="2" charset="0"/>
              </a:rPr>
              <a:t>Presentations on research, best practices</a:t>
            </a:r>
          </a:p>
          <a:p>
            <a:pPr marL="285750" indent="-285750">
              <a:buFont typeface="Arial" panose="020B0604020202020204" pitchFamily="34" charset="0"/>
              <a:buChar char="•"/>
            </a:pPr>
            <a:r>
              <a:rPr lang="en-US" dirty="0">
                <a:latin typeface="Libre Franklin" pitchFamily="2" charset="0"/>
              </a:rPr>
              <a:t>Citywide heat and air quality updates</a:t>
            </a:r>
          </a:p>
          <a:p>
            <a:pPr marL="285750" indent="-285750">
              <a:buFont typeface="Arial" panose="020B0604020202020204" pitchFamily="34" charset="0"/>
              <a:buChar char="•"/>
            </a:pPr>
            <a:r>
              <a:rPr lang="en-US" dirty="0">
                <a:latin typeface="Libre Franklin" pitchFamily="2" charset="0"/>
              </a:rPr>
              <a:t>Feedback</a:t>
            </a:r>
          </a:p>
        </p:txBody>
      </p:sp>
      <p:sp>
        <p:nvSpPr>
          <p:cNvPr id="8" name="TextBox 7">
            <a:extLst>
              <a:ext uri="{FF2B5EF4-FFF2-40B4-BE49-F238E27FC236}">
                <a16:creationId xmlns:a16="http://schemas.microsoft.com/office/drawing/2014/main" id="{83178F54-C626-7F5D-671E-27597EDC085E}"/>
              </a:ext>
            </a:extLst>
          </p:cNvPr>
          <p:cNvSpPr txBox="1"/>
          <p:nvPr/>
        </p:nvSpPr>
        <p:spPr>
          <a:xfrm>
            <a:off x="5048112" y="2749140"/>
            <a:ext cx="7143888" cy="2031325"/>
          </a:xfrm>
          <a:prstGeom prst="rect">
            <a:avLst/>
          </a:prstGeom>
          <a:noFill/>
        </p:spPr>
        <p:txBody>
          <a:bodyPr wrap="square" rtlCol="0">
            <a:spAutoFit/>
          </a:bodyPr>
          <a:lstStyle/>
          <a:p>
            <a:r>
              <a:rPr lang="en-US" b="1" dirty="0">
                <a:latin typeface="Libre Franklin" pitchFamily="2" charset="0"/>
              </a:rPr>
              <a:t>Agency Steering Committee</a:t>
            </a:r>
          </a:p>
          <a:p>
            <a:pPr marL="285750" indent="-285750">
              <a:buFont typeface="Arial" panose="020B0604020202020204" pitchFamily="34" charset="0"/>
              <a:buChar char="•"/>
            </a:pPr>
            <a:r>
              <a:rPr lang="en-US" dirty="0">
                <a:latin typeface="Libre Franklin" pitchFamily="2" charset="0"/>
              </a:rPr>
              <a:t>Liaison between HAQR and department leadership to advocate for resources and report on progress. </a:t>
            </a:r>
          </a:p>
          <a:p>
            <a:pPr marL="285750" indent="-285750">
              <a:buFont typeface="Arial" panose="020B0604020202020204" pitchFamily="34" charset="0"/>
              <a:buChar char="•"/>
            </a:pPr>
            <a:r>
              <a:rPr lang="en-US" dirty="0">
                <a:latin typeface="Libre Franklin" pitchFamily="2" charset="0"/>
              </a:rPr>
              <a:t>Increase cross-departmental situational awareness</a:t>
            </a:r>
          </a:p>
          <a:p>
            <a:pPr marL="285750" indent="-285750">
              <a:buFont typeface="Arial" panose="020B0604020202020204" pitchFamily="34" charset="0"/>
              <a:buChar char="•"/>
            </a:pPr>
            <a:r>
              <a:rPr lang="en-US" dirty="0">
                <a:latin typeface="Libre Franklin" pitchFamily="2" charset="0"/>
              </a:rPr>
              <a:t>Identify barriers to implementation, opportunities for collaboration. </a:t>
            </a:r>
          </a:p>
          <a:p>
            <a:pPr marL="285750" indent="-285750">
              <a:buFont typeface="Arial" panose="020B0604020202020204" pitchFamily="34" charset="0"/>
              <a:buChar char="•"/>
            </a:pPr>
            <a:r>
              <a:rPr lang="en-US" dirty="0">
                <a:latin typeface="Libre Franklin" pitchFamily="2" charset="0"/>
              </a:rPr>
              <a:t>Support with outreach, grant-tracking, and advocacy</a:t>
            </a:r>
          </a:p>
        </p:txBody>
      </p:sp>
      <p:sp>
        <p:nvSpPr>
          <p:cNvPr id="11" name="TextBox 10">
            <a:extLst>
              <a:ext uri="{FF2B5EF4-FFF2-40B4-BE49-F238E27FC236}">
                <a16:creationId xmlns:a16="http://schemas.microsoft.com/office/drawing/2014/main" id="{10FFF944-755E-26F3-D969-2C1A0CB9D517}"/>
              </a:ext>
            </a:extLst>
          </p:cNvPr>
          <p:cNvSpPr txBox="1"/>
          <p:nvPr/>
        </p:nvSpPr>
        <p:spPr>
          <a:xfrm>
            <a:off x="5029751" y="5172193"/>
            <a:ext cx="4968027" cy="1200329"/>
          </a:xfrm>
          <a:prstGeom prst="rect">
            <a:avLst/>
          </a:prstGeom>
          <a:noFill/>
        </p:spPr>
        <p:txBody>
          <a:bodyPr wrap="none" rtlCol="0">
            <a:spAutoFit/>
          </a:bodyPr>
          <a:lstStyle/>
          <a:p>
            <a:r>
              <a:rPr lang="en-US" b="1" dirty="0">
                <a:latin typeface="Libre Franklin" pitchFamily="2" charset="0"/>
              </a:rPr>
              <a:t>Data and Research</a:t>
            </a:r>
          </a:p>
          <a:p>
            <a:pPr marL="285750" indent="-285750">
              <a:buFont typeface="Arial" panose="020B0604020202020204" pitchFamily="34" charset="0"/>
              <a:buChar char="•"/>
            </a:pPr>
            <a:r>
              <a:rPr lang="en-US" dirty="0">
                <a:latin typeface="Libre Franklin" pitchFamily="2" charset="0"/>
              </a:rPr>
              <a:t>Evaluate effectiveness of implementation</a:t>
            </a:r>
          </a:p>
          <a:p>
            <a:pPr marL="285750" indent="-285750">
              <a:buFont typeface="Arial" panose="020B0604020202020204" pitchFamily="34" charset="0"/>
              <a:buChar char="•"/>
            </a:pPr>
            <a:r>
              <a:rPr lang="en-US" dirty="0">
                <a:latin typeface="Libre Franklin" pitchFamily="2" charset="0"/>
              </a:rPr>
              <a:t>Identify and address data gaps</a:t>
            </a:r>
          </a:p>
          <a:p>
            <a:pPr marL="285750" indent="-285750">
              <a:buFont typeface="Arial" panose="020B0604020202020204" pitchFamily="34" charset="0"/>
              <a:buChar char="•"/>
            </a:pPr>
            <a:endParaRPr lang="en-US" dirty="0">
              <a:latin typeface="Libre Franklin" pitchFamily="2" charset="0"/>
            </a:endParaRPr>
          </a:p>
        </p:txBody>
      </p:sp>
    </p:spTree>
    <p:extLst>
      <p:ext uri="{BB962C8B-B14F-4D97-AF65-F5344CB8AC3E}">
        <p14:creationId xmlns:p14="http://schemas.microsoft.com/office/powerpoint/2010/main" val="14200009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DA1BA214-9806-D84B-9C6B-0B9DDEDDB70D}"/>
              </a:ext>
            </a:extLst>
          </p:cNvPr>
          <p:cNvSpPr/>
          <p:nvPr/>
        </p:nvSpPr>
        <p:spPr>
          <a:xfrm>
            <a:off x="-807371" y="745236"/>
            <a:ext cx="697635" cy="697635"/>
          </a:xfrm>
          <a:prstGeom prst="ellipse">
            <a:avLst/>
          </a:prstGeom>
          <a:solidFill>
            <a:srgbClr val="D63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069988C-09CF-F548-AD64-ECE2C66F3F04}"/>
              </a:ext>
            </a:extLst>
          </p:cNvPr>
          <p:cNvSpPr/>
          <p:nvPr/>
        </p:nvSpPr>
        <p:spPr>
          <a:xfrm>
            <a:off x="-1445711" y="745235"/>
            <a:ext cx="697635" cy="697635"/>
          </a:xfrm>
          <a:prstGeom prst="ellipse">
            <a:avLst/>
          </a:prstGeom>
          <a:solidFill>
            <a:srgbClr val="619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9064197-663A-7B4C-B528-4178E95E9011}"/>
              </a:ext>
            </a:extLst>
          </p:cNvPr>
          <p:cNvSpPr/>
          <p:nvPr/>
        </p:nvSpPr>
        <p:spPr>
          <a:xfrm>
            <a:off x="-1156189" y="1109072"/>
            <a:ext cx="697635" cy="697635"/>
          </a:xfrm>
          <a:prstGeom prst="ellipse">
            <a:avLst/>
          </a:prstGeom>
          <a:solidFill>
            <a:srgbClr val="9EB8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C6CF702-AF74-C743-9B9F-F65B32DA98BB}"/>
              </a:ext>
            </a:extLst>
          </p:cNvPr>
          <p:cNvSpPr/>
          <p:nvPr/>
        </p:nvSpPr>
        <p:spPr>
          <a:xfrm>
            <a:off x="0" y="-10698"/>
            <a:ext cx="12192000" cy="6858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A3364B2-2065-4744-9963-AA50442579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039" y="-26218"/>
            <a:ext cx="719340" cy="719340"/>
          </a:xfrm>
          <a:prstGeom prst="rect">
            <a:avLst/>
          </a:prstGeom>
        </p:spPr>
      </p:pic>
      <p:sp>
        <p:nvSpPr>
          <p:cNvPr id="15" name="Title 1">
            <a:extLst>
              <a:ext uri="{FF2B5EF4-FFF2-40B4-BE49-F238E27FC236}">
                <a16:creationId xmlns:a16="http://schemas.microsoft.com/office/drawing/2014/main" id="{073DC2B1-2C72-E83E-03E4-9A3B743F5104}"/>
              </a:ext>
            </a:extLst>
          </p:cNvPr>
          <p:cNvSpPr txBox="1">
            <a:spLocks/>
          </p:cNvSpPr>
          <p:nvPr/>
        </p:nvSpPr>
        <p:spPr>
          <a:xfrm>
            <a:off x="607759" y="73846"/>
            <a:ext cx="9078562" cy="5870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Franklin Gothic Book" panose="020B0503020102020204" pitchFamily="34" charset="0"/>
                <a:ea typeface="Bodoni Ornaments" pitchFamily="2" charset="0"/>
                <a:cs typeface="Futura Medium" panose="020B0602020204020303" pitchFamily="34" charset="-79"/>
              </a:rPr>
              <a:t>Heat and Air Quality Resilience Project</a:t>
            </a:r>
          </a:p>
        </p:txBody>
      </p:sp>
      <p:sp>
        <p:nvSpPr>
          <p:cNvPr id="57" name="TextBox 56">
            <a:extLst>
              <a:ext uri="{FF2B5EF4-FFF2-40B4-BE49-F238E27FC236}">
                <a16:creationId xmlns:a16="http://schemas.microsoft.com/office/drawing/2014/main" id="{C07431A5-7863-98D9-1E60-2B74C442E43D}"/>
              </a:ext>
            </a:extLst>
          </p:cNvPr>
          <p:cNvSpPr txBox="1"/>
          <p:nvPr/>
        </p:nvSpPr>
        <p:spPr>
          <a:xfrm>
            <a:off x="82039" y="832442"/>
            <a:ext cx="2055371" cy="523220"/>
          </a:xfrm>
          <a:prstGeom prst="rect">
            <a:avLst/>
          </a:prstGeom>
          <a:solidFill>
            <a:srgbClr val="97D2FF"/>
          </a:solidFill>
        </p:spPr>
        <p:txBody>
          <a:bodyPr wrap="none" rtlCol="0">
            <a:spAutoFit/>
          </a:bodyPr>
          <a:lstStyle/>
          <a:p>
            <a:r>
              <a:rPr lang="en-US" sz="2800" dirty="0">
                <a:latin typeface="Libre Franklin" pitchFamily="2" charset="0"/>
              </a:rPr>
              <a:t>Next Steps</a:t>
            </a:r>
          </a:p>
        </p:txBody>
      </p:sp>
      <p:sp>
        <p:nvSpPr>
          <p:cNvPr id="11" name="TextBox 10">
            <a:extLst>
              <a:ext uri="{FF2B5EF4-FFF2-40B4-BE49-F238E27FC236}">
                <a16:creationId xmlns:a16="http://schemas.microsoft.com/office/drawing/2014/main" id="{C0C0EC90-FE03-22C6-8F9A-2CD0EC316F25}"/>
              </a:ext>
            </a:extLst>
          </p:cNvPr>
          <p:cNvSpPr txBox="1"/>
          <p:nvPr/>
        </p:nvSpPr>
        <p:spPr>
          <a:xfrm>
            <a:off x="607759" y="1513002"/>
            <a:ext cx="10903426" cy="4770537"/>
          </a:xfrm>
          <a:prstGeom prst="rect">
            <a:avLst/>
          </a:prstGeom>
          <a:noFill/>
        </p:spPr>
        <p:txBody>
          <a:bodyPr wrap="square" rtlCol="0">
            <a:spAutoFit/>
          </a:bodyPr>
          <a:lstStyle/>
          <a:p>
            <a:endParaRPr lang="en-US" sz="2400" b="1" dirty="0">
              <a:latin typeface="Libre Franklin" pitchFamily="2" charset="0"/>
            </a:endParaRPr>
          </a:p>
          <a:p>
            <a:pPr lvl="1"/>
            <a:r>
              <a:rPr lang="en-US" sz="2000" b="1" dirty="0">
                <a:latin typeface="Libre Franklin" pitchFamily="2" charset="0"/>
              </a:rPr>
              <a:t>Stakeholder Interviews</a:t>
            </a:r>
          </a:p>
          <a:p>
            <a:pPr marL="800100" lvl="1" indent="-342900">
              <a:buFont typeface="Arial" panose="020B0604020202020204" pitchFamily="34" charset="0"/>
              <a:buChar char="•"/>
            </a:pPr>
            <a:r>
              <a:rPr lang="en-US" sz="2000" dirty="0">
                <a:latin typeface="Libre Franklin" pitchFamily="2" charset="0"/>
              </a:rPr>
              <a:t>City Agencies</a:t>
            </a:r>
          </a:p>
          <a:p>
            <a:pPr marL="800100" lvl="1" indent="-342900">
              <a:buFont typeface="Arial" panose="020B0604020202020204" pitchFamily="34" charset="0"/>
              <a:buChar char="•"/>
            </a:pPr>
            <a:r>
              <a:rPr lang="en-US" sz="2000" dirty="0">
                <a:latin typeface="Libre Franklin" pitchFamily="2" charset="0"/>
              </a:rPr>
              <a:t>Community-Based Organizations</a:t>
            </a:r>
          </a:p>
          <a:p>
            <a:pPr lvl="2"/>
            <a:endParaRPr lang="en-US" sz="2000" dirty="0">
              <a:latin typeface="Libre Franklin" pitchFamily="2" charset="0"/>
            </a:endParaRPr>
          </a:p>
          <a:p>
            <a:pPr lvl="2"/>
            <a:endParaRPr lang="en-US" sz="2000" dirty="0">
              <a:latin typeface="Libre Franklin" pitchFamily="2" charset="0"/>
            </a:endParaRPr>
          </a:p>
          <a:p>
            <a:pPr lvl="1"/>
            <a:r>
              <a:rPr lang="en-US" sz="2000" b="1" dirty="0">
                <a:latin typeface="Libre Franklin" pitchFamily="2" charset="0"/>
              </a:rPr>
              <a:t>Finalize HAQR 2024 Work Plan</a:t>
            </a:r>
          </a:p>
          <a:p>
            <a:pPr marL="800100" lvl="1" indent="-342900">
              <a:buFont typeface="Arial" panose="020B0604020202020204" pitchFamily="34" charset="0"/>
              <a:buChar char="•"/>
            </a:pPr>
            <a:r>
              <a:rPr lang="en-US" sz="2000" dirty="0">
                <a:latin typeface="Libre Franklin" pitchFamily="2" charset="0"/>
              </a:rPr>
              <a:t>Move Strategies Along the Implementation Pipeline </a:t>
            </a:r>
          </a:p>
          <a:p>
            <a:pPr marL="1257300" lvl="2" indent="-342900">
              <a:buFont typeface="Arial" panose="020B0604020202020204" pitchFamily="34" charset="0"/>
              <a:buChar char="•"/>
            </a:pPr>
            <a:r>
              <a:rPr lang="en-US" sz="2000" dirty="0">
                <a:latin typeface="Libre Franklin" pitchFamily="2" charset="0"/>
              </a:rPr>
              <a:t>“Needs Further Planning” </a:t>
            </a:r>
            <a:r>
              <a:rPr lang="en-US" sz="2000" dirty="0">
                <a:latin typeface="Libre Franklin" pitchFamily="2" charset="0"/>
                <a:sym typeface="Wingdings" panose="05000000000000000000" pitchFamily="2" charset="2"/>
              </a:rPr>
              <a:t></a:t>
            </a:r>
            <a:r>
              <a:rPr lang="en-US" sz="2000" dirty="0">
                <a:latin typeface="Libre Franklin" pitchFamily="2" charset="0"/>
              </a:rPr>
              <a:t> “Needs Resources” </a:t>
            </a:r>
            <a:r>
              <a:rPr lang="en-US" sz="2000" dirty="0">
                <a:latin typeface="Libre Franklin" pitchFamily="2" charset="0"/>
                <a:sym typeface="Wingdings" panose="05000000000000000000" pitchFamily="2" charset="2"/>
              </a:rPr>
              <a:t> “Planned”  “Ongoing”</a:t>
            </a:r>
            <a:endParaRPr lang="en-US" sz="2000" dirty="0">
              <a:latin typeface="Libre Franklin" pitchFamily="2" charset="0"/>
            </a:endParaRPr>
          </a:p>
          <a:p>
            <a:pPr marL="1714500" lvl="3" indent="-342900">
              <a:buFont typeface="Arial" panose="020B0604020202020204" pitchFamily="34" charset="0"/>
              <a:buChar char="•"/>
            </a:pPr>
            <a:r>
              <a:rPr lang="en-US" sz="2000" dirty="0">
                <a:latin typeface="Libre Franklin" pitchFamily="2" charset="0"/>
              </a:rPr>
              <a:t>Identify resource needs for implementation</a:t>
            </a:r>
          </a:p>
          <a:p>
            <a:pPr marL="800100" lvl="1" indent="-342900">
              <a:buFont typeface="Arial" panose="020B0604020202020204" pitchFamily="34" charset="0"/>
              <a:buChar char="•"/>
            </a:pPr>
            <a:r>
              <a:rPr lang="en-US" sz="2000" dirty="0">
                <a:latin typeface="Libre Franklin" pitchFamily="2" charset="0"/>
              </a:rPr>
              <a:t>Establish Research and Analysis Agenda</a:t>
            </a:r>
          </a:p>
          <a:p>
            <a:pPr marL="800100" lvl="1" indent="-342900">
              <a:buFont typeface="Arial" panose="020B0604020202020204" pitchFamily="34" charset="0"/>
              <a:buChar char="•"/>
            </a:pPr>
            <a:r>
              <a:rPr lang="en-US" sz="2000" dirty="0">
                <a:latin typeface="Libre Franklin" pitchFamily="2" charset="0"/>
              </a:rPr>
              <a:t>Convene Agency Steering Committee</a:t>
            </a:r>
          </a:p>
          <a:p>
            <a:pPr marL="800100" lvl="1" indent="-342900">
              <a:buFont typeface="Arial" panose="020B0604020202020204" pitchFamily="34" charset="0"/>
              <a:buChar char="•"/>
            </a:pPr>
            <a:r>
              <a:rPr lang="en-US" sz="2000" dirty="0">
                <a:latin typeface="Libre Franklin" pitchFamily="2" charset="0"/>
              </a:rPr>
              <a:t>Plan Quarterly All-Hands Meetings</a:t>
            </a:r>
          </a:p>
          <a:p>
            <a:pPr lvl="1"/>
            <a:endParaRPr lang="en-US" sz="2000" dirty="0">
              <a:latin typeface="Libre Franklin" pitchFamily="2" charset="0"/>
            </a:endParaRPr>
          </a:p>
          <a:p>
            <a:endParaRPr lang="en-US" sz="2000" dirty="0">
              <a:latin typeface="Libre Franklin" pitchFamily="2" charset="0"/>
            </a:endParaRPr>
          </a:p>
        </p:txBody>
      </p:sp>
    </p:spTree>
    <p:extLst>
      <p:ext uri="{BB962C8B-B14F-4D97-AF65-F5344CB8AC3E}">
        <p14:creationId xmlns:p14="http://schemas.microsoft.com/office/powerpoint/2010/main" val="1131497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Image result for extreme heat air quality san francisco">
            <a:extLst>
              <a:ext uri="{FF2B5EF4-FFF2-40B4-BE49-F238E27FC236}">
                <a16:creationId xmlns:a16="http://schemas.microsoft.com/office/drawing/2014/main" id="{41CA7808-3E3F-E74D-83C9-C5908F97BCD5}"/>
              </a:ext>
            </a:extLst>
          </p:cNvPr>
          <p:cNvPicPr>
            <a:picLocks noChangeAspect="1" noChangeArrowheads="1"/>
          </p:cNvPicPr>
          <p:nvPr/>
        </p:nvPicPr>
        <p:blipFill rotWithShape="1">
          <a:blip r:embed="rId3">
            <a:alphaModFix amt="30000"/>
            <a:extLst>
              <a:ext uri="{28A0092B-C50C-407E-A947-70E740481C1C}">
                <a14:useLocalDpi xmlns:a14="http://schemas.microsoft.com/office/drawing/2010/main" val="0"/>
              </a:ext>
            </a:extLst>
          </a:blip>
          <a:srcRect l="3228" t="29879" r="5861" b="6299"/>
          <a:stretch/>
        </p:blipFill>
        <p:spPr bwMode="auto">
          <a:xfrm>
            <a:off x="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02C7F03-77E0-AA42-81E3-0C3567509F6F}"/>
              </a:ext>
            </a:extLst>
          </p:cNvPr>
          <p:cNvSpPr/>
          <p:nvPr/>
        </p:nvSpPr>
        <p:spPr>
          <a:xfrm>
            <a:off x="15" y="5613066"/>
            <a:ext cx="10706119" cy="4614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0" y="4834526"/>
            <a:ext cx="10464800" cy="964934"/>
          </a:xfrm>
        </p:spPr>
        <p:txBody>
          <a:bodyPr>
            <a:normAutofit/>
          </a:bodyPr>
          <a:lstStyle/>
          <a:p>
            <a:pPr algn="l"/>
            <a:r>
              <a:rPr lang="en-US" sz="5100" b="1">
                <a:latin typeface="Franklin Gothic Book"/>
                <a:cs typeface="Calibri Light"/>
              </a:rPr>
              <a:t>Updates and Announcements</a:t>
            </a:r>
            <a:endParaRPr lang="en-US"/>
          </a:p>
        </p:txBody>
      </p:sp>
      <p:graphicFrame>
        <p:nvGraphicFramePr>
          <p:cNvPr id="3" name="Table 2">
            <a:extLst>
              <a:ext uri="{FF2B5EF4-FFF2-40B4-BE49-F238E27FC236}">
                <a16:creationId xmlns:a16="http://schemas.microsoft.com/office/drawing/2014/main" id="{BA356FF4-8726-B02B-9A3F-BDC34A68E858}"/>
              </a:ext>
            </a:extLst>
          </p:cNvPr>
          <p:cNvGraphicFramePr>
            <a:graphicFrameLocks noGrp="1"/>
          </p:cNvGraphicFramePr>
          <p:nvPr>
            <p:extLst>
              <p:ext uri="{D42A27DB-BD31-4B8C-83A1-F6EECF244321}">
                <p14:modId xmlns:p14="http://schemas.microsoft.com/office/powerpoint/2010/main" val="2414694471"/>
              </p:ext>
            </p:extLst>
          </p:nvPr>
        </p:nvGraphicFramePr>
        <p:xfrm>
          <a:off x="7440335" y="5735346"/>
          <a:ext cx="4615191" cy="911744"/>
        </p:xfrm>
        <a:graphic>
          <a:graphicData uri="http://schemas.openxmlformats.org/drawingml/2006/table">
            <a:tbl>
              <a:tblPr/>
              <a:tblGrid>
                <a:gridCol w="4615191">
                  <a:extLst>
                    <a:ext uri="{9D8B030D-6E8A-4147-A177-3AD203B41FA5}">
                      <a16:colId xmlns:a16="http://schemas.microsoft.com/office/drawing/2014/main" val="3426796582"/>
                    </a:ext>
                  </a:extLst>
                </a:gridCol>
              </a:tblGrid>
              <a:tr h="475656">
                <a:tc>
                  <a:txBody>
                    <a:bodyPr/>
                    <a:lstStyle/>
                    <a:p>
                      <a:pPr marL="0" lvl="0" indent="0" algn="l">
                        <a:lnSpc>
                          <a:spcPct val="100000"/>
                        </a:lnSpc>
                        <a:buNone/>
                      </a:pPr>
                      <a:r>
                        <a:rPr lang="en-US" sz="1100" b="1" i="0" u="none" strike="noStrike" baseline="0" noProof="0" dirty="0">
                          <a:solidFill>
                            <a:srgbClr val="000000"/>
                          </a:solidFill>
                          <a:effectLst/>
                          <a:latin typeface="Libre Franklin"/>
                        </a:rPr>
                        <a:t>Updates and Announcements: </a:t>
                      </a:r>
                    </a:p>
                    <a:p>
                      <a:pPr marL="171450" lvl="0" indent="-171450" algn="l">
                        <a:lnSpc>
                          <a:spcPct val="100000"/>
                        </a:lnSpc>
                        <a:buFont typeface="Arial"/>
                        <a:buChar char="•"/>
                      </a:pPr>
                      <a:r>
                        <a:rPr lang="en-US" sz="1100" b="0" i="0" u="none" strike="noStrike" baseline="0" noProof="0" dirty="0">
                          <a:solidFill>
                            <a:srgbClr val="000000"/>
                          </a:solidFill>
                          <a:effectLst/>
                          <a:latin typeface="Libre Franklin"/>
                        </a:rPr>
                        <a:t>National Weather Service </a:t>
                      </a:r>
                      <a:r>
                        <a:rPr lang="en-US" sz="1100" b="0" i="0" u="none" strike="noStrike" baseline="0" noProof="0" dirty="0" err="1">
                          <a:solidFill>
                            <a:srgbClr val="000000"/>
                          </a:solidFill>
                          <a:effectLst/>
                          <a:latin typeface="Libre Franklin"/>
                        </a:rPr>
                        <a:t>HeatRisk</a:t>
                      </a:r>
                      <a:r>
                        <a:rPr lang="en-US" sz="1100" b="0" i="0" u="none" strike="noStrike" baseline="0" noProof="0" dirty="0">
                          <a:solidFill>
                            <a:srgbClr val="000000"/>
                          </a:solidFill>
                          <a:effectLst/>
                          <a:latin typeface="Libre Franklin"/>
                        </a:rPr>
                        <a:t> Tool</a:t>
                      </a:r>
                    </a:p>
                    <a:p>
                      <a:pPr marL="171450" lvl="0" indent="-171450" algn="l">
                        <a:buFont typeface="Arial"/>
                        <a:buChar char="•"/>
                      </a:pPr>
                      <a:r>
                        <a:rPr lang="en-US" sz="1100" b="0" i="0" u="none" strike="noStrike" baseline="0" noProof="0" dirty="0">
                          <a:solidFill>
                            <a:srgbClr val="000000"/>
                          </a:solidFill>
                          <a:effectLst/>
                          <a:latin typeface="Libre Franklin"/>
                        </a:rPr>
                        <a:t>Extreme Weather Resilience Program</a:t>
                      </a:r>
                    </a:p>
                    <a:p>
                      <a:pPr marL="171450" lvl="0" indent="-171450" algn="l">
                        <a:buFont typeface="Arial"/>
                        <a:buChar char="•"/>
                      </a:pPr>
                      <a:r>
                        <a:rPr lang="en-US" sz="1100" b="0" i="0" u="none" strike="noStrike" baseline="0" noProof="0" dirty="0">
                          <a:solidFill>
                            <a:srgbClr val="000000"/>
                          </a:solidFill>
                          <a:effectLst/>
                          <a:latin typeface="Libre Franklin"/>
                        </a:rPr>
                        <a:t>Bayview Climate Summit</a:t>
                      </a:r>
                    </a:p>
                    <a:p>
                      <a:pPr marL="171450" lvl="0" indent="-171450" algn="l">
                        <a:buFont typeface="Arial"/>
                        <a:buChar char="•"/>
                      </a:pPr>
                      <a:r>
                        <a:rPr lang="en-US" sz="1100" b="0" i="0" u="none" strike="noStrike" baseline="0" noProof="0" dirty="0">
                          <a:solidFill>
                            <a:srgbClr val="000000"/>
                          </a:solidFill>
                          <a:effectLst/>
                          <a:latin typeface="Libre Franklin"/>
                        </a:rPr>
                        <a:t>Department of Public Works Heat Mapping</a:t>
                      </a:r>
                      <a:endParaRPr lang="en-US" b="0" dirty="0"/>
                    </a:p>
                  </a:txBody>
                  <a:tcPr marL="73544" marR="73544" marT="36772" marB="36772">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tx1"/>
                    </a:solidFill>
                  </a:tcPr>
                </a:tc>
                <a:extLst>
                  <a:ext uri="{0D108BD9-81ED-4DB2-BD59-A6C34878D82A}">
                    <a16:rowId xmlns:a16="http://schemas.microsoft.com/office/drawing/2014/main" val="991875860"/>
                  </a:ext>
                </a:extLst>
              </a:tr>
            </a:tbl>
          </a:graphicData>
        </a:graphic>
      </p:graphicFrame>
    </p:spTree>
    <p:extLst>
      <p:ext uri="{BB962C8B-B14F-4D97-AF65-F5344CB8AC3E}">
        <p14:creationId xmlns:p14="http://schemas.microsoft.com/office/powerpoint/2010/main" val="981240165"/>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Image result for extreme heat air quality san francisco">
            <a:extLst>
              <a:ext uri="{FF2B5EF4-FFF2-40B4-BE49-F238E27FC236}">
                <a16:creationId xmlns:a16="http://schemas.microsoft.com/office/drawing/2014/main" id="{41CA7808-3E3F-E74D-83C9-C5908F97BCD5}"/>
              </a:ext>
            </a:extLst>
          </p:cNvPr>
          <p:cNvPicPr>
            <a:picLocks noChangeAspect="1" noChangeArrowheads="1"/>
          </p:cNvPicPr>
          <p:nvPr/>
        </p:nvPicPr>
        <p:blipFill rotWithShape="1">
          <a:blip r:embed="rId3">
            <a:alphaModFix amt="30000"/>
            <a:extLst>
              <a:ext uri="{28A0092B-C50C-407E-A947-70E740481C1C}">
                <a14:useLocalDpi xmlns:a14="http://schemas.microsoft.com/office/drawing/2010/main" val="0"/>
              </a:ext>
            </a:extLst>
          </a:blip>
          <a:srcRect l="3228" t="29879" r="5861" b="6299"/>
          <a:stretch/>
        </p:blipFill>
        <p:spPr bwMode="auto">
          <a:xfrm>
            <a:off x="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02C7F03-77E0-AA42-81E3-0C3567509F6F}"/>
              </a:ext>
            </a:extLst>
          </p:cNvPr>
          <p:cNvSpPr/>
          <p:nvPr/>
        </p:nvSpPr>
        <p:spPr>
          <a:xfrm>
            <a:off x="15" y="5613066"/>
            <a:ext cx="10706119" cy="4614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5977" y="4817208"/>
            <a:ext cx="10464800" cy="964934"/>
          </a:xfrm>
        </p:spPr>
        <p:txBody>
          <a:bodyPr>
            <a:normAutofit/>
          </a:bodyPr>
          <a:lstStyle/>
          <a:p>
            <a:pPr algn="l"/>
            <a:r>
              <a:rPr lang="en-US" sz="5100" b="1">
                <a:latin typeface="Franklin Gothic Book"/>
                <a:cs typeface="Calibri Light"/>
              </a:rPr>
              <a:t>UCSF | PCORI Survey Results</a:t>
            </a:r>
            <a:endParaRPr lang="en-US"/>
          </a:p>
        </p:txBody>
      </p:sp>
    </p:spTree>
    <p:extLst>
      <p:ext uri="{BB962C8B-B14F-4D97-AF65-F5344CB8AC3E}">
        <p14:creationId xmlns:p14="http://schemas.microsoft.com/office/powerpoint/2010/main" val="2061076288"/>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5313633" y="0"/>
            <a:ext cx="6878368" cy="6858000"/>
          </a:xfrm>
          <a:prstGeom prst="rect">
            <a:avLst/>
          </a:prstGeom>
          <a:noFill/>
          <a:ln>
            <a:noFill/>
          </a:ln>
        </p:spPr>
      </p:pic>
      <p:sp>
        <p:nvSpPr>
          <p:cNvPr id="55" name="Google Shape;55;p13"/>
          <p:cNvSpPr txBox="1"/>
          <p:nvPr/>
        </p:nvSpPr>
        <p:spPr>
          <a:xfrm>
            <a:off x="269633" y="328233"/>
            <a:ext cx="4138400" cy="615513"/>
          </a:xfrm>
          <a:prstGeom prst="rect">
            <a:avLst/>
          </a:prstGeom>
          <a:noFill/>
          <a:ln>
            <a:noFill/>
          </a:ln>
        </p:spPr>
        <p:txBody>
          <a:bodyPr spcFirstLastPara="1" wrap="square" lIns="121900" tIns="121900" rIns="121900" bIns="121900" anchor="t" anchorCtr="0">
            <a:spAutoFit/>
          </a:bodyPr>
          <a:lstStyle/>
          <a:p>
            <a:endParaRPr sz="2400"/>
          </a:p>
        </p:txBody>
      </p:sp>
      <p:sp>
        <p:nvSpPr>
          <p:cNvPr id="56" name="Google Shape;56;p13"/>
          <p:cNvSpPr txBox="1"/>
          <p:nvPr/>
        </p:nvSpPr>
        <p:spPr>
          <a:xfrm>
            <a:off x="691633" y="2239133"/>
            <a:ext cx="3622400" cy="2154396"/>
          </a:xfrm>
          <a:prstGeom prst="rect">
            <a:avLst/>
          </a:prstGeom>
          <a:noFill/>
          <a:ln>
            <a:noFill/>
          </a:ln>
        </p:spPr>
        <p:txBody>
          <a:bodyPr spcFirstLastPara="1" wrap="square" lIns="121900" tIns="121900" rIns="121900" bIns="121900" anchor="t" anchorCtr="0">
            <a:spAutoFit/>
          </a:bodyPr>
          <a:lstStyle/>
          <a:p>
            <a:pPr algn="ctr"/>
            <a:r>
              <a:rPr lang="en" sz="2800" b="1" dirty="0"/>
              <a:t>Climate Survey Final Results</a:t>
            </a:r>
            <a:endParaRPr sz="2800" b="1" dirty="0"/>
          </a:p>
          <a:p>
            <a:endParaRPr sz="2800" b="1" dirty="0"/>
          </a:p>
          <a:p>
            <a:pPr algn="ctr"/>
            <a:r>
              <a:rPr lang="en" sz="2000" b="1" dirty="0"/>
              <a:t>HAQR Update</a:t>
            </a:r>
          </a:p>
          <a:p>
            <a:pPr algn="ctr"/>
            <a:r>
              <a:rPr lang="en" sz="2000" b="1" dirty="0"/>
              <a:t>September 2023</a:t>
            </a:r>
            <a:endParaRPr sz="2000" b="1" dirty="0"/>
          </a:p>
        </p:txBody>
      </p:sp>
      <p:pic>
        <p:nvPicPr>
          <p:cNvPr id="57" name="Google Shape;57;p13"/>
          <p:cNvPicPr preferRelativeResize="0"/>
          <p:nvPr/>
        </p:nvPicPr>
        <p:blipFill>
          <a:blip r:embed="rId4">
            <a:alphaModFix/>
          </a:blip>
          <a:stretch>
            <a:fillRect/>
          </a:stretch>
        </p:blipFill>
        <p:spPr>
          <a:xfrm>
            <a:off x="269633" y="214767"/>
            <a:ext cx="1443035" cy="875835"/>
          </a:xfrm>
          <a:prstGeom prst="rect">
            <a:avLst/>
          </a:prstGeom>
          <a:noFill/>
          <a:ln>
            <a:noFill/>
          </a:ln>
        </p:spPr>
      </p:pic>
      <p:pic>
        <p:nvPicPr>
          <p:cNvPr id="58" name="Google Shape;58;p13"/>
          <p:cNvPicPr preferRelativeResize="0"/>
          <p:nvPr/>
        </p:nvPicPr>
        <p:blipFill>
          <a:blip r:embed="rId5">
            <a:alphaModFix/>
          </a:blip>
          <a:stretch>
            <a:fillRect/>
          </a:stretch>
        </p:blipFill>
        <p:spPr>
          <a:xfrm>
            <a:off x="2472481" y="5313680"/>
            <a:ext cx="1629867" cy="753667"/>
          </a:xfrm>
          <a:prstGeom prst="rect">
            <a:avLst/>
          </a:prstGeom>
          <a:noFill/>
          <a:ln>
            <a:noFill/>
          </a:ln>
        </p:spPr>
      </p:pic>
      <p:pic>
        <p:nvPicPr>
          <p:cNvPr id="59" name="Google Shape;59;p13"/>
          <p:cNvPicPr preferRelativeResize="0"/>
          <p:nvPr/>
        </p:nvPicPr>
        <p:blipFill>
          <a:blip r:embed="rId6">
            <a:alphaModFix/>
          </a:blip>
          <a:stretch>
            <a:fillRect/>
          </a:stretch>
        </p:blipFill>
        <p:spPr>
          <a:xfrm>
            <a:off x="118995" y="5639043"/>
            <a:ext cx="2274800" cy="480500"/>
          </a:xfrm>
          <a:prstGeom prst="rect">
            <a:avLst/>
          </a:prstGeom>
          <a:noFill/>
          <a:ln>
            <a:noFill/>
          </a:ln>
        </p:spPr>
      </p:pic>
      <p:pic>
        <p:nvPicPr>
          <p:cNvPr id="61" name="Google Shape;61;p13"/>
          <p:cNvPicPr preferRelativeResize="0"/>
          <p:nvPr/>
        </p:nvPicPr>
        <p:blipFill>
          <a:blip r:embed="rId7">
            <a:alphaModFix/>
          </a:blip>
          <a:stretch>
            <a:fillRect/>
          </a:stretch>
        </p:blipFill>
        <p:spPr>
          <a:xfrm>
            <a:off x="691634" y="6224422"/>
            <a:ext cx="3014841" cy="418812"/>
          </a:xfrm>
          <a:prstGeom prst="rect">
            <a:avLst/>
          </a:prstGeom>
          <a:noFill/>
          <a:ln>
            <a:noFill/>
          </a:ln>
        </p:spPr>
      </p:pic>
      <p:pic>
        <p:nvPicPr>
          <p:cNvPr id="62" name="Google Shape;62;p13"/>
          <p:cNvPicPr preferRelativeResize="0"/>
          <p:nvPr/>
        </p:nvPicPr>
        <p:blipFill>
          <a:blip r:embed="rId8">
            <a:alphaModFix/>
          </a:blip>
          <a:stretch>
            <a:fillRect/>
          </a:stretch>
        </p:blipFill>
        <p:spPr>
          <a:xfrm>
            <a:off x="3161101" y="247117"/>
            <a:ext cx="1909260" cy="695033"/>
          </a:xfrm>
          <a:prstGeom prst="rect">
            <a:avLst/>
          </a:prstGeom>
          <a:noFill/>
          <a:ln>
            <a:noFill/>
          </a:ln>
        </p:spPr>
      </p:pic>
      <p:pic>
        <p:nvPicPr>
          <p:cNvPr id="1031" name="Picture 7">
            <a:extLst>
              <a:ext uri="{FF2B5EF4-FFF2-40B4-BE49-F238E27FC236}">
                <a16:creationId xmlns:a16="http://schemas.microsoft.com/office/drawing/2014/main" id="{DBB47570-A6E7-3EAF-D7F6-210E99174D8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89035" y="5497187"/>
            <a:ext cx="1145912" cy="124471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6FECE850-9C6B-DB0C-8241-65C890D2C72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683488" y="-48915"/>
            <a:ext cx="234892" cy="108616"/>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a:extLst>
              <a:ext uri="{FF2B5EF4-FFF2-40B4-BE49-F238E27FC236}">
                <a16:creationId xmlns:a16="http://schemas.microsoft.com/office/drawing/2014/main" id="{D9EAF44A-0D2B-F23B-CF38-423645E37F7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691873" y="-176796"/>
            <a:ext cx="330260" cy="6976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2E797FC5-B4DC-1750-E5DD-8ACADB61DB7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390955" y="-346096"/>
            <a:ext cx="721980" cy="609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an Francisco sets all-time heat record downtown at 106 degrees during  state&amp;#39;s hottest recorded summer - Los Angeles Times">
            <a:extLst>
              <a:ext uri="{FF2B5EF4-FFF2-40B4-BE49-F238E27FC236}">
                <a16:creationId xmlns:a16="http://schemas.microsoft.com/office/drawing/2014/main" id="{2BE8FFE5-9680-9D4E-B5A7-F7783B454B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12" r="1361" b="-1"/>
          <a:stretch/>
        </p:blipFill>
        <p:spPr bwMode="auto">
          <a:xfrm>
            <a:off x="2522356" y="10"/>
            <a:ext cx="9669643" cy="68579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DF8B5A1-D22C-2B47-8437-4C56301A2EC7}"/>
              </a:ext>
            </a:extLst>
          </p:cNvPr>
          <p:cNvSpPr txBox="1"/>
          <p:nvPr/>
        </p:nvSpPr>
        <p:spPr>
          <a:xfrm>
            <a:off x="7605413" y="6436658"/>
            <a:ext cx="4389363" cy="338554"/>
          </a:xfrm>
          <a:prstGeom prst="rect">
            <a:avLst/>
          </a:prstGeom>
          <a:solidFill>
            <a:srgbClr val="FFFFFF">
              <a:alpha val="25098"/>
            </a:srgbClr>
          </a:solidFill>
        </p:spPr>
        <p:txBody>
          <a:bodyPr wrap="square" rtlCol="0">
            <a:spAutoFit/>
          </a:bodyPr>
          <a:lstStyle/>
          <a:p>
            <a:pPr algn="r"/>
            <a:r>
              <a:rPr lang="en-US" sz="1600" dirty="0">
                <a:solidFill>
                  <a:schemeClr val="bg1"/>
                </a:solidFill>
              </a:rPr>
              <a:t>Photo Credit: </a:t>
            </a:r>
            <a:r>
              <a:rPr lang="en-US" sz="1600" dirty="0" err="1">
                <a:solidFill>
                  <a:schemeClr val="bg1"/>
                </a:solidFill>
              </a:rPr>
              <a:t>Melcon</a:t>
            </a:r>
            <a:r>
              <a:rPr lang="en-US" sz="1600" dirty="0">
                <a:solidFill>
                  <a:schemeClr val="bg1"/>
                </a:solidFill>
              </a:rPr>
              <a:t>, Los Angeles Times 9.1.2017</a:t>
            </a:r>
          </a:p>
        </p:txBody>
      </p:sp>
      <p:sp>
        <p:nvSpPr>
          <p:cNvPr id="6" name="Rectangle 5">
            <a:extLst>
              <a:ext uri="{FF2B5EF4-FFF2-40B4-BE49-F238E27FC236}">
                <a16:creationId xmlns:a16="http://schemas.microsoft.com/office/drawing/2014/main" id="{DC5B64CA-A63E-5EA2-8B43-FFB6D5936708}"/>
              </a:ext>
            </a:extLst>
          </p:cNvPr>
          <p:cNvSpPr/>
          <p:nvPr/>
        </p:nvSpPr>
        <p:spPr>
          <a:xfrm>
            <a:off x="1777047" y="0"/>
            <a:ext cx="4164517" cy="6858000"/>
          </a:xfrm>
          <a:prstGeom prst="rect">
            <a:avLst/>
          </a:prstGeom>
          <a:gradFill flip="none" rotWithShape="1">
            <a:gsLst>
              <a:gs pos="0">
                <a:schemeClr val="bg1">
                  <a:alpha val="4859"/>
                </a:schemeClr>
              </a:gs>
              <a:gs pos="23000">
                <a:schemeClr val="bg1">
                  <a:alpha val="66701"/>
                </a:schemeClr>
              </a:gs>
              <a:gs pos="42500">
                <a:srgbClr val="FFFFFF">
                  <a:alpha val="85258"/>
                </a:srgbClr>
              </a:gs>
              <a:gs pos="71000">
                <a:schemeClr val="bg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extBox 2">
            <a:extLst>
              <a:ext uri="{FF2B5EF4-FFF2-40B4-BE49-F238E27FC236}">
                <a16:creationId xmlns:a16="http://schemas.microsoft.com/office/drawing/2014/main" id="{AA5FEE50-EFDA-BC54-D4D7-E04392AC0E2E}"/>
              </a:ext>
            </a:extLst>
          </p:cNvPr>
          <p:cNvSpPr txBox="1"/>
          <p:nvPr/>
        </p:nvSpPr>
        <p:spPr>
          <a:xfrm>
            <a:off x="1468177" y="5651822"/>
            <a:ext cx="8946777" cy="461665"/>
          </a:xfrm>
          <a:prstGeom prst="rect">
            <a:avLst/>
          </a:prstGeom>
          <a:solidFill>
            <a:schemeClr val="bg2">
              <a:lumMod val="20000"/>
              <a:lumOff val="80000"/>
            </a:schemeClr>
          </a:solidFill>
        </p:spPr>
        <p:txBody>
          <a:bodyPr wrap="square" rtlCol="0">
            <a:spAutoFit/>
          </a:bodyPr>
          <a:lstStyle/>
          <a:p>
            <a:pPr algn="ctr"/>
            <a:r>
              <a:rPr lang="en-US" sz="2400" dirty="0"/>
              <a:t>Important…but doesn’t tell you which strategy to prioritize.</a:t>
            </a:r>
          </a:p>
        </p:txBody>
      </p:sp>
      <p:sp>
        <p:nvSpPr>
          <p:cNvPr id="4" name="Text Placeholder 3">
            <a:extLst>
              <a:ext uri="{FF2B5EF4-FFF2-40B4-BE49-F238E27FC236}">
                <a16:creationId xmlns:a16="http://schemas.microsoft.com/office/drawing/2014/main" id="{62D614F8-177E-B243-B8FD-D10AB8F9F738}"/>
              </a:ext>
            </a:extLst>
          </p:cNvPr>
          <p:cNvSpPr>
            <a:spLocks noGrp="1"/>
          </p:cNvSpPr>
          <p:nvPr>
            <p:ph type="body" sz="half" idx="2"/>
          </p:nvPr>
        </p:nvSpPr>
        <p:spPr>
          <a:xfrm>
            <a:off x="394583" y="1848977"/>
            <a:ext cx="3822189" cy="3742763"/>
          </a:xfrm>
        </p:spPr>
        <p:txBody>
          <a:bodyPr spcFirstLastPara="1" vert="horz" wrap="square" lIns="91440" tIns="45720" rIns="91440" bIns="45720" rtlCol="0" anchor="t" anchorCtr="0">
            <a:normAutofit/>
          </a:bodyPr>
          <a:lstStyle/>
          <a:p>
            <a:pPr marL="342891" indent="-342891">
              <a:buFontTx/>
              <a:buChar char="-"/>
            </a:pPr>
            <a:r>
              <a:rPr lang="en-US" sz="2400" dirty="0"/>
              <a:t>Start with the strategy</a:t>
            </a:r>
          </a:p>
          <a:p>
            <a:pPr marL="800080" lvl="1" indent="-342891">
              <a:buFontTx/>
              <a:buChar char="-"/>
            </a:pPr>
            <a:r>
              <a:rPr lang="en-US" sz="2200" dirty="0"/>
              <a:t>Respite sites</a:t>
            </a:r>
          </a:p>
          <a:p>
            <a:pPr marL="800080" lvl="1" indent="-342891">
              <a:buFontTx/>
              <a:buChar char="-"/>
            </a:pPr>
            <a:r>
              <a:rPr lang="en-US" sz="2200" dirty="0"/>
              <a:t>Weatherization</a:t>
            </a:r>
          </a:p>
          <a:p>
            <a:pPr marL="800080" lvl="1" indent="-342891">
              <a:buFontTx/>
              <a:buChar char="-"/>
            </a:pPr>
            <a:r>
              <a:rPr lang="en-US" sz="2200" dirty="0"/>
              <a:t>Communication</a:t>
            </a:r>
          </a:p>
          <a:p>
            <a:pPr marL="800080" lvl="1" indent="-342891">
              <a:buFontTx/>
              <a:buChar char="-"/>
            </a:pPr>
            <a:r>
              <a:rPr lang="en-US" sz="2200" dirty="0"/>
              <a:t>Etc.</a:t>
            </a:r>
          </a:p>
          <a:p>
            <a:pPr marL="800080" lvl="1" indent="-342891">
              <a:buFontTx/>
              <a:buChar char="-"/>
            </a:pPr>
            <a:endParaRPr lang="en-US" sz="2200" dirty="0"/>
          </a:p>
          <a:p>
            <a:pPr marL="342891" indent="-342891">
              <a:buFontTx/>
              <a:buChar char="-"/>
            </a:pPr>
            <a:r>
              <a:rPr lang="en-US" sz="2400" dirty="0"/>
              <a:t>Identify barriers to implementation</a:t>
            </a:r>
          </a:p>
        </p:txBody>
      </p:sp>
      <p:sp>
        <p:nvSpPr>
          <p:cNvPr id="2" name="Title 1">
            <a:extLst>
              <a:ext uri="{FF2B5EF4-FFF2-40B4-BE49-F238E27FC236}">
                <a16:creationId xmlns:a16="http://schemas.microsoft.com/office/drawing/2014/main" id="{1A0FF421-0D1C-C347-B427-91E84740CB47}"/>
              </a:ext>
            </a:extLst>
          </p:cNvPr>
          <p:cNvSpPr>
            <a:spLocks noGrp="1"/>
          </p:cNvSpPr>
          <p:nvPr>
            <p:ph type="title"/>
          </p:nvPr>
        </p:nvSpPr>
        <p:spPr>
          <a:xfrm>
            <a:off x="287008" y="244887"/>
            <a:ext cx="3822189" cy="1899912"/>
          </a:xfrm>
        </p:spPr>
        <p:txBody>
          <a:bodyPr spcFirstLastPara="1" vert="horz" wrap="square" lIns="91440" tIns="45720" rIns="91440" bIns="45720" rtlCol="0" anchor="ctr" anchorCtr="0">
            <a:normAutofit/>
          </a:bodyPr>
          <a:lstStyle/>
          <a:p>
            <a:r>
              <a:rPr lang="en-US" sz="4000" dirty="0"/>
              <a:t>HAQR Approach</a:t>
            </a:r>
          </a:p>
        </p:txBody>
      </p:sp>
    </p:spTree>
    <p:extLst>
      <p:ext uri="{BB962C8B-B14F-4D97-AF65-F5344CB8AC3E}">
        <p14:creationId xmlns:p14="http://schemas.microsoft.com/office/powerpoint/2010/main" val="556227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6FC7A-BF62-0447-9369-4D5694AC87BB}"/>
              </a:ext>
            </a:extLst>
          </p:cNvPr>
          <p:cNvSpPr>
            <a:spLocks noGrp="1"/>
          </p:cNvSpPr>
          <p:nvPr>
            <p:ph type="title"/>
          </p:nvPr>
        </p:nvSpPr>
        <p:spPr>
          <a:xfrm>
            <a:off x="198475" y="1945396"/>
            <a:ext cx="11795051" cy="2967208"/>
          </a:xfrm>
        </p:spPr>
        <p:txBody>
          <a:bodyPr spcFirstLastPara="1" vert="horz" wrap="square" lIns="91440" tIns="45720" rIns="91440" bIns="45720" rtlCol="0" anchor="b" anchorCtr="0">
            <a:normAutofit/>
          </a:bodyPr>
          <a:lstStyle/>
          <a:p>
            <a:r>
              <a:rPr lang="en-US" sz="7200" dirty="0"/>
              <a:t>Prioritization with community	</a:t>
            </a:r>
          </a:p>
        </p:txBody>
      </p:sp>
      <p:sp>
        <p:nvSpPr>
          <p:cNvPr id="4" name="TextBox 3">
            <a:extLst>
              <a:ext uri="{FF2B5EF4-FFF2-40B4-BE49-F238E27FC236}">
                <a16:creationId xmlns:a16="http://schemas.microsoft.com/office/drawing/2014/main" id="{171CA6E8-CA8F-66C8-56F1-DA92C3BC6D3B}"/>
              </a:ext>
            </a:extLst>
          </p:cNvPr>
          <p:cNvSpPr txBox="1"/>
          <p:nvPr/>
        </p:nvSpPr>
        <p:spPr>
          <a:xfrm>
            <a:off x="6096000" y="4650994"/>
            <a:ext cx="5221383" cy="523220"/>
          </a:xfrm>
          <a:prstGeom prst="rect">
            <a:avLst/>
          </a:prstGeom>
          <a:noFill/>
        </p:spPr>
        <p:txBody>
          <a:bodyPr wrap="square" rtlCol="0">
            <a:spAutoFit/>
          </a:bodyPr>
          <a:lstStyle/>
          <a:p>
            <a:pPr algn="r"/>
            <a:r>
              <a:rPr lang="en-US" sz="2800" dirty="0"/>
              <a:t>And considering a health lens</a:t>
            </a:r>
          </a:p>
        </p:txBody>
      </p:sp>
    </p:spTree>
    <p:extLst>
      <p:ext uri="{BB962C8B-B14F-4D97-AF65-F5344CB8AC3E}">
        <p14:creationId xmlns:p14="http://schemas.microsoft.com/office/powerpoint/2010/main" val="24560776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7D546C44-382D-E1F9-4779-2809F4BC3ACA}"/>
              </a:ext>
            </a:extLst>
          </p:cNvPr>
          <p:cNvSpPr>
            <a:spLocks noChangeArrowheads="1"/>
          </p:cNvSpPr>
          <p:nvPr/>
        </p:nvSpPr>
        <p:spPr bwMode="auto">
          <a:xfrm>
            <a:off x="717422" y="1529358"/>
            <a:ext cx="2628900" cy="264693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algn="ctr" fontAlgn="base">
              <a:lnSpc>
                <a:spcPct val="90000"/>
              </a:lnSpc>
              <a:spcBef>
                <a:spcPct val="0"/>
              </a:spcBef>
              <a:spcAft>
                <a:spcPts val="600"/>
              </a:spcAft>
            </a:pPr>
            <a:r>
              <a:rPr lang="en-US" altLang="en-US" sz="2500" b="1" dirty="0">
                <a:latin typeface="+mj-lt"/>
                <a:ea typeface="+mj-ea"/>
                <a:cs typeface="+mj-cs"/>
              </a:rPr>
              <a:t>Phase 1  Community Stakeholder Group</a:t>
            </a:r>
            <a:br>
              <a:rPr lang="en-US" altLang="en-US" sz="2500" dirty="0">
                <a:latin typeface="+mj-lt"/>
                <a:ea typeface="+mj-ea"/>
                <a:cs typeface="+mj-cs"/>
              </a:rPr>
            </a:br>
            <a:endParaRPr lang="en-US" altLang="en-US" sz="2500" dirty="0">
              <a:latin typeface="+mj-lt"/>
              <a:ea typeface="+mj-ea"/>
              <a:cs typeface="+mj-cs"/>
            </a:endParaRPr>
          </a:p>
          <a:p>
            <a:pPr algn="ctr" fontAlgn="base">
              <a:lnSpc>
                <a:spcPct val="90000"/>
              </a:lnSpc>
              <a:spcBef>
                <a:spcPct val="0"/>
              </a:spcBef>
              <a:spcAft>
                <a:spcPts val="600"/>
              </a:spcAft>
            </a:pPr>
            <a:endParaRPr lang="en-US" altLang="en-US" sz="2500" dirty="0">
              <a:latin typeface="+mj-lt"/>
              <a:ea typeface="+mj-ea"/>
              <a:cs typeface="+mj-cs"/>
            </a:endParaRPr>
          </a:p>
        </p:txBody>
      </p:sp>
      <p:graphicFrame>
        <p:nvGraphicFramePr>
          <p:cNvPr id="3" name="Table 2">
            <a:extLst>
              <a:ext uri="{FF2B5EF4-FFF2-40B4-BE49-F238E27FC236}">
                <a16:creationId xmlns:a16="http://schemas.microsoft.com/office/drawing/2014/main" id="{152BDD9D-8324-D094-EC4F-87A3906F873A}"/>
              </a:ext>
            </a:extLst>
          </p:cNvPr>
          <p:cNvGraphicFramePr>
            <a:graphicFrameLocks noGrp="1"/>
          </p:cNvGraphicFramePr>
          <p:nvPr/>
        </p:nvGraphicFramePr>
        <p:xfrm>
          <a:off x="4306937" y="1001626"/>
          <a:ext cx="7462560" cy="4680501"/>
        </p:xfrm>
        <a:graphic>
          <a:graphicData uri="http://schemas.openxmlformats.org/drawingml/2006/table">
            <a:tbl>
              <a:tblPr/>
              <a:tblGrid>
                <a:gridCol w="1468061">
                  <a:extLst>
                    <a:ext uri="{9D8B030D-6E8A-4147-A177-3AD203B41FA5}">
                      <a16:colId xmlns:a16="http://schemas.microsoft.com/office/drawing/2014/main" val="2845360154"/>
                    </a:ext>
                  </a:extLst>
                </a:gridCol>
                <a:gridCol w="2537668">
                  <a:extLst>
                    <a:ext uri="{9D8B030D-6E8A-4147-A177-3AD203B41FA5}">
                      <a16:colId xmlns:a16="http://schemas.microsoft.com/office/drawing/2014/main" val="1397885873"/>
                    </a:ext>
                  </a:extLst>
                </a:gridCol>
                <a:gridCol w="3456831">
                  <a:extLst>
                    <a:ext uri="{9D8B030D-6E8A-4147-A177-3AD203B41FA5}">
                      <a16:colId xmlns:a16="http://schemas.microsoft.com/office/drawing/2014/main" val="3429804484"/>
                    </a:ext>
                  </a:extLst>
                </a:gridCol>
              </a:tblGrid>
              <a:tr h="580677">
                <a:tc>
                  <a:txBody>
                    <a:bodyPr/>
                    <a:lstStyle/>
                    <a:p>
                      <a:pPr algn="ctr" rtl="0" fontAlgn="t">
                        <a:spcBef>
                          <a:spcPts val="0"/>
                        </a:spcBef>
                        <a:spcAft>
                          <a:spcPts val="0"/>
                        </a:spcAft>
                      </a:pPr>
                      <a:r>
                        <a:rPr lang="en-US" sz="1900" b="1" i="0" u="none" strike="noStrike" dirty="0">
                          <a:solidFill>
                            <a:schemeClr val="bg1"/>
                          </a:solidFill>
                          <a:effectLst/>
                          <a:latin typeface="Arial" panose="020B0604020202020204" pitchFamily="34" charset="0"/>
                        </a:rPr>
                        <a:t>Session #</a:t>
                      </a:r>
                      <a:endParaRPr lang="en-US" sz="1900" b="0" i="0" u="none" strike="noStrike" dirty="0">
                        <a:solidFill>
                          <a:schemeClr val="bg1"/>
                        </a:solidFill>
                        <a:effectLst/>
                        <a:latin typeface="Arial" panose="020B0604020202020204" pitchFamily="34" charset="0"/>
                      </a:endParaRPr>
                    </a:p>
                  </a:txBody>
                  <a:tcPr marL="73915" marR="73915" marT="73915" marB="739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algn="ctr" rtl="0" fontAlgn="t">
                        <a:spcBef>
                          <a:spcPts val="0"/>
                        </a:spcBef>
                        <a:spcAft>
                          <a:spcPts val="0"/>
                        </a:spcAft>
                      </a:pPr>
                      <a:r>
                        <a:rPr lang="en-US" sz="1900" b="1" i="0" u="none" strike="noStrike" dirty="0">
                          <a:solidFill>
                            <a:schemeClr val="bg1"/>
                          </a:solidFill>
                          <a:effectLst/>
                          <a:latin typeface="Arial" panose="020B0604020202020204" pitchFamily="34" charset="0"/>
                        </a:rPr>
                        <a:t>Session Title</a:t>
                      </a:r>
                      <a:endParaRPr lang="en-US" sz="1900" b="0" i="0" u="none" strike="noStrike" dirty="0">
                        <a:solidFill>
                          <a:schemeClr val="bg1"/>
                        </a:solidFill>
                        <a:effectLst/>
                        <a:latin typeface="Arial" panose="020B0604020202020204" pitchFamily="34" charset="0"/>
                      </a:endParaRPr>
                    </a:p>
                  </a:txBody>
                  <a:tcPr marL="73915" marR="73915" marT="73915" marB="739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algn="ctr" rtl="0" fontAlgn="t">
                        <a:spcBef>
                          <a:spcPts val="0"/>
                        </a:spcBef>
                        <a:spcAft>
                          <a:spcPts val="0"/>
                        </a:spcAft>
                      </a:pPr>
                      <a:r>
                        <a:rPr lang="en-US" sz="1900" b="1" i="0" u="none" strike="noStrike" dirty="0">
                          <a:solidFill>
                            <a:schemeClr val="bg1"/>
                          </a:solidFill>
                          <a:effectLst/>
                          <a:latin typeface="Arial" panose="020B0604020202020204" pitchFamily="34" charset="0"/>
                        </a:rPr>
                        <a:t>Detailed High-Level Agenda</a:t>
                      </a:r>
                      <a:endParaRPr lang="en-US" sz="1900" b="0" i="0" u="none" strike="noStrike" dirty="0">
                        <a:solidFill>
                          <a:schemeClr val="bg1"/>
                        </a:solidFill>
                        <a:effectLst/>
                        <a:latin typeface="Arial" panose="020B0604020202020204" pitchFamily="34" charset="0"/>
                      </a:endParaRPr>
                    </a:p>
                  </a:txBody>
                  <a:tcPr marL="73915" marR="73915" marT="73915" marB="739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extLst>
                  <a:ext uri="{0D108BD9-81ED-4DB2-BD59-A6C34878D82A}">
                    <a16:rowId xmlns:a16="http://schemas.microsoft.com/office/drawing/2014/main" val="3581789994"/>
                  </a:ext>
                </a:extLst>
              </a:tr>
              <a:tr h="1488949">
                <a:tc>
                  <a:txBody>
                    <a:bodyPr/>
                    <a:lstStyle/>
                    <a:p>
                      <a:pPr algn="ctr" rtl="0" fontAlgn="t">
                        <a:spcBef>
                          <a:spcPts val="0"/>
                        </a:spcBef>
                        <a:spcAft>
                          <a:spcPts val="0"/>
                        </a:spcAft>
                      </a:pPr>
                      <a:r>
                        <a:rPr lang="en-US" sz="1600" b="1" i="0" u="none" strike="noStrike" dirty="0">
                          <a:solidFill>
                            <a:srgbClr val="000000"/>
                          </a:solidFill>
                          <a:effectLst/>
                          <a:latin typeface="Arial" panose="020B0604020202020204" pitchFamily="34" charset="0"/>
                        </a:rPr>
                        <a:t>Session #1</a:t>
                      </a:r>
                      <a:endParaRPr lang="en-US" sz="1600" b="1" i="0" u="none" strike="noStrike" dirty="0">
                        <a:effectLst/>
                        <a:latin typeface="Arial" panose="020B0604020202020204" pitchFamily="34" charset="0"/>
                      </a:endParaRPr>
                    </a:p>
                  </a:txBody>
                  <a:tcPr marL="73915" marR="73915" marT="73915" marB="739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t">
                        <a:spcBef>
                          <a:spcPts val="0"/>
                        </a:spcBef>
                        <a:spcAft>
                          <a:spcPts val="0"/>
                        </a:spcAft>
                      </a:pPr>
                      <a:r>
                        <a:rPr lang="en-US" sz="1600" b="0" i="0" u="none" strike="noStrike" dirty="0">
                          <a:solidFill>
                            <a:srgbClr val="000000"/>
                          </a:solidFill>
                          <a:effectLst/>
                          <a:latin typeface="Arial" panose="020B0604020202020204" pitchFamily="34" charset="0"/>
                        </a:rPr>
                        <a:t>Intros, Background &amp; CBO Experience</a:t>
                      </a:r>
                      <a:endParaRPr lang="en-US" sz="1600" b="0" i="0" u="none" strike="noStrike" dirty="0">
                        <a:effectLst/>
                        <a:latin typeface="Arial" panose="020B0604020202020204" pitchFamily="34" charset="0"/>
                      </a:endParaRPr>
                    </a:p>
                  </a:txBody>
                  <a:tcPr marL="73915" marR="73915" marT="73915" marB="739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ase">
                        <a:spcBef>
                          <a:spcPts val="0"/>
                        </a:spcBef>
                        <a:spcAft>
                          <a:spcPts val="0"/>
                        </a:spcAft>
                        <a:buClrTx/>
                        <a:buSzPts val="1100"/>
                        <a:buFont typeface="Arial" panose="020B0604020202020204" pitchFamily="34" charset="0"/>
                        <a:buChar char="•"/>
                      </a:pPr>
                      <a:r>
                        <a:rPr lang="en-US" sz="1500" b="0" i="0" u="none" strike="noStrike" dirty="0">
                          <a:solidFill>
                            <a:srgbClr val="000000"/>
                          </a:solidFill>
                          <a:effectLst/>
                          <a:latin typeface="Arial" panose="020B0604020202020204" pitchFamily="34" charset="0"/>
                        </a:rPr>
                        <a:t>Introductions</a:t>
                      </a:r>
                      <a:endParaRPr lang="en-US" sz="1500" b="0" i="0" u="none" strike="noStrike" dirty="0">
                        <a:solidFill>
                          <a:schemeClr val="tx1"/>
                        </a:solidFill>
                        <a:effectLst/>
                        <a:latin typeface="Arial" panose="020B0604020202020204" pitchFamily="34" charset="0"/>
                      </a:endParaRPr>
                    </a:p>
                    <a:p>
                      <a:pPr algn="l" rtl="0" fontAlgn="base">
                        <a:spcBef>
                          <a:spcPts val="0"/>
                        </a:spcBef>
                        <a:spcAft>
                          <a:spcPts val="0"/>
                        </a:spcAft>
                        <a:buClrTx/>
                        <a:buSzPts val="1100"/>
                        <a:buFont typeface="Arial" panose="020B0604020202020204" pitchFamily="34" charset="0"/>
                        <a:buChar char="•"/>
                      </a:pPr>
                      <a:r>
                        <a:rPr lang="en-US" sz="1500" b="0" i="0" u="none" strike="noStrike" dirty="0">
                          <a:solidFill>
                            <a:srgbClr val="000000"/>
                          </a:solidFill>
                          <a:effectLst/>
                          <a:latin typeface="Arial" panose="020B0604020202020204" pitchFamily="34" charset="0"/>
                        </a:rPr>
                        <a:t>Project goals, roles &amp; responsibilities</a:t>
                      </a:r>
                      <a:endParaRPr lang="en-US" sz="1500" b="0" i="0" u="none" strike="noStrike" dirty="0">
                        <a:solidFill>
                          <a:schemeClr val="tx1"/>
                        </a:solidFill>
                        <a:effectLst/>
                        <a:latin typeface="Arial" panose="020B0604020202020204" pitchFamily="34" charset="0"/>
                      </a:endParaRPr>
                    </a:p>
                    <a:p>
                      <a:pPr algn="l" rtl="0" fontAlgn="base">
                        <a:spcBef>
                          <a:spcPts val="0"/>
                        </a:spcBef>
                        <a:spcAft>
                          <a:spcPts val="0"/>
                        </a:spcAft>
                        <a:buClrTx/>
                        <a:buSzPts val="1100"/>
                        <a:buFont typeface="Arial" panose="020B0604020202020204" pitchFamily="34" charset="0"/>
                        <a:buChar char="•"/>
                      </a:pPr>
                      <a:r>
                        <a:rPr lang="en-US" sz="1500" b="0" i="0" u="none" strike="noStrike" dirty="0">
                          <a:solidFill>
                            <a:srgbClr val="000000"/>
                          </a:solidFill>
                          <a:effectLst/>
                          <a:latin typeface="Arial" panose="020B0604020202020204" pitchFamily="34" charset="0"/>
                        </a:rPr>
                        <a:t>Background on susceptibility &amp; vulnerability</a:t>
                      </a:r>
                      <a:endParaRPr lang="en-US" sz="1500" b="0" i="0" u="none" strike="noStrike" dirty="0">
                        <a:solidFill>
                          <a:schemeClr val="tx1"/>
                        </a:solidFill>
                        <a:effectLst/>
                        <a:latin typeface="Arial" panose="020B0604020202020204" pitchFamily="34" charset="0"/>
                      </a:endParaRPr>
                    </a:p>
                    <a:p>
                      <a:pPr algn="l" rtl="0" fontAlgn="base">
                        <a:spcBef>
                          <a:spcPts val="0"/>
                        </a:spcBef>
                        <a:spcAft>
                          <a:spcPts val="0"/>
                        </a:spcAft>
                        <a:buClrTx/>
                        <a:buSzPts val="1100"/>
                        <a:buFont typeface="Arial" panose="020B0604020202020204" pitchFamily="34" charset="0"/>
                        <a:buChar char="•"/>
                      </a:pPr>
                      <a:r>
                        <a:rPr lang="en-US" sz="1500" b="0" i="0" u="none" strike="noStrike" dirty="0">
                          <a:solidFill>
                            <a:srgbClr val="000000"/>
                          </a:solidFill>
                          <a:effectLst/>
                          <a:latin typeface="Arial" panose="020B0604020202020204" pitchFamily="34" charset="0"/>
                        </a:rPr>
                        <a:t>CBO experiences with extreme weather</a:t>
                      </a:r>
                      <a:endParaRPr lang="en-US" sz="1500" b="0" i="0" u="none" strike="noStrike" dirty="0">
                        <a:effectLst/>
                        <a:latin typeface="Arial" panose="020B0604020202020204" pitchFamily="34" charset="0"/>
                      </a:endParaRPr>
                    </a:p>
                  </a:txBody>
                  <a:tcPr marL="73915" marR="73915" marT="73915" marB="739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9248785"/>
                  </a:ext>
                </a:extLst>
              </a:tr>
              <a:tr h="970951">
                <a:tc>
                  <a:txBody>
                    <a:bodyPr/>
                    <a:lstStyle/>
                    <a:p>
                      <a:pPr algn="ctr" rtl="0" fontAlgn="t">
                        <a:spcBef>
                          <a:spcPts val="0"/>
                        </a:spcBef>
                        <a:spcAft>
                          <a:spcPts val="0"/>
                        </a:spcAft>
                      </a:pPr>
                      <a:r>
                        <a:rPr lang="en-US" sz="1600" b="1" i="0" u="none" strike="noStrike" dirty="0">
                          <a:solidFill>
                            <a:srgbClr val="000000"/>
                          </a:solidFill>
                          <a:effectLst/>
                          <a:latin typeface="Arial" panose="020B0604020202020204" pitchFamily="34" charset="0"/>
                        </a:rPr>
                        <a:t>Session #2</a:t>
                      </a:r>
                      <a:endParaRPr lang="en-US" sz="1600" b="1" i="0" u="none" strike="noStrike" dirty="0">
                        <a:effectLst/>
                        <a:latin typeface="Arial" panose="020B0604020202020204" pitchFamily="34" charset="0"/>
                      </a:endParaRPr>
                    </a:p>
                  </a:txBody>
                  <a:tcPr marL="73915" marR="73915" marT="73915" marB="739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t">
                        <a:spcBef>
                          <a:spcPts val="0"/>
                        </a:spcBef>
                        <a:spcAft>
                          <a:spcPts val="0"/>
                        </a:spcAft>
                      </a:pPr>
                      <a:r>
                        <a:rPr lang="en-US" sz="1600" b="0" i="0" u="none" strike="noStrike" dirty="0">
                          <a:solidFill>
                            <a:srgbClr val="000000"/>
                          </a:solidFill>
                          <a:effectLst/>
                          <a:latin typeface="Arial" panose="020B0604020202020204" pitchFamily="34" charset="0"/>
                        </a:rPr>
                        <a:t>Survey Goals &amp; Survey Development</a:t>
                      </a:r>
                      <a:endParaRPr lang="en-US" sz="1600" b="0" i="0" u="none" strike="noStrike" dirty="0">
                        <a:effectLst/>
                        <a:latin typeface="Arial" panose="020B0604020202020204" pitchFamily="34" charset="0"/>
                      </a:endParaRPr>
                    </a:p>
                  </a:txBody>
                  <a:tcPr marL="73915" marR="73915" marT="73915" marB="739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ase">
                        <a:spcBef>
                          <a:spcPts val="0"/>
                        </a:spcBef>
                        <a:spcAft>
                          <a:spcPts val="0"/>
                        </a:spcAft>
                        <a:buClrTx/>
                        <a:buSzPts val="1100"/>
                        <a:buFont typeface="Arial" panose="020B0604020202020204" pitchFamily="34" charset="0"/>
                        <a:buChar char="•"/>
                      </a:pPr>
                      <a:r>
                        <a:rPr lang="en-US" sz="1500" b="0" i="0" u="none" strike="noStrike" dirty="0">
                          <a:solidFill>
                            <a:srgbClr val="000000"/>
                          </a:solidFill>
                          <a:effectLst/>
                          <a:latin typeface="Arial" panose="020B0604020202020204" pitchFamily="34" charset="0"/>
                        </a:rPr>
                        <a:t>How information will be used</a:t>
                      </a:r>
                      <a:endParaRPr lang="en-US" sz="1500" b="0" i="0" u="none" strike="noStrike" dirty="0">
                        <a:solidFill>
                          <a:schemeClr val="tx1"/>
                        </a:solidFill>
                        <a:effectLst/>
                        <a:latin typeface="Arial" panose="020B0604020202020204" pitchFamily="34" charset="0"/>
                      </a:endParaRPr>
                    </a:p>
                    <a:p>
                      <a:pPr algn="l" rtl="0" fontAlgn="base">
                        <a:spcBef>
                          <a:spcPts val="0"/>
                        </a:spcBef>
                        <a:spcAft>
                          <a:spcPts val="0"/>
                        </a:spcAft>
                        <a:buClrTx/>
                        <a:buSzPts val="1100"/>
                        <a:buFont typeface="Arial" panose="020B0604020202020204" pitchFamily="34" charset="0"/>
                        <a:buChar char="•"/>
                      </a:pPr>
                      <a:r>
                        <a:rPr lang="en-US" sz="1500" b="0" i="0" u="none" strike="noStrike" dirty="0">
                          <a:solidFill>
                            <a:srgbClr val="000000"/>
                          </a:solidFill>
                          <a:effectLst/>
                          <a:latin typeface="Arial" panose="020B0604020202020204" pitchFamily="34" charset="0"/>
                        </a:rPr>
                        <a:t>Survey goals &amp; methods</a:t>
                      </a:r>
                      <a:endParaRPr lang="en-US" sz="1500" b="0" i="0" u="none" strike="noStrike" dirty="0">
                        <a:solidFill>
                          <a:schemeClr val="tx1"/>
                        </a:solidFill>
                        <a:effectLst/>
                        <a:latin typeface="Arial" panose="020B0604020202020204" pitchFamily="34" charset="0"/>
                      </a:endParaRPr>
                    </a:p>
                    <a:p>
                      <a:pPr algn="l" rtl="0" fontAlgn="base">
                        <a:spcBef>
                          <a:spcPts val="0"/>
                        </a:spcBef>
                        <a:spcAft>
                          <a:spcPts val="0"/>
                        </a:spcAft>
                        <a:buClrTx/>
                        <a:buSzPts val="1100"/>
                        <a:buFont typeface="Arial" panose="020B0604020202020204" pitchFamily="34" charset="0"/>
                        <a:buChar char="•"/>
                      </a:pPr>
                      <a:r>
                        <a:rPr lang="en-US" sz="1500" b="0" i="0" u="none" strike="noStrike" dirty="0">
                          <a:solidFill>
                            <a:srgbClr val="000000"/>
                          </a:solidFill>
                          <a:effectLst/>
                          <a:latin typeface="Arial" panose="020B0604020202020204" pitchFamily="34" charset="0"/>
                        </a:rPr>
                        <a:t>Draft survey</a:t>
                      </a:r>
                      <a:endParaRPr lang="en-US" sz="1500" b="0" i="0" u="none" strike="noStrike" dirty="0">
                        <a:effectLst/>
                        <a:latin typeface="Arial" panose="020B0604020202020204" pitchFamily="34" charset="0"/>
                      </a:endParaRPr>
                    </a:p>
                  </a:txBody>
                  <a:tcPr marL="73915" marR="73915" marT="73915" marB="739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7398929"/>
                  </a:ext>
                </a:extLst>
              </a:tr>
              <a:tr h="775813">
                <a:tc>
                  <a:txBody>
                    <a:bodyPr/>
                    <a:lstStyle/>
                    <a:p>
                      <a:pPr algn="ctr" rtl="0" fontAlgn="t">
                        <a:spcBef>
                          <a:spcPts val="0"/>
                        </a:spcBef>
                        <a:spcAft>
                          <a:spcPts val="0"/>
                        </a:spcAft>
                      </a:pPr>
                      <a:r>
                        <a:rPr lang="en-US" sz="1600" b="1" i="0" u="none" strike="noStrike" dirty="0">
                          <a:solidFill>
                            <a:srgbClr val="000000"/>
                          </a:solidFill>
                          <a:effectLst/>
                          <a:latin typeface="Arial" panose="020B0604020202020204" pitchFamily="34" charset="0"/>
                        </a:rPr>
                        <a:t>Session #3</a:t>
                      </a:r>
                      <a:endParaRPr lang="en-US" sz="1600" b="1" i="0" u="none" strike="noStrike" dirty="0">
                        <a:effectLst/>
                        <a:latin typeface="Arial" panose="020B0604020202020204" pitchFamily="34" charset="0"/>
                      </a:endParaRPr>
                    </a:p>
                  </a:txBody>
                  <a:tcPr marL="73915" marR="73915" marT="73915" marB="739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t">
                        <a:spcBef>
                          <a:spcPts val="0"/>
                        </a:spcBef>
                        <a:spcAft>
                          <a:spcPts val="0"/>
                        </a:spcAft>
                      </a:pPr>
                      <a:r>
                        <a:rPr lang="en-US" sz="1600" b="0" i="0" u="none" strike="noStrike" dirty="0">
                          <a:solidFill>
                            <a:srgbClr val="000000"/>
                          </a:solidFill>
                          <a:effectLst/>
                          <a:latin typeface="Arial" panose="020B0604020202020204" pitchFamily="34" charset="0"/>
                        </a:rPr>
                        <a:t>Conceptual Framework</a:t>
                      </a:r>
                      <a:endParaRPr lang="en-US" sz="1600" b="0" i="0" u="none" strike="noStrike" dirty="0">
                        <a:effectLst/>
                        <a:latin typeface="Arial" panose="020B0604020202020204" pitchFamily="34" charset="0"/>
                      </a:endParaRPr>
                    </a:p>
                  </a:txBody>
                  <a:tcPr marL="73915" marR="73915" marT="73915" marB="739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ase">
                        <a:spcBef>
                          <a:spcPts val="0"/>
                        </a:spcBef>
                        <a:spcAft>
                          <a:spcPts val="0"/>
                        </a:spcAft>
                        <a:buClrTx/>
                        <a:buSzPts val="1100"/>
                        <a:buFont typeface="Arial" panose="020B0604020202020204" pitchFamily="34" charset="0"/>
                        <a:buChar char="•"/>
                      </a:pPr>
                      <a:r>
                        <a:rPr lang="en-US" sz="1500" b="0" i="0" u="none" strike="noStrike" dirty="0">
                          <a:solidFill>
                            <a:srgbClr val="000000"/>
                          </a:solidFill>
                          <a:effectLst/>
                          <a:latin typeface="Arial" panose="020B0604020202020204" pitchFamily="34" charset="0"/>
                        </a:rPr>
                        <a:t>Conceptual framework </a:t>
                      </a:r>
                      <a:endParaRPr lang="en-US" sz="1500" b="0" i="0" u="none" strike="noStrike" dirty="0">
                        <a:effectLst/>
                        <a:latin typeface="Arial" panose="020B0604020202020204" pitchFamily="34" charset="0"/>
                      </a:endParaRPr>
                    </a:p>
                  </a:txBody>
                  <a:tcPr marL="73915" marR="73915" marT="73915" marB="739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3040467"/>
                  </a:ext>
                </a:extLst>
              </a:tr>
              <a:tr h="818389">
                <a:tc>
                  <a:txBody>
                    <a:bodyPr/>
                    <a:lstStyle/>
                    <a:p>
                      <a:pPr algn="ctr" rtl="0" fontAlgn="t">
                        <a:spcBef>
                          <a:spcPts val="0"/>
                        </a:spcBef>
                        <a:spcAft>
                          <a:spcPts val="0"/>
                        </a:spcAft>
                      </a:pPr>
                      <a:r>
                        <a:rPr lang="en-US" sz="1600" b="1" i="0" u="none" strike="noStrike" dirty="0">
                          <a:solidFill>
                            <a:srgbClr val="000000"/>
                          </a:solidFill>
                          <a:effectLst/>
                          <a:latin typeface="Arial" panose="020B0604020202020204" pitchFamily="34" charset="0"/>
                        </a:rPr>
                        <a:t>Session #4</a:t>
                      </a:r>
                      <a:endParaRPr lang="en-US" sz="1600" b="1" i="0" u="none" strike="noStrike" dirty="0">
                        <a:effectLst/>
                        <a:latin typeface="Arial" panose="020B0604020202020204" pitchFamily="34" charset="0"/>
                      </a:endParaRPr>
                    </a:p>
                  </a:txBody>
                  <a:tcPr marL="73915" marR="73915" marT="73915" marB="739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t">
                        <a:spcBef>
                          <a:spcPts val="0"/>
                        </a:spcBef>
                        <a:spcAft>
                          <a:spcPts val="0"/>
                        </a:spcAft>
                      </a:pPr>
                      <a:r>
                        <a:rPr lang="en-US" sz="1600" b="0" i="0" u="none" strike="noStrike" dirty="0">
                          <a:solidFill>
                            <a:srgbClr val="000000"/>
                          </a:solidFill>
                          <a:effectLst/>
                          <a:latin typeface="Arial" panose="020B0604020202020204" pitchFamily="34" charset="0"/>
                        </a:rPr>
                        <a:t>Refine Survey &amp; Conceptual Framework</a:t>
                      </a:r>
                      <a:endParaRPr lang="en-US" sz="1600" b="0" i="0" u="none" strike="noStrike" dirty="0">
                        <a:effectLst/>
                        <a:latin typeface="Arial" panose="020B0604020202020204" pitchFamily="34" charset="0"/>
                      </a:endParaRPr>
                    </a:p>
                  </a:txBody>
                  <a:tcPr marL="73915" marR="73915" marT="73915" marB="739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ase">
                        <a:spcBef>
                          <a:spcPts val="0"/>
                        </a:spcBef>
                        <a:spcAft>
                          <a:spcPts val="0"/>
                        </a:spcAft>
                        <a:buClrTx/>
                        <a:buSzPts val="1100"/>
                        <a:buFont typeface="Arial" panose="020B0604020202020204" pitchFamily="34" charset="0"/>
                        <a:buChar char="•"/>
                      </a:pPr>
                      <a:r>
                        <a:rPr lang="en-US" sz="1500" b="0" i="0" u="none" strike="noStrike" dirty="0">
                          <a:solidFill>
                            <a:srgbClr val="000000"/>
                          </a:solidFill>
                          <a:effectLst/>
                          <a:latin typeface="Arial" panose="020B0604020202020204" pitchFamily="34" charset="0"/>
                        </a:rPr>
                        <a:t>Review survey &amp; Conceptual Framework</a:t>
                      </a:r>
                      <a:endParaRPr lang="en-US" sz="1500" b="0" i="0" u="none" strike="noStrike" dirty="0">
                        <a:solidFill>
                          <a:schemeClr val="tx1"/>
                        </a:solidFill>
                        <a:effectLst/>
                        <a:latin typeface="Arial" panose="020B0604020202020204" pitchFamily="34" charset="0"/>
                      </a:endParaRPr>
                    </a:p>
                    <a:p>
                      <a:pPr algn="l" rtl="0" fontAlgn="base">
                        <a:spcBef>
                          <a:spcPts val="0"/>
                        </a:spcBef>
                        <a:spcAft>
                          <a:spcPts val="0"/>
                        </a:spcAft>
                        <a:buClrTx/>
                        <a:buSzPts val="1100"/>
                        <a:buFont typeface="Arial" panose="020B0604020202020204" pitchFamily="34" charset="0"/>
                        <a:buChar char="•"/>
                      </a:pPr>
                      <a:r>
                        <a:rPr lang="en-US" sz="1500" b="0" i="0" u="none" strike="noStrike" dirty="0">
                          <a:solidFill>
                            <a:srgbClr val="000000"/>
                          </a:solidFill>
                          <a:effectLst/>
                          <a:latin typeface="Arial" panose="020B0604020202020204" pitchFamily="34" charset="0"/>
                        </a:rPr>
                        <a:t>Survey distribution plan</a:t>
                      </a:r>
                      <a:endParaRPr lang="en-US" sz="1500" b="0" i="0" u="none" strike="noStrike" dirty="0">
                        <a:effectLst/>
                        <a:latin typeface="Arial" panose="020B0604020202020204" pitchFamily="34" charset="0"/>
                      </a:endParaRPr>
                    </a:p>
                  </a:txBody>
                  <a:tcPr marL="73915" marR="73915" marT="73915" marB="739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0079267"/>
                  </a:ext>
                </a:extLst>
              </a:tr>
            </a:tbl>
          </a:graphicData>
        </a:graphic>
      </p:graphicFrame>
      <p:sp>
        <p:nvSpPr>
          <p:cNvPr id="2" name="TextBox 1">
            <a:extLst>
              <a:ext uri="{FF2B5EF4-FFF2-40B4-BE49-F238E27FC236}">
                <a16:creationId xmlns:a16="http://schemas.microsoft.com/office/drawing/2014/main" id="{E6813062-0AEE-D359-80FB-B860286B5FED}"/>
              </a:ext>
            </a:extLst>
          </p:cNvPr>
          <p:cNvSpPr txBox="1"/>
          <p:nvPr/>
        </p:nvSpPr>
        <p:spPr>
          <a:xfrm>
            <a:off x="399785" y="3769241"/>
            <a:ext cx="3754001" cy="2308324"/>
          </a:xfrm>
          <a:prstGeom prst="rect">
            <a:avLst/>
          </a:prstGeom>
          <a:noFill/>
        </p:spPr>
        <p:txBody>
          <a:bodyPr wrap="square" rtlCol="0">
            <a:spAutoFit/>
          </a:bodyPr>
          <a:lstStyle/>
          <a:p>
            <a:r>
              <a:rPr lang="en-US" sz="2400" dirty="0"/>
              <a:t>NICOS, Self-Help for the Elderly, </a:t>
            </a:r>
            <a:r>
              <a:rPr lang="en-US" sz="2400" dirty="0">
                <a:ea typeface="Times New Roman" panose="02020603050405020304" pitchFamily="18" charset="0"/>
              </a:rPr>
              <a:t>Golden Gate Senior Center</a:t>
            </a:r>
            <a:r>
              <a:rPr lang="en-US" sz="2400" dirty="0"/>
              <a:t>, Rafiki, Leaders4Earth, Coalition on Homelessness, </a:t>
            </a:r>
            <a:r>
              <a:rPr lang="en-US" sz="2400" dirty="0">
                <a:ea typeface="Calibri" panose="020F0502020204030204" pitchFamily="34" charset="0"/>
              </a:rPr>
              <a:t>Southwest Community Corporation</a:t>
            </a:r>
            <a:r>
              <a:rPr lang="en-US" sz="2400" dirty="0"/>
              <a:t> </a:t>
            </a:r>
          </a:p>
        </p:txBody>
      </p:sp>
    </p:spTree>
    <p:extLst>
      <p:ext uri="{BB962C8B-B14F-4D97-AF65-F5344CB8AC3E}">
        <p14:creationId xmlns:p14="http://schemas.microsoft.com/office/powerpoint/2010/main" val="5834336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7D546C44-382D-E1F9-4779-2809F4BC3ACA}"/>
              </a:ext>
            </a:extLst>
          </p:cNvPr>
          <p:cNvSpPr>
            <a:spLocks noChangeArrowheads="1"/>
          </p:cNvSpPr>
          <p:nvPr/>
        </p:nvSpPr>
        <p:spPr bwMode="auto">
          <a:xfrm>
            <a:off x="717422" y="1529358"/>
            <a:ext cx="2628900" cy="264693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algn="ctr" fontAlgn="base">
              <a:lnSpc>
                <a:spcPct val="90000"/>
              </a:lnSpc>
              <a:spcBef>
                <a:spcPct val="0"/>
              </a:spcBef>
              <a:spcAft>
                <a:spcPts val="600"/>
              </a:spcAft>
            </a:pPr>
            <a:r>
              <a:rPr lang="en-US" altLang="en-US" sz="2500" b="1" dirty="0">
                <a:latin typeface="+mj-lt"/>
                <a:ea typeface="+mj-ea"/>
                <a:cs typeface="+mj-cs"/>
              </a:rPr>
              <a:t>Phase 2 </a:t>
            </a:r>
          </a:p>
          <a:p>
            <a:pPr algn="ctr" fontAlgn="base">
              <a:lnSpc>
                <a:spcPct val="90000"/>
              </a:lnSpc>
              <a:spcBef>
                <a:spcPct val="0"/>
              </a:spcBef>
              <a:spcAft>
                <a:spcPts val="600"/>
              </a:spcAft>
            </a:pPr>
            <a:r>
              <a:rPr lang="en-US" altLang="en-US" sz="2500" b="1" dirty="0">
                <a:latin typeface="+mj-lt"/>
                <a:ea typeface="+mj-ea"/>
                <a:cs typeface="+mj-cs"/>
              </a:rPr>
              <a:t>Survey Distribution </a:t>
            </a:r>
            <a:br>
              <a:rPr lang="en-US" altLang="en-US" sz="2500" dirty="0">
                <a:latin typeface="+mj-lt"/>
                <a:ea typeface="+mj-ea"/>
                <a:cs typeface="+mj-cs"/>
              </a:rPr>
            </a:br>
            <a:endParaRPr lang="en-US" altLang="en-US" sz="2500" dirty="0">
              <a:latin typeface="+mj-lt"/>
              <a:ea typeface="+mj-ea"/>
              <a:cs typeface="+mj-cs"/>
            </a:endParaRPr>
          </a:p>
          <a:p>
            <a:pPr algn="ctr" fontAlgn="base">
              <a:lnSpc>
                <a:spcPct val="90000"/>
              </a:lnSpc>
              <a:spcBef>
                <a:spcPct val="0"/>
              </a:spcBef>
              <a:spcAft>
                <a:spcPts val="600"/>
              </a:spcAft>
            </a:pPr>
            <a:endParaRPr lang="en-US" altLang="en-US" sz="2500" dirty="0">
              <a:latin typeface="+mj-lt"/>
              <a:ea typeface="+mj-ea"/>
              <a:cs typeface="+mj-cs"/>
            </a:endParaRPr>
          </a:p>
        </p:txBody>
      </p:sp>
      <p:graphicFrame>
        <p:nvGraphicFramePr>
          <p:cNvPr id="3" name="Table 2">
            <a:extLst>
              <a:ext uri="{FF2B5EF4-FFF2-40B4-BE49-F238E27FC236}">
                <a16:creationId xmlns:a16="http://schemas.microsoft.com/office/drawing/2014/main" id="{152BDD9D-8324-D094-EC4F-87A3906F873A}"/>
              </a:ext>
            </a:extLst>
          </p:cNvPr>
          <p:cNvGraphicFramePr>
            <a:graphicFrameLocks noGrp="1"/>
          </p:cNvGraphicFramePr>
          <p:nvPr/>
        </p:nvGraphicFramePr>
        <p:xfrm>
          <a:off x="4306937" y="1001626"/>
          <a:ext cx="7462560" cy="4680501"/>
        </p:xfrm>
        <a:graphic>
          <a:graphicData uri="http://schemas.openxmlformats.org/drawingml/2006/table">
            <a:tbl>
              <a:tblPr/>
              <a:tblGrid>
                <a:gridCol w="1468061">
                  <a:extLst>
                    <a:ext uri="{9D8B030D-6E8A-4147-A177-3AD203B41FA5}">
                      <a16:colId xmlns:a16="http://schemas.microsoft.com/office/drawing/2014/main" val="2845360154"/>
                    </a:ext>
                  </a:extLst>
                </a:gridCol>
                <a:gridCol w="2537668">
                  <a:extLst>
                    <a:ext uri="{9D8B030D-6E8A-4147-A177-3AD203B41FA5}">
                      <a16:colId xmlns:a16="http://schemas.microsoft.com/office/drawing/2014/main" val="1397885873"/>
                    </a:ext>
                  </a:extLst>
                </a:gridCol>
                <a:gridCol w="3456831">
                  <a:extLst>
                    <a:ext uri="{9D8B030D-6E8A-4147-A177-3AD203B41FA5}">
                      <a16:colId xmlns:a16="http://schemas.microsoft.com/office/drawing/2014/main" val="3429804484"/>
                    </a:ext>
                  </a:extLst>
                </a:gridCol>
              </a:tblGrid>
              <a:tr h="580677">
                <a:tc>
                  <a:txBody>
                    <a:bodyPr/>
                    <a:lstStyle/>
                    <a:p>
                      <a:pPr algn="ctr" rtl="0" fontAlgn="t">
                        <a:spcBef>
                          <a:spcPts val="0"/>
                        </a:spcBef>
                        <a:spcAft>
                          <a:spcPts val="0"/>
                        </a:spcAft>
                      </a:pPr>
                      <a:r>
                        <a:rPr lang="en-US" sz="1900" b="1" i="0" u="none" strike="noStrike" dirty="0">
                          <a:solidFill>
                            <a:schemeClr val="bg1"/>
                          </a:solidFill>
                          <a:effectLst/>
                          <a:latin typeface="Arial" panose="020B0604020202020204" pitchFamily="34" charset="0"/>
                        </a:rPr>
                        <a:t>Session #</a:t>
                      </a:r>
                      <a:endParaRPr lang="en-US" sz="1900" b="0" i="0" u="none" strike="noStrike" dirty="0">
                        <a:solidFill>
                          <a:schemeClr val="bg1"/>
                        </a:solidFill>
                        <a:effectLst/>
                        <a:latin typeface="Arial" panose="020B0604020202020204" pitchFamily="34" charset="0"/>
                      </a:endParaRPr>
                    </a:p>
                  </a:txBody>
                  <a:tcPr marL="73915" marR="73915" marT="73915" marB="739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algn="ctr" rtl="0" fontAlgn="t">
                        <a:spcBef>
                          <a:spcPts val="0"/>
                        </a:spcBef>
                        <a:spcAft>
                          <a:spcPts val="0"/>
                        </a:spcAft>
                      </a:pPr>
                      <a:r>
                        <a:rPr lang="en-US" sz="1900" b="1" i="0" u="none" strike="noStrike" dirty="0">
                          <a:solidFill>
                            <a:schemeClr val="bg1"/>
                          </a:solidFill>
                          <a:effectLst/>
                          <a:latin typeface="Arial" panose="020B0604020202020204" pitchFamily="34" charset="0"/>
                        </a:rPr>
                        <a:t>Session Title</a:t>
                      </a:r>
                      <a:endParaRPr lang="en-US" sz="1900" b="0" i="0" u="none" strike="noStrike" dirty="0">
                        <a:solidFill>
                          <a:schemeClr val="bg1"/>
                        </a:solidFill>
                        <a:effectLst/>
                        <a:latin typeface="Arial" panose="020B0604020202020204" pitchFamily="34" charset="0"/>
                      </a:endParaRPr>
                    </a:p>
                  </a:txBody>
                  <a:tcPr marL="73915" marR="73915" marT="73915" marB="739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algn="ctr" rtl="0" fontAlgn="t">
                        <a:spcBef>
                          <a:spcPts val="0"/>
                        </a:spcBef>
                        <a:spcAft>
                          <a:spcPts val="0"/>
                        </a:spcAft>
                      </a:pPr>
                      <a:r>
                        <a:rPr lang="en-US" sz="1900" b="1" i="0" u="none" strike="noStrike" dirty="0">
                          <a:solidFill>
                            <a:schemeClr val="bg1"/>
                          </a:solidFill>
                          <a:effectLst/>
                          <a:latin typeface="Arial" panose="020B0604020202020204" pitchFamily="34" charset="0"/>
                        </a:rPr>
                        <a:t>Detailed High-Level Agenda</a:t>
                      </a:r>
                      <a:endParaRPr lang="en-US" sz="1900" b="0" i="0" u="none" strike="noStrike" dirty="0">
                        <a:solidFill>
                          <a:schemeClr val="bg1"/>
                        </a:solidFill>
                        <a:effectLst/>
                        <a:latin typeface="Arial" panose="020B0604020202020204" pitchFamily="34" charset="0"/>
                      </a:endParaRPr>
                    </a:p>
                  </a:txBody>
                  <a:tcPr marL="73915" marR="73915" marT="73915" marB="739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extLst>
                  <a:ext uri="{0D108BD9-81ED-4DB2-BD59-A6C34878D82A}">
                    <a16:rowId xmlns:a16="http://schemas.microsoft.com/office/drawing/2014/main" val="3581789994"/>
                  </a:ext>
                </a:extLst>
              </a:tr>
              <a:tr h="1488949">
                <a:tc>
                  <a:txBody>
                    <a:bodyPr/>
                    <a:lstStyle/>
                    <a:p>
                      <a:pPr algn="ctr" rtl="0" fontAlgn="t">
                        <a:spcBef>
                          <a:spcPts val="0"/>
                        </a:spcBef>
                        <a:spcAft>
                          <a:spcPts val="0"/>
                        </a:spcAft>
                      </a:pPr>
                      <a:r>
                        <a:rPr lang="en-US" sz="1600" b="1" i="0" u="none" strike="noStrike" dirty="0">
                          <a:solidFill>
                            <a:srgbClr val="000000"/>
                          </a:solidFill>
                          <a:effectLst/>
                          <a:latin typeface="Arial" panose="020B0604020202020204" pitchFamily="34" charset="0"/>
                        </a:rPr>
                        <a:t>Session #1</a:t>
                      </a:r>
                      <a:endParaRPr lang="en-US" sz="1600" b="1" i="0" u="none" strike="noStrike" dirty="0">
                        <a:effectLst/>
                        <a:latin typeface="Arial" panose="020B0604020202020204" pitchFamily="34" charset="0"/>
                      </a:endParaRPr>
                    </a:p>
                  </a:txBody>
                  <a:tcPr marL="73915" marR="73915" marT="73915" marB="739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t">
                        <a:spcBef>
                          <a:spcPts val="0"/>
                        </a:spcBef>
                        <a:spcAft>
                          <a:spcPts val="0"/>
                        </a:spcAft>
                      </a:pPr>
                      <a:r>
                        <a:rPr lang="en-US" sz="1600" b="0" i="0" u="none" strike="noStrike" dirty="0">
                          <a:solidFill>
                            <a:srgbClr val="000000"/>
                          </a:solidFill>
                          <a:effectLst/>
                          <a:latin typeface="Arial" panose="020B0604020202020204" pitchFamily="34" charset="0"/>
                        </a:rPr>
                        <a:t>Intros, Background &amp; CBO Experience</a:t>
                      </a:r>
                      <a:endParaRPr lang="en-US" sz="1600" b="0" i="0" u="none" strike="noStrike" dirty="0">
                        <a:effectLst/>
                        <a:latin typeface="Arial" panose="020B0604020202020204" pitchFamily="34" charset="0"/>
                      </a:endParaRPr>
                    </a:p>
                  </a:txBody>
                  <a:tcPr marL="73915" marR="73915" marT="73915" marB="739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ase">
                        <a:spcBef>
                          <a:spcPts val="0"/>
                        </a:spcBef>
                        <a:spcAft>
                          <a:spcPts val="0"/>
                        </a:spcAft>
                        <a:buClrTx/>
                        <a:buSzPts val="1100"/>
                        <a:buFont typeface="Arial" panose="020B0604020202020204" pitchFamily="34" charset="0"/>
                        <a:buChar char="•"/>
                      </a:pPr>
                      <a:r>
                        <a:rPr lang="en-US" sz="1500" b="0" i="0" u="none" strike="noStrike" dirty="0">
                          <a:solidFill>
                            <a:srgbClr val="000000"/>
                          </a:solidFill>
                          <a:effectLst/>
                          <a:latin typeface="Arial" panose="020B0604020202020204" pitchFamily="34" charset="0"/>
                        </a:rPr>
                        <a:t>Introductions</a:t>
                      </a:r>
                      <a:endParaRPr lang="en-US" sz="1500" b="0" i="0" u="none" strike="noStrike" dirty="0">
                        <a:solidFill>
                          <a:schemeClr val="tx1"/>
                        </a:solidFill>
                        <a:effectLst/>
                        <a:latin typeface="Arial" panose="020B0604020202020204" pitchFamily="34" charset="0"/>
                      </a:endParaRPr>
                    </a:p>
                    <a:p>
                      <a:pPr algn="l" rtl="0" fontAlgn="base">
                        <a:spcBef>
                          <a:spcPts val="0"/>
                        </a:spcBef>
                        <a:spcAft>
                          <a:spcPts val="0"/>
                        </a:spcAft>
                        <a:buClrTx/>
                        <a:buSzPts val="1100"/>
                        <a:buFont typeface="Arial" panose="020B0604020202020204" pitchFamily="34" charset="0"/>
                        <a:buChar char="•"/>
                      </a:pPr>
                      <a:r>
                        <a:rPr lang="en-US" sz="1500" b="0" i="0" u="none" strike="noStrike" dirty="0">
                          <a:solidFill>
                            <a:srgbClr val="000000"/>
                          </a:solidFill>
                          <a:effectLst/>
                          <a:latin typeface="Arial" panose="020B0604020202020204" pitchFamily="34" charset="0"/>
                        </a:rPr>
                        <a:t>Project goals, roles &amp; responsibilities</a:t>
                      </a:r>
                      <a:endParaRPr lang="en-US" sz="1500" b="0" i="0" u="none" strike="noStrike" dirty="0">
                        <a:solidFill>
                          <a:schemeClr val="tx1"/>
                        </a:solidFill>
                        <a:effectLst/>
                        <a:latin typeface="Arial" panose="020B0604020202020204" pitchFamily="34" charset="0"/>
                      </a:endParaRPr>
                    </a:p>
                    <a:p>
                      <a:pPr algn="l" rtl="0" fontAlgn="base">
                        <a:spcBef>
                          <a:spcPts val="0"/>
                        </a:spcBef>
                        <a:spcAft>
                          <a:spcPts val="0"/>
                        </a:spcAft>
                        <a:buClrTx/>
                        <a:buSzPts val="1100"/>
                        <a:buFont typeface="Arial" panose="020B0604020202020204" pitchFamily="34" charset="0"/>
                        <a:buChar char="•"/>
                      </a:pPr>
                      <a:r>
                        <a:rPr lang="en-US" sz="1500" b="0" i="0" u="none" strike="noStrike" dirty="0">
                          <a:solidFill>
                            <a:srgbClr val="000000"/>
                          </a:solidFill>
                          <a:effectLst/>
                          <a:latin typeface="Arial" panose="020B0604020202020204" pitchFamily="34" charset="0"/>
                        </a:rPr>
                        <a:t>Background on susceptibility &amp; vulnerability</a:t>
                      </a:r>
                      <a:endParaRPr lang="en-US" sz="1500" b="0" i="0" u="none" strike="noStrike" dirty="0">
                        <a:solidFill>
                          <a:schemeClr val="tx1"/>
                        </a:solidFill>
                        <a:effectLst/>
                        <a:latin typeface="Arial" panose="020B0604020202020204" pitchFamily="34" charset="0"/>
                      </a:endParaRPr>
                    </a:p>
                    <a:p>
                      <a:pPr algn="l" rtl="0" fontAlgn="base">
                        <a:spcBef>
                          <a:spcPts val="0"/>
                        </a:spcBef>
                        <a:spcAft>
                          <a:spcPts val="0"/>
                        </a:spcAft>
                        <a:buClrTx/>
                        <a:buSzPts val="1100"/>
                        <a:buFont typeface="Arial" panose="020B0604020202020204" pitchFamily="34" charset="0"/>
                        <a:buChar char="•"/>
                      </a:pPr>
                      <a:r>
                        <a:rPr lang="en-US" sz="1500" b="0" i="0" u="none" strike="noStrike" dirty="0">
                          <a:solidFill>
                            <a:srgbClr val="000000"/>
                          </a:solidFill>
                          <a:effectLst/>
                          <a:latin typeface="Arial" panose="020B0604020202020204" pitchFamily="34" charset="0"/>
                        </a:rPr>
                        <a:t>CBO experiences with extreme weather</a:t>
                      </a:r>
                      <a:endParaRPr lang="en-US" sz="1500" b="0" i="0" u="none" strike="noStrike" dirty="0">
                        <a:effectLst/>
                        <a:latin typeface="Arial" panose="020B0604020202020204" pitchFamily="34" charset="0"/>
                      </a:endParaRPr>
                    </a:p>
                  </a:txBody>
                  <a:tcPr marL="73915" marR="73915" marT="73915" marB="739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9248785"/>
                  </a:ext>
                </a:extLst>
              </a:tr>
              <a:tr h="970951">
                <a:tc>
                  <a:txBody>
                    <a:bodyPr/>
                    <a:lstStyle/>
                    <a:p>
                      <a:pPr algn="ctr" rtl="0" fontAlgn="t">
                        <a:spcBef>
                          <a:spcPts val="0"/>
                        </a:spcBef>
                        <a:spcAft>
                          <a:spcPts val="0"/>
                        </a:spcAft>
                      </a:pPr>
                      <a:r>
                        <a:rPr lang="en-US" sz="1600" b="1" i="0" u="none" strike="noStrike" dirty="0">
                          <a:solidFill>
                            <a:srgbClr val="000000"/>
                          </a:solidFill>
                          <a:effectLst/>
                          <a:latin typeface="Arial" panose="020B0604020202020204" pitchFamily="34" charset="0"/>
                        </a:rPr>
                        <a:t>Session #2</a:t>
                      </a:r>
                      <a:endParaRPr lang="en-US" sz="1600" b="1" i="0" u="none" strike="noStrike" dirty="0">
                        <a:effectLst/>
                        <a:latin typeface="Arial" panose="020B0604020202020204" pitchFamily="34" charset="0"/>
                      </a:endParaRPr>
                    </a:p>
                  </a:txBody>
                  <a:tcPr marL="73915" marR="73915" marT="73915" marB="739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t">
                        <a:spcBef>
                          <a:spcPts val="0"/>
                        </a:spcBef>
                        <a:spcAft>
                          <a:spcPts val="0"/>
                        </a:spcAft>
                      </a:pPr>
                      <a:r>
                        <a:rPr lang="en-US" sz="1600" b="0" i="0" u="none" strike="noStrike" dirty="0">
                          <a:solidFill>
                            <a:srgbClr val="000000"/>
                          </a:solidFill>
                          <a:effectLst/>
                          <a:latin typeface="Arial" panose="020B0604020202020204" pitchFamily="34" charset="0"/>
                        </a:rPr>
                        <a:t>Survey Goals &amp; Survey Development</a:t>
                      </a:r>
                      <a:endParaRPr lang="en-US" sz="1600" b="0" i="0" u="none" strike="noStrike" dirty="0">
                        <a:effectLst/>
                        <a:latin typeface="Arial" panose="020B0604020202020204" pitchFamily="34" charset="0"/>
                      </a:endParaRPr>
                    </a:p>
                  </a:txBody>
                  <a:tcPr marL="73915" marR="73915" marT="73915" marB="739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ase">
                        <a:spcBef>
                          <a:spcPts val="0"/>
                        </a:spcBef>
                        <a:spcAft>
                          <a:spcPts val="0"/>
                        </a:spcAft>
                        <a:buClrTx/>
                        <a:buSzPts val="1100"/>
                        <a:buFont typeface="Arial" panose="020B0604020202020204" pitchFamily="34" charset="0"/>
                        <a:buChar char="•"/>
                      </a:pPr>
                      <a:r>
                        <a:rPr lang="en-US" sz="1500" b="0" i="0" u="none" strike="noStrike" dirty="0">
                          <a:solidFill>
                            <a:srgbClr val="000000"/>
                          </a:solidFill>
                          <a:effectLst/>
                          <a:latin typeface="Arial" panose="020B0604020202020204" pitchFamily="34" charset="0"/>
                        </a:rPr>
                        <a:t>How information will be used</a:t>
                      </a:r>
                      <a:endParaRPr lang="en-US" sz="1500" b="0" i="0" u="none" strike="noStrike" dirty="0">
                        <a:solidFill>
                          <a:schemeClr val="tx1"/>
                        </a:solidFill>
                        <a:effectLst/>
                        <a:latin typeface="Arial" panose="020B0604020202020204" pitchFamily="34" charset="0"/>
                      </a:endParaRPr>
                    </a:p>
                    <a:p>
                      <a:pPr algn="l" rtl="0" fontAlgn="base">
                        <a:spcBef>
                          <a:spcPts val="0"/>
                        </a:spcBef>
                        <a:spcAft>
                          <a:spcPts val="0"/>
                        </a:spcAft>
                        <a:buClrTx/>
                        <a:buSzPts val="1100"/>
                        <a:buFont typeface="Arial" panose="020B0604020202020204" pitchFamily="34" charset="0"/>
                        <a:buChar char="•"/>
                      </a:pPr>
                      <a:r>
                        <a:rPr lang="en-US" sz="1500" b="0" i="0" u="none" strike="noStrike" dirty="0">
                          <a:solidFill>
                            <a:srgbClr val="000000"/>
                          </a:solidFill>
                          <a:effectLst/>
                          <a:latin typeface="Arial" panose="020B0604020202020204" pitchFamily="34" charset="0"/>
                        </a:rPr>
                        <a:t>Survey goals &amp; methods</a:t>
                      </a:r>
                      <a:endParaRPr lang="en-US" sz="1500" b="0" i="0" u="none" strike="noStrike" dirty="0">
                        <a:solidFill>
                          <a:schemeClr val="tx1"/>
                        </a:solidFill>
                        <a:effectLst/>
                        <a:latin typeface="Arial" panose="020B0604020202020204" pitchFamily="34" charset="0"/>
                      </a:endParaRPr>
                    </a:p>
                    <a:p>
                      <a:pPr algn="l" rtl="0" fontAlgn="base">
                        <a:spcBef>
                          <a:spcPts val="0"/>
                        </a:spcBef>
                        <a:spcAft>
                          <a:spcPts val="0"/>
                        </a:spcAft>
                        <a:buClrTx/>
                        <a:buSzPts val="1100"/>
                        <a:buFont typeface="Arial" panose="020B0604020202020204" pitchFamily="34" charset="0"/>
                        <a:buChar char="•"/>
                      </a:pPr>
                      <a:r>
                        <a:rPr lang="en-US" sz="1500" b="0" i="0" u="none" strike="noStrike" dirty="0">
                          <a:solidFill>
                            <a:srgbClr val="000000"/>
                          </a:solidFill>
                          <a:effectLst/>
                          <a:latin typeface="Arial" panose="020B0604020202020204" pitchFamily="34" charset="0"/>
                        </a:rPr>
                        <a:t>Draft survey</a:t>
                      </a:r>
                      <a:endParaRPr lang="en-US" sz="1500" b="0" i="0" u="none" strike="noStrike" dirty="0">
                        <a:effectLst/>
                        <a:latin typeface="Arial" panose="020B0604020202020204" pitchFamily="34" charset="0"/>
                      </a:endParaRPr>
                    </a:p>
                  </a:txBody>
                  <a:tcPr marL="73915" marR="73915" marT="73915" marB="739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7398929"/>
                  </a:ext>
                </a:extLst>
              </a:tr>
              <a:tr h="775813">
                <a:tc>
                  <a:txBody>
                    <a:bodyPr/>
                    <a:lstStyle/>
                    <a:p>
                      <a:pPr algn="ctr" rtl="0" fontAlgn="t">
                        <a:spcBef>
                          <a:spcPts val="0"/>
                        </a:spcBef>
                        <a:spcAft>
                          <a:spcPts val="0"/>
                        </a:spcAft>
                      </a:pPr>
                      <a:r>
                        <a:rPr lang="en-US" sz="1600" b="1" i="0" u="none" strike="noStrike" dirty="0">
                          <a:solidFill>
                            <a:srgbClr val="000000"/>
                          </a:solidFill>
                          <a:effectLst/>
                          <a:latin typeface="Arial" panose="020B0604020202020204" pitchFamily="34" charset="0"/>
                        </a:rPr>
                        <a:t>Session #3</a:t>
                      </a:r>
                      <a:endParaRPr lang="en-US" sz="1600" b="1" i="0" u="none" strike="noStrike" dirty="0">
                        <a:effectLst/>
                        <a:latin typeface="Arial" panose="020B0604020202020204" pitchFamily="34" charset="0"/>
                      </a:endParaRPr>
                    </a:p>
                  </a:txBody>
                  <a:tcPr marL="73915" marR="73915" marT="73915" marB="739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t">
                        <a:spcBef>
                          <a:spcPts val="0"/>
                        </a:spcBef>
                        <a:spcAft>
                          <a:spcPts val="0"/>
                        </a:spcAft>
                      </a:pPr>
                      <a:r>
                        <a:rPr lang="en-US" sz="1600" b="0" i="0" u="none" strike="noStrike" dirty="0">
                          <a:solidFill>
                            <a:srgbClr val="000000"/>
                          </a:solidFill>
                          <a:effectLst/>
                          <a:latin typeface="Arial" panose="020B0604020202020204" pitchFamily="34" charset="0"/>
                        </a:rPr>
                        <a:t>Conceptual Framework</a:t>
                      </a:r>
                      <a:endParaRPr lang="en-US" sz="1600" b="0" i="0" u="none" strike="noStrike" dirty="0">
                        <a:effectLst/>
                        <a:latin typeface="Arial" panose="020B0604020202020204" pitchFamily="34" charset="0"/>
                      </a:endParaRPr>
                    </a:p>
                  </a:txBody>
                  <a:tcPr marL="73915" marR="73915" marT="73915" marB="739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ase">
                        <a:spcBef>
                          <a:spcPts val="0"/>
                        </a:spcBef>
                        <a:spcAft>
                          <a:spcPts val="0"/>
                        </a:spcAft>
                        <a:buClrTx/>
                        <a:buSzPts val="1100"/>
                        <a:buFont typeface="Arial" panose="020B0604020202020204" pitchFamily="34" charset="0"/>
                        <a:buChar char="•"/>
                      </a:pPr>
                      <a:r>
                        <a:rPr lang="en-US" sz="1500" b="0" i="0" u="none" strike="noStrike" dirty="0">
                          <a:solidFill>
                            <a:srgbClr val="000000"/>
                          </a:solidFill>
                          <a:effectLst/>
                          <a:latin typeface="Arial" panose="020B0604020202020204" pitchFamily="34" charset="0"/>
                        </a:rPr>
                        <a:t>Conceptual framework </a:t>
                      </a:r>
                      <a:endParaRPr lang="en-US" sz="1500" b="0" i="0" u="none" strike="noStrike" dirty="0">
                        <a:effectLst/>
                        <a:latin typeface="Arial" panose="020B0604020202020204" pitchFamily="34" charset="0"/>
                      </a:endParaRPr>
                    </a:p>
                  </a:txBody>
                  <a:tcPr marL="73915" marR="73915" marT="73915" marB="739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3040467"/>
                  </a:ext>
                </a:extLst>
              </a:tr>
              <a:tr h="818389">
                <a:tc>
                  <a:txBody>
                    <a:bodyPr/>
                    <a:lstStyle/>
                    <a:p>
                      <a:pPr algn="ctr" rtl="0" fontAlgn="t">
                        <a:spcBef>
                          <a:spcPts val="0"/>
                        </a:spcBef>
                        <a:spcAft>
                          <a:spcPts val="0"/>
                        </a:spcAft>
                      </a:pPr>
                      <a:r>
                        <a:rPr lang="en-US" sz="1600" b="1" i="0" u="none" strike="noStrike" dirty="0">
                          <a:solidFill>
                            <a:srgbClr val="000000"/>
                          </a:solidFill>
                          <a:effectLst/>
                          <a:latin typeface="Arial" panose="020B0604020202020204" pitchFamily="34" charset="0"/>
                        </a:rPr>
                        <a:t>Session #4</a:t>
                      </a:r>
                      <a:endParaRPr lang="en-US" sz="1600" b="1" i="0" u="none" strike="noStrike" dirty="0">
                        <a:effectLst/>
                        <a:latin typeface="Arial" panose="020B0604020202020204" pitchFamily="34" charset="0"/>
                      </a:endParaRPr>
                    </a:p>
                  </a:txBody>
                  <a:tcPr marL="73915" marR="73915" marT="73915" marB="739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t">
                        <a:spcBef>
                          <a:spcPts val="0"/>
                        </a:spcBef>
                        <a:spcAft>
                          <a:spcPts val="0"/>
                        </a:spcAft>
                      </a:pPr>
                      <a:r>
                        <a:rPr lang="en-US" sz="1600" b="0" i="0" u="none" strike="noStrike" dirty="0">
                          <a:solidFill>
                            <a:srgbClr val="000000"/>
                          </a:solidFill>
                          <a:effectLst/>
                          <a:latin typeface="Arial" panose="020B0604020202020204" pitchFamily="34" charset="0"/>
                        </a:rPr>
                        <a:t>Refine Survey &amp; Conceptual Framework</a:t>
                      </a:r>
                      <a:endParaRPr lang="en-US" sz="1600" b="0" i="0" u="none" strike="noStrike" dirty="0">
                        <a:effectLst/>
                        <a:latin typeface="Arial" panose="020B0604020202020204" pitchFamily="34" charset="0"/>
                      </a:endParaRPr>
                    </a:p>
                  </a:txBody>
                  <a:tcPr marL="73915" marR="73915" marT="73915" marB="7391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rtl="0" fontAlgn="base">
                        <a:spcBef>
                          <a:spcPts val="0"/>
                        </a:spcBef>
                        <a:spcAft>
                          <a:spcPts val="0"/>
                        </a:spcAft>
                        <a:buClrTx/>
                        <a:buSzPts val="1100"/>
                        <a:buFont typeface="Arial" panose="020B0604020202020204" pitchFamily="34" charset="0"/>
                        <a:buChar char="•"/>
                      </a:pPr>
                      <a:r>
                        <a:rPr lang="en-US" sz="1500" b="0" i="0" u="none" strike="noStrike" dirty="0">
                          <a:solidFill>
                            <a:srgbClr val="000000"/>
                          </a:solidFill>
                          <a:effectLst/>
                          <a:latin typeface="Arial" panose="020B0604020202020204" pitchFamily="34" charset="0"/>
                        </a:rPr>
                        <a:t>Review survey &amp; Conceptual Framework</a:t>
                      </a:r>
                      <a:endParaRPr lang="en-US" sz="1500" b="0" i="0" u="none" strike="noStrike" dirty="0">
                        <a:solidFill>
                          <a:schemeClr val="tx1"/>
                        </a:solidFill>
                        <a:effectLst/>
                        <a:latin typeface="Arial" panose="020B0604020202020204" pitchFamily="34" charset="0"/>
                      </a:endParaRPr>
                    </a:p>
                    <a:p>
                      <a:pPr algn="l" rtl="0" fontAlgn="base">
                        <a:spcBef>
                          <a:spcPts val="0"/>
                        </a:spcBef>
                        <a:spcAft>
                          <a:spcPts val="0"/>
                        </a:spcAft>
                        <a:buClrTx/>
                        <a:buSzPts val="1100"/>
                        <a:buFont typeface="Arial" panose="020B0604020202020204" pitchFamily="34" charset="0"/>
                        <a:buChar char="•"/>
                      </a:pPr>
                      <a:r>
                        <a:rPr lang="en-US" sz="1500" b="0" i="0" u="none" strike="noStrike" dirty="0">
                          <a:solidFill>
                            <a:srgbClr val="000000"/>
                          </a:solidFill>
                          <a:effectLst/>
                          <a:latin typeface="Arial" panose="020B0604020202020204" pitchFamily="34" charset="0"/>
                        </a:rPr>
                        <a:t>Survey distribution plan</a:t>
                      </a:r>
                      <a:endParaRPr lang="en-US" sz="1500" b="0" i="0" u="none" strike="noStrike" dirty="0">
                        <a:effectLst/>
                        <a:latin typeface="Arial" panose="020B0604020202020204" pitchFamily="34" charset="0"/>
                      </a:endParaRPr>
                    </a:p>
                  </a:txBody>
                  <a:tcPr marL="73915" marR="73915" marT="73915" marB="7391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0079267"/>
                  </a:ext>
                </a:extLst>
              </a:tr>
            </a:tbl>
          </a:graphicData>
        </a:graphic>
      </p:graphicFrame>
      <p:sp>
        <p:nvSpPr>
          <p:cNvPr id="2" name="TextBox 1">
            <a:extLst>
              <a:ext uri="{FF2B5EF4-FFF2-40B4-BE49-F238E27FC236}">
                <a16:creationId xmlns:a16="http://schemas.microsoft.com/office/drawing/2014/main" id="{E6813062-0AEE-D359-80FB-B860286B5FED}"/>
              </a:ext>
            </a:extLst>
          </p:cNvPr>
          <p:cNvSpPr txBox="1"/>
          <p:nvPr/>
        </p:nvSpPr>
        <p:spPr>
          <a:xfrm>
            <a:off x="399785" y="3769241"/>
            <a:ext cx="3754001" cy="1200329"/>
          </a:xfrm>
          <a:prstGeom prst="rect">
            <a:avLst/>
          </a:prstGeom>
          <a:noFill/>
        </p:spPr>
        <p:txBody>
          <a:bodyPr wrap="square" rtlCol="0">
            <a:spAutoFit/>
          </a:bodyPr>
          <a:lstStyle/>
          <a:p>
            <a:r>
              <a:rPr lang="en-US" sz="2400" dirty="0"/>
              <a:t>NICOS, Rafiki, Leaders4Earth, Coalition on Homelessness</a:t>
            </a:r>
          </a:p>
        </p:txBody>
      </p:sp>
    </p:spTree>
    <p:extLst>
      <p:ext uri="{BB962C8B-B14F-4D97-AF65-F5344CB8AC3E}">
        <p14:creationId xmlns:p14="http://schemas.microsoft.com/office/powerpoint/2010/main" val="39672827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0"/>
          <p:cNvSpPr txBox="1">
            <a:spLocks noGrp="1"/>
          </p:cNvSpPr>
          <p:nvPr>
            <p:ph type="ctrTitle"/>
          </p:nvPr>
        </p:nvSpPr>
        <p:spPr>
          <a:xfrm>
            <a:off x="415600" y="2380900"/>
            <a:ext cx="11360800" cy="1348800"/>
          </a:xfrm>
          <a:prstGeom prst="rect">
            <a:avLst/>
          </a:prstGeom>
          <a:solidFill>
            <a:srgbClr val="FA6E1E"/>
          </a:solidFill>
        </p:spPr>
        <p:txBody>
          <a:bodyPr spcFirstLastPara="1" vert="horz" wrap="square" lIns="121900" tIns="121900" rIns="121900" bIns="121900" rtlCol="0" anchor="b" anchorCtr="0">
            <a:normAutofit/>
          </a:bodyPr>
          <a:lstStyle/>
          <a:p>
            <a:pPr>
              <a:spcBef>
                <a:spcPts val="0"/>
              </a:spcBef>
            </a:pPr>
            <a:r>
              <a:rPr lang="en">
                <a:solidFill>
                  <a:schemeClr val="lt1"/>
                </a:solidFill>
              </a:rPr>
              <a:t>Community Survey Results</a:t>
            </a:r>
            <a:endParaRPr>
              <a:solidFill>
                <a:schemeClr val="lt1"/>
              </a:solidFill>
            </a:endParaRPr>
          </a:p>
        </p:txBody>
      </p:sp>
      <p:sp>
        <p:nvSpPr>
          <p:cNvPr id="107" name="Google Shape;107;p20"/>
          <p:cNvSpPr txBox="1">
            <a:spLocks noGrp="1"/>
          </p:cNvSpPr>
          <p:nvPr>
            <p:ph type="subTitle" idx="1"/>
          </p:nvPr>
        </p:nvSpPr>
        <p:spPr>
          <a:xfrm>
            <a:off x="415600" y="3778833"/>
            <a:ext cx="11360800" cy="1056800"/>
          </a:xfrm>
          <a:prstGeom prst="rect">
            <a:avLst/>
          </a:prstGeom>
        </p:spPr>
        <p:txBody>
          <a:bodyPr spcFirstLastPara="1" vert="horz" wrap="square" lIns="121900" tIns="121900" rIns="121900" bIns="121900" rtlCol="0" anchor="t" anchorCtr="0">
            <a:normAutofit/>
          </a:bodyPr>
          <a:lstStyle/>
          <a:p>
            <a:pPr>
              <a:spcBef>
                <a:spcPts val="0"/>
              </a:spcBef>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1"/>
          <p:cNvSpPr/>
          <p:nvPr/>
        </p:nvSpPr>
        <p:spPr>
          <a:xfrm>
            <a:off x="0" y="0"/>
            <a:ext cx="12192000" cy="949600"/>
          </a:xfrm>
          <a:prstGeom prst="rect">
            <a:avLst/>
          </a:prstGeom>
          <a:solidFill>
            <a:srgbClr val="FA6E1E"/>
          </a:solidFill>
          <a:ln w="9525" cap="flat" cmpd="sng">
            <a:solidFill>
              <a:srgbClr val="FA6E1E"/>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13" name="Google Shape;113;p21"/>
          <p:cNvSpPr txBox="1"/>
          <p:nvPr/>
        </p:nvSpPr>
        <p:spPr>
          <a:xfrm>
            <a:off x="0" y="167001"/>
            <a:ext cx="12192000" cy="656614"/>
          </a:xfrm>
          <a:prstGeom prst="rect">
            <a:avLst/>
          </a:prstGeom>
          <a:noFill/>
          <a:ln w="9525" cap="flat" cmpd="sng">
            <a:solidFill>
              <a:srgbClr val="FA6E1E"/>
            </a:solidFill>
            <a:prstDash val="solid"/>
            <a:round/>
            <a:headEnd type="none" w="sm" len="sm"/>
            <a:tailEnd type="none" w="sm" len="sm"/>
          </a:ln>
        </p:spPr>
        <p:txBody>
          <a:bodyPr spcFirstLastPara="1" wrap="square" lIns="121900" tIns="121900" rIns="121900" bIns="121900" anchor="t" anchorCtr="0">
            <a:spAutoFit/>
          </a:bodyPr>
          <a:lstStyle/>
          <a:p>
            <a:pPr algn="ctr"/>
            <a:r>
              <a:rPr lang="en" sz="2667" b="1" dirty="0">
                <a:solidFill>
                  <a:schemeClr val="lt1"/>
                </a:solidFill>
              </a:rPr>
              <a:t>CLIMATE SURVEY RESULTS OVERVIEW</a:t>
            </a:r>
            <a:endParaRPr sz="3200" b="1" dirty="0">
              <a:solidFill>
                <a:schemeClr val="lt1"/>
              </a:solidFill>
            </a:endParaRPr>
          </a:p>
        </p:txBody>
      </p:sp>
      <p:sp>
        <p:nvSpPr>
          <p:cNvPr id="114" name="Google Shape;114;p21"/>
          <p:cNvSpPr txBox="1"/>
          <p:nvPr/>
        </p:nvSpPr>
        <p:spPr>
          <a:xfrm>
            <a:off x="656200" y="1027968"/>
            <a:ext cx="10879600" cy="984845"/>
          </a:xfrm>
          <a:prstGeom prst="rect">
            <a:avLst/>
          </a:prstGeom>
          <a:noFill/>
          <a:ln>
            <a:noFill/>
          </a:ln>
        </p:spPr>
        <p:txBody>
          <a:bodyPr spcFirstLastPara="1" wrap="square" lIns="121900" tIns="121900" rIns="121900" bIns="121900" anchor="t" anchorCtr="0">
            <a:spAutoFit/>
          </a:bodyPr>
          <a:lstStyle/>
          <a:p>
            <a:r>
              <a:rPr lang="en" sz="2400"/>
              <a:t>Between </a:t>
            </a:r>
            <a:r>
              <a:rPr lang="en" sz="2400" b="1"/>
              <a:t>January 18</a:t>
            </a:r>
            <a:r>
              <a:rPr lang="en" sz="2400"/>
              <a:t> and </a:t>
            </a:r>
            <a:r>
              <a:rPr lang="en" sz="2400" b="1"/>
              <a:t>July 12, 2023</a:t>
            </a:r>
            <a:r>
              <a:rPr lang="en" sz="2400"/>
              <a:t>, four (4) organizations participated in survey recruitment in San Francisco, CA.</a:t>
            </a:r>
            <a:endParaRPr sz="2400"/>
          </a:p>
        </p:txBody>
      </p:sp>
      <p:graphicFrame>
        <p:nvGraphicFramePr>
          <p:cNvPr id="115" name="Google Shape;115;p21"/>
          <p:cNvGraphicFramePr/>
          <p:nvPr/>
        </p:nvGraphicFramePr>
        <p:xfrm>
          <a:off x="741033" y="2019167"/>
          <a:ext cx="10615666" cy="4768426"/>
        </p:xfrm>
        <a:graphic>
          <a:graphicData uri="http://schemas.openxmlformats.org/drawingml/2006/table">
            <a:tbl>
              <a:tblPr>
                <a:noFill/>
              </a:tblPr>
              <a:tblGrid>
                <a:gridCol w="2791367">
                  <a:extLst>
                    <a:ext uri="{9D8B030D-6E8A-4147-A177-3AD203B41FA5}">
                      <a16:colId xmlns:a16="http://schemas.microsoft.com/office/drawing/2014/main" val="20000"/>
                    </a:ext>
                  </a:extLst>
                </a:gridCol>
                <a:gridCol w="3202633">
                  <a:extLst>
                    <a:ext uri="{9D8B030D-6E8A-4147-A177-3AD203B41FA5}">
                      <a16:colId xmlns:a16="http://schemas.microsoft.com/office/drawing/2014/main" val="20001"/>
                    </a:ext>
                  </a:extLst>
                </a:gridCol>
                <a:gridCol w="2310833">
                  <a:extLst>
                    <a:ext uri="{9D8B030D-6E8A-4147-A177-3AD203B41FA5}">
                      <a16:colId xmlns:a16="http://schemas.microsoft.com/office/drawing/2014/main" val="20002"/>
                    </a:ext>
                  </a:extLst>
                </a:gridCol>
                <a:gridCol w="2310833">
                  <a:extLst>
                    <a:ext uri="{9D8B030D-6E8A-4147-A177-3AD203B41FA5}">
                      <a16:colId xmlns:a16="http://schemas.microsoft.com/office/drawing/2014/main" val="20003"/>
                    </a:ext>
                  </a:extLst>
                </a:gridCol>
              </a:tblGrid>
              <a:tr h="975320">
                <a:tc>
                  <a:txBody>
                    <a:bodyPr/>
                    <a:lstStyle/>
                    <a:p>
                      <a:pPr marL="0" lvl="0" indent="0" algn="ctr" rtl="0">
                        <a:spcBef>
                          <a:spcPts val="0"/>
                        </a:spcBef>
                        <a:spcAft>
                          <a:spcPts val="0"/>
                        </a:spcAft>
                        <a:buNone/>
                      </a:pPr>
                      <a:r>
                        <a:rPr lang="en" sz="2400" b="1">
                          <a:solidFill>
                            <a:schemeClr val="lt1"/>
                          </a:solidFill>
                        </a:rPr>
                        <a:t>Organization</a:t>
                      </a:r>
                      <a:endParaRPr sz="2400" b="1">
                        <a:solidFill>
                          <a:schemeClr val="lt1"/>
                        </a:solidFill>
                      </a:endParaRPr>
                    </a:p>
                  </a:txBody>
                  <a:tcPr marL="121900" marR="121900" marT="121900" marB="121900" anchor="ctr">
                    <a:lnL w="9525" cap="flat" cmpd="sng">
                      <a:solidFill>
                        <a:srgbClr val="052049"/>
                      </a:solidFill>
                      <a:prstDash val="solid"/>
                      <a:round/>
                      <a:headEnd type="none" w="sm" len="sm"/>
                      <a:tailEnd type="none" w="sm" len="sm"/>
                    </a:lnL>
                    <a:lnR w="9525" cap="flat" cmpd="sng">
                      <a:solidFill>
                        <a:srgbClr val="052049"/>
                      </a:solidFill>
                      <a:prstDash val="solid"/>
                      <a:round/>
                      <a:headEnd type="none" w="sm" len="sm"/>
                      <a:tailEnd type="none" w="sm" len="sm"/>
                    </a:lnR>
                    <a:lnT w="9525" cap="flat" cmpd="sng">
                      <a:solidFill>
                        <a:srgbClr val="052049"/>
                      </a:solidFill>
                      <a:prstDash val="solid"/>
                      <a:round/>
                      <a:headEnd type="none" w="sm" len="sm"/>
                      <a:tailEnd type="none" w="sm" len="sm"/>
                    </a:lnT>
                    <a:lnB w="9525" cap="flat" cmpd="sng">
                      <a:solidFill>
                        <a:srgbClr val="052049">
                          <a:alpha val="0"/>
                        </a:srgbClr>
                      </a:solidFill>
                      <a:prstDash val="solid"/>
                      <a:round/>
                      <a:headEnd type="none" w="sm" len="sm"/>
                      <a:tailEnd type="none" w="sm" len="sm"/>
                    </a:lnB>
                    <a:solidFill>
                      <a:srgbClr val="052049"/>
                    </a:solidFill>
                  </a:tcPr>
                </a:tc>
                <a:tc>
                  <a:txBody>
                    <a:bodyPr/>
                    <a:lstStyle/>
                    <a:p>
                      <a:pPr marL="0" lvl="0" indent="0" algn="ctr" rtl="0">
                        <a:spcBef>
                          <a:spcPts val="0"/>
                        </a:spcBef>
                        <a:spcAft>
                          <a:spcPts val="0"/>
                        </a:spcAft>
                        <a:buNone/>
                      </a:pPr>
                      <a:r>
                        <a:rPr lang="en" sz="2400" b="1">
                          <a:solidFill>
                            <a:schemeClr val="lt1"/>
                          </a:solidFill>
                        </a:rPr>
                        <a:t>Target Populations</a:t>
                      </a:r>
                      <a:endParaRPr sz="2400" b="1">
                        <a:solidFill>
                          <a:schemeClr val="lt1"/>
                        </a:solidFill>
                      </a:endParaRPr>
                    </a:p>
                  </a:txBody>
                  <a:tcPr marL="121900" marR="121900" marT="121900" marB="121900" anchor="ctr">
                    <a:lnL w="9525" cap="flat" cmpd="sng">
                      <a:solidFill>
                        <a:srgbClr val="052049"/>
                      </a:solidFill>
                      <a:prstDash val="solid"/>
                      <a:round/>
                      <a:headEnd type="none" w="sm" len="sm"/>
                      <a:tailEnd type="none" w="sm" len="sm"/>
                    </a:lnL>
                    <a:lnR w="9525" cap="flat" cmpd="sng">
                      <a:solidFill>
                        <a:srgbClr val="052049"/>
                      </a:solidFill>
                      <a:prstDash val="solid"/>
                      <a:round/>
                      <a:headEnd type="none" w="sm" len="sm"/>
                      <a:tailEnd type="none" w="sm" len="sm"/>
                    </a:lnR>
                    <a:lnT w="9525" cap="flat" cmpd="sng">
                      <a:solidFill>
                        <a:srgbClr val="052049"/>
                      </a:solidFill>
                      <a:prstDash val="solid"/>
                      <a:round/>
                      <a:headEnd type="none" w="sm" len="sm"/>
                      <a:tailEnd type="none" w="sm" len="sm"/>
                    </a:lnT>
                    <a:lnB w="9525" cap="flat" cmpd="sng">
                      <a:solidFill>
                        <a:srgbClr val="052049">
                          <a:alpha val="0"/>
                        </a:srgbClr>
                      </a:solidFill>
                      <a:prstDash val="solid"/>
                      <a:round/>
                      <a:headEnd type="none" w="sm" len="sm"/>
                      <a:tailEnd type="none" w="sm" len="sm"/>
                    </a:lnB>
                    <a:solidFill>
                      <a:srgbClr val="052049"/>
                    </a:solidFill>
                  </a:tcPr>
                </a:tc>
                <a:tc>
                  <a:txBody>
                    <a:bodyPr/>
                    <a:lstStyle/>
                    <a:p>
                      <a:pPr marL="0" lvl="0" indent="0" algn="ctr" rtl="0">
                        <a:spcBef>
                          <a:spcPts val="0"/>
                        </a:spcBef>
                        <a:spcAft>
                          <a:spcPts val="0"/>
                        </a:spcAft>
                        <a:buNone/>
                      </a:pPr>
                      <a:r>
                        <a:rPr lang="en" sz="2400" b="1">
                          <a:solidFill>
                            <a:schemeClr val="lt1"/>
                          </a:solidFill>
                        </a:rPr>
                        <a:t># of surveys</a:t>
                      </a:r>
                      <a:endParaRPr sz="2400" b="1">
                        <a:solidFill>
                          <a:schemeClr val="lt1"/>
                        </a:solidFill>
                      </a:endParaRPr>
                    </a:p>
                  </a:txBody>
                  <a:tcPr marL="121900" marR="121900" marT="121900" marB="121900" anchor="ctr">
                    <a:lnL w="9525" cap="flat" cmpd="sng">
                      <a:solidFill>
                        <a:srgbClr val="052049"/>
                      </a:solidFill>
                      <a:prstDash val="solid"/>
                      <a:round/>
                      <a:headEnd type="none" w="sm" len="sm"/>
                      <a:tailEnd type="none" w="sm" len="sm"/>
                    </a:lnL>
                    <a:lnR w="9525" cap="flat" cmpd="sng">
                      <a:solidFill>
                        <a:srgbClr val="052049"/>
                      </a:solidFill>
                      <a:prstDash val="solid"/>
                      <a:round/>
                      <a:headEnd type="none" w="sm" len="sm"/>
                      <a:tailEnd type="none" w="sm" len="sm"/>
                    </a:lnR>
                    <a:lnT w="9525" cap="flat" cmpd="sng">
                      <a:solidFill>
                        <a:srgbClr val="052049"/>
                      </a:solidFill>
                      <a:prstDash val="solid"/>
                      <a:round/>
                      <a:headEnd type="none" w="sm" len="sm"/>
                      <a:tailEnd type="none" w="sm" len="sm"/>
                    </a:lnT>
                    <a:lnB w="9525" cap="flat" cmpd="sng">
                      <a:solidFill>
                        <a:srgbClr val="052049">
                          <a:alpha val="0"/>
                        </a:srgbClr>
                      </a:solidFill>
                      <a:prstDash val="solid"/>
                      <a:round/>
                      <a:headEnd type="none" w="sm" len="sm"/>
                      <a:tailEnd type="none" w="sm" len="sm"/>
                    </a:lnB>
                    <a:solidFill>
                      <a:srgbClr val="052049"/>
                    </a:solidFill>
                  </a:tcPr>
                </a:tc>
                <a:tc>
                  <a:txBody>
                    <a:bodyPr/>
                    <a:lstStyle/>
                    <a:p>
                      <a:pPr marL="0" lvl="0" indent="0" algn="ctr" rtl="0">
                        <a:spcBef>
                          <a:spcPts val="0"/>
                        </a:spcBef>
                        <a:spcAft>
                          <a:spcPts val="0"/>
                        </a:spcAft>
                        <a:buNone/>
                      </a:pPr>
                      <a:r>
                        <a:rPr lang="en" sz="2400" b="1">
                          <a:solidFill>
                            <a:schemeClr val="lt1"/>
                          </a:solidFill>
                        </a:rPr>
                        <a:t>% surveys fully complete</a:t>
                      </a:r>
                      <a:endParaRPr sz="2400" b="1">
                        <a:solidFill>
                          <a:schemeClr val="lt1"/>
                        </a:solidFill>
                      </a:endParaRPr>
                    </a:p>
                  </a:txBody>
                  <a:tcPr marL="121900" marR="121900" marT="121900" marB="121900" anchor="ctr">
                    <a:lnL w="9525" cap="flat" cmpd="sng">
                      <a:solidFill>
                        <a:srgbClr val="052049"/>
                      </a:solidFill>
                      <a:prstDash val="solid"/>
                      <a:round/>
                      <a:headEnd type="none" w="sm" len="sm"/>
                      <a:tailEnd type="none" w="sm" len="sm"/>
                    </a:lnL>
                    <a:lnR w="9525" cap="flat" cmpd="sng">
                      <a:solidFill>
                        <a:srgbClr val="052049"/>
                      </a:solidFill>
                      <a:prstDash val="solid"/>
                      <a:round/>
                      <a:headEnd type="none" w="sm" len="sm"/>
                      <a:tailEnd type="none" w="sm" len="sm"/>
                    </a:lnR>
                    <a:lnT w="9525" cap="flat" cmpd="sng">
                      <a:solidFill>
                        <a:srgbClr val="052049"/>
                      </a:solidFill>
                      <a:prstDash val="solid"/>
                      <a:round/>
                      <a:headEnd type="none" w="sm" len="sm"/>
                      <a:tailEnd type="none" w="sm" len="sm"/>
                    </a:lnT>
                    <a:lnB w="9525" cap="flat" cmpd="sng">
                      <a:solidFill>
                        <a:srgbClr val="052049">
                          <a:alpha val="0"/>
                        </a:srgbClr>
                      </a:solidFill>
                      <a:prstDash val="solid"/>
                      <a:round/>
                      <a:headEnd type="none" w="sm" len="sm"/>
                      <a:tailEnd type="none" w="sm" len="sm"/>
                    </a:lnB>
                    <a:solidFill>
                      <a:srgbClr val="052049"/>
                    </a:solidFill>
                  </a:tcPr>
                </a:tc>
                <a:extLst>
                  <a:ext uri="{0D108BD9-81ED-4DB2-BD59-A6C34878D82A}">
                    <a16:rowId xmlns:a16="http://schemas.microsoft.com/office/drawing/2014/main" val="10000"/>
                  </a:ext>
                </a:extLst>
              </a:tr>
              <a:tr h="685133">
                <a:tc>
                  <a:txBody>
                    <a:bodyPr/>
                    <a:lstStyle/>
                    <a:p>
                      <a:pPr marL="0" lvl="0" indent="0" algn="l" rtl="0">
                        <a:spcBef>
                          <a:spcPts val="0"/>
                        </a:spcBef>
                        <a:spcAft>
                          <a:spcPts val="0"/>
                        </a:spcAft>
                        <a:buNone/>
                      </a:pPr>
                      <a:r>
                        <a:rPr lang="en" sz="2400" b="1"/>
                        <a:t>NICOS</a:t>
                      </a:r>
                      <a:endParaRPr sz="2400" b="1"/>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52049">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600">
                          <a:solidFill>
                            <a:schemeClr val="dk1"/>
                          </a:solidFill>
                        </a:rPr>
                        <a:t>Limited English-speaking adults</a:t>
                      </a:r>
                      <a:endParaRPr sz="1600"/>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52049">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2400" dirty="0"/>
                        <a:t>252</a:t>
                      </a:r>
                      <a:endParaRPr sz="2400" dirty="0"/>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52049">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2400" dirty="0"/>
                        <a:t>99.6%</a:t>
                      </a:r>
                      <a:endParaRPr sz="2400" dirty="0"/>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052049">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975320">
                <a:tc>
                  <a:txBody>
                    <a:bodyPr/>
                    <a:lstStyle/>
                    <a:p>
                      <a:pPr marL="0" lvl="0" indent="0" algn="l" rtl="0">
                        <a:spcBef>
                          <a:spcPts val="0"/>
                        </a:spcBef>
                        <a:spcAft>
                          <a:spcPts val="0"/>
                        </a:spcAft>
                        <a:buNone/>
                      </a:pPr>
                      <a:r>
                        <a:rPr lang="en" sz="2400" b="1"/>
                        <a:t>Rafiki</a:t>
                      </a:r>
                      <a:endParaRPr sz="2400" b="1"/>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EEEEEE">
                        <a:alpha val="50000"/>
                      </a:srgbClr>
                    </a:solidFill>
                  </a:tcPr>
                </a:tc>
                <a:tc>
                  <a:txBody>
                    <a:bodyPr/>
                    <a:lstStyle/>
                    <a:p>
                      <a:pPr marL="0" lvl="0" indent="0" algn="l" rtl="0">
                        <a:spcBef>
                          <a:spcPts val="0"/>
                        </a:spcBef>
                        <a:spcAft>
                          <a:spcPts val="0"/>
                        </a:spcAft>
                        <a:buNone/>
                      </a:pPr>
                      <a:r>
                        <a:rPr lang="en" sz="1600"/>
                        <a:t>Older adults; persons with disabilities and/or chronic mobility issues</a:t>
                      </a:r>
                      <a:endParaRPr sz="1600"/>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EEEEEE">
                        <a:alpha val="50000"/>
                      </a:srgbClr>
                    </a:solidFill>
                  </a:tcPr>
                </a:tc>
                <a:tc>
                  <a:txBody>
                    <a:bodyPr/>
                    <a:lstStyle/>
                    <a:p>
                      <a:pPr marL="0" lvl="0" indent="0" algn="ctr" rtl="0">
                        <a:spcBef>
                          <a:spcPts val="0"/>
                        </a:spcBef>
                        <a:spcAft>
                          <a:spcPts val="0"/>
                        </a:spcAft>
                        <a:buNone/>
                      </a:pPr>
                      <a:r>
                        <a:rPr lang="en" sz="2400" dirty="0"/>
                        <a:t>38</a:t>
                      </a:r>
                      <a:endParaRPr sz="2400" dirty="0"/>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EEEEEE">
                        <a:alpha val="50000"/>
                      </a:srgbClr>
                    </a:solidFill>
                  </a:tcPr>
                </a:tc>
                <a:tc>
                  <a:txBody>
                    <a:bodyPr/>
                    <a:lstStyle/>
                    <a:p>
                      <a:pPr marL="0" lvl="0" indent="0" algn="ctr" rtl="0">
                        <a:spcBef>
                          <a:spcPts val="0"/>
                        </a:spcBef>
                        <a:spcAft>
                          <a:spcPts val="0"/>
                        </a:spcAft>
                        <a:buNone/>
                      </a:pPr>
                      <a:r>
                        <a:rPr lang="en" sz="2400" dirty="0"/>
                        <a:t>88.4%</a:t>
                      </a:r>
                      <a:endParaRPr sz="2400" dirty="0"/>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EEEEEE">
                        <a:alpha val="50000"/>
                      </a:srgbClr>
                    </a:solidFill>
                  </a:tcPr>
                </a:tc>
                <a:extLst>
                  <a:ext uri="{0D108BD9-81ED-4DB2-BD59-A6C34878D82A}">
                    <a16:rowId xmlns:a16="http://schemas.microsoft.com/office/drawing/2014/main" val="10002"/>
                  </a:ext>
                </a:extLst>
              </a:tr>
              <a:tr h="609560">
                <a:tc>
                  <a:txBody>
                    <a:bodyPr/>
                    <a:lstStyle/>
                    <a:p>
                      <a:pPr marL="0" lvl="0" indent="0" algn="l" rtl="0">
                        <a:spcBef>
                          <a:spcPts val="0"/>
                        </a:spcBef>
                        <a:spcAft>
                          <a:spcPts val="0"/>
                        </a:spcAft>
                        <a:buNone/>
                      </a:pPr>
                      <a:r>
                        <a:rPr lang="en" sz="2400" b="1"/>
                        <a:t>Leaders4EARTH</a:t>
                      </a:r>
                      <a:endParaRPr sz="2400" b="1"/>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600"/>
                        <a:t>Youth and young adults</a:t>
                      </a:r>
                      <a:endParaRPr sz="1600"/>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2400"/>
                        <a:t>142</a:t>
                      </a:r>
                      <a:endParaRPr sz="2400"/>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2400" dirty="0"/>
                        <a:t>94.7%</a:t>
                      </a:r>
                      <a:endParaRPr sz="2400" dirty="0"/>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r h="913533">
                <a:tc>
                  <a:txBody>
                    <a:bodyPr/>
                    <a:lstStyle/>
                    <a:p>
                      <a:pPr marL="0" lvl="0" indent="0" algn="l" rtl="0">
                        <a:spcBef>
                          <a:spcPts val="0"/>
                        </a:spcBef>
                        <a:spcAft>
                          <a:spcPts val="0"/>
                        </a:spcAft>
                        <a:buNone/>
                      </a:pPr>
                      <a:r>
                        <a:rPr lang="en" sz="2400" b="1"/>
                        <a:t>COH</a:t>
                      </a:r>
                      <a:endParaRPr sz="2400" b="1"/>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EEEEEE">
                        <a:alpha val="50000"/>
                      </a:srgbClr>
                    </a:solidFill>
                  </a:tcPr>
                </a:tc>
                <a:tc>
                  <a:txBody>
                    <a:bodyPr/>
                    <a:lstStyle/>
                    <a:p>
                      <a:pPr marL="0" lvl="0" indent="0" algn="l" rtl="0">
                        <a:spcBef>
                          <a:spcPts val="0"/>
                        </a:spcBef>
                        <a:spcAft>
                          <a:spcPts val="0"/>
                        </a:spcAft>
                        <a:buClr>
                          <a:schemeClr val="dk1"/>
                        </a:buClr>
                        <a:buSzPts val="1100"/>
                        <a:buFont typeface="Arial"/>
                        <a:buNone/>
                      </a:pPr>
                      <a:r>
                        <a:rPr lang="en" sz="1600">
                          <a:solidFill>
                            <a:schemeClr val="dk1"/>
                          </a:solidFill>
                        </a:rPr>
                        <a:t>Single unhoused or marginally housed adults</a:t>
                      </a:r>
                      <a:endParaRPr sz="2400"/>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EEEEEE">
                        <a:alpha val="50000"/>
                      </a:srgbClr>
                    </a:solidFill>
                  </a:tcPr>
                </a:tc>
                <a:tc>
                  <a:txBody>
                    <a:bodyPr/>
                    <a:lstStyle/>
                    <a:p>
                      <a:pPr marL="0" lvl="0" indent="0" algn="ctr" rtl="0">
                        <a:spcBef>
                          <a:spcPts val="0"/>
                        </a:spcBef>
                        <a:spcAft>
                          <a:spcPts val="0"/>
                        </a:spcAft>
                        <a:buNone/>
                      </a:pPr>
                      <a:r>
                        <a:rPr lang="en" sz="2400" dirty="0"/>
                        <a:t>110</a:t>
                      </a:r>
                      <a:endParaRPr sz="2400" dirty="0"/>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EEEEEE">
                        <a:alpha val="50000"/>
                      </a:srgbClr>
                    </a:solidFill>
                  </a:tcPr>
                </a:tc>
                <a:tc>
                  <a:txBody>
                    <a:bodyPr/>
                    <a:lstStyle/>
                    <a:p>
                      <a:pPr marL="0" lvl="0" indent="0" algn="ctr" rtl="0">
                        <a:spcBef>
                          <a:spcPts val="0"/>
                        </a:spcBef>
                        <a:spcAft>
                          <a:spcPts val="0"/>
                        </a:spcAft>
                        <a:buNone/>
                      </a:pPr>
                      <a:r>
                        <a:rPr lang="en" sz="2400" dirty="0"/>
                        <a:t>96.5%</a:t>
                      </a:r>
                      <a:endParaRPr sz="2400" dirty="0"/>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EEEEEE">
                        <a:alpha val="50000"/>
                      </a:srgbClr>
                    </a:solidFill>
                  </a:tcPr>
                </a:tc>
                <a:extLst>
                  <a:ext uri="{0D108BD9-81ED-4DB2-BD59-A6C34878D82A}">
                    <a16:rowId xmlns:a16="http://schemas.microsoft.com/office/drawing/2014/main" val="10004"/>
                  </a:ext>
                </a:extLst>
              </a:tr>
              <a:tr h="609560">
                <a:tc gridSpan="2">
                  <a:txBody>
                    <a:bodyPr/>
                    <a:lstStyle/>
                    <a:p>
                      <a:pPr marL="0" lvl="0" indent="0" algn="l" rtl="0">
                        <a:spcBef>
                          <a:spcPts val="0"/>
                        </a:spcBef>
                        <a:spcAft>
                          <a:spcPts val="0"/>
                        </a:spcAft>
                        <a:buNone/>
                      </a:pPr>
                      <a:r>
                        <a:rPr lang="en" sz="2400" b="1">
                          <a:solidFill>
                            <a:srgbClr val="FA6E1E"/>
                          </a:solidFill>
                        </a:rPr>
                        <a:t>TOTAL</a:t>
                      </a:r>
                      <a:endParaRPr sz="2400" b="1">
                        <a:solidFill>
                          <a:srgbClr val="FA6E1E"/>
                        </a:solidFill>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EB80A">
                        <a:alpha val="35440"/>
                      </a:srgbClr>
                    </a:solidFill>
                  </a:tcPr>
                </a:tc>
                <a:tc hMerge="1">
                  <a:txBody>
                    <a:bodyPr/>
                    <a:lstStyle/>
                    <a:p>
                      <a:endParaRPr lang="en-US"/>
                    </a:p>
                  </a:txBody>
                  <a:tcPr/>
                </a:tc>
                <a:tc>
                  <a:txBody>
                    <a:bodyPr/>
                    <a:lstStyle/>
                    <a:p>
                      <a:pPr marL="0" lvl="0" indent="0" algn="ctr" rtl="0">
                        <a:spcBef>
                          <a:spcPts val="0"/>
                        </a:spcBef>
                        <a:spcAft>
                          <a:spcPts val="0"/>
                        </a:spcAft>
                        <a:buNone/>
                      </a:pPr>
                      <a:r>
                        <a:rPr lang="en" sz="2400" b="1" dirty="0">
                          <a:solidFill>
                            <a:srgbClr val="FA6E1E"/>
                          </a:solidFill>
                        </a:rPr>
                        <a:t>547</a:t>
                      </a:r>
                      <a:endParaRPr sz="2400" b="1" dirty="0">
                        <a:solidFill>
                          <a:srgbClr val="FA6E1E"/>
                        </a:solidFill>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EB80A">
                        <a:alpha val="35440"/>
                      </a:srgbClr>
                    </a:solidFill>
                  </a:tcPr>
                </a:tc>
                <a:tc>
                  <a:txBody>
                    <a:bodyPr/>
                    <a:lstStyle/>
                    <a:p>
                      <a:pPr marL="0" lvl="0" indent="0" algn="ctr" rtl="0">
                        <a:spcBef>
                          <a:spcPts val="0"/>
                        </a:spcBef>
                        <a:spcAft>
                          <a:spcPts val="0"/>
                        </a:spcAft>
                        <a:buNone/>
                      </a:pPr>
                      <a:r>
                        <a:rPr lang="en" sz="2400" b="1" dirty="0">
                          <a:solidFill>
                            <a:srgbClr val="FA6E1E"/>
                          </a:solidFill>
                        </a:rPr>
                        <a:t>96.8%</a:t>
                      </a:r>
                      <a:endParaRPr sz="2400" b="1" dirty="0">
                        <a:solidFill>
                          <a:srgbClr val="FA6E1E"/>
                        </a:solidFill>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EB80A">
                        <a:alpha val="35440"/>
                      </a:srgbClr>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a city&#10;&#10;Description automatically generated">
            <a:extLst>
              <a:ext uri="{FF2B5EF4-FFF2-40B4-BE49-F238E27FC236}">
                <a16:creationId xmlns:a16="http://schemas.microsoft.com/office/drawing/2014/main" id="{4BEE75DF-B975-5EED-5DDF-C5DFCE8914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2238" y="67734"/>
            <a:ext cx="9402148" cy="6722533"/>
          </a:xfrm>
          <a:prstGeom prst="rect">
            <a:avLst/>
          </a:prstGeom>
          <a:noFill/>
        </p:spPr>
      </p:pic>
      <p:sp>
        <p:nvSpPr>
          <p:cNvPr id="5" name="TextBox 4">
            <a:extLst>
              <a:ext uri="{FF2B5EF4-FFF2-40B4-BE49-F238E27FC236}">
                <a16:creationId xmlns:a16="http://schemas.microsoft.com/office/drawing/2014/main" id="{BC953E67-351B-EFE6-547F-FD0E9D8A3A80}"/>
              </a:ext>
            </a:extLst>
          </p:cNvPr>
          <p:cNvSpPr txBox="1"/>
          <p:nvPr/>
        </p:nvSpPr>
        <p:spPr>
          <a:xfrm>
            <a:off x="141768" y="808075"/>
            <a:ext cx="5514755" cy="584775"/>
          </a:xfrm>
          <a:prstGeom prst="rect">
            <a:avLst/>
          </a:prstGeom>
          <a:solidFill>
            <a:srgbClr val="FFFFFF">
              <a:alpha val="52157"/>
            </a:srgbClr>
          </a:solidFill>
        </p:spPr>
        <p:txBody>
          <a:bodyPr wrap="square" rtlCol="0">
            <a:spAutoFit/>
          </a:bodyPr>
          <a:lstStyle/>
          <a:p>
            <a:r>
              <a:rPr lang="en-US" sz="3200" dirty="0"/>
              <a:t>Neighborhoods Represented</a:t>
            </a:r>
          </a:p>
        </p:txBody>
      </p:sp>
      <p:sp>
        <p:nvSpPr>
          <p:cNvPr id="7" name="TextBox 6">
            <a:extLst>
              <a:ext uri="{FF2B5EF4-FFF2-40B4-BE49-F238E27FC236}">
                <a16:creationId xmlns:a16="http://schemas.microsoft.com/office/drawing/2014/main" id="{BE084ADF-54A4-FE5E-1976-534536B67F8F}"/>
              </a:ext>
            </a:extLst>
          </p:cNvPr>
          <p:cNvSpPr txBox="1"/>
          <p:nvPr/>
        </p:nvSpPr>
        <p:spPr>
          <a:xfrm>
            <a:off x="311888" y="1582341"/>
            <a:ext cx="2160469" cy="1816266"/>
          </a:xfrm>
          <a:prstGeom prst="rect">
            <a:avLst/>
          </a:prstGeom>
          <a:noFill/>
        </p:spPr>
        <p:txBody>
          <a:bodyPr wrap="square">
            <a:spAutoFit/>
          </a:bodyPr>
          <a:lstStyle/>
          <a:p>
            <a:r>
              <a:rPr lang="en-US" sz="1867" kern="100" dirty="0">
                <a:latin typeface="Helvetica Neue" panose="02000503000000020004" pitchFamily="2" charset="0"/>
                <a:ea typeface="Calibri" panose="020F0502020204030204" pitchFamily="34" charset="0"/>
                <a:cs typeface="Times New Roman" panose="02020603050405020304" pitchFamily="18" charset="0"/>
              </a:rPr>
              <a:t>Our priority neighborhoods are outlined in </a:t>
            </a:r>
            <a:r>
              <a:rPr lang="en-US" sz="1867" b="1" kern="100" dirty="0">
                <a:solidFill>
                  <a:srgbClr val="FA7F72"/>
                </a:solidFill>
                <a:latin typeface="Helvetica Neue" panose="02000503000000020004" pitchFamily="2" charset="0"/>
                <a:ea typeface="Calibri" panose="020F0502020204030204" pitchFamily="34" charset="0"/>
                <a:cs typeface="Times New Roman" panose="02020603050405020304" pitchFamily="18" charset="0"/>
              </a:rPr>
              <a:t>pink</a:t>
            </a:r>
            <a:r>
              <a:rPr lang="en-US" sz="1867" kern="100" dirty="0">
                <a:solidFill>
                  <a:srgbClr val="FA7F72"/>
                </a:solidFill>
                <a:latin typeface="Helvetica Neue" panose="02000503000000020004" pitchFamily="2" charset="0"/>
                <a:ea typeface="Calibri" panose="020F0502020204030204" pitchFamily="34" charset="0"/>
                <a:cs typeface="Times New Roman" panose="02020603050405020304" pitchFamily="18" charset="0"/>
              </a:rPr>
              <a:t>, </a:t>
            </a:r>
            <a:r>
              <a:rPr lang="en-US" sz="1867" kern="100" dirty="0">
                <a:solidFill>
                  <a:srgbClr val="000000"/>
                </a:solidFill>
                <a:latin typeface="Helvetica Neue" panose="02000503000000020004" pitchFamily="2" charset="0"/>
                <a:ea typeface="Calibri" panose="020F0502020204030204" pitchFamily="34" charset="0"/>
                <a:cs typeface="Times New Roman" panose="02020603050405020304" pitchFamily="18" charset="0"/>
              </a:rPr>
              <a:t>and response counts are enlarged.</a:t>
            </a:r>
            <a:endParaRPr lang="en-US" sz="1867"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578637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2"/>
          <p:cNvSpPr/>
          <p:nvPr/>
        </p:nvSpPr>
        <p:spPr>
          <a:xfrm>
            <a:off x="0" y="0"/>
            <a:ext cx="12192000" cy="656800"/>
          </a:xfrm>
          <a:prstGeom prst="rect">
            <a:avLst/>
          </a:prstGeom>
          <a:solidFill>
            <a:srgbClr val="878D96"/>
          </a:solidFill>
          <a:ln w="9525" cap="flat" cmpd="sng">
            <a:solidFill>
              <a:srgbClr val="878D96"/>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1" name="Google Shape;121;p22"/>
          <p:cNvSpPr txBox="1"/>
          <p:nvPr/>
        </p:nvSpPr>
        <p:spPr>
          <a:xfrm>
            <a:off x="0" y="1"/>
            <a:ext cx="12192000" cy="656614"/>
          </a:xfrm>
          <a:prstGeom prst="rect">
            <a:avLst/>
          </a:prstGeom>
          <a:noFill/>
          <a:ln>
            <a:noFill/>
          </a:ln>
        </p:spPr>
        <p:txBody>
          <a:bodyPr spcFirstLastPara="1" wrap="square" lIns="121900" tIns="121900" rIns="121900" bIns="121900" anchor="t" anchorCtr="0">
            <a:spAutoFit/>
          </a:bodyPr>
          <a:lstStyle/>
          <a:p>
            <a:pPr algn="ctr"/>
            <a:r>
              <a:rPr lang="en" sz="2667" b="1">
                <a:solidFill>
                  <a:schemeClr val="lt1"/>
                </a:solidFill>
              </a:rPr>
              <a:t>DEMOGRAPHICS - GENDER &amp; AGE</a:t>
            </a:r>
            <a:endParaRPr sz="3200" b="1">
              <a:solidFill>
                <a:schemeClr val="lt1"/>
              </a:solidFill>
            </a:endParaRPr>
          </a:p>
        </p:txBody>
      </p:sp>
      <p:graphicFrame>
        <p:nvGraphicFramePr>
          <p:cNvPr id="5" name="Table 4">
            <a:extLst>
              <a:ext uri="{FF2B5EF4-FFF2-40B4-BE49-F238E27FC236}">
                <a16:creationId xmlns:a16="http://schemas.microsoft.com/office/drawing/2014/main" id="{E4C77E23-BA0B-B811-C782-6FC3C2171755}"/>
              </a:ext>
            </a:extLst>
          </p:cNvPr>
          <p:cNvGraphicFramePr>
            <a:graphicFrameLocks noGrp="1"/>
          </p:cNvGraphicFramePr>
          <p:nvPr/>
        </p:nvGraphicFramePr>
        <p:xfrm>
          <a:off x="503275" y="1407160"/>
          <a:ext cx="11157094" cy="4368800"/>
        </p:xfrm>
        <a:graphic>
          <a:graphicData uri="http://schemas.openxmlformats.org/drawingml/2006/table">
            <a:tbl>
              <a:tblPr firstRow="1" firstCol="1" bandRow="1">
                <a:tableStyleId>{5A111915-BE36-4E01-A7E5-04B1672EAD32}</a:tableStyleId>
              </a:tblPr>
              <a:tblGrid>
                <a:gridCol w="2900452">
                  <a:extLst>
                    <a:ext uri="{9D8B030D-6E8A-4147-A177-3AD203B41FA5}">
                      <a16:colId xmlns:a16="http://schemas.microsoft.com/office/drawing/2014/main" val="506205336"/>
                    </a:ext>
                  </a:extLst>
                </a:gridCol>
                <a:gridCol w="280125">
                  <a:extLst>
                    <a:ext uri="{9D8B030D-6E8A-4147-A177-3AD203B41FA5}">
                      <a16:colId xmlns:a16="http://schemas.microsoft.com/office/drawing/2014/main" val="2862766013"/>
                    </a:ext>
                  </a:extLst>
                </a:gridCol>
                <a:gridCol w="1092165">
                  <a:extLst>
                    <a:ext uri="{9D8B030D-6E8A-4147-A177-3AD203B41FA5}">
                      <a16:colId xmlns:a16="http://schemas.microsoft.com/office/drawing/2014/main" val="3865394255"/>
                    </a:ext>
                  </a:extLst>
                </a:gridCol>
                <a:gridCol w="813131">
                  <a:extLst>
                    <a:ext uri="{9D8B030D-6E8A-4147-A177-3AD203B41FA5}">
                      <a16:colId xmlns:a16="http://schemas.microsoft.com/office/drawing/2014/main" val="2309956898"/>
                    </a:ext>
                  </a:extLst>
                </a:gridCol>
                <a:gridCol w="1879136">
                  <a:extLst>
                    <a:ext uri="{9D8B030D-6E8A-4147-A177-3AD203B41FA5}">
                      <a16:colId xmlns:a16="http://schemas.microsoft.com/office/drawing/2014/main" val="3394017655"/>
                    </a:ext>
                  </a:extLst>
                </a:gridCol>
                <a:gridCol w="2108033">
                  <a:extLst>
                    <a:ext uri="{9D8B030D-6E8A-4147-A177-3AD203B41FA5}">
                      <a16:colId xmlns:a16="http://schemas.microsoft.com/office/drawing/2014/main" val="1676767201"/>
                    </a:ext>
                  </a:extLst>
                </a:gridCol>
                <a:gridCol w="280125">
                  <a:extLst>
                    <a:ext uri="{9D8B030D-6E8A-4147-A177-3AD203B41FA5}">
                      <a16:colId xmlns:a16="http://schemas.microsoft.com/office/drawing/2014/main" val="2083103387"/>
                    </a:ext>
                  </a:extLst>
                </a:gridCol>
                <a:gridCol w="1803927">
                  <a:extLst>
                    <a:ext uri="{9D8B030D-6E8A-4147-A177-3AD203B41FA5}">
                      <a16:colId xmlns:a16="http://schemas.microsoft.com/office/drawing/2014/main" val="1245368582"/>
                    </a:ext>
                  </a:extLst>
                </a:gridCol>
              </a:tblGrid>
              <a:tr h="441960">
                <a:tc>
                  <a:txBody>
                    <a:bodyPr/>
                    <a:lstStyle/>
                    <a:p>
                      <a:endParaRPr lang="en-US" sz="2100" kern="100">
                        <a:effectLst/>
                        <a:latin typeface="Calibri" panose="020F0502020204030204" pitchFamily="34" charset="0"/>
                        <a:cs typeface="Times New Roman" panose="02020603050405020304" pitchFamily="18" charset="0"/>
                      </a:endParaRPr>
                    </a:p>
                  </a:txBody>
                  <a:tcPr marT="0" marB="0" anchor="ctr"/>
                </a:tc>
                <a:tc>
                  <a:txBody>
                    <a:bodyPr/>
                    <a:lstStyle/>
                    <a:p>
                      <a:endParaRPr lang="en-US" sz="2100" kern="100">
                        <a:effectLst/>
                        <a:latin typeface="Calibri" panose="020F0502020204030204" pitchFamily="34" charset="0"/>
                        <a:cs typeface="Times New Roman" panose="02020603050405020304" pitchFamily="18" charset="0"/>
                      </a:endParaRPr>
                    </a:p>
                  </a:txBody>
                  <a:tcPr marT="0" marB="0" anchor="ctr"/>
                </a:tc>
                <a:tc gridSpan="4">
                  <a:txBody>
                    <a:bodyPr/>
                    <a:lstStyle/>
                    <a:p>
                      <a:pPr marL="0" marR="0" algn="ctr">
                        <a:spcBef>
                          <a:spcPts val="0"/>
                        </a:spcBef>
                        <a:spcAft>
                          <a:spcPts val="0"/>
                        </a:spcAft>
                      </a:pPr>
                      <a:r>
                        <a:rPr lang="en-US" sz="2100" kern="0">
                          <a:effectLst/>
                        </a:rPr>
                        <a:t>Gender</a:t>
                      </a:r>
                      <a:endParaRPr lang="en-US" sz="2100" kern="1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endParaRPr lang="en-US" sz="2100" kern="100">
                        <a:effectLst/>
                        <a:latin typeface="Calibri" panose="020F0502020204030204" pitchFamily="34" charset="0"/>
                        <a:cs typeface="Times New Roman" panose="02020603050405020304" pitchFamily="18" charset="0"/>
                      </a:endParaRPr>
                    </a:p>
                  </a:txBody>
                  <a:tcPr marT="0" marB="0" anchor="ctr"/>
                </a:tc>
                <a:tc>
                  <a:txBody>
                    <a:bodyPr/>
                    <a:lstStyle/>
                    <a:p>
                      <a:pPr marL="0" marR="0" algn="ctr">
                        <a:spcBef>
                          <a:spcPts val="0"/>
                        </a:spcBef>
                        <a:spcAft>
                          <a:spcPts val="0"/>
                        </a:spcAft>
                      </a:pPr>
                      <a:r>
                        <a:rPr lang="en-US" sz="2100" kern="0">
                          <a:effectLst/>
                        </a:rPr>
                        <a:t>Age</a:t>
                      </a:r>
                      <a:endParaRPr lang="en-US" sz="2100" kern="1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3762824724"/>
                  </a:ext>
                </a:extLst>
              </a:tr>
              <a:tr h="650240">
                <a:tc>
                  <a:txBody>
                    <a:bodyPr/>
                    <a:lstStyle/>
                    <a:p>
                      <a:pPr marL="0" marR="0">
                        <a:spcBef>
                          <a:spcPts val="0"/>
                        </a:spcBef>
                        <a:spcAft>
                          <a:spcPts val="0"/>
                        </a:spcAft>
                      </a:pPr>
                      <a:r>
                        <a:rPr lang="en-US" sz="2100" kern="0">
                          <a:effectLst/>
                        </a:rPr>
                        <a:t> </a:t>
                      </a:r>
                      <a:endParaRPr lang="en-US" sz="2100" kern="1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endParaRPr lang="en-US" sz="2100" kern="100">
                        <a:effectLst/>
                        <a:latin typeface="Calibri" panose="020F0502020204030204" pitchFamily="34" charset="0"/>
                        <a:cs typeface="Times New Roman" panose="02020603050405020304" pitchFamily="18" charset="0"/>
                      </a:endParaRPr>
                    </a:p>
                  </a:txBody>
                  <a:tcPr marT="0" marB="0" anchor="ctr"/>
                </a:tc>
                <a:tc>
                  <a:txBody>
                    <a:bodyPr/>
                    <a:lstStyle/>
                    <a:p>
                      <a:pPr marL="0" marR="0" algn="ctr">
                        <a:spcBef>
                          <a:spcPts val="0"/>
                        </a:spcBef>
                        <a:spcAft>
                          <a:spcPts val="0"/>
                        </a:spcAft>
                      </a:pPr>
                      <a:r>
                        <a:rPr lang="en-US" sz="2100" kern="0">
                          <a:effectLst/>
                        </a:rPr>
                        <a:t>Female</a:t>
                      </a:r>
                      <a:endParaRPr lang="en-US" sz="2100" kern="1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marL="0" marR="0" algn="ctr">
                        <a:spcBef>
                          <a:spcPts val="0"/>
                        </a:spcBef>
                        <a:spcAft>
                          <a:spcPts val="0"/>
                        </a:spcAft>
                      </a:pPr>
                      <a:r>
                        <a:rPr lang="en-US" sz="2100" kern="0">
                          <a:effectLst/>
                        </a:rPr>
                        <a:t>Male</a:t>
                      </a:r>
                      <a:endParaRPr lang="en-US" sz="2100" kern="1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marL="0" marR="0" algn="ctr">
                        <a:spcBef>
                          <a:spcPts val="0"/>
                        </a:spcBef>
                        <a:spcAft>
                          <a:spcPts val="0"/>
                        </a:spcAft>
                      </a:pPr>
                      <a:r>
                        <a:rPr lang="en-US" sz="2100" kern="0">
                          <a:effectLst/>
                        </a:rPr>
                        <a:t>Transgender</a:t>
                      </a:r>
                      <a:endParaRPr lang="en-US" sz="2100" kern="1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marL="0" marR="0" algn="ctr">
                        <a:spcBef>
                          <a:spcPts val="0"/>
                        </a:spcBef>
                        <a:spcAft>
                          <a:spcPts val="0"/>
                        </a:spcAft>
                      </a:pPr>
                      <a:r>
                        <a:rPr lang="en-US" sz="2100" kern="0">
                          <a:effectLst/>
                        </a:rPr>
                        <a:t>Non-binary</a:t>
                      </a:r>
                      <a:endParaRPr lang="en-US" sz="2100" kern="1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endParaRPr lang="en-US" sz="2100" kern="100">
                        <a:effectLst/>
                        <a:latin typeface="Calibri" panose="020F0502020204030204" pitchFamily="34" charset="0"/>
                        <a:cs typeface="Times New Roman" panose="02020603050405020304" pitchFamily="18" charset="0"/>
                      </a:endParaRPr>
                    </a:p>
                  </a:txBody>
                  <a:tcPr marT="0" marB="0" anchor="ctr"/>
                </a:tc>
                <a:tc>
                  <a:txBody>
                    <a:bodyPr/>
                    <a:lstStyle/>
                    <a:p>
                      <a:pPr marL="0" marR="0" algn="ctr">
                        <a:spcBef>
                          <a:spcPts val="0"/>
                        </a:spcBef>
                        <a:spcAft>
                          <a:spcPts val="0"/>
                        </a:spcAft>
                      </a:pPr>
                      <a:r>
                        <a:rPr lang="en-US" sz="2100" kern="0">
                          <a:effectLst/>
                        </a:rPr>
                        <a:t>Median years (IQR)</a:t>
                      </a:r>
                      <a:endParaRPr lang="en-US" sz="2100" kern="1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569702109"/>
                  </a:ext>
                </a:extLst>
              </a:tr>
              <a:tr h="325120">
                <a:tc>
                  <a:txBody>
                    <a:bodyPr/>
                    <a:lstStyle/>
                    <a:p>
                      <a:endParaRPr lang="en-US" sz="2100" kern="100">
                        <a:effectLst/>
                        <a:latin typeface="Calibri" panose="020F0502020204030204" pitchFamily="34" charset="0"/>
                        <a:cs typeface="Times New Roman" panose="02020603050405020304" pitchFamily="18" charset="0"/>
                      </a:endParaRPr>
                    </a:p>
                  </a:txBody>
                  <a:tcPr marT="0" marB="0" anchor="b"/>
                </a:tc>
                <a:tc>
                  <a:txBody>
                    <a:bodyPr/>
                    <a:lstStyle/>
                    <a:p>
                      <a:endParaRPr lang="en-US" sz="2100" kern="100">
                        <a:effectLst/>
                        <a:latin typeface="Calibri" panose="020F0502020204030204" pitchFamily="34" charset="0"/>
                        <a:cs typeface="Times New Roman" panose="02020603050405020304" pitchFamily="18" charset="0"/>
                      </a:endParaRPr>
                    </a:p>
                  </a:txBody>
                  <a:tcPr marT="0" marB="0" anchor="b"/>
                </a:tc>
                <a:tc>
                  <a:txBody>
                    <a:bodyPr/>
                    <a:lstStyle/>
                    <a:p>
                      <a:endParaRPr lang="en-US" sz="2100" kern="100">
                        <a:effectLst/>
                        <a:latin typeface="Calibri" panose="020F0502020204030204" pitchFamily="34" charset="0"/>
                        <a:cs typeface="Times New Roman" panose="02020603050405020304" pitchFamily="18" charset="0"/>
                      </a:endParaRPr>
                    </a:p>
                  </a:txBody>
                  <a:tcPr marT="0" marB="0" anchor="b"/>
                </a:tc>
                <a:tc>
                  <a:txBody>
                    <a:bodyPr/>
                    <a:lstStyle/>
                    <a:p>
                      <a:endParaRPr lang="en-US" sz="2100" kern="100">
                        <a:effectLst/>
                        <a:latin typeface="Calibri" panose="020F0502020204030204" pitchFamily="34" charset="0"/>
                        <a:cs typeface="Times New Roman" panose="02020603050405020304" pitchFamily="18" charset="0"/>
                      </a:endParaRPr>
                    </a:p>
                  </a:txBody>
                  <a:tcPr marT="0" marB="0" anchor="b"/>
                </a:tc>
                <a:tc>
                  <a:txBody>
                    <a:bodyPr/>
                    <a:lstStyle/>
                    <a:p>
                      <a:endParaRPr lang="en-US" sz="2100" kern="100">
                        <a:effectLst/>
                        <a:latin typeface="Calibri" panose="020F0502020204030204" pitchFamily="34" charset="0"/>
                        <a:cs typeface="Times New Roman" panose="02020603050405020304" pitchFamily="18" charset="0"/>
                      </a:endParaRPr>
                    </a:p>
                  </a:txBody>
                  <a:tcPr marT="0" marB="0" anchor="b"/>
                </a:tc>
                <a:tc>
                  <a:txBody>
                    <a:bodyPr/>
                    <a:lstStyle/>
                    <a:p>
                      <a:endParaRPr lang="en-US" sz="2100" kern="100">
                        <a:effectLst/>
                        <a:latin typeface="Calibri" panose="020F0502020204030204" pitchFamily="34" charset="0"/>
                        <a:cs typeface="Times New Roman" panose="02020603050405020304" pitchFamily="18" charset="0"/>
                      </a:endParaRPr>
                    </a:p>
                  </a:txBody>
                  <a:tcPr marT="0" marB="0" anchor="b"/>
                </a:tc>
                <a:tc>
                  <a:txBody>
                    <a:bodyPr/>
                    <a:lstStyle/>
                    <a:p>
                      <a:endParaRPr lang="en-US" sz="2100" kern="100">
                        <a:effectLst/>
                        <a:latin typeface="Calibri" panose="020F0502020204030204" pitchFamily="34" charset="0"/>
                        <a:cs typeface="Times New Roman" panose="02020603050405020304" pitchFamily="18" charset="0"/>
                      </a:endParaRPr>
                    </a:p>
                  </a:txBody>
                  <a:tcPr marT="0" marB="0" anchor="b"/>
                </a:tc>
                <a:tc>
                  <a:txBody>
                    <a:bodyPr/>
                    <a:lstStyle/>
                    <a:p>
                      <a:endParaRPr lang="en-US" sz="2100" kern="100">
                        <a:effectLst/>
                        <a:latin typeface="Calibri" panose="020F0502020204030204" pitchFamily="34" charset="0"/>
                        <a:cs typeface="Times New Roman" panose="02020603050405020304" pitchFamily="18" charset="0"/>
                      </a:endParaRPr>
                    </a:p>
                  </a:txBody>
                  <a:tcPr marT="0" marB="0" anchor="b"/>
                </a:tc>
                <a:extLst>
                  <a:ext uri="{0D108BD9-81ED-4DB2-BD59-A6C34878D82A}">
                    <a16:rowId xmlns:a16="http://schemas.microsoft.com/office/drawing/2014/main" val="3908628042"/>
                  </a:ext>
                </a:extLst>
              </a:tr>
              <a:tr h="441960">
                <a:tc>
                  <a:txBody>
                    <a:bodyPr/>
                    <a:lstStyle/>
                    <a:p>
                      <a:pPr marL="0" marR="0" indent="140335">
                        <a:spcBef>
                          <a:spcPts val="0"/>
                        </a:spcBef>
                        <a:spcAft>
                          <a:spcPts val="0"/>
                        </a:spcAft>
                      </a:pPr>
                      <a:r>
                        <a:rPr lang="en-US" sz="2100" kern="0">
                          <a:effectLst/>
                        </a:rPr>
                        <a:t>NICOS (n = 252)</a:t>
                      </a:r>
                      <a:endParaRPr lang="en-US" sz="2100" kern="1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endParaRPr lang="en-US" sz="2100" kern="100">
                        <a:effectLst/>
                        <a:latin typeface="Calibri" panose="020F0502020204030204" pitchFamily="34" charset="0"/>
                        <a:cs typeface="Times New Roman" panose="02020603050405020304" pitchFamily="18" charset="0"/>
                      </a:endParaRPr>
                    </a:p>
                  </a:txBody>
                  <a:tcPr marT="0" marB="0" anchor="b"/>
                </a:tc>
                <a:tc>
                  <a:txBody>
                    <a:bodyPr/>
                    <a:lstStyle/>
                    <a:p>
                      <a:pPr marL="0" marR="0" algn="ctr">
                        <a:spcBef>
                          <a:spcPts val="0"/>
                        </a:spcBef>
                        <a:spcAft>
                          <a:spcPts val="0"/>
                        </a:spcAft>
                      </a:pPr>
                      <a:r>
                        <a:rPr lang="en-US" sz="2100" kern="0">
                          <a:effectLst/>
                        </a:rPr>
                        <a:t>74%</a:t>
                      </a:r>
                      <a:endParaRPr lang="en-US" sz="2100" kern="1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marL="0" marR="0" algn="ctr">
                        <a:spcBef>
                          <a:spcPts val="0"/>
                        </a:spcBef>
                        <a:spcAft>
                          <a:spcPts val="0"/>
                        </a:spcAft>
                      </a:pPr>
                      <a:r>
                        <a:rPr lang="en-US" sz="2100" kern="0">
                          <a:effectLst/>
                        </a:rPr>
                        <a:t>24%</a:t>
                      </a:r>
                      <a:endParaRPr lang="en-US" sz="2100" kern="1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marL="0" marR="0" algn="ctr">
                        <a:spcBef>
                          <a:spcPts val="0"/>
                        </a:spcBef>
                        <a:spcAft>
                          <a:spcPts val="0"/>
                        </a:spcAft>
                      </a:pPr>
                      <a:r>
                        <a:rPr lang="en-US" sz="2100" kern="0">
                          <a:effectLst/>
                        </a:rPr>
                        <a:t>0</a:t>
                      </a:r>
                      <a:endParaRPr lang="en-US" sz="2100" kern="1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marL="0" marR="0" algn="ctr">
                        <a:spcBef>
                          <a:spcPts val="0"/>
                        </a:spcBef>
                        <a:spcAft>
                          <a:spcPts val="0"/>
                        </a:spcAft>
                      </a:pPr>
                      <a:r>
                        <a:rPr lang="en-US" sz="2100" kern="0">
                          <a:effectLst/>
                        </a:rPr>
                        <a:t>2%</a:t>
                      </a:r>
                      <a:endParaRPr lang="en-US" sz="2100" kern="1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endParaRPr lang="en-US" sz="2100" kern="100">
                        <a:effectLst/>
                        <a:latin typeface="Calibri" panose="020F0502020204030204" pitchFamily="34" charset="0"/>
                        <a:cs typeface="Times New Roman" panose="02020603050405020304" pitchFamily="18" charset="0"/>
                      </a:endParaRPr>
                    </a:p>
                  </a:txBody>
                  <a:tcPr marT="0" marB="0" anchor="ctr"/>
                </a:tc>
                <a:tc>
                  <a:txBody>
                    <a:bodyPr/>
                    <a:lstStyle/>
                    <a:p>
                      <a:pPr marL="0" marR="0" algn="ctr">
                        <a:spcBef>
                          <a:spcPts val="0"/>
                        </a:spcBef>
                        <a:spcAft>
                          <a:spcPts val="0"/>
                        </a:spcAft>
                      </a:pPr>
                      <a:r>
                        <a:rPr lang="en-US" sz="2100" kern="0">
                          <a:effectLst/>
                        </a:rPr>
                        <a:t>38 (9)</a:t>
                      </a:r>
                      <a:endParaRPr lang="en-US" sz="2100" kern="1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3966253565"/>
                  </a:ext>
                </a:extLst>
              </a:tr>
              <a:tr h="441960">
                <a:tc>
                  <a:txBody>
                    <a:bodyPr/>
                    <a:lstStyle/>
                    <a:p>
                      <a:pPr marL="0" marR="0" indent="140335">
                        <a:spcBef>
                          <a:spcPts val="0"/>
                        </a:spcBef>
                        <a:spcAft>
                          <a:spcPts val="0"/>
                        </a:spcAft>
                      </a:pPr>
                      <a:r>
                        <a:rPr lang="en-US" sz="2100" kern="0">
                          <a:effectLst/>
                        </a:rPr>
                        <a:t>Rafiki (n = 38)</a:t>
                      </a:r>
                      <a:endParaRPr lang="en-US" sz="2100" kern="1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endParaRPr lang="en-US" sz="2100" kern="100">
                        <a:effectLst/>
                        <a:latin typeface="Calibri" panose="020F0502020204030204" pitchFamily="34" charset="0"/>
                        <a:cs typeface="Times New Roman" panose="02020603050405020304" pitchFamily="18" charset="0"/>
                      </a:endParaRPr>
                    </a:p>
                  </a:txBody>
                  <a:tcPr marT="0" marB="0" anchor="b"/>
                </a:tc>
                <a:tc>
                  <a:txBody>
                    <a:bodyPr/>
                    <a:lstStyle/>
                    <a:p>
                      <a:pPr marL="0" marR="0" algn="ctr">
                        <a:spcBef>
                          <a:spcPts val="0"/>
                        </a:spcBef>
                        <a:spcAft>
                          <a:spcPts val="0"/>
                        </a:spcAft>
                      </a:pPr>
                      <a:r>
                        <a:rPr lang="en-US" sz="2100" kern="0">
                          <a:effectLst/>
                        </a:rPr>
                        <a:t>85%</a:t>
                      </a:r>
                      <a:endParaRPr lang="en-US" sz="2100" kern="1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marL="0" marR="0" algn="ctr">
                        <a:spcBef>
                          <a:spcPts val="0"/>
                        </a:spcBef>
                        <a:spcAft>
                          <a:spcPts val="0"/>
                        </a:spcAft>
                      </a:pPr>
                      <a:r>
                        <a:rPr lang="en-US" sz="2100" kern="0">
                          <a:effectLst/>
                        </a:rPr>
                        <a:t>10%</a:t>
                      </a:r>
                      <a:endParaRPr lang="en-US" sz="2100" kern="1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marL="0" marR="0" algn="ctr">
                        <a:spcBef>
                          <a:spcPts val="0"/>
                        </a:spcBef>
                        <a:spcAft>
                          <a:spcPts val="0"/>
                        </a:spcAft>
                      </a:pPr>
                      <a:r>
                        <a:rPr lang="en-US" sz="2100" kern="0">
                          <a:effectLst/>
                        </a:rPr>
                        <a:t>2%</a:t>
                      </a:r>
                      <a:endParaRPr lang="en-US" sz="2100" kern="1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marL="0" marR="0" algn="ctr">
                        <a:spcBef>
                          <a:spcPts val="0"/>
                        </a:spcBef>
                        <a:spcAft>
                          <a:spcPts val="0"/>
                        </a:spcAft>
                      </a:pPr>
                      <a:r>
                        <a:rPr lang="en-US" sz="2100" kern="0">
                          <a:effectLst/>
                        </a:rPr>
                        <a:t>0</a:t>
                      </a:r>
                      <a:endParaRPr lang="en-US" sz="2100" kern="1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endParaRPr lang="en-US" sz="2100" kern="100">
                        <a:effectLst/>
                        <a:latin typeface="Calibri" panose="020F0502020204030204" pitchFamily="34" charset="0"/>
                        <a:cs typeface="Times New Roman" panose="02020603050405020304" pitchFamily="18" charset="0"/>
                      </a:endParaRPr>
                    </a:p>
                  </a:txBody>
                  <a:tcPr marT="0" marB="0" anchor="ctr"/>
                </a:tc>
                <a:tc>
                  <a:txBody>
                    <a:bodyPr/>
                    <a:lstStyle/>
                    <a:p>
                      <a:pPr marL="0" marR="0" algn="ctr">
                        <a:spcBef>
                          <a:spcPts val="0"/>
                        </a:spcBef>
                        <a:spcAft>
                          <a:spcPts val="0"/>
                        </a:spcAft>
                      </a:pPr>
                      <a:r>
                        <a:rPr lang="en-US" sz="2100" kern="0">
                          <a:effectLst/>
                        </a:rPr>
                        <a:t>69 (13)</a:t>
                      </a:r>
                      <a:endParaRPr lang="en-US" sz="2100" kern="1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2272647751"/>
                  </a:ext>
                </a:extLst>
              </a:tr>
              <a:tr h="650240">
                <a:tc>
                  <a:txBody>
                    <a:bodyPr/>
                    <a:lstStyle/>
                    <a:p>
                      <a:pPr marL="0" marR="0" indent="140335">
                        <a:spcBef>
                          <a:spcPts val="0"/>
                        </a:spcBef>
                        <a:spcAft>
                          <a:spcPts val="0"/>
                        </a:spcAft>
                      </a:pPr>
                      <a:r>
                        <a:rPr lang="en-US" sz="2100" kern="0">
                          <a:effectLst/>
                        </a:rPr>
                        <a:t>Leaders4EARTH </a:t>
                      </a:r>
                      <a:endParaRPr lang="en-US" sz="2100" kern="100">
                        <a:effectLst/>
                      </a:endParaRPr>
                    </a:p>
                    <a:p>
                      <a:pPr marL="0" marR="0" indent="139700">
                        <a:spcBef>
                          <a:spcPts val="0"/>
                        </a:spcBef>
                        <a:spcAft>
                          <a:spcPts val="0"/>
                        </a:spcAft>
                      </a:pPr>
                      <a:r>
                        <a:rPr lang="en-US" sz="2100" kern="0">
                          <a:effectLst/>
                        </a:rPr>
                        <a:t>(n = 142)</a:t>
                      </a:r>
                      <a:endParaRPr lang="en-US" sz="2100" kern="1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endParaRPr lang="en-US" sz="2100" kern="100">
                        <a:effectLst/>
                        <a:latin typeface="Calibri" panose="020F0502020204030204" pitchFamily="34" charset="0"/>
                        <a:cs typeface="Times New Roman" panose="02020603050405020304" pitchFamily="18" charset="0"/>
                      </a:endParaRPr>
                    </a:p>
                  </a:txBody>
                  <a:tcPr marT="0" marB="0" anchor="b"/>
                </a:tc>
                <a:tc>
                  <a:txBody>
                    <a:bodyPr/>
                    <a:lstStyle/>
                    <a:p>
                      <a:pPr marL="0" marR="0" algn="ctr">
                        <a:spcBef>
                          <a:spcPts val="0"/>
                        </a:spcBef>
                        <a:spcAft>
                          <a:spcPts val="0"/>
                        </a:spcAft>
                      </a:pPr>
                      <a:r>
                        <a:rPr lang="en-US" sz="2100" kern="0">
                          <a:effectLst/>
                        </a:rPr>
                        <a:t>47%</a:t>
                      </a:r>
                      <a:endParaRPr lang="en-US" sz="2100" kern="1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marL="0" marR="0" algn="ctr">
                        <a:spcBef>
                          <a:spcPts val="0"/>
                        </a:spcBef>
                        <a:spcAft>
                          <a:spcPts val="0"/>
                        </a:spcAft>
                      </a:pPr>
                      <a:r>
                        <a:rPr lang="en-US" sz="2100" kern="0">
                          <a:effectLst/>
                        </a:rPr>
                        <a:t>52%</a:t>
                      </a:r>
                      <a:endParaRPr lang="en-US" sz="2100" kern="1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marL="0" marR="0" algn="ctr">
                        <a:spcBef>
                          <a:spcPts val="0"/>
                        </a:spcBef>
                        <a:spcAft>
                          <a:spcPts val="0"/>
                        </a:spcAft>
                      </a:pPr>
                      <a:r>
                        <a:rPr lang="en-US" sz="2100" kern="0">
                          <a:effectLst/>
                        </a:rPr>
                        <a:t>1%</a:t>
                      </a:r>
                      <a:endParaRPr lang="en-US" sz="2100" kern="1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marL="0" marR="0" algn="ctr">
                        <a:spcBef>
                          <a:spcPts val="0"/>
                        </a:spcBef>
                        <a:spcAft>
                          <a:spcPts val="0"/>
                        </a:spcAft>
                      </a:pPr>
                      <a:r>
                        <a:rPr lang="en-US" sz="2100" kern="0">
                          <a:effectLst/>
                        </a:rPr>
                        <a:t>1%</a:t>
                      </a:r>
                      <a:endParaRPr lang="en-US" sz="2100" kern="1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endParaRPr lang="en-US" sz="2100" kern="100">
                        <a:effectLst/>
                        <a:latin typeface="Calibri" panose="020F0502020204030204" pitchFamily="34" charset="0"/>
                        <a:cs typeface="Times New Roman" panose="02020603050405020304" pitchFamily="18" charset="0"/>
                      </a:endParaRPr>
                    </a:p>
                  </a:txBody>
                  <a:tcPr marT="0" marB="0" anchor="ctr"/>
                </a:tc>
                <a:tc>
                  <a:txBody>
                    <a:bodyPr/>
                    <a:lstStyle/>
                    <a:p>
                      <a:pPr marL="0" marR="0" algn="ctr">
                        <a:spcBef>
                          <a:spcPts val="0"/>
                        </a:spcBef>
                        <a:spcAft>
                          <a:spcPts val="0"/>
                        </a:spcAft>
                      </a:pPr>
                      <a:r>
                        <a:rPr lang="en-US" sz="2100" kern="0">
                          <a:effectLst/>
                        </a:rPr>
                        <a:t>17 (4)</a:t>
                      </a:r>
                      <a:endParaRPr lang="en-US" sz="2100" kern="1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1185380811"/>
                  </a:ext>
                </a:extLst>
              </a:tr>
              <a:tr h="441960">
                <a:tc>
                  <a:txBody>
                    <a:bodyPr/>
                    <a:lstStyle/>
                    <a:p>
                      <a:pPr marL="0" marR="0" indent="140335">
                        <a:spcBef>
                          <a:spcPts val="0"/>
                        </a:spcBef>
                        <a:spcAft>
                          <a:spcPts val="0"/>
                        </a:spcAft>
                      </a:pPr>
                      <a:r>
                        <a:rPr lang="en-US" sz="2100" kern="0">
                          <a:effectLst/>
                        </a:rPr>
                        <a:t>COH (n = 110)</a:t>
                      </a:r>
                      <a:endParaRPr lang="en-US" sz="2100" kern="1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endParaRPr lang="en-US" sz="2100" kern="100">
                        <a:effectLst/>
                        <a:latin typeface="Calibri" panose="020F0502020204030204" pitchFamily="34" charset="0"/>
                        <a:cs typeface="Times New Roman" panose="02020603050405020304" pitchFamily="18" charset="0"/>
                      </a:endParaRPr>
                    </a:p>
                  </a:txBody>
                  <a:tcPr marT="0" marB="0" anchor="b"/>
                </a:tc>
                <a:tc>
                  <a:txBody>
                    <a:bodyPr/>
                    <a:lstStyle/>
                    <a:p>
                      <a:pPr marL="0" marR="0" algn="ctr">
                        <a:spcBef>
                          <a:spcPts val="0"/>
                        </a:spcBef>
                        <a:spcAft>
                          <a:spcPts val="0"/>
                        </a:spcAft>
                      </a:pPr>
                      <a:r>
                        <a:rPr lang="en-US" sz="2100" kern="0">
                          <a:effectLst/>
                        </a:rPr>
                        <a:t>35%</a:t>
                      </a:r>
                      <a:endParaRPr lang="en-US" sz="2100" kern="1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marL="0" marR="0" algn="ctr">
                        <a:spcBef>
                          <a:spcPts val="0"/>
                        </a:spcBef>
                        <a:spcAft>
                          <a:spcPts val="0"/>
                        </a:spcAft>
                      </a:pPr>
                      <a:r>
                        <a:rPr lang="en-US" sz="2100" kern="0">
                          <a:effectLst/>
                        </a:rPr>
                        <a:t>59%</a:t>
                      </a:r>
                      <a:endParaRPr lang="en-US" sz="2100" kern="1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marL="0" marR="0" algn="ctr">
                        <a:spcBef>
                          <a:spcPts val="0"/>
                        </a:spcBef>
                        <a:spcAft>
                          <a:spcPts val="0"/>
                        </a:spcAft>
                      </a:pPr>
                      <a:r>
                        <a:rPr lang="en-US" sz="2100" kern="0">
                          <a:effectLst/>
                        </a:rPr>
                        <a:t>4%</a:t>
                      </a:r>
                      <a:endParaRPr lang="en-US" sz="2100" kern="1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marL="0" marR="0" algn="ctr">
                        <a:spcBef>
                          <a:spcPts val="0"/>
                        </a:spcBef>
                        <a:spcAft>
                          <a:spcPts val="0"/>
                        </a:spcAft>
                      </a:pPr>
                      <a:r>
                        <a:rPr lang="en-US" sz="2100" kern="0">
                          <a:effectLst/>
                        </a:rPr>
                        <a:t>1%</a:t>
                      </a:r>
                      <a:endParaRPr lang="en-US" sz="2100" kern="1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endParaRPr lang="en-US" sz="2100" kern="100">
                        <a:effectLst/>
                        <a:latin typeface="Calibri" panose="020F0502020204030204" pitchFamily="34" charset="0"/>
                        <a:cs typeface="Times New Roman" panose="02020603050405020304" pitchFamily="18" charset="0"/>
                      </a:endParaRPr>
                    </a:p>
                  </a:txBody>
                  <a:tcPr marT="0" marB="0" anchor="ctr"/>
                </a:tc>
                <a:tc>
                  <a:txBody>
                    <a:bodyPr/>
                    <a:lstStyle/>
                    <a:p>
                      <a:pPr marL="0" marR="0" algn="ctr">
                        <a:spcBef>
                          <a:spcPts val="0"/>
                        </a:spcBef>
                        <a:spcAft>
                          <a:spcPts val="0"/>
                        </a:spcAft>
                      </a:pPr>
                      <a:r>
                        <a:rPr lang="en-US" sz="2100" kern="0">
                          <a:effectLst/>
                        </a:rPr>
                        <a:t>42 (23)</a:t>
                      </a:r>
                      <a:endParaRPr lang="en-US" sz="2100" kern="1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3011535997"/>
                  </a:ext>
                </a:extLst>
              </a:tr>
              <a:tr h="325120">
                <a:tc>
                  <a:txBody>
                    <a:bodyPr/>
                    <a:lstStyle/>
                    <a:p>
                      <a:endParaRPr lang="en-US" sz="2100" kern="100">
                        <a:effectLst/>
                        <a:latin typeface="Calibri" panose="020F0502020204030204" pitchFamily="34" charset="0"/>
                        <a:cs typeface="Times New Roman" panose="02020603050405020304" pitchFamily="18" charset="0"/>
                      </a:endParaRPr>
                    </a:p>
                  </a:txBody>
                  <a:tcPr marT="0" marB="0" anchor="ctr"/>
                </a:tc>
                <a:tc>
                  <a:txBody>
                    <a:bodyPr/>
                    <a:lstStyle/>
                    <a:p>
                      <a:endParaRPr lang="en-US" sz="2100" kern="100">
                        <a:effectLst/>
                        <a:latin typeface="Calibri" panose="020F0502020204030204" pitchFamily="34" charset="0"/>
                        <a:cs typeface="Times New Roman" panose="02020603050405020304" pitchFamily="18" charset="0"/>
                      </a:endParaRPr>
                    </a:p>
                  </a:txBody>
                  <a:tcPr marT="0" marB="0" anchor="b"/>
                </a:tc>
                <a:tc>
                  <a:txBody>
                    <a:bodyPr/>
                    <a:lstStyle/>
                    <a:p>
                      <a:endParaRPr lang="en-US" sz="2100" kern="100">
                        <a:effectLst/>
                        <a:latin typeface="Calibri" panose="020F0502020204030204" pitchFamily="34" charset="0"/>
                        <a:cs typeface="Times New Roman" panose="02020603050405020304" pitchFamily="18" charset="0"/>
                      </a:endParaRPr>
                    </a:p>
                  </a:txBody>
                  <a:tcPr marT="0" marB="0" anchor="ctr"/>
                </a:tc>
                <a:tc>
                  <a:txBody>
                    <a:bodyPr/>
                    <a:lstStyle/>
                    <a:p>
                      <a:endParaRPr lang="en-US" sz="2100" kern="100">
                        <a:effectLst/>
                        <a:latin typeface="Calibri" panose="020F0502020204030204" pitchFamily="34" charset="0"/>
                        <a:cs typeface="Times New Roman" panose="02020603050405020304" pitchFamily="18" charset="0"/>
                      </a:endParaRPr>
                    </a:p>
                  </a:txBody>
                  <a:tcPr marT="0" marB="0" anchor="ctr"/>
                </a:tc>
                <a:tc>
                  <a:txBody>
                    <a:bodyPr/>
                    <a:lstStyle/>
                    <a:p>
                      <a:endParaRPr lang="en-US" sz="2100" kern="100">
                        <a:effectLst/>
                        <a:latin typeface="Calibri" panose="020F0502020204030204" pitchFamily="34" charset="0"/>
                        <a:cs typeface="Times New Roman" panose="02020603050405020304" pitchFamily="18" charset="0"/>
                      </a:endParaRPr>
                    </a:p>
                  </a:txBody>
                  <a:tcPr marT="0" marB="0" anchor="ctr"/>
                </a:tc>
                <a:tc>
                  <a:txBody>
                    <a:bodyPr/>
                    <a:lstStyle/>
                    <a:p>
                      <a:endParaRPr lang="en-US" sz="2100" kern="100">
                        <a:effectLst/>
                        <a:latin typeface="Calibri" panose="020F0502020204030204" pitchFamily="34" charset="0"/>
                        <a:cs typeface="Times New Roman" panose="02020603050405020304" pitchFamily="18" charset="0"/>
                      </a:endParaRPr>
                    </a:p>
                  </a:txBody>
                  <a:tcPr marT="0" marB="0" anchor="ctr"/>
                </a:tc>
                <a:tc>
                  <a:txBody>
                    <a:bodyPr/>
                    <a:lstStyle/>
                    <a:p>
                      <a:endParaRPr lang="en-US" sz="2100" kern="100">
                        <a:effectLst/>
                        <a:latin typeface="Calibri" panose="020F0502020204030204" pitchFamily="34" charset="0"/>
                        <a:cs typeface="Times New Roman" panose="02020603050405020304" pitchFamily="18" charset="0"/>
                      </a:endParaRPr>
                    </a:p>
                  </a:txBody>
                  <a:tcPr marT="0" marB="0" anchor="ctr"/>
                </a:tc>
                <a:tc>
                  <a:txBody>
                    <a:bodyPr/>
                    <a:lstStyle/>
                    <a:p>
                      <a:endParaRPr lang="en-US" sz="2100" kern="100">
                        <a:effectLst/>
                        <a:latin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1799234580"/>
                  </a:ext>
                </a:extLst>
              </a:tr>
              <a:tr h="650240">
                <a:tc>
                  <a:txBody>
                    <a:bodyPr/>
                    <a:lstStyle/>
                    <a:p>
                      <a:pPr marL="0" marR="0">
                        <a:spcBef>
                          <a:spcPts val="0"/>
                        </a:spcBef>
                        <a:spcAft>
                          <a:spcPts val="0"/>
                        </a:spcAft>
                      </a:pPr>
                      <a:r>
                        <a:rPr lang="en-US" sz="2100" kern="0">
                          <a:effectLst/>
                        </a:rPr>
                        <a:t>All participants </a:t>
                      </a:r>
                      <a:endParaRPr lang="en-US" sz="2100" kern="100">
                        <a:effectLst/>
                      </a:endParaRPr>
                    </a:p>
                    <a:p>
                      <a:pPr marL="0" marR="0">
                        <a:spcBef>
                          <a:spcPts val="0"/>
                        </a:spcBef>
                        <a:spcAft>
                          <a:spcPts val="0"/>
                        </a:spcAft>
                      </a:pPr>
                      <a:r>
                        <a:rPr lang="en-US" sz="2100" kern="0">
                          <a:effectLst/>
                        </a:rPr>
                        <a:t>(n = 519)</a:t>
                      </a:r>
                      <a:endParaRPr lang="en-US" sz="2100" kern="1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endParaRPr lang="en-US" sz="2100" kern="100">
                        <a:effectLst/>
                        <a:latin typeface="Calibri" panose="020F0502020204030204" pitchFamily="34" charset="0"/>
                        <a:cs typeface="Times New Roman" panose="02020603050405020304" pitchFamily="18" charset="0"/>
                      </a:endParaRPr>
                    </a:p>
                  </a:txBody>
                  <a:tcPr marT="0" marB="0" anchor="b"/>
                </a:tc>
                <a:tc>
                  <a:txBody>
                    <a:bodyPr/>
                    <a:lstStyle/>
                    <a:p>
                      <a:pPr marL="0" marR="0" algn="ctr">
                        <a:spcBef>
                          <a:spcPts val="0"/>
                        </a:spcBef>
                        <a:spcAft>
                          <a:spcPts val="0"/>
                        </a:spcAft>
                      </a:pPr>
                      <a:r>
                        <a:rPr lang="en-US" sz="2100" kern="0">
                          <a:effectLst/>
                        </a:rPr>
                        <a:t>60%</a:t>
                      </a:r>
                      <a:endParaRPr lang="en-US" sz="2100" kern="1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marL="0" marR="0" algn="ctr">
                        <a:spcBef>
                          <a:spcPts val="0"/>
                        </a:spcBef>
                        <a:spcAft>
                          <a:spcPts val="0"/>
                        </a:spcAft>
                      </a:pPr>
                      <a:r>
                        <a:rPr lang="en-US" sz="2100" kern="0">
                          <a:effectLst/>
                        </a:rPr>
                        <a:t>37%</a:t>
                      </a:r>
                      <a:endParaRPr lang="en-US" sz="2100" kern="1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marL="0" marR="0" algn="ctr">
                        <a:spcBef>
                          <a:spcPts val="0"/>
                        </a:spcBef>
                        <a:spcAft>
                          <a:spcPts val="0"/>
                        </a:spcAft>
                      </a:pPr>
                      <a:r>
                        <a:rPr lang="en-US" sz="2100" kern="0">
                          <a:effectLst/>
                        </a:rPr>
                        <a:t>1%</a:t>
                      </a:r>
                      <a:endParaRPr lang="en-US" sz="2100" kern="1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pPr marL="0" marR="0" algn="ctr">
                        <a:spcBef>
                          <a:spcPts val="0"/>
                        </a:spcBef>
                        <a:spcAft>
                          <a:spcPts val="0"/>
                        </a:spcAft>
                      </a:pPr>
                      <a:r>
                        <a:rPr lang="en-US" sz="2100" kern="0">
                          <a:effectLst/>
                        </a:rPr>
                        <a:t>1%</a:t>
                      </a:r>
                      <a:endParaRPr lang="en-US" sz="2100" kern="10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tc>
                  <a:txBody>
                    <a:bodyPr/>
                    <a:lstStyle/>
                    <a:p>
                      <a:endParaRPr lang="en-US" sz="2100" kern="100">
                        <a:effectLst/>
                        <a:latin typeface="Calibri" panose="020F0502020204030204" pitchFamily="34" charset="0"/>
                        <a:cs typeface="Times New Roman" panose="02020603050405020304" pitchFamily="18" charset="0"/>
                      </a:endParaRPr>
                    </a:p>
                  </a:txBody>
                  <a:tcPr marT="0" marB="0" anchor="ctr"/>
                </a:tc>
                <a:tc>
                  <a:txBody>
                    <a:bodyPr/>
                    <a:lstStyle/>
                    <a:p>
                      <a:pPr marL="0" marR="0" algn="ctr">
                        <a:spcBef>
                          <a:spcPts val="0"/>
                        </a:spcBef>
                        <a:spcAft>
                          <a:spcPts val="0"/>
                        </a:spcAft>
                      </a:pPr>
                      <a:r>
                        <a:rPr lang="en-US" sz="2100" kern="0" dirty="0">
                          <a:effectLst/>
                        </a:rPr>
                        <a:t>36 (22)</a:t>
                      </a:r>
                      <a:endParaRPr lang="en-US" sz="2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T="0" marB="0" anchor="ctr"/>
                </a:tc>
                <a:extLst>
                  <a:ext uri="{0D108BD9-81ED-4DB2-BD59-A6C34878D82A}">
                    <a16:rowId xmlns:a16="http://schemas.microsoft.com/office/drawing/2014/main" val="3413365284"/>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09726A6-77DB-FD4D-AA50-483ACB433268}"/>
              </a:ext>
            </a:extLst>
          </p:cNvPr>
          <p:cNvSpPr/>
          <p:nvPr/>
        </p:nvSpPr>
        <p:spPr>
          <a:xfrm>
            <a:off x="82039" y="813461"/>
            <a:ext cx="11964924" cy="1889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A1BA214-9806-D84B-9C6B-0B9DDEDDB70D}"/>
              </a:ext>
            </a:extLst>
          </p:cNvPr>
          <p:cNvSpPr/>
          <p:nvPr/>
        </p:nvSpPr>
        <p:spPr>
          <a:xfrm>
            <a:off x="-807371" y="745236"/>
            <a:ext cx="697635" cy="697635"/>
          </a:xfrm>
          <a:prstGeom prst="ellipse">
            <a:avLst/>
          </a:prstGeom>
          <a:solidFill>
            <a:srgbClr val="D63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069988C-09CF-F548-AD64-ECE2C66F3F04}"/>
              </a:ext>
            </a:extLst>
          </p:cNvPr>
          <p:cNvSpPr/>
          <p:nvPr/>
        </p:nvSpPr>
        <p:spPr>
          <a:xfrm>
            <a:off x="-1445711" y="745235"/>
            <a:ext cx="697635" cy="697635"/>
          </a:xfrm>
          <a:prstGeom prst="ellipse">
            <a:avLst/>
          </a:prstGeom>
          <a:solidFill>
            <a:srgbClr val="619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9064197-663A-7B4C-B528-4178E95E9011}"/>
              </a:ext>
            </a:extLst>
          </p:cNvPr>
          <p:cNvSpPr/>
          <p:nvPr/>
        </p:nvSpPr>
        <p:spPr>
          <a:xfrm>
            <a:off x="-1156189" y="1109072"/>
            <a:ext cx="697635" cy="697635"/>
          </a:xfrm>
          <a:prstGeom prst="ellipse">
            <a:avLst/>
          </a:prstGeom>
          <a:solidFill>
            <a:srgbClr val="9EB8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C6CF702-AF74-C743-9B9F-F65B32DA98BB}"/>
              </a:ext>
            </a:extLst>
          </p:cNvPr>
          <p:cNvSpPr/>
          <p:nvPr/>
        </p:nvSpPr>
        <p:spPr>
          <a:xfrm>
            <a:off x="0" y="-10698"/>
            <a:ext cx="12192000" cy="6858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A3364B2-2065-4744-9963-AA50442579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039" y="-26218"/>
            <a:ext cx="719340" cy="719340"/>
          </a:xfrm>
          <a:prstGeom prst="rect">
            <a:avLst/>
          </a:prstGeom>
        </p:spPr>
      </p:pic>
      <p:sp>
        <p:nvSpPr>
          <p:cNvPr id="15" name="Title 1">
            <a:extLst>
              <a:ext uri="{FF2B5EF4-FFF2-40B4-BE49-F238E27FC236}">
                <a16:creationId xmlns:a16="http://schemas.microsoft.com/office/drawing/2014/main" id="{073DC2B1-2C72-E83E-03E4-9A3B743F5104}"/>
              </a:ext>
            </a:extLst>
          </p:cNvPr>
          <p:cNvSpPr txBox="1">
            <a:spLocks/>
          </p:cNvSpPr>
          <p:nvPr/>
        </p:nvSpPr>
        <p:spPr>
          <a:xfrm>
            <a:off x="607759" y="73846"/>
            <a:ext cx="9078562" cy="5870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Franklin Gothic Book" panose="020B0503020102020204" pitchFamily="34" charset="0"/>
                <a:ea typeface="Bodoni Ornaments" pitchFamily="2" charset="0"/>
                <a:cs typeface="Futura Medium" panose="020B0602020204020303" pitchFamily="34" charset="-79"/>
              </a:rPr>
              <a:t>Heat and Air Quality Resilience Project</a:t>
            </a:r>
          </a:p>
        </p:txBody>
      </p:sp>
      <p:sp>
        <p:nvSpPr>
          <p:cNvPr id="5" name="Slide Number Placeholder 4">
            <a:extLst>
              <a:ext uri="{FF2B5EF4-FFF2-40B4-BE49-F238E27FC236}">
                <a16:creationId xmlns:a16="http://schemas.microsoft.com/office/drawing/2014/main" id="{7240593C-C007-3150-FDB7-A100E334ACD0}"/>
              </a:ext>
            </a:extLst>
          </p:cNvPr>
          <p:cNvSpPr>
            <a:spLocks noGrp="1"/>
          </p:cNvSpPr>
          <p:nvPr>
            <p:ph type="sldNum" sz="quarter" idx="12"/>
          </p:nvPr>
        </p:nvSpPr>
        <p:spPr/>
        <p:txBody>
          <a:bodyPr/>
          <a:lstStyle/>
          <a:p>
            <a:fld id="{330EA680-D336-4FF7-8B7A-9848BB0A1C32}" type="slidenum">
              <a:rPr lang="en-US" smtClean="0"/>
              <a:t>4</a:t>
            </a:fld>
            <a:endParaRPr lang="en-US"/>
          </a:p>
        </p:txBody>
      </p:sp>
      <p:sp>
        <p:nvSpPr>
          <p:cNvPr id="2" name="TextBox 1">
            <a:extLst>
              <a:ext uri="{FF2B5EF4-FFF2-40B4-BE49-F238E27FC236}">
                <a16:creationId xmlns:a16="http://schemas.microsoft.com/office/drawing/2014/main" id="{B43C3C2E-C729-2F42-65A9-F37D89EE4E1D}"/>
              </a:ext>
            </a:extLst>
          </p:cNvPr>
          <p:cNvSpPr txBox="1"/>
          <p:nvPr/>
        </p:nvSpPr>
        <p:spPr>
          <a:xfrm>
            <a:off x="82039" y="832442"/>
            <a:ext cx="8331127" cy="523220"/>
          </a:xfrm>
          <a:prstGeom prst="rect">
            <a:avLst/>
          </a:prstGeom>
          <a:solidFill>
            <a:srgbClr val="97D2FF"/>
          </a:solidFill>
        </p:spPr>
        <p:txBody>
          <a:bodyPr wrap="none" rtlCol="0">
            <a:spAutoFit/>
          </a:bodyPr>
          <a:lstStyle/>
          <a:p>
            <a:r>
              <a:rPr lang="en-US" sz="2800" dirty="0">
                <a:latin typeface="Libre Franklin" pitchFamily="2" charset="0"/>
              </a:rPr>
              <a:t>DPH PHEPR: National Weather Service </a:t>
            </a:r>
            <a:r>
              <a:rPr lang="en-US" sz="2800" dirty="0" err="1">
                <a:latin typeface="Libre Franklin" pitchFamily="2" charset="0"/>
              </a:rPr>
              <a:t>HeatRisk</a:t>
            </a:r>
            <a:endParaRPr lang="en-US" sz="2800" dirty="0">
              <a:latin typeface="Libre Franklin" pitchFamily="2" charset="0"/>
            </a:endParaRPr>
          </a:p>
        </p:txBody>
      </p:sp>
      <p:pic>
        <p:nvPicPr>
          <p:cNvPr id="4" name="Picture 3">
            <a:extLst>
              <a:ext uri="{FF2B5EF4-FFF2-40B4-BE49-F238E27FC236}">
                <a16:creationId xmlns:a16="http://schemas.microsoft.com/office/drawing/2014/main" id="{18477A14-2132-4413-5476-E84F07E4C264}"/>
              </a:ext>
            </a:extLst>
          </p:cNvPr>
          <p:cNvPicPr>
            <a:picLocks noChangeAspect="1"/>
          </p:cNvPicPr>
          <p:nvPr/>
        </p:nvPicPr>
        <p:blipFill rotWithShape="1">
          <a:blip r:embed="rId4"/>
          <a:srcRect l="772" r="982"/>
          <a:stretch/>
        </p:blipFill>
        <p:spPr>
          <a:xfrm>
            <a:off x="2416208" y="1422759"/>
            <a:ext cx="7272671" cy="5357309"/>
          </a:xfrm>
          <a:prstGeom prst="rect">
            <a:avLst/>
          </a:prstGeom>
        </p:spPr>
      </p:pic>
    </p:spTree>
    <p:extLst>
      <p:ext uri="{BB962C8B-B14F-4D97-AF65-F5344CB8AC3E}">
        <p14:creationId xmlns:p14="http://schemas.microsoft.com/office/powerpoint/2010/main" val="24151518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7" name="Google Shape;137;p23"/>
          <p:cNvSpPr/>
          <p:nvPr/>
        </p:nvSpPr>
        <p:spPr>
          <a:xfrm>
            <a:off x="0" y="0"/>
            <a:ext cx="12192000" cy="656800"/>
          </a:xfrm>
          <a:prstGeom prst="rect">
            <a:avLst/>
          </a:prstGeom>
          <a:solidFill>
            <a:srgbClr val="878D96"/>
          </a:solidFill>
          <a:ln w="9525" cap="flat" cmpd="sng">
            <a:solidFill>
              <a:srgbClr val="878D96"/>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38" name="Google Shape;138;p23"/>
          <p:cNvSpPr txBox="1"/>
          <p:nvPr/>
        </p:nvSpPr>
        <p:spPr>
          <a:xfrm>
            <a:off x="0" y="1"/>
            <a:ext cx="12192000" cy="656614"/>
          </a:xfrm>
          <a:prstGeom prst="rect">
            <a:avLst/>
          </a:prstGeom>
          <a:noFill/>
          <a:ln>
            <a:noFill/>
          </a:ln>
        </p:spPr>
        <p:txBody>
          <a:bodyPr spcFirstLastPara="1" wrap="square" lIns="121900" tIns="121900" rIns="121900" bIns="121900" anchor="t" anchorCtr="0">
            <a:spAutoFit/>
          </a:bodyPr>
          <a:lstStyle/>
          <a:p>
            <a:pPr algn="ctr"/>
            <a:r>
              <a:rPr lang="en" sz="2667" b="1">
                <a:solidFill>
                  <a:schemeClr val="lt1"/>
                </a:solidFill>
              </a:rPr>
              <a:t>DEMOGRAPHICS - RACE/ETHNICITY</a:t>
            </a:r>
            <a:endParaRPr sz="3200" b="1">
              <a:solidFill>
                <a:schemeClr val="lt1"/>
              </a:solidFill>
            </a:endParaRPr>
          </a:p>
        </p:txBody>
      </p:sp>
      <p:pic>
        <p:nvPicPr>
          <p:cNvPr id="2" name="Picture 1" descr="A graph with different colored bars&#10;&#10;Description automatically generated">
            <a:extLst>
              <a:ext uri="{FF2B5EF4-FFF2-40B4-BE49-F238E27FC236}">
                <a16:creationId xmlns:a16="http://schemas.microsoft.com/office/drawing/2014/main" id="{D0C92126-3428-D45C-73AC-8DCE57D3D3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944" y="1104013"/>
            <a:ext cx="11118113" cy="5559057"/>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5"/>
          <p:cNvSpPr/>
          <p:nvPr/>
        </p:nvSpPr>
        <p:spPr>
          <a:xfrm>
            <a:off x="0" y="0"/>
            <a:ext cx="12192000" cy="845200"/>
          </a:xfrm>
          <a:prstGeom prst="rect">
            <a:avLst/>
          </a:prstGeom>
          <a:solidFill>
            <a:srgbClr val="878D96"/>
          </a:solidFill>
          <a:ln w="9525" cap="flat" cmpd="sng">
            <a:solidFill>
              <a:srgbClr val="878D96"/>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6" name="Google Shape;166;p25"/>
          <p:cNvSpPr txBox="1"/>
          <p:nvPr/>
        </p:nvSpPr>
        <p:spPr>
          <a:xfrm>
            <a:off x="-86433" y="94201"/>
            <a:ext cx="12192000" cy="656614"/>
          </a:xfrm>
          <a:prstGeom prst="rect">
            <a:avLst/>
          </a:prstGeom>
          <a:noFill/>
          <a:ln>
            <a:noFill/>
          </a:ln>
        </p:spPr>
        <p:txBody>
          <a:bodyPr spcFirstLastPara="1" wrap="square" lIns="121900" tIns="121900" rIns="121900" bIns="121900" anchor="t" anchorCtr="0">
            <a:spAutoFit/>
          </a:bodyPr>
          <a:lstStyle/>
          <a:p>
            <a:pPr algn="ctr"/>
            <a:r>
              <a:rPr lang="en" sz="2667" b="1">
                <a:solidFill>
                  <a:schemeClr val="lt1"/>
                </a:solidFill>
              </a:rPr>
              <a:t>DEMOGRAPHICS - HOUSING TYPE</a:t>
            </a:r>
            <a:endParaRPr sz="3200" b="1">
              <a:solidFill>
                <a:schemeClr val="lt1"/>
              </a:solidFill>
            </a:endParaRPr>
          </a:p>
        </p:txBody>
      </p:sp>
      <p:graphicFrame>
        <p:nvGraphicFramePr>
          <p:cNvPr id="2" name="Table 1">
            <a:extLst>
              <a:ext uri="{FF2B5EF4-FFF2-40B4-BE49-F238E27FC236}">
                <a16:creationId xmlns:a16="http://schemas.microsoft.com/office/drawing/2014/main" id="{1A593B5D-C0EF-9DD6-7B11-1AB661735520}"/>
              </a:ext>
            </a:extLst>
          </p:cNvPr>
          <p:cNvGraphicFramePr>
            <a:graphicFrameLocks noGrp="1"/>
          </p:cNvGraphicFramePr>
          <p:nvPr/>
        </p:nvGraphicFramePr>
        <p:xfrm>
          <a:off x="283535" y="1463016"/>
          <a:ext cx="11454809" cy="4907492"/>
        </p:xfrm>
        <a:graphic>
          <a:graphicData uri="http://schemas.openxmlformats.org/drawingml/2006/table">
            <a:tbl>
              <a:tblPr firstRow="1" firstCol="1" bandRow="1">
                <a:tableStyleId>{5A111915-BE36-4E01-A7E5-04B1672EAD32}</a:tableStyleId>
              </a:tblPr>
              <a:tblGrid>
                <a:gridCol w="2331039">
                  <a:extLst>
                    <a:ext uri="{9D8B030D-6E8A-4147-A177-3AD203B41FA5}">
                      <a16:colId xmlns:a16="http://schemas.microsoft.com/office/drawing/2014/main" val="3015955339"/>
                    </a:ext>
                  </a:extLst>
                </a:gridCol>
                <a:gridCol w="291260">
                  <a:extLst>
                    <a:ext uri="{9D8B030D-6E8A-4147-A177-3AD203B41FA5}">
                      <a16:colId xmlns:a16="http://schemas.microsoft.com/office/drawing/2014/main" val="4139576852"/>
                    </a:ext>
                  </a:extLst>
                </a:gridCol>
                <a:gridCol w="904548">
                  <a:extLst>
                    <a:ext uri="{9D8B030D-6E8A-4147-A177-3AD203B41FA5}">
                      <a16:colId xmlns:a16="http://schemas.microsoft.com/office/drawing/2014/main" val="1181792794"/>
                    </a:ext>
                  </a:extLst>
                </a:gridCol>
                <a:gridCol w="998541">
                  <a:extLst>
                    <a:ext uri="{9D8B030D-6E8A-4147-A177-3AD203B41FA5}">
                      <a16:colId xmlns:a16="http://schemas.microsoft.com/office/drawing/2014/main" val="3607632571"/>
                    </a:ext>
                  </a:extLst>
                </a:gridCol>
                <a:gridCol w="1325863">
                  <a:extLst>
                    <a:ext uri="{9D8B030D-6E8A-4147-A177-3AD203B41FA5}">
                      <a16:colId xmlns:a16="http://schemas.microsoft.com/office/drawing/2014/main" val="1402837064"/>
                    </a:ext>
                  </a:extLst>
                </a:gridCol>
                <a:gridCol w="1486204">
                  <a:extLst>
                    <a:ext uri="{9D8B030D-6E8A-4147-A177-3AD203B41FA5}">
                      <a16:colId xmlns:a16="http://schemas.microsoft.com/office/drawing/2014/main" val="2384208121"/>
                    </a:ext>
                  </a:extLst>
                </a:gridCol>
                <a:gridCol w="781807">
                  <a:extLst>
                    <a:ext uri="{9D8B030D-6E8A-4147-A177-3AD203B41FA5}">
                      <a16:colId xmlns:a16="http://schemas.microsoft.com/office/drawing/2014/main" val="2059694777"/>
                    </a:ext>
                  </a:extLst>
                </a:gridCol>
                <a:gridCol w="1710684">
                  <a:extLst>
                    <a:ext uri="{9D8B030D-6E8A-4147-A177-3AD203B41FA5}">
                      <a16:colId xmlns:a16="http://schemas.microsoft.com/office/drawing/2014/main" val="3789546320"/>
                    </a:ext>
                  </a:extLst>
                </a:gridCol>
                <a:gridCol w="291260">
                  <a:extLst>
                    <a:ext uri="{9D8B030D-6E8A-4147-A177-3AD203B41FA5}">
                      <a16:colId xmlns:a16="http://schemas.microsoft.com/office/drawing/2014/main" val="3032560585"/>
                    </a:ext>
                  </a:extLst>
                </a:gridCol>
                <a:gridCol w="1333603">
                  <a:extLst>
                    <a:ext uri="{9D8B030D-6E8A-4147-A177-3AD203B41FA5}">
                      <a16:colId xmlns:a16="http://schemas.microsoft.com/office/drawing/2014/main" val="2846980774"/>
                    </a:ext>
                  </a:extLst>
                </a:gridCol>
              </a:tblGrid>
              <a:tr h="414707">
                <a:tc>
                  <a:txBody>
                    <a:bodyPr/>
                    <a:lstStyle/>
                    <a:p>
                      <a:endParaRPr lang="en-US" sz="1900" kern="100">
                        <a:effectLst/>
                        <a:latin typeface="Calibri" panose="020F0502020204030204" pitchFamily="34" charset="0"/>
                        <a:cs typeface="Times New Roman" panose="02020603050405020304" pitchFamily="18" charset="0"/>
                      </a:endParaRPr>
                    </a:p>
                  </a:txBody>
                  <a:tcPr marL="80555" marR="80555" marT="0" marB="0" anchor="ctr"/>
                </a:tc>
                <a:tc>
                  <a:txBody>
                    <a:bodyPr/>
                    <a:lstStyle/>
                    <a:p>
                      <a:endParaRPr lang="en-US" sz="1900" kern="100">
                        <a:effectLst/>
                        <a:latin typeface="Calibri" panose="020F0502020204030204" pitchFamily="34" charset="0"/>
                        <a:cs typeface="Times New Roman" panose="02020603050405020304" pitchFamily="18" charset="0"/>
                      </a:endParaRPr>
                    </a:p>
                  </a:txBody>
                  <a:tcPr marL="80555" marR="80555" marT="0" marB="0" anchor="ctr"/>
                </a:tc>
                <a:tc gridSpan="4">
                  <a:txBody>
                    <a:bodyPr/>
                    <a:lstStyle/>
                    <a:p>
                      <a:pPr marL="0" marR="0" algn="ctr">
                        <a:spcBef>
                          <a:spcPts val="0"/>
                        </a:spcBef>
                        <a:spcAft>
                          <a:spcPts val="0"/>
                        </a:spcAft>
                      </a:pPr>
                      <a:r>
                        <a:rPr lang="en-US" sz="1900" kern="0">
                          <a:effectLst/>
                        </a:rPr>
                        <a:t>Housing Type</a:t>
                      </a:r>
                      <a:endParaRPr lang="en-US" sz="1900" kern="100">
                        <a:effectLst/>
                        <a:latin typeface="Calibri" panose="020F0502020204030204" pitchFamily="34" charset="0"/>
                        <a:ea typeface="Calibri" panose="020F0502020204030204" pitchFamily="34" charset="0"/>
                        <a:cs typeface="Times New Roman" panose="02020603050405020304" pitchFamily="18" charset="0"/>
                      </a:endParaRPr>
                    </a:p>
                  </a:txBody>
                  <a:tcPr marL="80555" marR="80555"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spcBef>
                          <a:spcPts val="0"/>
                        </a:spcBef>
                        <a:spcAft>
                          <a:spcPts val="0"/>
                        </a:spcAft>
                      </a:pPr>
                      <a:r>
                        <a:rPr lang="en-US" sz="1900" kern="0">
                          <a:effectLst/>
                        </a:rPr>
                        <a:t> </a:t>
                      </a:r>
                      <a:endParaRPr lang="en-US" sz="1900" kern="100">
                        <a:effectLst/>
                        <a:latin typeface="Calibri" panose="020F0502020204030204" pitchFamily="34" charset="0"/>
                        <a:ea typeface="Calibri" panose="020F0502020204030204" pitchFamily="34" charset="0"/>
                        <a:cs typeface="Times New Roman" panose="02020603050405020304" pitchFamily="18" charset="0"/>
                      </a:endParaRPr>
                    </a:p>
                  </a:txBody>
                  <a:tcPr marL="80555" marR="80555" marT="0" marB="0"/>
                </a:tc>
                <a:tc>
                  <a:txBody>
                    <a:bodyPr/>
                    <a:lstStyle/>
                    <a:p>
                      <a:pPr marL="0" marR="0" algn="ctr">
                        <a:spcBef>
                          <a:spcPts val="0"/>
                        </a:spcBef>
                        <a:spcAft>
                          <a:spcPts val="0"/>
                        </a:spcAft>
                      </a:pPr>
                      <a:r>
                        <a:rPr lang="en-US" sz="1900" kern="0">
                          <a:effectLst/>
                        </a:rPr>
                        <a:t> </a:t>
                      </a:r>
                      <a:endParaRPr lang="en-US" sz="1900" kern="100">
                        <a:effectLst/>
                        <a:latin typeface="Calibri" panose="020F0502020204030204" pitchFamily="34" charset="0"/>
                        <a:ea typeface="Calibri" panose="020F0502020204030204" pitchFamily="34" charset="0"/>
                        <a:cs typeface="Times New Roman" panose="02020603050405020304" pitchFamily="18" charset="0"/>
                      </a:endParaRPr>
                    </a:p>
                  </a:txBody>
                  <a:tcPr marL="80555" marR="80555" marT="0" marB="0"/>
                </a:tc>
                <a:tc>
                  <a:txBody>
                    <a:bodyPr/>
                    <a:lstStyle/>
                    <a:p>
                      <a:endParaRPr lang="en-US" sz="1900" kern="100">
                        <a:effectLst/>
                        <a:latin typeface="Calibri" panose="020F0502020204030204" pitchFamily="34" charset="0"/>
                        <a:cs typeface="Times New Roman" panose="02020603050405020304" pitchFamily="18" charset="0"/>
                      </a:endParaRPr>
                    </a:p>
                  </a:txBody>
                  <a:tcPr marL="80555" marR="80555" marT="0" marB="0" anchor="ctr"/>
                </a:tc>
                <a:tc>
                  <a:txBody>
                    <a:bodyPr/>
                    <a:lstStyle/>
                    <a:p>
                      <a:pPr marL="0" marR="0" algn="ctr">
                        <a:spcBef>
                          <a:spcPts val="0"/>
                        </a:spcBef>
                        <a:spcAft>
                          <a:spcPts val="0"/>
                        </a:spcAft>
                      </a:pPr>
                      <a:r>
                        <a:rPr lang="en-US" sz="1900" kern="0">
                          <a:effectLst/>
                        </a:rPr>
                        <a:t>Crowding</a:t>
                      </a:r>
                      <a:endParaRPr lang="en-US" sz="1900" kern="100">
                        <a:effectLst/>
                        <a:latin typeface="Calibri" panose="020F0502020204030204" pitchFamily="34" charset="0"/>
                        <a:ea typeface="Calibri" panose="020F0502020204030204" pitchFamily="34" charset="0"/>
                        <a:cs typeface="Times New Roman" panose="02020603050405020304" pitchFamily="18" charset="0"/>
                      </a:endParaRPr>
                    </a:p>
                  </a:txBody>
                  <a:tcPr marL="80555" marR="80555" marT="0" marB="0" anchor="ctr"/>
                </a:tc>
                <a:extLst>
                  <a:ext uri="{0D108BD9-81ED-4DB2-BD59-A6C34878D82A}">
                    <a16:rowId xmlns:a16="http://schemas.microsoft.com/office/drawing/2014/main" val="895857077"/>
                  </a:ext>
                </a:extLst>
              </a:tr>
              <a:tr h="853440">
                <a:tc>
                  <a:txBody>
                    <a:bodyPr/>
                    <a:lstStyle/>
                    <a:p>
                      <a:pPr marL="0" marR="0">
                        <a:spcBef>
                          <a:spcPts val="0"/>
                        </a:spcBef>
                        <a:spcAft>
                          <a:spcPts val="0"/>
                        </a:spcAft>
                      </a:pPr>
                      <a:r>
                        <a:rPr lang="en-US" sz="1900" kern="0">
                          <a:effectLst/>
                        </a:rPr>
                        <a:t> </a:t>
                      </a:r>
                      <a:endParaRPr lang="en-US" sz="1900" kern="100">
                        <a:effectLst/>
                        <a:latin typeface="Calibri" panose="020F0502020204030204" pitchFamily="34" charset="0"/>
                        <a:ea typeface="Calibri" panose="020F0502020204030204" pitchFamily="34" charset="0"/>
                        <a:cs typeface="Times New Roman" panose="02020603050405020304" pitchFamily="18" charset="0"/>
                      </a:endParaRPr>
                    </a:p>
                  </a:txBody>
                  <a:tcPr marL="80555" marR="80555" marT="0" marB="0" anchor="ctr"/>
                </a:tc>
                <a:tc>
                  <a:txBody>
                    <a:bodyPr/>
                    <a:lstStyle/>
                    <a:p>
                      <a:endParaRPr lang="en-US" sz="1900" kern="100">
                        <a:effectLst/>
                        <a:latin typeface="Calibri" panose="020F0502020204030204" pitchFamily="34" charset="0"/>
                        <a:cs typeface="Times New Roman" panose="02020603050405020304" pitchFamily="18" charset="0"/>
                      </a:endParaRPr>
                    </a:p>
                  </a:txBody>
                  <a:tcPr marL="80555" marR="80555" marT="0" marB="0" anchor="ctr"/>
                </a:tc>
                <a:tc>
                  <a:txBody>
                    <a:bodyPr/>
                    <a:lstStyle/>
                    <a:p>
                      <a:pPr marL="0" marR="0" algn="ctr">
                        <a:spcBef>
                          <a:spcPts val="0"/>
                        </a:spcBef>
                        <a:spcAft>
                          <a:spcPts val="0"/>
                        </a:spcAft>
                      </a:pPr>
                      <a:r>
                        <a:rPr lang="en-US" sz="1900" kern="0">
                          <a:effectLst/>
                        </a:rPr>
                        <a:t>Single Family Home</a:t>
                      </a:r>
                      <a:endParaRPr lang="en-US" sz="1900" kern="100">
                        <a:effectLst/>
                        <a:latin typeface="Calibri" panose="020F0502020204030204" pitchFamily="34" charset="0"/>
                        <a:ea typeface="Calibri" panose="020F0502020204030204" pitchFamily="34" charset="0"/>
                        <a:cs typeface="Times New Roman" panose="02020603050405020304" pitchFamily="18" charset="0"/>
                      </a:endParaRPr>
                    </a:p>
                  </a:txBody>
                  <a:tcPr marL="80555" marR="80555" marT="0" marB="0" anchor="ctr"/>
                </a:tc>
                <a:tc>
                  <a:txBody>
                    <a:bodyPr/>
                    <a:lstStyle/>
                    <a:p>
                      <a:pPr marL="0" marR="0" algn="ctr">
                        <a:spcBef>
                          <a:spcPts val="0"/>
                        </a:spcBef>
                        <a:spcAft>
                          <a:spcPts val="0"/>
                        </a:spcAft>
                      </a:pPr>
                      <a:r>
                        <a:rPr lang="en-US" sz="1900" kern="0">
                          <a:effectLst/>
                        </a:rPr>
                        <a:t>Condo/</a:t>
                      </a:r>
                      <a:endParaRPr lang="en-US" sz="1900" kern="100">
                        <a:effectLst/>
                      </a:endParaRPr>
                    </a:p>
                    <a:p>
                      <a:pPr marL="0" marR="0" algn="ctr">
                        <a:spcBef>
                          <a:spcPts val="0"/>
                        </a:spcBef>
                        <a:spcAft>
                          <a:spcPts val="0"/>
                        </a:spcAft>
                      </a:pPr>
                      <a:r>
                        <a:rPr lang="en-US" sz="1900" kern="0">
                          <a:effectLst/>
                        </a:rPr>
                        <a:t>Apt</a:t>
                      </a:r>
                      <a:endParaRPr lang="en-US" sz="1900" kern="100">
                        <a:effectLst/>
                        <a:latin typeface="Calibri" panose="020F0502020204030204" pitchFamily="34" charset="0"/>
                        <a:ea typeface="Calibri" panose="020F0502020204030204" pitchFamily="34" charset="0"/>
                        <a:cs typeface="Times New Roman" panose="02020603050405020304" pitchFamily="18" charset="0"/>
                      </a:endParaRPr>
                    </a:p>
                  </a:txBody>
                  <a:tcPr marL="80555" marR="80555" marT="0" marB="0" anchor="ctr"/>
                </a:tc>
                <a:tc>
                  <a:txBody>
                    <a:bodyPr/>
                    <a:lstStyle/>
                    <a:p>
                      <a:pPr marL="0" marR="0" algn="ctr">
                        <a:spcBef>
                          <a:spcPts val="0"/>
                        </a:spcBef>
                        <a:spcAft>
                          <a:spcPts val="0"/>
                        </a:spcAft>
                      </a:pPr>
                      <a:r>
                        <a:rPr lang="en-US" sz="1900" kern="0">
                          <a:effectLst/>
                        </a:rPr>
                        <a:t>Section 8/</a:t>
                      </a:r>
                      <a:endParaRPr lang="en-US" sz="1900" kern="100">
                        <a:effectLst/>
                      </a:endParaRPr>
                    </a:p>
                    <a:p>
                      <a:pPr marL="0" marR="0" algn="ctr">
                        <a:spcBef>
                          <a:spcPts val="0"/>
                        </a:spcBef>
                        <a:spcAft>
                          <a:spcPts val="0"/>
                        </a:spcAft>
                      </a:pPr>
                      <a:r>
                        <a:rPr lang="en-US" sz="1900" kern="0">
                          <a:effectLst/>
                        </a:rPr>
                        <a:t>Public Housing</a:t>
                      </a:r>
                      <a:endParaRPr lang="en-US" sz="1900" kern="100">
                        <a:effectLst/>
                        <a:latin typeface="Calibri" panose="020F0502020204030204" pitchFamily="34" charset="0"/>
                        <a:ea typeface="Calibri" panose="020F0502020204030204" pitchFamily="34" charset="0"/>
                        <a:cs typeface="Times New Roman" panose="02020603050405020304" pitchFamily="18" charset="0"/>
                      </a:endParaRPr>
                    </a:p>
                  </a:txBody>
                  <a:tcPr marL="80555" marR="80555" marT="0" marB="0" anchor="ctr"/>
                </a:tc>
                <a:tc>
                  <a:txBody>
                    <a:bodyPr/>
                    <a:lstStyle/>
                    <a:p>
                      <a:pPr marL="0" marR="0" algn="ctr">
                        <a:spcBef>
                          <a:spcPts val="0"/>
                        </a:spcBef>
                        <a:spcAft>
                          <a:spcPts val="0"/>
                        </a:spcAft>
                      </a:pPr>
                      <a:r>
                        <a:rPr lang="en-US" sz="1900" kern="0">
                          <a:effectLst/>
                        </a:rPr>
                        <a:t>Rent/</a:t>
                      </a:r>
                      <a:endParaRPr lang="en-US" sz="1900" kern="100">
                        <a:effectLst/>
                      </a:endParaRPr>
                    </a:p>
                    <a:p>
                      <a:pPr marL="0" marR="0" algn="ctr">
                        <a:spcBef>
                          <a:spcPts val="0"/>
                        </a:spcBef>
                        <a:spcAft>
                          <a:spcPts val="0"/>
                        </a:spcAft>
                      </a:pPr>
                      <a:r>
                        <a:rPr lang="en-US" sz="1900" kern="0">
                          <a:effectLst/>
                        </a:rPr>
                        <a:t>Share room</a:t>
                      </a:r>
                      <a:endParaRPr lang="en-US" sz="1900" kern="100">
                        <a:effectLst/>
                        <a:latin typeface="Calibri" panose="020F0502020204030204" pitchFamily="34" charset="0"/>
                        <a:ea typeface="Calibri" panose="020F0502020204030204" pitchFamily="34" charset="0"/>
                        <a:cs typeface="Times New Roman" panose="02020603050405020304" pitchFamily="18" charset="0"/>
                      </a:endParaRPr>
                    </a:p>
                  </a:txBody>
                  <a:tcPr marL="80555" marR="80555" marT="0" marB="0" anchor="ctr"/>
                </a:tc>
                <a:tc>
                  <a:txBody>
                    <a:bodyPr/>
                    <a:lstStyle/>
                    <a:p>
                      <a:pPr marL="0" marR="0" algn="ctr">
                        <a:spcBef>
                          <a:spcPts val="0"/>
                        </a:spcBef>
                        <a:spcAft>
                          <a:spcPts val="0"/>
                        </a:spcAft>
                      </a:pPr>
                      <a:r>
                        <a:rPr lang="en-US" sz="1900" kern="0">
                          <a:effectLst/>
                        </a:rPr>
                        <a:t>SRO/</a:t>
                      </a:r>
                      <a:endParaRPr lang="en-US" sz="1900" kern="100">
                        <a:effectLst/>
                      </a:endParaRPr>
                    </a:p>
                    <a:p>
                      <a:pPr marL="0" marR="0" algn="ctr">
                        <a:spcBef>
                          <a:spcPts val="0"/>
                        </a:spcBef>
                        <a:spcAft>
                          <a:spcPts val="0"/>
                        </a:spcAft>
                      </a:pPr>
                      <a:r>
                        <a:rPr lang="en-US" sz="1900" kern="0">
                          <a:effectLst/>
                        </a:rPr>
                        <a:t>Hotel</a:t>
                      </a:r>
                      <a:endParaRPr lang="en-US" sz="1900" kern="100">
                        <a:effectLst/>
                        <a:latin typeface="Calibri" panose="020F0502020204030204" pitchFamily="34" charset="0"/>
                        <a:ea typeface="Calibri" panose="020F0502020204030204" pitchFamily="34" charset="0"/>
                        <a:cs typeface="Times New Roman" panose="02020603050405020304" pitchFamily="18" charset="0"/>
                      </a:endParaRPr>
                    </a:p>
                  </a:txBody>
                  <a:tcPr marL="80555" marR="80555" marT="0" marB="0" anchor="ctr"/>
                </a:tc>
                <a:tc>
                  <a:txBody>
                    <a:bodyPr/>
                    <a:lstStyle/>
                    <a:p>
                      <a:pPr marL="0" marR="0" algn="ctr">
                        <a:spcBef>
                          <a:spcPts val="0"/>
                        </a:spcBef>
                        <a:spcAft>
                          <a:spcPts val="0"/>
                        </a:spcAft>
                      </a:pPr>
                      <a:r>
                        <a:rPr lang="en-US" sz="1900" kern="0">
                          <a:effectLst/>
                        </a:rPr>
                        <a:t>Experiencing</a:t>
                      </a:r>
                      <a:endParaRPr lang="en-US" sz="1900" kern="100">
                        <a:effectLst/>
                      </a:endParaRPr>
                    </a:p>
                    <a:p>
                      <a:pPr marL="0" marR="0" algn="ctr">
                        <a:spcBef>
                          <a:spcPts val="0"/>
                        </a:spcBef>
                        <a:spcAft>
                          <a:spcPts val="0"/>
                        </a:spcAft>
                      </a:pPr>
                      <a:r>
                        <a:rPr lang="en-US" sz="1900" kern="0">
                          <a:effectLst/>
                        </a:rPr>
                        <a:t>homelessness</a:t>
                      </a:r>
                      <a:endParaRPr lang="en-US" sz="1900" kern="100">
                        <a:effectLst/>
                        <a:latin typeface="Calibri" panose="020F0502020204030204" pitchFamily="34" charset="0"/>
                        <a:ea typeface="Calibri" panose="020F0502020204030204" pitchFamily="34" charset="0"/>
                        <a:cs typeface="Times New Roman" panose="02020603050405020304" pitchFamily="18" charset="0"/>
                      </a:endParaRPr>
                    </a:p>
                  </a:txBody>
                  <a:tcPr marL="80555" marR="80555" marT="0" marB="0" anchor="ctr"/>
                </a:tc>
                <a:tc>
                  <a:txBody>
                    <a:bodyPr/>
                    <a:lstStyle/>
                    <a:p>
                      <a:endParaRPr lang="en-US" sz="1900" kern="100">
                        <a:effectLst/>
                        <a:latin typeface="Calibri" panose="020F0502020204030204" pitchFamily="34" charset="0"/>
                        <a:cs typeface="Times New Roman" panose="02020603050405020304" pitchFamily="18" charset="0"/>
                      </a:endParaRPr>
                    </a:p>
                  </a:txBody>
                  <a:tcPr marL="80555" marR="80555" marT="0" marB="0" anchor="ctr"/>
                </a:tc>
                <a:tc>
                  <a:txBody>
                    <a:bodyPr/>
                    <a:lstStyle/>
                    <a:p>
                      <a:pPr marL="0" marR="0" algn="ctr">
                        <a:spcBef>
                          <a:spcPts val="0"/>
                        </a:spcBef>
                        <a:spcAft>
                          <a:spcPts val="0"/>
                        </a:spcAft>
                      </a:pPr>
                      <a:r>
                        <a:rPr lang="en-US" sz="1900" kern="0">
                          <a:effectLst/>
                        </a:rPr>
                        <a:t> &gt;1 person per room</a:t>
                      </a:r>
                      <a:endParaRPr lang="en-US" sz="1900" kern="100">
                        <a:effectLst/>
                        <a:latin typeface="Calibri" panose="020F0502020204030204" pitchFamily="34" charset="0"/>
                        <a:ea typeface="Calibri" panose="020F0502020204030204" pitchFamily="34" charset="0"/>
                        <a:cs typeface="Times New Roman" panose="02020603050405020304" pitchFamily="18" charset="0"/>
                      </a:endParaRPr>
                    </a:p>
                  </a:txBody>
                  <a:tcPr marL="80555" marR="80555" marT="0" marB="0" anchor="ctr"/>
                </a:tc>
                <a:extLst>
                  <a:ext uri="{0D108BD9-81ED-4DB2-BD59-A6C34878D82A}">
                    <a16:rowId xmlns:a16="http://schemas.microsoft.com/office/drawing/2014/main" val="2283654490"/>
                  </a:ext>
                </a:extLst>
              </a:tr>
              <a:tr h="284480">
                <a:tc>
                  <a:txBody>
                    <a:bodyPr/>
                    <a:lstStyle/>
                    <a:p>
                      <a:endParaRPr lang="en-US" sz="1900" kern="100">
                        <a:effectLst/>
                        <a:latin typeface="Calibri" panose="020F0502020204030204" pitchFamily="34" charset="0"/>
                        <a:cs typeface="Times New Roman" panose="02020603050405020304" pitchFamily="18" charset="0"/>
                      </a:endParaRPr>
                    </a:p>
                  </a:txBody>
                  <a:tcPr marL="80555" marR="80555" marT="0" marB="0" anchor="b"/>
                </a:tc>
                <a:tc>
                  <a:txBody>
                    <a:bodyPr/>
                    <a:lstStyle/>
                    <a:p>
                      <a:endParaRPr lang="en-US" sz="1900" kern="100">
                        <a:effectLst/>
                        <a:latin typeface="Calibri" panose="020F0502020204030204" pitchFamily="34" charset="0"/>
                        <a:cs typeface="Times New Roman" panose="02020603050405020304" pitchFamily="18" charset="0"/>
                      </a:endParaRPr>
                    </a:p>
                  </a:txBody>
                  <a:tcPr marL="80555" marR="80555" marT="0" marB="0" anchor="b"/>
                </a:tc>
                <a:tc>
                  <a:txBody>
                    <a:bodyPr/>
                    <a:lstStyle/>
                    <a:p>
                      <a:endParaRPr lang="en-US" sz="1900" kern="100">
                        <a:effectLst/>
                        <a:latin typeface="Calibri" panose="020F0502020204030204" pitchFamily="34" charset="0"/>
                        <a:cs typeface="Times New Roman" panose="02020603050405020304" pitchFamily="18" charset="0"/>
                      </a:endParaRPr>
                    </a:p>
                  </a:txBody>
                  <a:tcPr marL="80555" marR="80555" marT="0" marB="0" anchor="b"/>
                </a:tc>
                <a:tc>
                  <a:txBody>
                    <a:bodyPr/>
                    <a:lstStyle/>
                    <a:p>
                      <a:endParaRPr lang="en-US" sz="1900" kern="100">
                        <a:effectLst/>
                        <a:latin typeface="Calibri" panose="020F0502020204030204" pitchFamily="34" charset="0"/>
                        <a:cs typeface="Times New Roman" panose="02020603050405020304" pitchFamily="18" charset="0"/>
                      </a:endParaRPr>
                    </a:p>
                  </a:txBody>
                  <a:tcPr marL="80555" marR="80555" marT="0" marB="0" anchor="b"/>
                </a:tc>
                <a:tc>
                  <a:txBody>
                    <a:bodyPr/>
                    <a:lstStyle/>
                    <a:p>
                      <a:endParaRPr lang="en-US" sz="1900" kern="100">
                        <a:effectLst/>
                        <a:latin typeface="Calibri" panose="020F0502020204030204" pitchFamily="34" charset="0"/>
                        <a:cs typeface="Times New Roman" panose="02020603050405020304" pitchFamily="18" charset="0"/>
                      </a:endParaRPr>
                    </a:p>
                  </a:txBody>
                  <a:tcPr marL="80555" marR="80555" marT="0" marB="0" anchor="b"/>
                </a:tc>
                <a:tc>
                  <a:txBody>
                    <a:bodyPr/>
                    <a:lstStyle/>
                    <a:p>
                      <a:endParaRPr lang="en-US" sz="1900" kern="100">
                        <a:effectLst/>
                        <a:latin typeface="Calibri" panose="020F0502020204030204" pitchFamily="34" charset="0"/>
                        <a:cs typeface="Times New Roman" panose="02020603050405020304" pitchFamily="18" charset="0"/>
                      </a:endParaRPr>
                    </a:p>
                  </a:txBody>
                  <a:tcPr marL="80555" marR="80555" marT="0" marB="0" anchor="b"/>
                </a:tc>
                <a:tc>
                  <a:txBody>
                    <a:bodyPr/>
                    <a:lstStyle/>
                    <a:p>
                      <a:pPr marL="0" marR="0">
                        <a:spcBef>
                          <a:spcPts val="0"/>
                        </a:spcBef>
                        <a:spcAft>
                          <a:spcPts val="0"/>
                        </a:spcAft>
                      </a:pPr>
                      <a:r>
                        <a:rPr lang="en-US" sz="1900" kern="0">
                          <a:effectLst/>
                        </a:rPr>
                        <a:t> </a:t>
                      </a:r>
                      <a:endParaRPr lang="en-US" sz="1900" kern="100">
                        <a:effectLst/>
                        <a:latin typeface="Calibri" panose="020F0502020204030204" pitchFamily="34" charset="0"/>
                        <a:ea typeface="Calibri" panose="020F0502020204030204" pitchFamily="34" charset="0"/>
                        <a:cs typeface="Times New Roman" panose="02020603050405020304" pitchFamily="18" charset="0"/>
                      </a:endParaRPr>
                    </a:p>
                  </a:txBody>
                  <a:tcPr marL="80555" marR="80555" marT="0" marB="0"/>
                </a:tc>
                <a:tc>
                  <a:txBody>
                    <a:bodyPr/>
                    <a:lstStyle/>
                    <a:p>
                      <a:pPr marL="0" marR="0">
                        <a:spcBef>
                          <a:spcPts val="0"/>
                        </a:spcBef>
                        <a:spcAft>
                          <a:spcPts val="0"/>
                        </a:spcAft>
                      </a:pPr>
                      <a:r>
                        <a:rPr lang="en-US" sz="1900" kern="0">
                          <a:effectLst/>
                        </a:rPr>
                        <a:t> </a:t>
                      </a:r>
                      <a:endParaRPr lang="en-US" sz="1900" kern="100">
                        <a:effectLst/>
                        <a:latin typeface="Calibri" panose="020F0502020204030204" pitchFamily="34" charset="0"/>
                        <a:ea typeface="Calibri" panose="020F0502020204030204" pitchFamily="34" charset="0"/>
                        <a:cs typeface="Times New Roman" panose="02020603050405020304" pitchFamily="18" charset="0"/>
                      </a:endParaRPr>
                    </a:p>
                  </a:txBody>
                  <a:tcPr marL="80555" marR="80555" marT="0" marB="0"/>
                </a:tc>
                <a:tc>
                  <a:txBody>
                    <a:bodyPr/>
                    <a:lstStyle/>
                    <a:p>
                      <a:endParaRPr lang="en-US" sz="1900" kern="100">
                        <a:effectLst/>
                        <a:latin typeface="Calibri" panose="020F0502020204030204" pitchFamily="34" charset="0"/>
                        <a:cs typeface="Times New Roman" panose="02020603050405020304" pitchFamily="18" charset="0"/>
                      </a:endParaRPr>
                    </a:p>
                  </a:txBody>
                  <a:tcPr marL="80555" marR="80555" marT="0" marB="0" anchor="b"/>
                </a:tc>
                <a:tc>
                  <a:txBody>
                    <a:bodyPr/>
                    <a:lstStyle/>
                    <a:p>
                      <a:endParaRPr lang="en-US" sz="1900" kern="100">
                        <a:effectLst/>
                        <a:latin typeface="Calibri" panose="020F0502020204030204" pitchFamily="34" charset="0"/>
                        <a:cs typeface="Times New Roman" panose="02020603050405020304" pitchFamily="18" charset="0"/>
                      </a:endParaRPr>
                    </a:p>
                  </a:txBody>
                  <a:tcPr marL="80555" marR="80555" marT="0" marB="0" anchor="b"/>
                </a:tc>
                <a:extLst>
                  <a:ext uri="{0D108BD9-81ED-4DB2-BD59-A6C34878D82A}">
                    <a16:rowId xmlns:a16="http://schemas.microsoft.com/office/drawing/2014/main" val="3684551842"/>
                  </a:ext>
                </a:extLst>
              </a:tr>
              <a:tr h="414707">
                <a:tc>
                  <a:txBody>
                    <a:bodyPr/>
                    <a:lstStyle/>
                    <a:p>
                      <a:pPr marL="0" marR="0" indent="140335">
                        <a:spcBef>
                          <a:spcPts val="0"/>
                        </a:spcBef>
                        <a:spcAft>
                          <a:spcPts val="0"/>
                        </a:spcAft>
                      </a:pPr>
                      <a:r>
                        <a:rPr lang="en-US" sz="1900" kern="0">
                          <a:effectLst/>
                        </a:rPr>
                        <a:t>NICOS (n = 246)</a:t>
                      </a:r>
                      <a:endParaRPr lang="en-US" sz="1900" kern="100">
                        <a:effectLst/>
                        <a:latin typeface="Calibri" panose="020F0502020204030204" pitchFamily="34" charset="0"/>
                        <a:ea typeface="Calibri" panose="020F0502020204030204" pitchFamily="34" charset="0"/>
                        <a:cs typeface="Times New Roman" panose="02020603050405020304" pitchFamily="18" charset="0"/>
                      </a:endParaRPr>
                    </a:p>
                  </a:txBody>
                  <a:tcPr marL="80555" marR="80555" marT="0" marB="0" anchor="ctr"/>
                </a:tc>
                <a:tc>
                  <a:txBody>
                    <a:bodyPr/>
                    <a:lstStyle/>
                    <a:p>
                      <a:endParaRPr lang="en-US" sz="1900" kern="100">
                        <a:effectLst/>
                        <a:latin typeface="Calibri" panose="020F0502020204030204" pitchFamily="34" charset="0"/>
                        <a:cs typeface="Times New Roman" panose="02020603050405020304" pitchFamily="18" charset="0"/>
                      </a:endParaRPr>
                    </a:p>
                  </a:txBody>
                  <a:tcPr marL="80555" marR="80555" marT="0" marB="0" anchor="b"/>
                </a:tc>
                <a:tc>
                  <a:txBody>
                    <a:bodyPr/>
                    <a:lstStyle/>
                    <a:p>
                      <a:pPr marL="0" marR="0" algn="ctr">
                        <a:spcBef>
                          <a:spcPts val="0"/>
                        </a:spcBef>
                        <a:spcAft>
                          <a:spcPts val="0"/>
                        </a:spcAft>
                      </a:pPr>
                      <a:r>
                        <a:rPr lang="en-US" sz="1900" kern="0">
                          <a:effectLst/>
                        </a:rPr>
                        <a:t>19%</a:t>
                      </a:r>
                      <a:endParaRPr lang="en-US" sz="1900" kern="100">
                        <a:effectLst/>
                        <a:latin typeface="Calibri" panose="020F0502020204030204" pitchFamily="34" charset="0"/>
                        <a:ea typeface="Calibri" panose="020F0502020204030204" pitchFamily="34" charset="0"/>
                        <a:cs typeface="Times New Roman" panose="02020603050405020304" pitchFamily="18" charset="0"/>
                      </a:endParaRPr>
                    </a:p>
                  </a:txBody>
                  <a:tcPr marL="80555" marR="80555" marT="0" marB="0" anchor="ctr"/>
                </a:tc>
                <a:tc>
                  <a:txBody>
                    <a:bodyPr/>
                    <a:lstStyle/>
                    <a:p>
                      <a:pPr marL="0" marR="0" algn="ctr">
                        <a:spcBef>
                          <a:spcPts val="0"/>
                        </a:spcBef>
                        <a:spcAft>
                          <a:spcPts val="0"/>
                        </a:spcAft>
                      </a:pPr>
                      <a:r>
                        <a:rPr lang="en-US" sz="1900" kern="0">
                          <a:effectLst/>
                        </a:rPr>
                        <a:t>24%</a:t>
                      </a:r>
                      <a:endParaRPr lang="en-US" sz="1900" kern="100">
                        <a:effectLst/>
                        <a:latin typeface="Calibri" panose="020F0502020204030204" pitchFamily="34" charset="0"/>
                        <a:ea typeface="Calibri" panose="020F0502020204030204" pitchFamily="34" charset="0"/>
                        <a:cs typeface="Times New Roman" panose="02020603050405020304" pitchFamily="18" charset="0"/>
                      </a:endParaRPr>
                    </a:p>
                  </a:txBody>
                  <a:tcPr marL="80555" marR="80555" marT="0" marB="0" anchor="ctr"/>
                </a:tc>
                <a:tc>
                  <a:txBody>
                    <a:bodyPr/>
                    <a:lstStyle/>
                    <a:p>
                      <a:pPr marL="0" marR="0" algn="ctr">
                        <a:spcBef>
                          <a:spcPts val="0"/>
                        </a:spcBef>
                        <a:spcAft>
                          <a:spcPts val="0"/>
                        </a:spcAft>
                      </a:pPr>
                      <a:r>
                        <a:rPr lang="en-US" sz="1900" kern="0">
                          <a:effectLst/>
                        </a:rPr>
                        <a:t>5%</a:t>
                      </a:r>
                      <a:endParaRPr lang="en-US" sz="1900" kern="100">
                        <a:effectLst/>
                        <a:latin typeface="Calibri" panose="020F0502020204030204" pitchFamily="34" charset="0"/>
                        <a:ea typeface="Calibri" panose="020F0502020204030204" pitchFamily="34" charset="0"/>
                        <a:cs typeface="Times New Roman" panose="02020603050405020304" pitchFamily="18" charset="0"/>
                      </a:endParaRPr>
                    </a:p>
                  </a:txBody>
                  <a:tcPr marL="80555" marR="80555" marT="0" marB="0" anchor="ctr"/>
                </a:tc>
                <a:tc>
                  <a:txBody>
                    <a:bodyPr/>
                    <a:lstStyle/>
                    <a:p>
                      <a:pPr marL="0" marR="0" algn="ctr">
                        <a:spcBef>
                          <a:spcPts val="0"/>
                        </a:spcBef>
                        <a:spcAft>
                          <a:spcPts val="0"/>
                        </a:spcAft>
                      </a:pPr>
                      <a:r>
                        <a:rPr lang="en-US" sz="1900" kern="0">
                          <a:effectLst/>
                        </a:rPr>
                        <a:t>41%</a:t>
                      </a:r>
                      <a:endParaRPr lang="en-US" sz="1900" kern="100">
                        <a:effectLst/>
                        <a:latin typeface="Calibri" panose="020F0502020204030204" pitchFamily="34" charset="0"/>
                        <a:ea typeface="Calibri" panose="020F0502020204030204" pitchFamily="34" charset="0"/>
                        <a:cs typeface="Times New Roman" panose="02020603050405020304" pitchFamily="18" charset="0"/>
                      </a:endParaRPr>
                    </a:p>
                  </a:txBody>
                  <a:tcPr marL="80555" marR="80555" marT="0" marB="0" anchor="ctr"/>
                </a:tc>
                <a:tc>
                  <a:txBody>
                    <a:bodyPr/>
                    <a:lstStyle/>
                    <a:p>
                      <a:pPr marL="0" marR="0" algn="ctr">
                        <a:spcBef>
                          <a:spcPts val="0"/>
                        </a:spcBef>
                        <a:spcAft>
                          <a:spcPts val="0"/>
                        </a:spcAft>
                      </a:pPr>
                      <a:r>
                        <a:rPr lang="en-US" sz="1900" kern="0">
                          <a:effectLst/>
                        </a:rPr>
                        <a:t>11%</a:t>
                      </a:r>
                      <a:endParaRPr lang="en-US" sz="1900" kern="100">
                        <a:effectLst/>
                        <a:latin typeface="Calibri" panose="020F0502020204030204" pitchFamily="34" charset="0"/>
                        <a:ea typeface="Calibri" panose="020F0502020204030204" pitchFamily="34" charset="0"/>
                        <a:cs typeface="Times New Roman" panose="02020603050405020304" pitchFamily="18" charset="0"/>
                      </a:endParaRPr>
                    </a:p>
                  </a:txBody>
                  <a:tcPr marL="80555" marR="80555" marT="0" marB="0" anchor="ctr"/>
                </a:tc>
                <a:tc>
                  <a:txBody>
                    <a:bodyPr/>
                    <a:lstStyle/>
                    <a:p>
                      <a:pPr marL="0" marR="0" algn="ctr">
                        <a:spcBef>
                          <a:spcPts val="0"/>
                        </a:spcBef>
                        <a:spcAft>
                          <a:spcPts val="0"/>
                        </a:spcAft>
                      </a:pPr>
                      <a:r>
                        <a:rPr lang="en-US" sz="1900" kern="0">
                          <a:effectLst/>
                        </a:rPr>
                        <a:t>0</a:t>
                      </a:r>
                      <a:endParaRPr lang="en-US" sz="1900" kern="100">
                        <a:effectLst/>
                        <a:latin typeface="Calibri" panose="020F0502020204030204" pitchFamily="34" charset="0"/>
                        <a:ea typeface="Calibri" panose="020F0502020204030204" pitchFamily="34" charset="0"/>
                        <a:cs typeface="Times New Roman" panose="02020603050405020304" pitchFamily="18" charset="0"/>
                      </a:endParaRPr>
                    </a:p>
                  </a:txBody>
                  <a:tcPr marL="80555" marR="80555" marT="0" marB="0" anchor="ctr"/>
                </a:tc>
                <a:tc>
                  <a:txBody>
                    <a:bodyPr/>
                    <a:lstStyle/>
                    <a:p>
                      <a:endParaRPr lang="en-US" sz="1900" kern="100">
                        <a:effectLst/>
                        <a:latin typeface="Calibri" panose="020F0502020204030204" pitchFamily="34" charset="0"/>
                        <a:cs typeface="Times New Roman" panose="02020603050405020304" pitchFamily="18" charset="0"/>
                      </a:endParaRPr>
                    </a:p>
                  </a:txBody>
                  <a:tcPr marL="80555" marR="80555" marT="0" marB="0" anchor="ctr"/>
                </a:tc>
                <a:tc>
                  <a:txBody>
                    <a:bodyPr/>
                    <a:lstStyle/>
                    <a:p>
                      <a:pPr marL="0" marR="0" algn="ctr">
                        <a:spcBef>
                          <a:spcPts val="0"/>
                        </a:spcBef>
                        <a:spcAft>
                          <a:spcPts val="0"/>
                        </a:spcAft>
                      </a:pPr>
                      <a:r>
                        <a:rPr lang="en-US" sz="1900" kern="0">
                          <a:effectLst/>
                        </a:rPr>
                        <a:t>77%</a:t>
                      </a:r>
                      <a:endParaRPr lang="en-US" sz="1900" kern="100">
                        <a:effectLst/>
                        <a:latin typeface="Calibri" panose="020F0502020204030204" pitchFamily="34" charset="0"/>
                        <a:ea typeface="Calibri" panose="020F0502020204030204" pitchFamily="34" charset="0"/>
                        <a:cs typeface="Times New Roman" panose="02020603050405020304" pitchFamily="18" charset="0"/>
                      </a:endParaRPr>
                    </a:p>
                  </a:txBody>
                  <a:tcPr marL="80555" marR="80555" marT="0" marB="0" anchor="ctr"/>
                </a:tc>
                <a:extLst>
                  <a:ext uri="{0D108BD9-81ED-4DB2-BD59-A6C34878D82A}">
                    <a16:rowId xmlns:a16="http://schemas.microsoft.com/office/drawing/2014/main" val="4003018844"/>
                  </a:ext>
                </a:extLst>
              </a:tr>
              <a:tr h="414707">
                <a:tc>
                  <a:txBody>
                    <a:bodyPr/>
                    <a:lstStyle/>
                    <a:p>
                      <a:pPr marL="0" marR="0" indent="140335">
                        <a:spcBef>
                          <a:spcPts val="0"/>
                        </a:spcBef>
                        <a:spcAft>
                          <a:spcPts val="0"/>
                        </a:spcAft>
                      </a:pPr>
                      <a:r>
                        <a:rPr lang="en-US" sz="1900" kern="0">
                          <a:effectLst/>
                        </a:rPr>
                        <a:t>Rafiki (n = 38)</a:t>
                      </a:r>
                      <a:endParaRPr lang="en-US" sz="1900" kern="100">
                        <a:effectLst/>
                        <a:latin typeface="Calibri" panose="020F0502020204030204" pitchFamily="34" charset="0"/>
                        <a:ea typeface="Calibri" panose="020F0502020204030204" pitchFamily="34" charset="0"/>
                        <a:cs typeface="Times New Roman" panose="02020603050405020304" pitchFamily="18" charset="0"/>
                      </a:endParaRPr>
                    </a:p>
                  </a:txBody>
                  <a:tcPr marL="80555" marR="80555" marT="0" marB="0" anchor="ctr"/>
                </a:tc>
                <a:tc>
                  <a:txBody>
                    <a:bodyPr/>
                    <a:lstStyle/>
                    <a:p>
                      <a:endParaRPr lang="en-US" sz="1900" kern="100">
                        <a:effectLst/>
                        <a:latin typeface="Calibri" panose="020F0502020204030204" pitchFamily="34" charset="0"/>
                        <a:cs typeface="Times New Roman" panose="02020603050405020304" pitchFamily="18" charset="0"/>
                      </a:endParaRPr>
                    </a:p>
                  </a:txBody>
                  <a:tcPr marL="80555" marR="80555" marT="0" marB="0" anchor="b"/>
                </a:tc>
                <a:tc>
                  <a:txBody>
                    <a:bodyPr/>
                    <a:lstStyle/>
                    <a:p>
                      <a:pPr marL="0" marR="0" algn="ctr">
                        <a:spcBef>
                          <a:spcPts val="0"/>
                        </a:spcBef>
                        <a:spcAft>
                          <a:spcPts val="0"/>
                        </a:spcAft>
                      </a:pPr>
                      <a:r>
                        <a:rPr lang="en-US" sz="1900" kern="0">
                          <a:effectLst/>
                        </a:rPr>
                        <a:t>53%</a:t>
                      </a:r>
                      <a:endParaRPr lang="en-US" sz="1900" kern="100">
                        <a:effectLst/>
                        <a:latin typeface="Calibri" panose="020F0502020204030204" pitchFamily="34" charset="0"/>
                        <a:ea typeface="Calibri" panose="020F0502020204030204" pitchFamily="34" charset="0"/>
                        <a:cs typeface="Times New Roman" panose="02020603050405020304" pitchFamily="18" charset="0"/>
                      </a:endParaRPr>
                    </a:p>
                  </a:txBody>
                  <a:tcPr marL="80555" marR="80555" marT="0" marB="0" anchor="ctr"/>
                </a:tc>
                <a:tc>
                  <a:txBody>
                    <a:bodyPr/>
                    <a:lstStyle/>
                    <a:p>
                      <a:pPr marL="0" marR="0" algn="ctr">
                        <a:spcBef>
                          <a:spcPts val="0"/>
                        </a:spcBef>
                        <a:spcAft>
                          <a:spcPts val="0"/>
                        </a:spcAft>
                      </a:pPr>
                      <a:r>
                        <a:rPr lang="en-US" sz="1900" kern="0">
                          <a:effectLst/>
                        </a:rPr>
                        <a:t>21%</a:t>
                      </a:r>
                      <a:endParaRPr lang="en-US" sz="1900" kern="100">
                        <a:effectLst/>
                        <a:latin typeface="Calibri" panose="020F0502020204030204" pitchFamily="34" charset="0"/>
                        <a:ea typeface="Calibri" panose="020F0502020204030204" pitchFamily="34" charset="0"/>
                        <a:cs typeface="Times New Roman" panose="02020603050405020304" pitchFamily="18" charset="0"/>
                      </a:endParaRPr>
                    </a:p>
                  </a:txBody>
                  <a:tcPr marL="80555" marR="80555" marT="0" marB="0" anchor="ctr"/>
                </a:tc>
                <a:tc>
                  <a:txBody>
                    <a:bodyPr/>
                    <a:lstStyle/>
                    <a:p>
                      <a:pPr marL="0" marR="0" algn="ctr">
                        <a:spcBef>
                          <a:spcPts val="0"/>
                        </a:spcBef>
                        <a:spcAft>
                          <a:spcPts val="0"/>
                        </a:spcAft>
                      </a:pPr>
                      <a:r>
                        <a:rPr lang="en-US" sz="1900" kern="0">
                          <a:effectLst/>
                        </a:rPr>
                        <a:t>24%</a:t>
                      </a:r>
                      <a:endParaRPr lang="en-US" sz="1900" kern="100">
                        <a:effectLst/>
                        <a:latin typeface="Calibri" panose="020F0502020204030204" pitchFamily="34" charset="0"/>
                        <a:ea typeface="Calibri" panose="020F0502020204030204" pitchFamily="34" charset="0"/>
                        <a:cs typeface="Times New Roman" panose="02020603050405020304" pitchFamily="18" charset="0"/>
                      </a:endParaRPr>
                    </a:p>
                  </a:txBody>
                  <a:tcPr marL="80555" marR="80555" marT="0" marB="0" anchor="ctr"/>
                </a:tc>
                <a:tc>
                  <a:txBody>
                    <a:bodyPr/>
                    <a:lstStyle/>
                    <a:p>
                      <a:pPr marL="0" marR="0" algn="ctr">
                        <a:spcBef>
                          <a:spcPts val="0"/>
                        </a:spcBef>
                        <a:spcAft>
                          <a:spcPts val="0"/>
                        </a:spcAft>
                      </a:pPr>
                      <a:r>
                        <a:rPr lang="en-US" sz="1900" kern="0">
                          <a:effectLst/>
                        </a:rPr>
                        <a:t>3%</a:t>
                      </a:r>
                      <a:endParaRPr lang="en-US" sz="1900" kern="100">
                        <a:effectLst/>
                        <a:latin typeface="Calibri" panose="020F0502020204030204" pitchFamily="34" charset="0"/>
                        <a:ea typeface="Calibri" panose="020F0502020204030204" pitchFamily="34" charset="0"/>
                        <a:cs typeface="Times New Roman" panose="02020603050405020304" pitchFamily="18" charset="0"/>
                      </a:endParaRPr>
                    </a:p>
                  </a:txBody>
                  <a:tcPr marL="80555" marR="80555" marT="0" marB="0" anchor="ctr"/>
                </a:tc>
                <a:tc>
                  <a:txBody>
                    <a:bodyPr/>
                    <a:lstStyle/>
                    <a:p>
                      <a:pPr marL="0" marR="0" algn="ctr">
                        <a:spcBef>
                          <a:spcPts val="0"/>
                        </a:spcBef>
                        <a:spcAft>
                          <a:spcPts val="0"/>
                        </a:spcAft>
                      </a:pPr>
                      <a:r>
                        <a:rPr lang="en-US" sz="1900" kern="0">
                          <a:effectLst/>
                        </a:rPr>
                        <a:t>0</a:t>
                      </a:r>
                      <a:endParaRPr lang="en-US" sz="1900" kern="100">
                        <a:effectLst/>
                        <a:latin typeface="Calibri" panose="020F0502020204030204" pitchFamily="34" charset="0"/>
                        <a:ea typeface="Calibri" panose="020F0502020204030204" pitchFamily="34" charset="0"/>
                        <a:cs typeface="Times New Roman" panose="02020603050405020304" pitchFamily="18" charset="0"/>
                      </a:endParaRPr>
                    </a:p>
                  </a:txBody>
                  <a:tcPr marL="80555" marR="80555" marT="0" marB="0" anchor="ctr"/>
                </a:tc>
                <a:tc>
                  <a:txBody>
                    <a:bodyPr/>
                    <a:lstStyle/>
                    <a:p>
                      <a:pPr marL="0" marR="0" algn="ctr">
                        <a:spcBef>
                          <a:spcPts val="0"/>
                        </a:spcBef>
                        <a:spcAft>
                          <a:spcPts val="0"/>
                        </a:spcAft>
                      </a:pPr>
                      <a:r>
                        <a:rPr lang="en-US" sz="1900" kern="0">
                          <a:effectLst/>
                        </a:rPr>
                        <a:t>0</a:t>
                      </a:r>
                      <a:endParaRPr lang="en-US" sz="1900" kern="100">
                        <a:effectLst/>
                        <a:latin typeface="Calibri" panose="020F0502020204030204" pitchFamily="34" charset="0"/>
                        <a:ea typeface="Calibri" panose="020F0502020204030204" pitchFamily="34" charset="0"/>
                        <a:cs typeface="Times New Roman" panose="02020603050405020304" pitchFamily="18" charset="0"/>
                      </a:endParaRPr>
                    </a:p>
                  </a:txBody>
                  <a:tcPr marL="80555" marR="80555" marT="0" marB="0" anchor="ctr"/>
                </a:tc>
                <a:tc>
                  <a:txBody>
                    <a:bodyPr/>
                    <a:lstStyle/>
                    <a:p>
                      <a:endParaRPr lang="en-US" sz="1900" kern="100">
                        <a:effectLst/>
                        <a:latin typeface="Calibri" panose="020F0502020204030204" pitchFamily="34" charset="0"/>
                        <a:cs typeface="Times New Roman" panose="02020603050405020304" pitchFamily="18" charset="0"/>
                      </a:endParaRPr>
                    </a:p>
                  </a:txBody>
                  <a:tcPr marL="80555" marR="80555" marT="0" marB="0" anchor="ctr"/>
                </a:tc>
                <a:tc>
                  <a:txBody>
                    <a:bodyPr/>
                    <a:lstStyle/>
                    <a:p>
                      <a:pPr marL="0" marR="0" algn="ctr">
                        <a:spcBef>
                          <a:spcPts val="0"/>
                        </a:spcBef>
                        <a:spcAft>
                          <a:spcPts val="0"/>
                        </a:spcAft>
                      </a:pPr>
                      <a:r>
                        <a:rPr lang="en-US" sz="1900" kern="0">
                          <a:effectLst/>
                        </a:rPr>
                        <a:t>14%</a:t>
                      </a:r>
                      <a:endParaRPr lang="en-US" sz="1900" kern="100">
                        <a:effectLst/>
                        <a:latin typeface="Calibri" panose="020F0502020204030204" pitchFamily="34" charset="0"/>
                        <a:ea typeface="Calibri" panose="020F0502020204030204" pitchFamily="34" charset="0"/>
                        <a:cs typeface="Times New Roman" panose="02020603050405020304" pitchFamily="18" charset="0"/>
                      </a:endParaRPr>
                    </a:p>
                  </a:txBody>
                  <a:tcPr marL="80555" marR="80555" marT="0" marB="0" anchor="ctr"/>
                </a:tc>
                <a:extLst>
                  <a:ext uri="{0D108BD9-81ED-4DB2-BD59-A6C34878D82A}">
                    <a16:rowId xmlns:a16="http://schemas.microsoft.com/office/drawing/2014/main" val="763407430"/>
                  </a:ext>
                </a:extLst>
              </a:tr>
              <a:tr h="590733">
                <a:tc>
                  <a:txBody>
                    <a:bodyPr/>
                    <a:lstStyle/>
                    <a:p>
                      <a:pPr marL="0" marR="0" indent="140335">
                        <a:spcBef>
                          <a:spcPts val="0"/>
                        </a:spcBef>
                        <a:spcAft>
                          <a:spcPts val="0"/>
                        </a:spcAft>
                      </a:pPr>
                      <a:r>
                        <a:rPr lang="en-US" sz="1900" kern="0">
                          <a:effectLst/>
                        </a:rPr>
                        <a:t>Leaders4EARTH </a:t>
                      </a:r>
                      <a:endParaRPr lang="en-US" sz="1900" kern="100">
                        <a:effectLst/>
                      </a:endParaRPr>
                    </a:p>
                    <a:p>
                      <a:pPr marL="0" marR="0" indent="139700">
                        <a:spcBef>
                          <a:spcPts val="0"/>
                        </a:spcBef>
                        <a:spcAft>
                          <a:spcPts val="0"/>
                        </a:spcAft>
                      </a:pPr>
                      <a:r>
                        <a:rPr lang="en-US" sz="1900" kern="0">
                          <a:effectLst/>
                        </a:rPr>
                        <a:t>(n = 142)</a:t>
                      </a:r>
                      <a:endParaRPr lang="en-US" sz="1900" kern="100">
                        <a:effectLst/>
                        <a:latin typeface="Calibri" panose="020F0502020204030204" pitchFamily="34" charset="0"/>
                        <a:ea typeface="Calibri" panose="020F0502020204030204" pitchFamily="34" charset="0"/>
                        <a:cs typeface="Times New Roman" panose="02020603050405020304" pitchFamily="18" charset="0"/>
                      </a:endParaRPr>
                    </a:p>
                  </a:txBody>
                  <a:tcPr marL="80555" marR="80555" marT="0" marB="0" anchor="ctr"/>
                </a:tc>
                <a:tc>
                  <a:txBody>
                    <a:bodyPr/>
                    <a:lstStyle/>
                    <a:p>
                      <a:endParaRPr lang="en-US" sz="1900" kern="100">
                        <a:effectLst/>
                        <a:latin typeface="Calibri" panose="020F0502020204030204" pitchFamily="34" charset="0"/>
                        <a:cs typeface="Times New Roman" panose="02020603050405020304" pitchFamily="18" charset="0"/>
                      </a:endParaRPr>
                    </a:p>
                  </a:txBody>
                  <a:tcPr marL="80555" marR="80555" marT="0" marB="0" anchor="b"/>
                </a:tc>
                <a:tc>
                  <a:txBody>
                    <a:bodyPr/>
                    <a:lstStyle/>
                    <a:p>
                      <a:pPr marL="0" marR="0" algn="ctr">
                        <a:spcBef>
                          <a:spcPts val="0"/>
                        </a:spcBef>
                        <a:spcAft>
                          <a:spcPts val="0"/>
                        </a:spcAft>
                      </a:pPr>
                      <a:r>
                        <a:rPr lang="en-US" sz="1900" kern="0">
                          <a:effectLst/>
                        </a:rPr>
                        <a:t>30%</a:t>
                      </a:r>
                      <a:endParaRPr lang="en-US" sz="1900" kern="100">
                        <a:effectLst/>
                        <a:latin typeface="Calibri" panose="020F0502020204030204" pitchFamily="34" charset="0"/>
                        <a:ea typeface="Calibri" panose="020F0502020204030204" pitchFamily="34" charset="0"/>
                        <a:cs typeface="Times New Roman" panose="02020603050405020304" pitchFamily="18" charset="0"/>
                      </a:endParaRPr>
                    </a:p>
                  </a:txBody>
                  <a:tcPr marL="80555" marR="80555" marT="0" marB="0" anchor="ctr"/>
                </a:tc>
                <a:tc>
                  <a:txBody>
                    <a:bodyPr/>
                    <a:lstStyle/>
                    <a:p>
                      <a:pPr marL="0" marR="0" algn="ctr">
                        <a:spcBef>
                          <a:spcPts val="0"/>
                        </a:spcBef>
                        <a:spcAft>
                          <a:spcPts val="0"/>
                        </a:spcAft>
                      </a:pPr>
                      <a:r>
                        <a:rPr lang="en-US" sz="1900" kern="0">
                          <a:effectLst/>
                        </a:rPr>
                        <a:t>54%</a:t>
                      </a:r>
                      <a:endParaRPr lang="en-US" sz="1900" kern="100">
                        <a:effectLst/>
                        <a:latin typeface="Calibri" panose="020F0502020204030204" pitchFamily="34" charset="0"/>
                        <a:ea typeface="Calibri" panose="020F0502020204030204" pitchFamily="34" charset="0"/>
                        <a:cs typeface="Times New Roman" panose="02020603050405020304" pitchFamily="18" charset="0"/>
                      </a:endParaRPr>
                    </a:p>
                  </a:txBody>
                  <a:tcPr marL="80555" marR="80555" marT="0" marB="0" anchor="ctr"/>
                </a:tc>
                <a:tc>
                  <a:txBody>
                    <a:bodyPr/>
                    <a:lstStyle/>
                    <a:p>
                      <a:pPr marL="0" marR="0" algn="ctr">
                        <a:spcBef>
                          <a:spcPts val="0"/>
                        </a:spcBef>
                        <a:spcAft>
                          <a:spcPts val="0"/>
                        </a:spcAft>
                      </a:pPr>
                      <a:r>
                        <a:rPr lang="en-US" sz="1900" kern="0">
                          <a:effectLst/>
                        </a:rPr>
                        <a:t>6%</a:t>
                      </a:r>
                      <a:endParaRPr lang="en-US" sz="1900" kern="100">
                        <a:effectLst/>
                        <a:latin typeface="Calibri" panose="020F0502020204030204" pitchFamily="34" charset="0"/>
                        <a:ea typeface="Calibri" panose="020F0502020204030204" pitchFamily="34" charset="0"/>
                        <a:cs typeface="Times New Roman" panose="02020603050405020304" pitchFamily="18" charset="0"/>
                      </a:endParaRPr>
                    </a:p>
                  </a:txBody>
                  <a:tcPr marL="80555" marR="80555" marT="0" marB="0" anchor="ctr"/>
                </a:tc>
                <a:tc>
                  <a:txBody>
                    <a:bodyPr/>
                    <a:lstStyle/>
                    <a:p>
                      <a:pPr marL="0" marR="0" algn="ctr">
                        <a:spcBef>
                          <a:spcPts val="0"/>
                        </a:spcBef>
                        <a:spcAft>
                          <a:spcPts val="0"/>
                        </a:spcAft>
                      </a:pPr>
                      <a:r>
                        <a:rPr lang="en-US" sz="1900" kern="0">
                          <a:effectLst/>
                        </a:rPr>
                        <a:t>9%</a:t>
                      </a:r>
                      <a:endParaRPr lang="en-US" sz="1900" kern="100">
                        <a:effectLst/>
                        <a:latin typeface="Calibri" panose="020F0502020204030204" pitchFamily="34" charset="0"/>
                        <a:ea typeface="Calibri" panose="020F0502020204030204" pitchFamily="34" charset="0"/>
                        <a:cs typeface="Times New Roman" panose="02020603050405020304" pitchFamily="18" charset="0"/>
                      </a:endParaRPr>
                    </a:p>
                  </a:txBody>
                  <a:tcPr marL="80555" marR="80555" marT="0" marB="0" anchor="ctr"/>
                </a:tc>
                <a:tc>
                  <a:txBody>
                    <a:bodyPr/>
                    <a:lstStyle/>
                    <a:p>
                      <a:pPr marL="0" marR="0" algn="ctr">
                        <a:spcBef>
                          <a:spcPts val="0"/>
                        </a:spcBef>
                        <a:spcAft>
                          <a:spcPts val="0"/>
                        </a:spcAft>
                      </a:pPr>
                      <a:r>
                        <a:rPr lang="en-US" sz="1900" kern="0">
                          <a:effectLst/>
                        </a:rPr>
                        <a:t>1%</a:t>
                      </a:r>
                      <a:endParaRPr lang="en-US" sz="1900" kern="100">
                        <a:effectLst/>
                        <a:latin typeface="Calibri" panose="020F0502020204030204" pitchFamily="34" charset="0"/>
                        <a:ea typeface="Calibri" panose="020F0502020204030204" pitchFamily="34" charset="0"/>
                        <a:cs typeface="Times New Roman" panose="02020603050405020304" pitchFamily="18" charset="0"/>
                      </a:endParaRPr>
                    </a:p>
                  </a:txBody>
                  <a:tcPr marL="80555" marR="80555" marT="0" marB="0" anchor="ctr"/>
                </a:tc>
                <a:tc>
                  <a:txBody>
                    <a:bodyPr/>
                    <a:lstStyle/>
                    <a:p>
                      <a:pPr marL="0" marR="0" algn="ctr">
                        <a:spcBef>
                          <a:spcPts val="0"/>
                        </a:spcBef>
                        <a:spcAft>
                          <a:spcPts val="0"/>
                        </a:spcAft>
                      </a:pPr>
                      <a:r>
                        <a:rPr lang="en-US" sz="1900" kern="0">
                          <a:effectLst/>
                        </a:rPr>
                        <a:t>1%</a:t>
                      </a:r>
                      <a:endParaRPr lang="en-US" sz="1900" kern="100">
                        <a:effectLst/>
                        <a:latin typeface="Calibri" panose="020F0502020204030204" pitchFamily="34" charset="0"/>
                        <a:ea typeface="Calibri" panose="020F0502020204030204" pitchFamily="34" charset="0"/>
                        <a:cs typeface="Times New Roman" panose="02020603050405020304" pitchFamily="18" charset="0"/>
                      </a:endParaRPr>
                    </a:p>
                  </a:txBody>
                  <a:tcPr marL="80555" marR="80555" marT="0" marB="0" anchor="ctr"/>
                </a:tc>
                <a:tc>
                  <a:txBody>
                    <a:bodyPr/>
                    <a:lstStyle/>
                    <a:p>
                      <a:endParaRPr lang="en-US" sz="1900" kern="100">
                        <a:effectLst/>
                        <a:latin typeface="Calibri" panose="020F0502020204030204" pitchFamily="34" charset="0"/>
                        <a:cs typeface="Times New Roman" panose="02020603050405020304" pitchFamily="18" charset="0"/>
                      </a:endParaRPr>
                    </a:p>
                  </a:txBody>
                  <a:tcPr marL="80555" marR="80555" marT="0" marB="0" anchor="ctr"/>
                </a:tc>
                <a:tc>
                  <a:txBody>
                    <a:bodyPr/>
                    <a:lstStyle/>
                    <a:p>
                      <a:pPr marL="0" marR="0" algn="ctr">
                        <a:spcBef>
                          <a:spcPts val="0"/>
                        </a:spcBef>
                        <a:spcAft>
                          <a:spcPts val="0"/>
                        </a:spcAft>
                      </a:pPr>
                      <a:r>
                        <a:rPr lang="en-US" sz="1900" kern="0">
                          <a:effectLst/>
                        </a:rPr>
                        <a:t>61%</a:t>
                      </a:r>
                      <a:endParaRPr lang="en-US" sz="1900" kern="100">
                        <a:effectLst/>
                        <a:latin typeface="Calibri" panose="020F0502020204030204" pitchFamily="34" charset="0"/>
                        <a:ea typeface="Calibri" panose="020F0502020204030204" pitchFamily="34" charset="0"/>
                        <a:cs typeface="Times New Roman" panose="02020603050405020304" pitchFamily="18" charset="0"/>
                      </a:endParaRPr>
                    </a:p>
                  </a:txBody>
                  <a:tcPr marL="80555" marR="80555" marT="0" marB="0" anchor="ctr"/>
                </a:tc>
                <a:extLst>
                  <a:ext uri="{0D108BD9-81ED-4DB2-BD59-A6C34878D82A}">
                    <a16:rowId xmlns:a16="http://schemas.microsoft.com/office/drawing/2014/main" val="137885232"/>
                  </a:ext>
                </a:extLst>
              </a:tr>
              <a:tr h="414707">
                <a:tc>
                  <a:txBody>
                    <a:bodyPr/>
                    <a:lstStyle/>
                    <a:p>
                      <a:pPr marL="0" marR="0" indent="140335">
                        <a:spcBef>
                          <a:spcPts val="0"/>
                        </a:spcBef>
                        <a:spcAft>
                          <a:spcPts val="0"/>
                        </a:spcAft>
                      </a:pPr>
                      <a:r>
                        <a:rPr lang="en-US" sz="1900" kern="0">
                          <a:effectLst/>
                        </a:rPr>
                        <a:t>COH (n = 91)</a:t>
                      </a:r>
                      <a:endParaRPr lang="en-US" sz="1900" kern="100">
                        <a:effectLst/>
                        <a:latin typeface="Calibri" panose="020F0502020204030204" pitchFamily="34" charset="0"/>
                        <a:ea typeface="Calibri" panose="020F0502020204030204" pitchFamily="34" charset="0"/>
                        <a:cs typeface="Times New Roman" panose="02020603050405020304" pitchFamily="18" charset="0"/>
                      </a:endParaRPr>
                    </a:p>
                  </a:txBody>
                  <a:tcPr marL="80555" marR="80555" marT="0" marB="0" anchor="ctr"/>
                </a:tc>
                <a:tc>
                  <a:txBody>
                    <a:bodyPr/>
                    <a:lstStyle/>
                    <a:p>
                      <a:endParaRPr lang="en-US" sz="1900" kern="100">
                        <a:effectLst/>
                        <a:latin typeface="Calibri" panose="020F0502020204030204" pitchFamily="34" charset="0"/>
                        <a:cs typeface="Times New Roman" panose="02020603050405020304" pitchFamily="18" charset="0"/>
                      </a:endParaRPr>
                    </a:p>
                  </a:txBody>
                  <a:tcPr marL="80555" marR="80555" marT="0" marB="0" anchor="b"/>
                </a:tc>
                <a:tc>
                  <a:txBody>
                    <a:bodyPr/>
                    <a:lstStyle/>
                    <a:p>
                      <a:pPr marL="0" marR="0" algn="ctr">
                        <a:spcBef>
                          <a:spcPts val="0"/>
                        </a:spcBef>
                        <a:spcAft>
                          <a:spcPts val="0"/>
                        </a:spcAft>
                      </a:pPr>
                      <a:r>
                        <a:rPr lang="en-US" sz="1900" kern="0">
                          <a:effectLst/>
                        </a:rPr>
                        <a:t>11%</a:t>
                      </a:r>
                      <a:endParaRPr lang="en-US" sz="1900" kern="100">
                        <a:effectLst/>
                        <a:latin typeface="Calibri" panose="020F0502020204030204" pitchFamily="34" charset="0"/>
                        <a:ea typeface="Calibri" panose="020F0502020204030204" pitchFamily="34" charset="0"/>
                        <a:cs typeface="Times New Roman" panose="02020603050405020304" pitchFamily="18" charset="0"/>
                      </a:endParaRPr>
                    </a:p>
                  </a:txBody>
                  <a:tcPr marL="80555" marR="80555" marT="0" marB="0" anchor="ctr"/>
                </a:tc>
                <a:tc>
                  <a:txBody>
                    <a:bodyPr/>
                    <a:lstStyle/>
                    <a:p>
                      <a:pPr marL="0" marR="0" algn="ctr">
                        <a:spcBef>
                          <a:spcPts val="0"/>
                        </a:spcBef>
                        <a:spcAft>
                          <a:spcPts val="0"/>
                        </a:spcAft>
                      </a:pPr>
                      <a:r>
                        <a:rPr lang="en-US" sz="1900" kern="0">
                          <a:effectLst/>
                        </a:rPr>
                        <a:t>2%</a:t>
                      </a:r>
                      <a:endParaRPr lang="en-US" sz="1900" kern="100">
                        <a:effectLst/>
                        <a:latin typeface="Calibri" panose="020F0502020204030204" pitchFamily="34" charset="0"/>
                        <a:ea typeface="Calibri" panose="020F0502020204030204" pitchFamily="34" charset="0"/>
                        <a:cs typeface="Times New Roman" panose="02020603050405020304" pitchFamily="18" charset="0"/>
                      </a:endParaRPr>
                    </a:p>
                  </a:txBody>
                  <a:tcPr marL="80555" marR="80555" marT="0" marB="0" anchor="ctr"/>
                </a:tc>
                <a:tc>
                  <a:txBody>
                    <a:bodyPr/>
                    <a:lstStyle/>
                    <a:p>
                      <a:pPr marL="0" marR="0" algn="ctr">
                        <a:spcBef>
                          <a:spcPts val="0"/>
                        </a:spcBef>
                        <a:spcAft>
                          <a:spcPts val="0"/>
                        </a:spcAft>
                      </a:pPr>
                      <a:r>
                        <a:rPr lang="en-US" sz="1900" kern="0">
                          <a:effectLst/>
                        </a:rPr>
                        <a:t>4%</a:t>
                      </a:r>
                      <a:endParaRPr lang="en-US" sz="1900" kern="100">
                        <a:effectLst/>
                        <a:latin typeface="Calibri" panose="020F0502020204030204" pitchFamily="34" charset="0"/>
                        <a:ea typeface="Calibri" panose="020F0502020204030204" pitchFamily="34" charset="0"/>
                        <a:cs typeface="Times New Roman" panose="02020603050405020304" pitchFamily="18" charset="0"/>
                      </a:endParaRPr>
                    </a:p>
                  </a:txBody>
                  <a:tcPr marL="80555" marR="80555" marT="0" marB="0" anchor="ctr"/>
                </a:tc>
                <a:tc>
                  <a:txBody>
                    <a:bodyPr/>
                    <a:lstStyle/>
                    <a:p>
                      <a:pPr marL="0" marR="0" algn="ctr">
                        <a:spcBef>
                          <a:spcPts val="0"/>
                        </a:spcBef>
                        <a:spcAft>
                          <a:spcPts val="0"/>
                        </a:spcAft>
                      </a:pPr>
                      <a:r>
                        <a:rPr lang="en-US" sz="1900" kern="0">
                          <a:effectLst/>
                        </a:rPr>
                        <a:t>9%</a:t>
                      </a:r>
                      <a:endParaRPr lang="en-US" sz="1900" kern="100">
                        <a:effectLst/>
                        <a:latin typeface="Calibri" panose="020F0502020204030204" pitchFamily="34" charset="0"/>
                        <a:ea typeface="Calibri" panose="020F0502020204030204" pitchFamily="34" charset="0"/>
                        <a:cs typeface="Times New Roman" panose="02020603050405020304" pitchFamily="18" charset="0"/>
                      </a:endParaRPr>
                    </a:p>
                  </a:txBody>
                  <a:tcPr marL="80555" marR="80555" marT="0" marB="0" anchor="ctr"/>
                </a:tc>
                <a:tc>
                  <a:txBody>
                    <a:bodyPr/>
                    <a:lstStyle/>
                    <a:p>
                      <a:pPr marL="0" marR="0" algn="ctr">
                        <a:spcBef>
                          <a:spcPts val="0"/>
                        </a:spcBef>
                        <a:spcAft>
                          <a:spcPts val="0"/>
                        </a:spcAft>
                      </a:pPr>
                      <a:r>
                        <a:rPr lang="en-US" sz="1900" kern="0">
                          <a:effectLst/>
                        </a:rPr>
                        <a:t>18%</a:t>
                      </a:r>
                      <a:endParaRPr lang="en-US" sz="1900" kern="100">
                        <a:effectLst/>
                        <a:latin typeface="Calibri" panose="020F0502020204030204" pitchFamily="34" charset="0"/>
                        <a:ea typeface="Calibri" panose="020F0502020204030204" pitchFamily="34" charset="0"/>
                        <a:cs typeface="Times New Roman" panose="02020603050405020304" pitchFamily="18" charset="0"/>
                      </a:endParaRPr>
                    </a:p>
                  </a:txBody>
                  <a:tcPr marL="80555" marR="80555" marT="0" marB="0" anchor="ctr"/>
                </a:tc>
                <a:tc>
                  <a:txBody>
                    <a:bodyPr/>
                    <a:lstStyle/>
                    <a:p>
                      <a:pPr marL="0" marR="0" algn="ctr">
                        <a:spcBef>
                          <a:spcPts val="0"/>
                        </a:spcBef>
                        <a:spcAft>
                          <a:spcPts val="0"/>
                        </a:spcAft>
                      </a:pPr>
                      <a:r>
                        <a:rPr lang="en-US" sz="1900" kern="0">
                          <a:effectLst/>
                        </a:rPr>
                        <a:t>56%</a:t>
                      </a:r>
                      <a:endParaRPr lang="en-US" sz="1900" kern="100">
                        <a:effectLst/>
                        <a:latin typeface="Calibri" panose="020F0502020204030204" pitchFamily="34" charset="0"/>
                        <a:ea typeface="Calibri" panose="020F0502020204030204" pitchFamily="34" charset="0"/>
                        <a:cs typeface="Times New Roman" panose="02020603050405020304" pitchFamily="18" charset="0"/>
                      </a:endParaRPr>
                    </a:p>
                  </a:txBody>
                  <a:tcPr marL="80555" marR="80555" marT="0" marB="0" anchor="ctr"/>
                </a:tc>
                <a:tc>
                  <a:txBody>
                    <a:bodyPr/>
                    <a:lstStyle/>
                    <a:p>
                      <a:endParaRPr lang="en-US" sz="1900" kern="100">
                        <a:effectLst/>
                        <a:latin typeface="Calibri" panose="020F0502020204030204" pitchFamily="34" charset="0"/>
                        <a:cs typeface="Times New Roman" panose="02020603050405020304" pitchFamily="18" charset="0"/>
                      </a:endParaRPr>
                    </a:p>
                  </a:txBody>
                  <a:tcPr marL="80555" marR="80555" marT="0" marB="0" anchor="ctr"/>
                </a:tc>
                <a:tc>
                  <a:txBody>
                    <a:bodyPr/>
                    <a:lstStyle/>
                    <a:p>
                      <a:pPr marL="0" marR="0" algn="ctr">
                        <a:spcBef>
                          <a:spcPts val="0"/>
                        </a:spcBef>
                        <a:spcAft>
                          <a:spcPts val="0"/>
                        </a:spcAft>
                      </a:pPr>
                      <a:r>
                        <a:rPr lang="en-US" sz="1900" kern="0">
                          <a:effectLst/>
                        </a:rPr>
                        <a:t>35%</a:t>
                      </a:r>
                      <a:endParaRPr lang="en-US" sz="1900" kern="100">
                        <a:effectLst/>
                        <a:latin typeface="Calibri" panose="020F0502020204030204" pitchFamily="34" charset="0"/>
                        <a:ea typeface="Calibri" panose="020F0502020204030204" pitchFamily="34" charset="0"/>
                        <a:cs typeface="Times New Roman" panose="02020603050405020304" pitchFamily="18" charset="0"/>
                      </a:endParaRPr>
                    </a:p>
                  </a:txBody>
                  <a:tcPr marL="80555" marR="80555" marT="0" marB="0" anchor="ctr"/>
                </a:tc>
                <a:extLst>
                  <a:ext uri="{0D108BD9-81ED-4DB2-BD59-A6C34878D82A}">
                    <a16:rowId xmlns:a16="http://schemas.microsoft.com/office/drawing/2014/main" val="3853575208"/>
                  </a:ext>
                </a:extLst>
              </a:tr>
              <a:tr h="284480">
                <a:tc>
                  <a:txBody>
                    <a:bodyPr/>
                    <a:lstStyle/>
                    <a:p>
                      <a:endParaRPr lang="en-US" sz="1900" kern="100">
                        <a:effectLst/>
                        <a:latin typeface="Calibri" panose="020F0502020204030204" pitchFamily="34" charset="0"/>
                        <a:cs typeface="Times New Roman" panose="02020603050405020304" pitchFamily="18" charset="0"/>
                      </a:endParaRPr>
                    </a:p>
                  </a:txBody>
                  <a:tcPr marL="80555" marR="80555" marT="0" marB="0" anchor="ctr"/>
                </a:tc>
                <a:tc>
                  <a:txBody>
                    <a:bodyPr/>
                    <a:lstStyle/>
                    <a:p>
                      <a:endParaRPr lang="en-US" sz="1900" kern="100">
                        <a:effectLst/>
                        <a:latin typeface="Calibri" panose="020F0502020204030204" pitchFamily="34" charset="0"/>
                        <a:cs typeface="Times New Roman" panose="02020603050405020304" pitchFamily="18" charset="0"/>
                      </a:endParaRPr>
                    </a:p>
                  </a:txBody>
                  <a:tcPr marL="80555" marR="80555" marT="0" marB="0" anchor="b"/>
                </a:tc>
                <a:tc>
                  <a:txBody>
                    <a:bodyPr/>
                    <a:lstStyle/>
                    <a:p>
                      <a:endParaRPr lang="en-US" sz="1900" kern="100">
                        <a:effectLst/>
                        <a:latin typeface="Calibri" panose="020F0502020204030204" pitchFamily="34" charset="0"/>
                        <a:cs typeface="Times New Roman" panose="02020603050405020304" pitchFamily="18" charset="0"/>
                      </a:endParaRPr>
                    </a:p>
                  </a:txBody>
                  <a:tcPr marL="80555" marR="80555" marT="0" marB="0" anchor="ctr"/>
                </a:tc>
                <a:tc>
                  <a:txBody>
                    <a:bodyPr/>
                    <a:lstStyle/>
                    <a:p>
                      <a:endParaRPr lang="en-US" sz="1900" kern="100">
                        <a:effectLst/>
                        <a:latin typeface="Calibri" panose="020F0502020204030204" pitchFamily="34" charset="0"/>
                        <a:cs typeface="Times New Roman" panose="02020603050405020304" pitchFamily="18" charset="0"/>
                      </a:endParaRPr>
                    </a:p>
                  </a:txBody>
                  <a:tcPr marL="80555" marR="80555" marT="0" marB="0" anchor="ctr"/>
                </a:tc>
                <a:tc>
                  <a:txBody>
                    <a:bodyPr/>
                    <a:lstStyle/>
                    <a:p>
                      <a:endParaRPr lang="en-US" sz="1900" kern="100">
                        <a:effectLst/>
                        <a:latin typeface="Calibri" panose="020F0502020204030204" pitchFamily="34" charset="0"/>
                        <a:cs typeface="Times New Roman" panose="02020603050405020304" pitchFamily="18" charset="0"/>
                      </a:endParaRPr>
                    </a:p>
                  </a:txBody>
                  <a:tcPr marL="80555" marR="80555" marT="0" marB="0" anchor="ctr"/>
                </a:tc>
                <a:tc>
                  <a:txBody>
                    <a:bodyPr/>
                    <a:lstStyle/>
                    <a:p>
                      <a:endParaRPr lang="en-US" sz="1900" kern="100">
                        <a:effectLst/>
                        <a:latin typeface="Calibri" panose="020F0502020204030204" pitchFamily="34" charset="0"/>
                        <a:cs typeface="Times New Roman" panose="02020603050405020304" pitchFamily="18" charset="0"/>
                      </a:endParaRPr>
                    </a:p>
                  </a:txBody>
                  <a:tcPr marL="80555" marR="80555" marT="0" marB="0" anchor="ctr"/>
                </a:tc>
                <a:tc>
                  <a:txBody>
                    <a:bodyPr/>
                    <a:lstStyle/>
                    <a:p>
                      <a:pPr marL="0" marR="0" algn="ctr">
                        <a:spcBef>
                          <a:spcPts val="0"/>
                        </a:spcBef>
                        <a:spcAft>
                          <a:spcPts val="0"/>
                        </a:spcAft>
                      </a:pPr>
                      <a:r>
                        <a:rPr lang="en-US" sz="1900" kern="0">
                          <a:effectLst/>
                        </a:rPr>
                        <a:t> </a:t>
                      </a:r>
                      <a:endParaRPr lang="en-US" sz="1900" kern="100">
                        <a:effectLst/>
                        <a:latin typeface="Calibri" panose="020F0502020204030204" pitchFamily="34" charset="0"/>
                        <a:ea typeface="Calibri" panose="020F0502020204030204" pitchFamily="34" charset="0"/>
                        <a:cs typeface="Times New Roman" panose="02020603050405020304" pitchFamily="18" charset="0"/>
                      </a:endParaRPr>
                    </a:p>
                  </a:txBody>
                  <a:tcPr marL="80555" marR="80555" marT="0" marB="0"/>
                </a:tc>
                <a:tc>
                  <a:txBody>
                    <a:bodyPr/>
                    <a:lstStyle/>
                    <a:p>
                      <a:pPr marL="0" marR="0" algn="ctr">
                        <a:spcBef>
                          <a:spcPts val="0"/>
                        </a:spcBef>
                        <a:spcAft>
                          <a:spcPts val="0"/>
                        </a:spcAft>
                      </a:pPr>
                      <a:r>
                        <a:rPr lang="en-US" sz="1900" kern="0">
                          <a:effectLst/>
                        </a:rPr>
                        <a:t> </a:t>
                      </a:r>
                      <a:endParaRPr lang="en-US" sz="1900" kern="100">
                        <a:effectLst/>
                        <a:latin typeface="Calibri" panose="020F0502020204030204" pitchFamily="34" charset="0"/>
                        <a:ea typeface="Calibri" panose="020F0502020204030204" pitchFamily="34" charset="0"/>
                        <a:cs typeface="Times New Roman" panose="02020603050405020304" pitchFamily="18" charset="0"/>
                      </a:endParaRPr>
                    </a:p>
                  </a:txBody>
                  <a:tcPr marL="80555" marR="80555" marT="0" marB="0"/>
                </a:tc>
                <a:tc>
                  <a:txBody>
                    <a:bodyPr/>
                    <a:lstStyle/>
                    <a:p>
                      <a:endParaRPr lang="en-US" sz="1900" kern="100">
                        <a:effectLst/>
                        <a:latin typeface="Calibri" panose="020F0502020204030204" pitchFamily="34" charset="0"/>
                        <a:cs typeface="Times New Roman" panose="02020603050405020304" pitchFamily="18" charset="0"/>
                      </a:endParaRPr>
                    </a:p>
                  </a:txBody>
                  <a:tcPr marL="80555" marR="80555" marT="0" marB="0" anchor="ctr"/>
                </a:tc>
                <a:tc>
                  <a:txBody>
                    <a:bodyPr/>
                    <a:lstStyle/>
                    <a:p>
                      <a:endParaRPr lang="en-US" sz="1900" kern="100">
                        <a:effectLst/>
                        <a:latin typeface="Calibri" panose="020F0502020204030204" pitchFamily="34" charset="0"/>
                        <a:cs typeface="Times New Roman" panose="02020603050405020304" pitchFamily="18" charset="0"/>
                      </a:endParaRPr>
                    </a:p>
                  </a:txBody>
                  <a:tcPr marL="80555" marR="80555" marT="0" marB="0" anchor="ctr"/>
                </a:tc>
                <a:extLst>
                  <a:ext uri="{0D108BD9-81ED-4DB2-BD59-A6C34878D82A}">
                    <a16:rowId xmlns:a16="http://schemas.microsoft.com/office/drawing/2014/main" val="862851843"/>
                  </a:ext>
                </a:extLst>
              </a:tr>
              <a:tr h="568960">
                <a:tc>
                  <a:txBody>
                    <a:bodyPr/>
                    <a:lstStyle/>
                    <a:p>
                      <a:pPr marL="0" marR="0">
                        <a:spcBef>
                          <a:spcPts val="0"/>
                        </a:spcBef>
                        <a:spcAft>
                          <a:spcPts val="0"/>
                        </a:spcAft>
                      </a:pPr>
                      <a:r>
                        <a:rPr lang="en-US" sz="1900" kern="0">
                          <a:effectLst/>
                        </a:rPr>
                        <a:t>All participants </a:t>
                      </a:r>
                      <a:endParaRPr lang="en-US" sz="1900" kern="100">
                        <a:effectLst/>
                      </a:endParaRPr>
                    </a:p>
                    <a:p>
                      <a:pPr marL="0" marR="0">
                        <a:spcBef>
                          <a:spcPts val="0"/>
                        </a:spcBef>
                        <a:spcAft>
                          <a:spcPts val="0"/>
                        </a:spcAft>
                      </a:pPr>
                      <a:r>
                        <a:rPr lang="en-US" sz="1900" kern="0">
                          <a:effectLst/>
                        </a:rPr>
                        <a:t>(n = 522)</a:t>
                      </a:r>
                      <a:endParaRPr lang="en-US" sz="1900" kern="100">
                        <a:effectLst/>
                        <a:latin typeface="Calibri" panose="020F0502020204030204" pitchFamily="34" charset="0"/>
                        <a:ea typeface="Calibri" panose="020F0502020204030204" pitchFamily="34" charset="0"/>
                        <a:cs typeface="Times New Roman" panose="02020603050405020304" pitchFamily="18" charset="0"/>
                      </a:endParaRPr>
                    </a:p>
                  </a:txBody>
                  <a:tcPr marL="80555" marR="80555" marT="0" marB="0" anchor="ctr"/>
                </a:tc>
                <a:tc>
                  <a:txBody>
                    <a:bodyPr/>
                    <a:lstStyle/>
                    <a:p>
                      <a:endParaRPr lang="en-US" sz="1900" kern="100">
                        <a:effectLst/>
                        <a:latin typeface="Calibri" panose="020F0502020204030204" pitchFamily="34" charset="0"/>
                        <a:cs typeface="Times New Roman" panose="02020603050405020304" pitchFamily="18" charset="0"/>
                      </a:endParaRPr>
                    </a:p>
                  </a:txBody>
                  <a:tcPr marL="80555" marR="80555" marT="0" marB="0" anchor="b"/>
                </a:tc>
                <a:tc>
                  <a:txBody>
                    <a:bodyPr/>
                    <a:lstStyle/>
                    <a:p>
                      <a:pPr marL="0" marR="0" algn="ctr">
                        <a:spcBef>
                          <a:spcPts val="0"/>
                        </a:spcBef>
                        <a:spcAft>
                          <a:spcPts val="0"/>
                        </a:spcAft>
                      </a:pPr>
                      <a:r>
                        <a:rPr lang="en-US" sz="1900" kern="0">
                          <a:effectLst/>
                        </a:rPr>
                        <a:t>24%</a:t>
                      </a:r>
                      <a:endParaRPr lang="en-US" sz="1900" kern="100">
                        <a:effectLst/>
                        <a:latin typeface="Calibri" panose="020F0502020204030204" pitchFamily="34" charset="0"/>
                        <a:ea typeface="Calibri" panose="020F0502020204030204" pitchFamily="34" charset="0"/>
                        <a:cs typeface="Times New Roman" panose="02020603050405020304" pitchFamily="18" charset="0"/>
                      </a:endParaRPr>
                    </a:p>
                  </a:txBody>
                  <a:tcPr marL="80555" marR="80555" marT="0" marB="0" anchor="ctr"/>
                </a:tc>
                <a:tc>
                  <a:txBody>
                    <a:bodyPr/>
                    <a:lstStyle/>
                    <a:p>
                      <a:pPr marL="0" marR="0" algn="ctr">
                        <a:spcBef>
                          <a:spcPts val="0"/>
                        </a:spcBef>
                        <a:spcAft>
                          <a:spcPts val="0"/>
                        </a:spcAft>
                      </a:pPr>
                      <a:r>
                        <a:rPr lang="en-US" sz="1900" kern="0">
                          <a:effectLst/>
                        </a:rPr>
                        <a:t>28%</a:t>
                      </a:r>
                      <a:endParaRPr lang="en-US" sz="1900" kern="100">
                        <a:effectLst/>
                        <a:latin typeface="Calibri" panose="020F0502020204030204" pitchFamily="34" charset="0"/>
                        <a:ea typeface="Calibri" panose="020F0502020204030204" pitchFamily="34" charset="0"/>
                        <a:cs typeface="Times New Roman" panose="02020603050405020304" pitchFamily="18" charset="0"/>
                      </a:endParaRPr>
                    </a:p>
                  </a:txBody>
                  <a:tcPr marL="80555" marR="80555" marT="0" marB="0" anchor="ctr"/>
                </a:tc>
                <a:tc>
                  <a:txBody>
                    <a:bodyPr/>
                    <a:lstStyle/>
                    <a:p>
                      <a:pPr marL="0" marR="0" algn="ctr">
                        <a:spcBef>
                          <a:spcPts val="0"/>
                        </a:spcBef>
                        <a:spcAft>
                          <a:spcPts val="0"/>
                        </a:spcAft>
                      </a:pPr>
                      <a:r>
                        <a:rPr lang="en-US" sz="1900" kern="0">
                          <a:effectLst/>
                        </a:rPr>
                        <a:t>6%</a:t>
                      </a:r>
                      <a:endParaRPr lang="en-US" sz="1900" kern="100">
                        <a:effectLst/>
                        <a:latin typeface="Calibri" panose="020F0502020204030204" pitchFamily="34" charset="0"/>
                        <a:ea typeface="Calibri" panose="020F0502020204030204" pitchFamily="34" charset="0"/>
                        <a:cs typeface="Times New Roman" panose="02020603050405020304" pitchFamily="18" charset="0"/>
                      </a:endParaRPr>
                    </a:p>
                  </a:txBody>
                  <a:tcPr marL="80555" marR="80555" marT="0" marB="0" anchor="ctr"/>
                </a:tc>
                <a:tc>
                  <a:txBody>
                    <a:bodyPr/>
                    <a:lstStyle/>
                    <a:p>
                      <a:pPr marL="0" marR="0" algn="ctr">
                        <a:spcBef>
                          <a:spcPts val="0"/>
                        </a:spcBef>
                        <a:spcAft>
                          <a:spcPts val="0"/>
                        </a:spcAft>
                      </a:pPr>
                      <a:r>
                        <a:rPr lang="en-US" sz="1900" kern="0">
                          <a:effectLst/>
                        </a:rPr>
                        <a:t>23%</a:t>
                      </a:r>
                      <a:endParaRPr lang="en-US" sz="1900" kern="100">
                        <a:effectLst/>
                        <a:latin typeface="Calibri" panose="020F0502020204030204" pitchFamily="34" charset="0"/>
                        <a:ea typeface="Calibri" panose="020F0502020204030204" pitchFamily="34" charset="0"/>
                        <a:cs typeface="Times New Roman" panose="02020603050405020304" pitchFamily="18" charset="0"/>
                      </a:endParaRPr>
                    </a:p>
                  </a:txBody>
                  <a:tcPr marL="80555" marR="80555" marT="0" marB="0" anchor="ctr"/>
                </a:tc>
                <a:tc>
                  <a:txBody>
                    <a:bodyPr/>
                    <a:lstStyle/>
                    <a:p>
                      <a:pPr marL="0" marR="0" algn="ctr">
                        <a:spcBef>
                          <a:spcPts val="0"/>
                        </a:spcBef>
                        <a:spcAft>
                          <a:spcPts val="0"/>
                        </a:spcAft>
                      </a:pPr>
                      <a:r>
                        <a:rPr lang="en-US" sz="1900" kern="0">
                          <a:effectLst/>
                        </a:rPr>
                        <a:t>9%</a:t>
                      </a:r>
                      <a:endParaRPr lang="en-US" sz="1900" kern="100">
                        <a:effectLst/>
                        <a:latin typeface="Calibri" panose="020F0502020204030204" pitchFamily="34" charset="0"/>
                        <a:ea typeface="Calibri" panose="020F0502020204030204" pitchFamily="34" charset="0"/>
                        <a:cs typeface="Times New Roman" panose="02020603050405020304" pitchFamily="18" charset="0"/>
                      </a:endParaRPr>
                    </a:p>
                  </a:txBody>
                  <a:tcPr marL="80555" marR="80555" marT="0" marB="0" anchor="ctr"/>
                </a:tc>
                <a:tc>
                  <a:txBody>
                    <a:bodyPr/>
                    <a:lstStyle/>
                    <a:p>
                      <a:pPr marL="0" marR="0" algn="ctr">
                        <a:spcBef>
                          <a:spcPts val="0"/>
                        </a:spcBef>
                        <a:spcAft>
                          <a:spcPts val="0"/>
                        </a:spcAft>
                      </a:pPr>
                      <a:r>
                        <a:rPr lang="en-US" sz="1900" kern="0">
                          <a:effectLst/>
                        </a:rPr>
                        <a:t>10%</a:t>
                      </a:r>
                      <a:endParaRPr lang="en-US" sz="1900" kern="100">
                        <a:effectLst/>
                        <a:latin typeface="Calibri" panose="020F0502020204030204" pitchFamily="34" charset="0"/>
                        <a:ea typeface="Calibri" panose="020F0502020204030204" pitchFamily="34" charset="0"/>
                        <a:cs typeface="Times New Roman" panose="02020603050405020304" pitchFamily="18" charset="0"/>
                      </a:endParaRPr>
                    </a:p>
                  </a:txBody>
                  <a:tcPr marL="80555" marR="80555" marT="0" marB="0" anchor="ctr"/>
                </a:tc>
                <a:tc>
                  <a:txBody>
                    <a:bodyPr/>
                    <a:lstStyle/>
                    <a:p>
                      <a:endParaRPr lang="en-US" sz="1900" kern="100">
                        <a:effectLst/>
                        <a:latin typeface="Calibri" panose="020F0502020204030204" pitchFamily="34" charset="0"/>
                        <a:cs typeface="Times New Roman" panose="02020603050405020304" pitchFamily="18" charset="0"/>
                      </a:endParaRPr>
                    </a:p>
                  </a:txBody>
                  <a:tcPr marL="80555" marR="80555" marT="0" marB="0" anchor="ctr"/>
                </a:tc>
                <a:tc>
                  <a:txBody>
                    <a:bodyPr/>
                    <a:lstStyle/>
                    <a:p>
                      <a:pPr marL="0" marR="0" algn="ctr">
                        <a:spcBef>
                          <a:spcPts val="0"/>
                        </a:spcBef>
                        <a:spcAft>
                          <a:spcPts val="0"/>
                        </a:spcAft>
                      </a:pPr>
                      <a:r>
                        <a:rPr lang="en-US" sz="1900" kern="0">
                          <a:effectLst/>
                        </a:rPr>
                        <a:t>62%</a:t>
                      </a:r>
                      <a:endParaRPr lang="en-US" sz="1900" kern="100">
                        <a:effectLst/>
                        <a:latin typeface="Calibri" panose="020F0502020204030204" pitchFamily="34" charset="0"/>
                        <a:ea typeface="Calibri" panose="020F0502020204030204" pitchFamily="34" charset="0"/>
                        <a:cs typeface="Times New Roman" panose="02020603050405020304" pitchFamily="18" charset="0"/>
                      </a:endParaRPr>
                    </a:p>
                  </a:txBody>
                  <a:tcPr marL="80555" marR="80555" marT="0" marB="0" anchor="ctr"/>
                </a:tc>
                <a:extLst>
                  <a:ext uri="{0D108BD9-81ED-4DB2-BD59-A6C34878D82A}">
                    <a16:rowId xmlns:a16="http://schemas.microsoft.com/office/drawing/2014/main" val="502490239"/>
                  </a:ext>
                </a:extLst>
              </a:tr>
              <a:tr h="631011">
                <a:tc>
                  <a:txBody>
                    <a:bodyPr/>
                    <a:lstStyle/>
                    <a:p>
                      <a:pPr marL="0" marR="0">
                        <a:spcBef>
                          <a:spcPts val="0"/>
                        </a:spcBef>
                        <a:spcAft>
                          <a:spcPts val="0"/>
                        </a:spcAft>
                      </a:pPr>
                      <a:r>
                        <a:rPr lang="en-US" sz="1900" kern="0">
                          <a:effectLst/>
                        </a:rPr>
                        <a:t>Priority</a:t>
                      </a:r>
                      <a:endParaRPr lang="en-US" sz="1900" kern="100">
                        <a:effectLst/>
                      </a:endParaRPr>
                    </a:p>
                    <a:p>
                      <a:pPr marL="0" marR="0">
                        <a:spcBef>
                          <a:spcPts val="0"/>
                        </a:spcBef>
                        <a:spcAft>
                          <a:spcPts val="0"/>
                        </a:spcAft>
                      </a:pPr>
                      <a:r>
                        <a:rPr lang="en-US" sz="1900" kern="0">
                          <a:effectLst/>
                        </a:rPr>
                        <a:t>neighborhoods</a:t>
                      </a:r>
                      <a:endParaRPr lang="en-US" sz="1900" kern="100">
                        <a:effectLst/>
                        <a:latin typeface="Calibri" panose="020F0502020204030204" pitchFamily="34" charset="0"/>
                        <a:ea typeface="Calibri" panose="020F0502020204030204" pitchFamily="34" charset="0"/>
                        <a:cs typeface="Times New Roman" panose="02020603050405020304" pitchFamily="18" charset="0"/>
                      </a:endParaRPr>
                    </a:p>
                  </a:txBody>
                  <a:tcPr marL="80555" marR="80555" marT="0" marB="0" anchor="ctr"/>
                </a:tc>
                <a:tc>
                  <a:txBody>
                    <a:bodyPr/>
                    <a:lstStyle/>
                    <a:p>
                      <a:pPr marL="0" marR="0">
                        <a:spcBef>
                          <a:spcPts val="0"/>
                        </a:spcBef>
                        <a:spcAft>
                          <a:spcPts val="0"/>
                        </a:spcAft>
                      </a:pPr>
                      <a:r>
                        <a:rPr lang="en-US" sz="1900" kern="0">
                          <a:effectLst/>
                        </a:rPr>
                        <a:t> </a:t>
                      </a:r>
                      <a:endParaRPr lang="en-US" sz="1900" kern="100">
                        <a:effectLst/>
                        <a:latin typeface="Calibri" panose="020F0502020204030204" pitchFamily="34" charset="0"/>
                        <a:ea typeface="Calibri" panose="020F0502020204030204" pitchFamily="34" charset="0"/>
                        <a:cs typeface="Times New Roman" panose="02020603050405020304" pitchFamily="18" charset="0"/>
                      </a:endParaRPr>
                    </a:p>
                  </a:txBody>
                  <a:tcPr marL="80555" marR="80555" marT="0" marB="0" anchor="b"/>
                </a:tc>
                <a:tc>
                  <a:txBody>
                    <a:bodyPr/>
                    <a:lstStyle/>
                    <a:p>
                      <a:pPr marL="0" marR="0" algn="ctr">
                        <a:spcBef>
                          <a:spcPts val="0"/>
                        </a:spcBef>
                        <a:spcAft>
                          <a:spcPts val="0"/>
                        </a:spcAft>
                      </a:pPr>
                      <a:r>
                        <a:rPr lang="en-US" sz="1900" kern="0">
                          <a:effectLst/>
                        </a:rPr>
                        <a:t>15%</a:t>
                      </a:r>
                      <a:endParaRPr lang="en-US" sz="1900" kern="100">
                        <a:effectLst/>
                        <a:latin typeface="Calibri" panose="020F0502020204030204" pitchFamily="34" charset="0"/>
                        <a:ea typeface="Calibri" panose="020F0502020204030204" pitchFamily="34" charset="0"/>
                        <a:cs typeface="Times New Roman" panose="02020603050405020304" pitchFamily="18" charset="0"/>
                      </a:endParaRPr>
                    </a:p>
                  </a:txBody>
                  <a:tcPr marL="80555" marR="80555" marT="0" marB="0" anchor="ctr"/>
                </a:tc>
                <a:tc>
                  <a:txBody>
                    <a:bodyPr/>
                    <a:lstStyle/>
                    <a:p>
                      <a:pPr marL="0" marR="0" algn="ctr">
                        <a:spcBef>
                          <a:spcPts val="0"/>
                        </a:spcBef>
                        <a:spcAft>
                          <a:spcPts val="0"/>
                        </a:spcAft>
                      </a:pPr>
                      <a:r>
                        <a:rPr lang="en-US" sz="1900" kern="0">
                          <a:effectLst/>
                        </a:rPr>
                        <a:t>*</a:t>
                      </a:r>
                      <a:endParaRPr lang="en-US" sz="1900" kern="100">
                        <a:effectLst/>
                        <a:latin typeface="Calibri" panose="020F0502020204030204" pitchFamily="34" charset="0"/>
                        <a:ea typeface="Calibri" panose="020F0502020204030204" pitchFamily="34" charset="0"/>
                        <a:cs typeface="Times New Roman" panose="02020603050405020304" pitchFamily="18" charset="0"/>
                      </a:endParaRPr>
                    </a:p>
                  </a:txBody>
                  <a:tcPr marL="80555" marR="80555" marT="0" marB="0" anchor="ctr"/>
                </a:tc>
                <a:tc>
                  <a:txBody>
                    <a:bodyPr/>
                    <a:lstStyle/>
                    <a:p>
                      <a:pPr marL="0" marR="0" algn="ctr">
                        <a:spcBef>
                          <a:spcPts val="0"/>
                        </a:spcBef>
                        <a:spcAft>
                          <a:spcPts val="0"/>
                        </a:spcAft>
                      </a:pPr>
                      <a:r>
                        <a:rPr lang="en-US" sz="1900" kern="0">
                          <a:effectLst/>
                        </a:rPr>
                        <a:t>*</a:t>
                      </a:r>
                      <a:endParaRPr lang="en-US" sz="1900" kern="100">
                        <a:effectLst/>
                        <a:latin typeface="Calibri" panose="020F0502020204030204" pitchFamily="34" charset="0"/>
                        <a:ea typeface="Calibri" panose="020F0502020204030204" pitchFamily="34" charset="0"/>
                        <a:cs typeface="Times New Roman" panose="02020603050405020304" pitchFamily="18" charset="0"/>
                      </a:endParaRPr>
                    </a:p>
                  </a:txBody>
                  <a:tcPr marL="80555" marR="80555" marT="0" marB="0" anchor="ctr"/>
                </a:tc>
                <a:tc>
                  <a:txBody>
                    <a:bodyPr/>
                    <a:lstStyle/>
                    <a:p>
                      <a:pPr marL="0" marR="0" algn="ctr">
                        <a:spcBef>
                          <a:spcPts val="0"/>
                        </a:spcBef>
                        <a:spcAft>
                          <a:spcPts val="0"/>
                        </a:spcAft>
                      </a:pPr>
                      <a:r>
                        <a:rPr lang="en-US" sz="1900" kern="0">
                          <a:effectLst/>
                        </a:rPr>
                        <a:t>*</a:t>
                      </a:r>
                      <a:endParaRPr lang="en-US" sz="1900" kern="100">
                        <a:effectLst/>
                        <a:latin typeface="Calibri" panose="020F0502020204030204" pitchFamily="34" charset="0"/>
                        <a:ea typeface="Calibri" panose="020F0502020204030204" pitchFamily="34" charset="0"/>
                        <a:cs typeface="Times New Roman" panose="02020603050405020304" pitchFamily="18" charset="0"/>
                      </a:endParaRPr>
                    </a:p>
                  </a:txBody>
                  <a:tcPr marL="80555" marR="80555" marT="0" marB="0" anchor="ctr"/>
                </a:tc>
                <a:tc>
                  <a:txBody>
                    <a:bodyPr/>
                    <a:lstStyle/>
                    <a:p>
                      <a:pPr marL="0" marR="0" algn="ctr">
                        <a:spcBef>
                          <a:spcPts val="0"/>
                        </a:spcBef>
                        <a:spcAft>
                          <a:spcPts val="0"/>
                        </a:spcAft>
                      </a:pPr>
                      <a:r>
                        <a:rPr lang="en-US" sz="1900" kern="0">
                          <a:effectLst/>
                        </a:rPr>
                        <a:t>*</a:t>
                      </a:r>
                      <a:endParaRPr lang="en-US" sz="1900" kern="100">
                        <a:effectLst/>
                        <a:latin typeface="Calibri" panose="020F0502020204030204" pitchFamily="34" charset="0"/>
                        <a:ea typeface="Calibri" panose="020F0502020204030204" pitchFamily="34" charset="0"/>
                        <a:cs typeface="Times New Roman" panose="02020603050405020304" pitchFamily="18" charset="0"/>
                      </a:endParaRPr>
                    </a:p>
                  </a:txBody>
                  <a:tcPr marL="80555" marR="80555" marT="0" marB="0" anchor="ctr"/>
                </a:tc>
                <a:tc>
                  <a:txBody>
                    <a:bodyPr/>
                    <a:lstStyle/>
                    <a:p>
                      <a:pPr marL="0" marR="0" algn="ctr">
                        <a:spcBef>
                          <a:spcPts val="0"/>
                        </a:spcBef>
                        <a:spcAft>
                          <a:spcPts val="0"/>
                        </a:spcAft>
                      </a:pPr>
                      <a:r>
                        <a:rPr lang="en-US" sz="1900" kern="0">
                          <a:effectLst/>
                        </a:rPr>
                        <a:t>*</a:t>
                      </a:r>
                      <a:endParaRPr lang="en-US" sz="1900" kern="100">
                        <a:effectLst/>
                        <a:latin typeface="Calibri" panose="020F0502020204030204" pitchFamily="34" charset="0"/>
                        <a:ea typeface="Calibri" panose="020F0502020204030204" pitchFamily="34" charset="0"/>
                        <a:cs typeface="Times New Roman" panose="02020603050405020304" pitchFamily="18" charset="0"/>
                      </a:endParaRPr>
                    </a:p>
                  </a:txBody>
                  <a:tcPr marL="80555" marR="80555" marT="0" marB="0" anchor="ctr"/>
                </a:tc>
                <a:tc>
                  <a:txBody>
                    <a:bodyPr/>
                    <a:lstStyle/>
                    <a:p>
                      <a:pPr marL="0" marR="0" algn="ctr">
                        <a:spcBef>
                          <a:spcPts val="0"/>
                        </a:spcBef>
                        <a:spcAft>
                          <a:spcPts val="0"/>
                        </a:spcAft>
                      </a:pPr>
                      <a:r>
                        <a:rPr lang="en-US" sz="1900" kern="0">
                          <a:effectLst/>
                        </a:rPr>
                        <a:t> </a:t>
                      </a:r>
                      <a:endParaRPr lang="en-US" sz="1900" kern="100">
                        <a:effectLst/>
                        <a:latin typeface="Calibri" panose="020F0502020204030204" pitchFamily="34" charset="0"/>
                        <a:ea typeface="Calibri" panose="020F0502020204030204" pitchFamily="34" charset="0"/>
                        <a:cs typeface="Times New Roman" panose="02020603050405020304" pitchFamily="18" charset="0"/>
                      </a:endParaRPr>
                    </a:p>
                  </a:txBody>
                  <a:tcPr marL="80555" marR="80555" marT="0" marB="0" anchor="ctr"/>
                </a:tc>
                <a:tc>
                  <a:txBody>
                    <a:bodyPr/>
                    <a:lstStyle/>
                    <a:p>
                      <a:pPr marL="0" marR="0" algn="ctr">
                        <a:spcBef>
                          <a:spcPts val="0"/>
                        </a:spcBef>
                        <a:spcAft>
                          <a:spcPts val="0"/>
                        </a:spcAft>
                      </a:pPr>
                      <a:r>
                        <a:rPr lang="en-US" sz="1900" kern="0" dirty="0">
                          <a:effectLst/>
                        </a:rPr>
                        <a:t>*</a:t>
                      </a:r>
                      <a:endParaRPr lang="en-US" sz="19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80555" marR="80555" marT="0" marB="0" anchor="ctr"/>
                </a:tc>
                <a:extLst>
                  <a:ext uri="{0D108BD9-81ED-4DB2-BD59-A6C34878D82A}">
                    <a16:rowId xmlns:a16="http://schemas.microsoft.com/office/drawing/2014/main" val="3095851209"/>
                  </a:ext>
                </a:extLst>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0"/>
          <p:cNvSpPr txBox="1"/>
          <p:nvPr/>
        </p:nvSpPr>
        <p:spPr>
          <a:xfrm>
            <a:off x="703333" y="1171567"/>
            <a:ext cx="10879600" cy="615513"/>
          </a:xfrm>
          <a:prstGeom prst="rect">
            <a:avLst/>
          </a:prstGeom>
          <a:noFill/>
          <a:ln>
            <a:noFill/>
          </a:ln>
        </p:spPr>
        <p:txBody>
          <a:bodyPr spcFirstLastPara="1" wrap="square" lIns="121900" tIns="121900" rIns="121900" bIns="121900" anchor="t" anchorCtr="0">
            <a:spAutoFit/>
          </a:bodyPr>
          <a:lstStyle/>
          <a:p>
            <a:endParaRPr sz="2400"/>
          </a:p>
        </p:txBody>
      </p:sp>
      <p:sp>
        <p:nvSpPr>
          <p:cNvPr id="223" name="Google Shape;223;p30"/>
          <p:cNvSpPr txBox="1"/>
          <p:nvPr/>
        </p:nvSpPr>
        <p:spPr>
          <a:xfrm>
            <a:off x="484800" y="1466200"/>
            <a:ext cx="6905200" cy="615513"/>
          </a:xfrm>
          <a:prstGeom prst="rect">
            <a:avLst/>
          </a:prstGeom>
          <a:noFill/>
          <a:ln>
            <a:noFill/>
          </a:ln>
        </p:spPr>
        <p:txBody>
          <a:bodyPr spcFirstLastPara="1" wrap="square" lIns="121900" tIns="121900" rIns="121900" bIns="121900" anchor="t" anchorCtr="0">
            <a:spAutoFit/>
          </a:bodyPr>
          <a:lstStyle/>
          <a:p>
            <a:endParaRPr sz="2400"/>
          </a:p>
        </p:txBody>
      </p:sp>
      <p:pic>
        <p:nvPicPr>
          <p:cNvPr id="224" name="Google Shape;224;p30"/>
          <p:cNvPicPr preferRelativeResize="0"/>
          <p:nvPr/>
        </p:nvPicPr>
        <p:blipFill>
          <a:blip r:embed="rId3">
            <a:alphaModFix/>
          </a:blip>
          <a:stretch>
            <a:fillRect/>
          </a:stretch>
        </p:blipFill>
        <p:spPr>
          <a:xfrm>
            <a:off x="537567" y="382700"/>
            <a:ext cx="11045365" cy="60926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1"/>
          <p:cNvSpPr/>
          <p:nvPr/>
        </p:nvSpPr>
        <p:spPr>
          <a:xfrm>
            <a:off x="0" y="0"/>
            <a:ext cx="12192000" cy="944000"/>
          </a:xfrm>
          <a:prstGeom prst="rect">
            <a:avLst/>
          </a:prstGeom>
          <a:solidFill>
            <a:srgbClr val="05204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30" name="Google Shape;230;p31"/>
          <p:cNvSpPr txBox="1"/>
          <p:nvPr/>
        </p:nvSpPr>
        <p:spPr>
          <a:xfrm>
            <a:off x="0" y="143601"/>
            <a:ext cx="12192000" cy="656614"/>
          </a:xfrm>
          <a:prstGeom prst="rect">
            <a:avLst/>
          </a:prstGeom>
          <a:noFill/>
          <a:ln>
            <a:noFill/>
          </a:ln>
        </p:spPr>
        <p:txBody>
          <a:bodyPr spcFirstLastPara="1" wrap="square" lIns="121900" tIns="121900" rIns="121900" bIns="121900" anchor="t" anchorCtr="0">
            <a:spAutoFit/>
          </a:bodyPr>
          <a:lstStyle/>
          <a:p>
            <a:pPr algn="ctr"/>
            <a:r>
              <a:rPr lang="en" sz="2667" b="1">
                <a:solidFill>
                  <a:schemeClr val="lt1"/>
                </a:solidFill>
              </a:rPr>
              <a:t>HEALTH CONCERNS</a:t>
            </a:r>
            <a:endParaRPr sz="3200" b="1">
              <a:solidFill>
                <a:schemeClr val="lt1"/>
              </a:solidFill>
            </a:endParaRPr>
          </a:p>
        </p:txBody>
      </p:sp>
      <p:sp>
        <p:nvSpPr>
          <p:cNvPr id="231" name="Google Shape;231;p31"/>
          <p:cNvSpPr txBox="1"/>
          <p:nvPr/>
        </p:nvSpPr>
        <p:spPr>
          <a:xfrm>
            <a:off x="495667" y="1466200"/>
            <a:ext cx="6905200" cy="615513"/>
          </a:xfrm>
          <a:prstGeom prst="rect">
            <a:avLst/>
          </a:prstGeom>
          <a:noFill/>
          <a:ln>
            <a:noFill/>
          </a:ln>
        </p:spPr>
        <p:txBody>
          <a:bodyPr spcFirstLastPara="1" wrap="square" lIns="121900" tIns="121900" rIns="121900" bIns="121900" anchor="t" anchorCtr="0">
            <a:spAutoFit/>
          </a:bodyPr>
          <a:lstStyle/>
          <a:p>
            <a:endParaRPr sz="2400"/>
          </a:p>
        </p:txBody>
      </p:sp>
      <p:sp>
        <p:nvSpPr>
          <p:cNvPr id="232" name="Google Shape;232;p31"/>
          <p:cNvSpPr txBox="1"/>
          <p:nvPr/>
        </p:nvSpPr>
        <p:spPr>
          <a:xfrm>
            <a:off x="6337005" y="965880"/>
            <a:ext cx="5854996" cy="984845"/>
          </a:xfrm>
          <a:prstGeom prst="rect">
            <a:avLst/>
          </a:prstGeom>
          <a:noFill/>
          <a:ln>
            <a:noFill/>
          </a:ln>
        </p:spPr>
        <p:txBody>
          <a:bodyPr spcFirstLastPara="1" wrap="square" lIns="121900" tIns="121900" rIns="121900" bIns="121900" anchor="t" anchorCtr="0">
            <a:spAutoFit/>
          </a:bodyPr>
          <a:lstStyle/>
          <a:p>
            <a:pPr algn="ctr"/>
            <a:r>
              <a:rPr lang="en" sz="2400" b="1" dirty="0"/>
              <a:t>Health Concerns During </a:t>
            </a:r>
            <a:endParaRPr sz="2400" b="1" dirty="0"/>
          </a:p>
          <a:p>
            <a:pPr algn="ctr"/>
            <a:r>
              <a:rPr lang="en" sz="2400" b="1" dirty="0"/>
              <a:t>Wildfire Smoke Events </a:t>
            </a:r>
            <a:r>
              <a:rPr lang="en" sz="1600" dirty="0"/>
              <a:t>(n=247)</a:t>
            </a:r>
            <a:endParaRPr sz="1600" dirty="0"/>
          </a:p>
        </p:txBody>
      </p:sp>
      <p:sp>
        <p:nvSpPr>
          <p:cNvPr id="234" name="Google Shape;234;p31"/>
          <p:cNvSpPr txBox="1"/>
          <p:nvPr/>
        </p:nvSpPr>
        <p:spPr>
          <a:xfrm>
            <a:off x="63680" y="987740"/>
            <a:ext cx="6223811" cy="984845"/>
          </a:xfrm>
          <a:prstGeom prst="rect">
            <a:avLst/>
          </a:prstGeom>
          <a:noFill/>
          <a:ln>
            <a:noFill/>
          </a:ln>
        </p:spPr>
        <p:txBody>
          <a:bodyPr spcFirstLastPara="1" wrap="square" lIns="121900" tIns="121900" rIns="121900" bIns="121900" anchor="t" anchorCtr="0">
            <a:spAutoFit/>
          </a:bodyPr>
          <a:lstStyle/>
          <a:p>
            <a:pPr algn="ctr"/>
            <a:r>
              <a:rPr lang="en" sz="2400" b="1" dirty="0"/>
              <a:t>Health Concerns During </a:t>
            </a:r>
            <a:endParaRPr sz="2400" b="1" dirty="0"/>
          </a:p>
          <a:p>
            <a:pPr algn="ctr"/>
            <a:r>
              <a:rPr lang="en-US" sz="2400" b="1" dirty="0"/>
              <a:t>Extreme Heat Events </a:t>
            </a:r>
            <a:r>
              <a:rPr lang="en-US" sz="1600" dirty="0"/>
              <a:t>(n=242)</a:t>
            </a:r>
          </a:p>
        </p:txBody>
      </p:sp>
      <p:sp>
        <p:nvSpPr>
          <p:cNvPr id="4" name="TextBox 3">
            <a:extLst>
              <a:ext uri="{FF2B5EF4-FFF2-40B4-BE49-F238E27FC236}">
                <a16:creationId xmlns:a16="http://schemas.microsoft.com/office/drawing/2014/main" id="{C70FBF63-994E-6844-211B-A3113587B2EE}"/>
              </a:ext>
            </a:extLst>
          </p:cNvPr>
          <p:cNvSpPr txBox="1"/>
          <p:nvPr/>
        </p:nvSpPr>
        <p:spPr>
          <a:xfrm>
            <a:off x="375683" y="5770400"/>
            <a:ext cx="6110176" cy="954300"/>
          </a:xfrm>
          <a:prstGeom prst="rect">
            <a:avLst/>
          </a:prstGeom>
          <a:noFill/>
        </p:spPr>
        <p:txBody>
          <a:bodyPr wrap="square">
            <a:spAutoFit/>
          </a:bodyPr>
          <a:lstStyle/>
          <a:p>
            <a:r>
              <a:rPr lang="en-US" sz="1867" kern="100" dirty="0">
                <a:solidFill>
                  <a:schemeClr val="accent4">
                    <a:lumMod val="75000"/>
                  </a:schemeClr>
                </a:solidFill>
                <a:latin typeface="Helvetica Neue" panose="02000503000000020004" pitchFamily="2" charset="0"/>
                <a:ea typeface="Calibri" panose="020F0502020204030204" pitchFamily="34" charset="0"/>
                <a:cs typeface="Times New Roman" panose="02020603050405020304" pitchFamily="18" charset="0"/>
              </a:rPr>
              <a:t>Nearly </a:t>
            </a:r>
            <a:r>
              <a:rPr lang="en-US" sz="1867" b="1" kern="100" dirty="0">
                <a:solidFill>
                  <a:schemeClr val="accent4">
                    <a:lumMod val="75000"/>
                  </a:schemeClr>
                </a:solidFill>
                <a:latin typeface="Helvetica Neue" panose="02000503000000020004" pitchFamily="2" charset="0"/>
                <a:ea typeface="Calibri" panose="020F0502020204030204" pitchFamily="34" charset="0"/>
                <a:cs typeface="Times New Roman" panose="02020603050405020304" pitchFamily="18" charset="0"/>
              </a:rPr>
              <a:t>three-quarters</a:t>
            </a:r>
            <a:r>
              <a:rPr lang="en-US" sz="1867" kern="100" dirty="0">
                <a:solidFill>
                  <a:schemeClr val="accent4">
                    <a:lumMod val="75000"/>
                  </a:schemeClr>
                </a:solidFill>
                <a:latin typeface="Helvetica Neue" panose="02000503000000020004" pitchFamily="2" charset="0"/>
                <a:ea typeface="Calibri" panose="020F0502020204030204" pitchFamily="34" charset="0"/>
                <a:cs typeface="Times New Roman" panose="02020603050405020304" pitchFamily="18" charset="0"/>
              </a:rPr>
              <a:t> of survey participants felt </a:t>
            </a:r>
            <a:r>
              <a:rPr lang="en-US" sz="1867" b="1" kern="100" dirty="0">
                <a:solidFill>
                  <a:schemeClr val="accent4">
                    <a:lumMod val="75000"/>
                  </a:schemeClr>
                </a:solidFill>
                <a:latin typeface="Helvetica Neue" panose="02000503000000020004" pitchFamily="2" charset="0"/>
                <a:ea typeface="Calibri" panose="020F0502020204030204" pitchFamily="34" charset="0"/>
                <a:cs typeface="Times New Roman" panose="02020603050405020304" pitchFamily="18" charset="0"/>
              </a:rPr>
              <a:t>fatigued</a:t>
            </a:r>
            <a:r>
              <a:rPr lang="en-US" sz="1867" kern="100" dirty="0">
                <a:solidFill>
                  <a:schemeClr val="accent4">
                    <a:lumMod val="75000"/>
                  </a:schemeClr>
                </a:solidFill>
                <a:latin typeface="Helvetica Neue" panose="02000503000000020004" pitchFamily="2" charset="0"/>
                <a:ea typeface="Calibri" panose="020F0502020204030204" pitchFamily="34" charset="0"/>
                <a:cs typeface="Times New Roman" panose="02020603050405020304" pitchFamily="18" charset="0"/>
              </a:rPr>
              <a:t> during extreme heat waves, and a </a:t>
            </a:r>
            <a:r>
              <a:rPr lang="en-US" sz="1867" b="1" kern="100" dirty="0">
                <a:solidFill>
                  <a:schemeClr val="accent4">
                    <a:lumMod val="75000"/>
                  </a:schemeClr>
                </a:solidFill>
                <a:latin typeface="Helvetica Neue" panose="02000503000000020004" pitchFamily="2" charset="0"/>
                <a:ea typeface="Calibri" panose="020F0502020204030204" pitchFamily="34" charset="0"/>
                <a:cs typeface="Times New Roman" panose="02020603050405020304" pitchFamily="18" charset="0"/>
              </a:rPr>
              <a:t>third</a:t>
            </a:r>
            <a:r>
              <a:rPr lang="en-US" sz="1867" kern="100" dirty="0">
                <a:solidFill>
                  <a:schemeClr val="accent4">
                    <a:lumMod val="75000"/>
                  </a:schemeClr>
                </a:solidFill>
                <a:latin typeface="Helvetica Neue" panose="02000503000000020004" pitchFamily="2" charset="0"/>
                <a:ea typeface="Calibri" panose="020F0502020204030204" pitchFamily="34" charset="0"/>
                <a:cs typeface="Times New Roman" panose="02020603050405020304" pitchFamily="18" charset="0"/>
              </a:rPr>
              <a:t> experienced </a:t>
            </a:r>
            <a:r>
              <a:rPr lang="en-US" sz="1867" b="1" kern="100" dirty="0">
                <a:solidFill>
                  <a:schemeClr val="accent4">
                    <a:lumMod val="75000"/>
                  </a:schemeClr>
                </a:solidFill>
                <a:latin typeface="Helvetica Neue" panose="02000503000000020004" pitchFamily="2" charset="0"/>
                <a:ea typeface="Calibri" panose="020F0502020204030204" pitchFamily="34" charset="0"/>
                <a:cs typeface="Times New Roman" panose="02020603050405020304" pitchFamily="18" charset="0"/>
              </a:rPr>
              <a:t>dehydration</a:t>
            </a:r>
            <a:r>
              <a:rPr lang="en-US" sz="1867" kern="100" dirty="0">
                <a:solidFill>
                  <a:schemeClr val="accent4">
                    <a:lumMod val="75000"/>
                  </a:schemeClr>
                </a:solidFill>
                <a:latin typeface="Helvetica Neue" panose="02000503000000020004" pitchFamily="2" charset="0"/>
                <a:ea typeface="Calibri" panose="020F0502020204030204" pitchFamily="34" charset="0"/>
                <a:cs typeface="Times New Roman" panose="02020603050405020304" pitchFamily="18" charset="0"/>
              </a:rPr>
              <a:t>.</a:t>
            </a:r>
            <a:endParaRPr lang="en-US" sz="1200" kern="100" dirty="0">
              <a:solidFill>
                <a:schemeClr val="accent4">
                  <a:lumMod val="75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A graph with numbers and a number of different colored bars&#10;&#10;Description automatically generated with medium confidence">
            <a:extLst>
              <a:ext uri="{FF2B5EF4-FFF2-40B4-BE49-F238E27FC236}">
                <a16:creationId xmlns:a16="http://schemas.microsoft.com/office/drawing/2014/main" id="{F9A2B0EA-20B3-BCCE-C4AF-2266627BF8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877" y="1720904"/>
            <a:ext cx="6216036" cy="3995928"/>
          </a:xfrm>
          <a:prstGeom prst="rect">
            <a:avLst/>
          </a:prstGeom>
        </p:spPr>
      </p:pic>
      <p:sp>
        <p:nvSpPr>
          <p:cNvPr id="7" name="TextBox 6">
            <a:extLst>
              <a:ext uri="{FF2B5EF4-FFF2-40B4-BE49-F238E27FC236}">
                <a16:creationId xmlns:a16="http://schemas.microsoft.com/office/drawing/2014/main" id="{FAD68D05-9981-BBAB-7B60-5C8FE5C156CA}"/>
              </a:ext>
            </a:extLst>
          </p:cNvPr>
          <p:cNvSpPr txBox="1"/>
          <p:nvPr/>
        </p:nvSpPr>
        <p:spPr>
          <a:xfrm>
            <a:off x="6868836" y="5639660"/>
            <a:ext cx="5117600" cy="1241622"/>
          </a:xfrm>
          <a:prstGeom prst="rect">
            <a:avLst/>
          </a:prstGeom>
          <a:noFill/>
        </p:spPr>
        <p:txBody>
          <a:bodyPr wrap="square">
            <a:spAutoFit/>
          </a:bodyPr>
          <a:lstStyle/>
          <a:p>
            <a:r>
              <a:rPr lang="en-US" sz="1867" b="1" kern="100" dirty="0">
                <a:solidFill>
                  <a:srgbClr val="FFC125"/>
                </a:solidFill>
                <a:latin typeface="Helvetica Neue" panose="02000503000000020004" pitchFamily="2" charset="0"/>
                <a:ea typeface="Calibri" panose="020F0502020204030204" pitchFamily="34" charset="0"/>
                <a:cs typeface="Times New Roman" panose="02020603050405020304" pitchFamily="18" charset="0"/>
              </a:rPr>
              <a:t>Half</a:t>
            </a:r>
            <a:r>
              <a:rPr lang="en-US" sz="1867" kern="100" dirty="0">
                <a:solidFill>
                  <a:srgbClr val="FFC125"/>
                </a:solidFill>
                <a:latin typeface="Helvetica Neue" panose="02000503000000020004" pitchFamily="2" charset="0"/>
                <a:ea typeface="Calibri" panose="020F0502020204030204" pitchFamily="34" charset="0"/>
                <a:cs typeface="Times New Roman" panose="02020603050405020304" pitchFamily="18" charset="0"/>
              </a:rPr>
              <a:t> of survey participants felt </a:t>
            </a:r>
            <a:r>
              <a:rPr lang="en-US" sz="1867" b="1" kern="100" dirty="0">
                <a:solidFill>
                  <a:srgbClr val="FFC125"/>
                </a:solidFill>
                <a:latin typeface="Helvetica Neue" panose="02000503000000020004" pitchFamily="2" charset="0"/>
                <a:ea typeface="Calibri" panose="020F0502020204030204" pitchFamily="34" charset="0"/>
                <a:cs typeface="Times New Roman" panose="02020603050405020304" pitchFamily="18" charset="0"/>
              </a:rPr>
              <a:t>fatigued</a:t>
            </a:r>
            <a:r>
              <a:rPr lang="en-US" sz="1867" kern="100" dirty="0">
                <a:solidFill>
                  <a:srgbClr val="FFC125"/>
                </a:solidFill>
                <a:latin typeface="Helvetica Neue" panose="02000503000000020004" pitchFamily="2" charset="0"/>
                <a:ea typeface="Calibri" panose="020F0502020204030204" pitchFamily="34" charset="0"/>
                <a:cs typeface="Times New Roman" panose="02020603050405020304" pitchFamily="18" charset="0"/>
              </a:rPr>
              <a:t> during wildfire smoke events, and nearly </a:t>
            </a:r>
            <a:r>
              <a:rPr lang="en-US" sz="1867" b="1" kern="100" dirty="0">
                <a:solidFill>
                  <a:srgbClr val="FFC125"/>
                </a:solidFill>
                <a:latin typeface="Helvetica Neue" panose="02000503000000020004" pitchFamily="2" charset="0"/>
                <a:ea typeface="Calibri" panose="020F0502020204030204" pitchFamily="34" charset="0"/>
                <a:cs typeface="Times New Roman" panose="02020603050405020304" pitchFamily="18" charset="0"/>
              </a:rPr>
              <a:t>half</a:t>
            </a:r>
            <a:r>
              <a:rPr lang="en-US" sz="1867" kern="100" dirty="0">
                <a:solidFill>
                  <a:srgbClr val="FFC125"/>
                </a:solidFill>
                <a:latin typeface="Helvetica Neue" panose="02000503000000020004" pitchFamily="2" charset="0"/>
                <a:ea typeface="Calibri" panose="020F0502020204030204" pitchFamily="34" charset="0"/>
                <a:cs typeface="Times New Roman" panose="02020603050405020304" pitchFamily="18" charset="0"/>
              </a:rPr>
              <a:t> experienced </a:t>
            </a:r>
            <a:r>
              <a:rPr lang="en-US" sz="1867" b="1" kern="100" dirty="0">
                <a:solidFill>
                  <a:srgbClr val="FFC125"/>
                </a:solidFill>
                <a:latin typeface="Helvetica Neue" panose="02000503000000020004" pitchFamily="2" charset="0"/>
                <a:ea typeface="Calibri" panose="020F0502020204030204" pitchFamily="34" charset="0"/>
                <a:cs typeface="Times New Roman" panose="02020603050405020304" pitchFamily="18" charset="0"/>
              </a:rPr>
              <a:t>breathing problems</a:t>
            </a:r>
            <a:r>
              <a:rPr lang="en-US" sz="1867" kern="100" dirty="0">
                <a:solidFill>
                  <a:srgbClr val="FFC125"/>
                </a:solidFill>
                <a:latin typeface="Helvetica Neue" panose="02000503000000020004" pitchFamily="2" charset="0"/>
                <a:ea typeface="Calibri" panose="020F0502020204030204" pitchFamily="34" charset="0"/>
                <a:cs typeface="Times New Roman" panose="02020603050405020304" pitchFamily="18" charset="0"/>
              </a:rPr>
              <a:t> or </a:t>
            </a:r>
            <a:r>
              <a:rPr lang="en-US" sz="1867" b="1" kern="100" dirty="0">
                <a:solidFill>
                  <a:srgbClr val="FFC125"/>
                </a:solidFill>
                <a:latin typeface="Helvetica Neue" panose="02000503000000020004" pitchFamily="2" charset="0"/>
                <a:ea typeface="Calibri" panose="020F0502020204030204" pitchFamily="34" charset="0"/>
                <a:cs typeface="Times New Roman" panose="02020603050405020304" pitchFamily="18" charset="0"/>
              </a:rPr>
              <a:t>headaches</a:t>
            </a:r>
            <a:r>
              <a:rPr lang="en-US" sz="1867" kern="100" dirty="0">
                <a:solidFill>
                  <a:srgbClr val="FFC125"/>
                </a:solidFill>
                <a:latin typeface="Helvetica Neue" panose="02000503000000020004" pitchFamily="2" charset="0"/>
                <a:ea typeface="Calibri" panose="020F0502020204030204" pitchFamily="34" charset="0"/>
                <a:cs typeface="Times New Roman" panose="02020603050405020304" pitchFamily="18" charset="0"/>
              </a:rPr>
              <a:t>.</a:t>
            </a:r>
            <a:endParaRPr lang="en-US" sz="1200"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descr="A graph with numbers and text&#10;&#10;Description automatically generated with medium confidence">
            <a:extLst>
              <a:ext uri="{FF2B5EF4-FFF2-40B4-BE49-F238E27FC236}">
                <a16:creationId xmlns:a16="http://schemas.microsoft.com/office/drawing/2014/main" id="{2D016C51-E757-10A5-53D9-239C88DDC4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2517" y="1802257"/>
            <a:ext cx="6089483" cy="3914575"/>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3"/>
          <p:cNvSpPr/>
          <p:nvPr/>
        </p:nvSpPr>
        <p:spPr>
          <a:xfrm>
            <a:off x="0" y="0"/>
            <a:ext cx="12192000" cy="949600"/>
          </a:xfrm>
          <a:prstGeom prst="rect">
            <a:avLst/>
          </a:prstGeom>
          <a:solidFill>
            <a:srgbClr val="05204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55" name="Google Shape;255;p33"/>
          <p:cNvSpPr txBox="1"/>
          <p:nvPr/>
        </p:nvSpPr>
        <p:spPr>
          <a:xfrm>
            <a:off x="0" y="167001"/>
            <a:ext cx="12192000" cy="656614"/>
          </a:xfrm>
          <a:prstGeom prst="rect">
            <a:avLst/>
          </a:prstGeom>
          <a:noFill/>
          <a:ln>
            <a:noFill/>
          </a:ln>
        </p:spPr>
        <p:txBody>
          <a:bodyPr spcFirstLastPara="1" wrap="square" lIns="121900" tIns="121900" rIns="121900" bIns="121900" anchor="t" anchorCtr="0">
            <a:spAutoFit/>
          </a:bodyPr>
          <a:lstStyle/>
          <a:p>
            <a:pPr algn="ctr"/>
            <a:r>
              <a:rPr lang="en" sz="2667" b="1">
                <a:solidFill>
                  <a:schemeClr val="lt1"/>
                </a:solidFill>
              </a:rPr>
              <a:t>PREPARATION: BUILDING &amp; EQUIPMENT</a:t>
            </a:r>
            <a:endParaRPr sz="3200" b="1">
              <a:solidFill>
                <a:schemeClr val="lt1"/>
              </a:solidFill>
            </a:endParaRPr>
          </a:p>
        </p:txBody>
      </p:sp>
      <p:sp>
        <p:nvSpPr>
          <p:cNvPr id="256" name="Google Shape;256;p33"/>
          <p:cNvSpPr txBox="1"/>
          <p:nvPr/>
        </p:nvSpPr>
        <p:spPr>
          <a:xfrm>
            <a:off x="797300" y="944255"/>
            <a:ext cx="5386412" cy="861734"/>
          </a:xfrm>
          <a:prstGeom prst="rect">
            <a:avLst/>
          </a:prstGeom>
          <a:noFill/>
          <a:ln>
            <a:noFill/>
          </a:ln>
        </p:spPr>
        <p:txBody>
          <a:bodyPr spcFirstLastPara="1" wrap="square" lIns="121900" tIns="121900" rIns="121900" bIns="121900" anchor="t" anchorCtr="0">
            <a:spAutoFit/>
          </a:bodyPr>
          <a:lstStyle/>
          <a:p>
            <a:pPr algn="ctr"/>
            <a:r>
              <a:rPr lang="en" sz="2000" b="1" dirty="0"/>
              <a:t>Building &amp; Equipment Preparation </a:t>
            </a:r>
            <a:endParaRPr sz="2000" b="1" dirty="0"/>
          </a:p>
          <a:p>
            <a:pPr algn="ctr"/>
            <a:r>
              <a:rPr lang="en" sz="2000" b="1" dirty="0"/>
              <a:t>for Extreme Heat Events </a:t>
            </a:r>
            <a:r>
              <a:rPr lang="en" sz="2000" dirty="0"/>
              <a:t>(n=254)</a:t>
            </a:r>
            <a:endParaRPr sz="2000" dirty="0"/>
          </a:p>
        </p:txBody>
      </p:sp>
      <p:sp>
        <p:nvSpPr>
          <p:cNvPr id="257" name="Google Shape;257;p33"/>
          <p:cNvSpPr txBox="1"/>
          <p:nvPr/>
        </p:nvSpPr>
        <p:spPr>
          <a:xfrm>
            <a:off x="6933955" y="928722"/>
            <a:ext cx="4680800" cy="861734"/>
          </a:xfrm>
          <a:prstGeom prst="rect">
            <a:avLst/>
          </a:prstGeom>
          <a:noFill/>
          <a:ln>
            <a:noFill/>
          </a:ln>
        </p:spPr>
        <p:txBody>
          <a:bodyPr spcFirstLastPara="1" wrap="square" lIns="121900" tIns="121900" rIns="121900" bIns="121900" anchor="t" anchorCtr="0">
            <a:spAutoFit/>
          </a:bodyPr>
          <a:lstStyle/>
          <a:p>
            <a:pPr algn="ctr"/>
            <a:r>
              <a:rPr lang="en" sz="2000" b="1" dirty="0"/>
              <a:t>Building &amp; Equipment Preparation for Wildfire Smoke Events </a:t>
            </a:r>
            <a:r>
              <a:rPr lang="en" sz="2000" dirty="0"/>
              <a:t>(n=249)</a:t>
            </a:r>
            <a:endParaRPr sz="2000" dirty="0"/>
          </a:p>
        </p:txBody>
      </p:sp>
      <p:sp>
        <p:nvSpPr>
          <p:cNvPr id="3" name="TextBox 2">
            <a:extLst>
              <a:ext uri="{FF2B5EF4-FFF2-40B4-BE49-F238E27FC236}">
                <a16:creationId xmlns:a16="http://schemas.microsoft.com/office/drawing/2014/main" id="{B9FB49CA-8693-4AC3-5584-EAE0F050A585}"/>
              </a:ext>
            </a:extLst>
          </p:cNvPr>
          <p:cNvSpPr txBox="1"/>
          <p:nvPr/>
        </p:nvSpPr>
        <p:spPr>
          <a:xfrm>
            <a:off x="525059" y="5545116"/>
            <a:ext cx="5658653" cy="1241622"/>
          </a:xfrm>
          <a:prstGeom prst="rect">
            <a:avLst/>
          </a:prstGeom>
          <a:noFill/>
        </p:spPr>
        <p:txBody>
          <a:bodyPr wrap="square">
            <a:spAutoFit/>
          </a:bodyPr>
          <a:lstStyle/>
          <a:p>
            <a:r>
              <a:rPr lang="en-US" sz="1867" kern="100" dirty="0">
                <a:solidFill>
                  <a:srgbClr val="08008B"/>
                </a:solidFill>
                <a:latin typeface="Helvetica Neue" panose="02000503000000020004" pitchFamily="2" charset="0"/>
                <a:ea typeface="Calibri" panose="020F0502020204030204" pitchFamily="34" charset="0"/>
                <a:cs typeface="Times New Roman" panose="02020603050405020304" pitchFamily="18" charset="0"/>
              </a:rPr>
              <a:t>Nearly </a:t>
            </a:r>
            <a:r>
              <a:rPr lang="en-US" sz="1867" b="1" kern="100" dirty="0">
                <a:solidFill>
                  <a:srgbClr val="08008B"/>
                </a:solidFill>
                <a:latin typeface="Helvetica Neue" panose="02000503000000020004" pitchFamily="2" charset="0"/>
                <a:ea typeface="Calibri" panose="020F0502020204030204" pitchFamily="34" charset="0"/>
                <a:cs typeface="Times New Roman" panose="02020603050405020304" pitchFamily="18" charset="0"/>
              </a:rPr>
              <a:t>two-thirds</a:t>
            </a:r>
            <a:r>
              <a:rPr lang="en-US" sz="1867" kern="100" dirty="0">
                <a:solidFill>
                  <a:srgbClr val="08008B"/>
                </a:solidFill>
                <a:latin typeface="Helvetica Neue" panose="02000503000000020004" pitchFamily="2" charset="0"/>
                <a:ea typeface="Calibri" panose="020F0502020204030204" pitchFamily="34" charset="0"/>
                <a:cs typeface="Times New Roman" panose="02020603050405020304" pitchFamily="18" charset="0"/>
              </a:rPr>
              <a:t> of survey participants have either </a:t>
            </a:r>
            <a:r>
              <a:rPr lang="en-US" sz="1867" b="1" kern="100" dirty="0">
                <a:solidFill>
                  <a:srgbClr val="08008B"/>
                </a:solidFill>
                <a:latin typeface="Helvetica Neue" panose="02000503000000020004" pitchFamily="2" charset="0"/>
                <a:ea typeface="Calibri" panose="020F0502020204030204" pitchFamily="34" charset="0"/>
                <a:cs typeface="Times New Roman" panose="02020603050405020304" pitchFamily="18" charset="0"/>
              </a:rPr>
              <a:t>installed window drapes/blinds</a:t>
            </a:r>
            <a:r>
              <a:rPr lang="en-US" sz="1867" kern="100" dirty="0">
                <a:solidFill>
                  <a:srgbClr val="08008B"/>
                </a:solidFill>
                <a:latin typeface="Helvetica Neue" panose="02000503000000020004" pitchFamily="2" charset="0"/>
                <a:ea typeface="Calibri" panose="020F0502020204030204" pitchFamily="34" charset="0"/>
                <a:cs typeface="Times New Roman" panose="02020603050405020304" pitchFamily="18" charset="0"/>
              </a:rPr>
              <a:t> or </a:t>
            </a:r>
            <a:r>
              <a:rPr lang="en-US" sz="1867" b="1" kern="100" dirty="0">
                <a:solidFill>
                  <a:srgbClr val="08008B"/>
                </a:solidFill>
                <a:latin typeface="Helvetica Neue" panose="02000503000000020004" pitchFamily="2" charset="0"/>
                <a:ea typeface="Calibri" panose="020F0502020204030204" pitchFamily="34" charset="0"/>
                <a:cs typeface="Times New Roman" panose="02020603050405020304" pitchFamily="18" charset="0"/>
              </a:rPr>
              <a:t>purchased fans</a:t>
            </a:r>
            <a:r>
              <a:rPr lang="en-US" sz="1867" kern="100" dirty="0">
                <a:solidFill>
                  <a:srgbClr val="08008B"/>
                </a:solidFill>
                <a:latin typeface="Helvetica Neue" panose="02000503000000020004" pitchFamily="2" charset="0"/>
                <a:ea typeface="Calibri" panose="020F0502020204030204" pitchFamily="34" charset="0"/>
                <a:cs typeface="Times New Roman" panose="02020603050405020304" pitchFamily="18" charset="0"/>
              </a:rPr>
              <a:t>, but </a:t>
            </a:r>
            <a:r>
              <a:rPr lang="en-US" sz="1867" b="1" kern="100" dirty="0">
                <a:solidFill>
                  <a:srgbClr val="08008B"/>
                </a:solidFill>
                <a:latin typeface="Helvetica Neue" panose="02000503000000020004" pitchFamily="2" charset="0"/>
                <a:ea typeface="Calibri" panose="020F0502020204030204" pitchFamily="34" charset="0"/>
                <a:cs typeface="Times New Roman" panose="02020603050405020304" pitchFamily="18" charset="0"/>
              </a:rPr>
              <a:t>only a quarter</a:t>
            </a:r>
            <a:r>
              <a:rPr lang="en-US" sz="1867" kern="100" dirty="0">
                <a:solidFill>
                  <a:srgbClr val="08008B"/>
                </a:solidFill>
                <a:latin typeface="Helvetica Neue" panose="02000503000000020004" pitchFamily="2" charset="0"/>
                <a:ea typeface="Calibri" panose="020F0502020204030204" pitchFamily="34" charset="0"/>
                <a:cs typeface="Times New Roman" panose="02020603050405020304" pitchFamily="18" charset="0"/>
              </a:rPr>
              <a:t> have </a:t>
            </a:r>
            <a:r>
              <a:rPr lang="en-US" sz="1867" b="1" kern="100" dirty="0">
                <a:solidFill>
                  <a:srgbClr val="08008B"/>
                </a:solidFill>
                <a:latin typeface="Helvetica Neue" panose="02000503000000020004" pitchFamily="2" charset="0"/>
                <a:ea typeface="Calibri" panose="020F0502020204030204" pitchFamily="34" charset="0"/>
                <a:cs typeface="Times New Roman" panose="02020603050405020304" pitchFamily="18" charset="0"/>
              </a:rPr>
              <a:t>air conditioning</a:t>
            </a:r>
            <a:r>
              <a:rPr lang="en-US" sz="1867" kern="100" dirty="0">
                <a:solidFill>
                  <a:srgbClr val="08008B"/>
                </a:solidFill>
                <a:latin typeface="Helvetica Neue" panose="02000503000000020004" pitchFamily="2" charset="0"/>
                <a:ea typeface="Calibri" panose="020F0502020204030204" pitchFamily="34" charset="0"/>
                <a:cs typeface="Times New Roman" panose="02020603050405020304" pitchFamily="18" charset="0"/>
              </a:rPr>
              <a:t> in their place of residence.</a:t>
            </a:r>
            <a:endParaRPr lang="en-US" sz="1200"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graph of blue and orange squares&#10;&#10;Description automatically generated">
            <a:extLst>
              <a:ext uri="{FF2B5EF4-FFF2-40B4-BE49-F238E27FC236}">
                <a16:creationId xmlns:a16="http://schemas.microsoft.com/office/drawing/2014/main" id="{E4882635-E6DA-54D9-61A8-B0E66E646E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8" y="1656172"/>
            <a:ext cx="6136655" cy="3944899"/>
          </a:xfrm>
          <a:prstGeom prst="rect">
            <a:avLst/>
          </a:prstGeom>
        </p:spPr>
      </p:pic>
      <p:pic>
        <p:nvPicPr>
          <p:cNvPr id="5" name="Picture 4" descr="A graph with numbers and text&#10;&#10;Description automatically generated with medium confidence">
            <a:extLst>
              <a:ext uri="{FF2B5EF4-FFF2-40B4-BE49-F238E27FC236}">
                <a16:creationId xmlns:a16="http://schemas.microsoft.com/office/drawing/2014/main" id="{F3F1DDCD-7D82-0A18-2DAB-8EA73CF8FC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4217" y="1656526"/>
            <a:ext cx="5964217" cy="3834049"/>
          </a:xfrm>
          <a:prstGeom prst="rect">
            <a:avLst/>
          </a:prstGeom>
        </p:spPr>
      </p:pic>
      <p:sp>
        <p:nvSpPr>
          <p:cNvPr id="7" name="TextBox 6">
            <a:extLst>
              <a:ext uri="{FF2B5EF4-FFF2-40B4-BE49-F238E27FC236}">
                <a16:creationId xmlns:a16="http://schemas.microsoft.com/office/drawing/2014/main" id="{07E9C5BB-3785-749E-082A-924C76EE517C}"/>
              </a:ext>
            </a:extLst>
          </p:cNvPr>
          <p:cNvSpPr txBox="1"/>
          <p:nvPr/>
        </p:nvSpPr>
        <p:spPr>
          <a:xfrm>
            <a:off x="6661714" y="5476397"/>
            <a:ext cx="5658655" cy="1323632"/>
          </a:xfrm>
          <a:prstGeom prst="rect">
            <a:avLst/>
          </a:prstGeom>
          <a:noFill/>
        </p:spPr>
        <p:txBody>
          <a:bodyPr wrap="square">
            <a:spAutoFit/>
          </a:bodyPr>
          <a:lstStyle/>
          <a:p>
            <a:r>
              <a:rPr lang="en-US" sz="1867" dirty="0">
                <a:solidFill>
                  <a:srgbClr val="08008B"/>
                </a:solidFill>
                <a:latin typeface="Helvetica Neue" panose="02000503000000020004" pitchFamily="2" charset="0"/>
                <a:ea typeface="Calibri" panose="020F0502020204030204" pitchFamily="34" charset="0"/>
                <a:cs typeface="Times New Roman" panose="02020603050405020304" pitchFamily="18" charset="0"/>
              </a:rPr>
              <a:t>Those </a:t>
            </a:r>
            <a:r>
              <a:rPr lang="en-US" sz="1867" b="1" dirty="0">
                <a:solidFill>
                  <a:srgbClr val="08008B"/>
                </a:solidFill>
                <a:latin typeface="Helvetica Neue" panose="02000503000000020004" pitchFamily="2" charset="0"/>
                <a:ea typeface="Calibri" panose="020F0502020204030204" pitchFamily="34" charset="0"/>
                <a:cs typeface="Times New Roman" panose="02020603050405020304" pitchFamily="18" charset="0"/>
              </a:rPr>
              <a:t>experiencing homelessness/living in public housing/SROs</a:t>
            </a:r>
            <a:r>
              <a:rPr lang="en-US" sz="1867" dirty="0">
                <a:solidFill>
                  <a:srgbClr val="08008B"/>
                </a:solidFill>
                <a:latin typeface="Helvetica Neue" panose="02000503000000020004" pitchFamily="2" charset="0"/>
                <a:ea typeface="Calibri" panose="020F0502020204030204" pitchFamily="34" charset="0"/>
                <a:cs typeface="Times New Roman" panose="02020603050405020304" pitchFamily="18" charset="0"/>
              </a:rPr>
              <a:t> were among </a:t>
            </a:r>
            <a:r>
              <a:rPr lang="en-US" sz="1867" b="1" dirty="0">
                <a:solidFill>
                  <a:srgbClr val="08008B"/>
                </a:solidFill>
                <a:latin typeface="Helvetica Neue" panose="02000503000000020004" pitchFamily="2" charset="0"/>
                <a:ea typeface="Calibri" panose="020F0502020204030204" pitchFamily="34" charset="0"/>
                <a:cs typeface="Times New Roman" panose="02020603050405020304" pitchFamily="18" charset="0"/>
              </a:rPr>
              <a:t>the least prepared for either extreme weather event</a:t>
            </a:r>
            <a:r>
              <a:rPr lang="en-US" sz="1867" dirty="0">
                <a:solidFill>
                  <a:srgbClr val="08008B"/>
                </a:solidFill>
                <a:latin typeface="Helvetica Neue" panose="02000503000000020004" pitchFamily="2" charset="0"/>
                <a:ea typeface="Calibri" panose="020F0502020204030204" pitchFamily="34" charset="0"/>
                <a:cs typeface="Times New Roman" panose="02020603050405020304" pitchFamily="18" charset="0"/>
              </a:rPr>
              <a:t> in terms of building preparations</a:t>
            </a:r>
            <a:r>
              <a:rPr lang="en-US" sz="2400" dirty="0"/>
              <a:t>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7" name="Google Shape;277;p35"/>
          <p:cNvSpPr/>
          <p:nvPr/>
        </p:nvSpPr>
        <p:spPr>
          <a:xfrm>
            <a:off x="0" y="0"/>
            <a:ext cx="12192000" cy="949600"/>
          </a:xfrm>
          <a:prstGeom prst="rect">
            <a:avLst/>
          </a:prstGeom>
          <a:solidFill>
            <a:srgbClr val="05204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78" name="Google Shape;278;p35"/>
          <p:cNvSpPr txBox="1"/>
          <p:nvPr/>
        </p:nvSpPr>
        <p:spPr>
          <a:xfrm>
            <a:off x="0" y="167001"/>
            <a:ext cx="12192000" cy="656614"/>
          </a:xfrm>
          <a:prstGeom prst="rect">
            <a:avLst/>
          </a:prstGeom>
          <a:noFill/>
          <a:ln>
            <a:noFill/>
          </a:ln>
        </p:spPr>
        <p:txBody>
          <a:bodyPr spcFirstLastPara="1" wrap="square" lIns="121900" tIns="121900" rIns="121900" bIns="121900" anchor="t" anchorCtr="0">
            <a:spAutoFit/>
          </a:bodyPr>
          <a:lstStyle/>
          <a:p>
            <a:pPr algn="ctr"/>
            <a:r>
              <a:rPr lang="en" sz="2667" b="1">
                <a:solidFill>
                  <a:schemeClr val="lt1"/>
                </a:solidFill>
              </a:rPr>
              <a:t>PREPARATION: EMERGENCY SUPPLIES</a:t>
            </a:r>
            <a:endParaRPr sz="3200" b="1">
              <a:solidFill>
                <a:schemeClr val="lt1"/>
              </a:solidFill>
            </a:endParaRPr>
          </a:p>
        </p:txBody>
      </p:sp>
      <p:sp>
        <p:nvSpPr>
          <p:cNvPr id="279" name="Google Shape;279;p35"/>
          <p:cNvSpPr txBox="1"/>
          <p:nvPr/>
        </p:nvSpPr>
        <p:spPr>
          <a:xfrm>
            <a:off x="703333" y="1171567"/>
            <a:ext cx="10879600" cy="615513"/>
          </a:xfrm>
          <a:prstGeom prst="rect">
            <a:avLst/>
          </a:prstGeom>
          <a:noFill/>
          <a:ln>
            <a:noFill/>
          </a:ln>
        </p:spPr>
        <p:txBody>
          <a:bodyPr spcFirstLastPara="1" wrap="square" lIns="121900" tIns="121900" rIns="121900" bIns="121900" anchor="t" anchorCtr="0">
            <a:spAutoFit/>
          </a:bodyPr>
          <a:lstStyle/>
          <a:p>
            <a:endParaRPr sz="2400"/>
          </a:p>
        </p:txBody>
      </p:sp>
      <p:sp>
        <p:nvSpPr>
          <p:cNvPr id="280" name="Google Shape;280;p35"/>
          <p:cNvSpPr txBox="1"/>
          <p:nvPr/>
        </p:nvSpPr>
        <p:spPr>
          <a:xfrm>
            <a:off x="484800" y="1466200"/>
            <a:ext cx="6905200" cy="615513"/>
          </a:xfrm>
          <a:prstGeom prst="rect">
            <a:avLst/>
          </a:prstGeom>
          <a:noFill/>
          <a:ln>
            <a:noFill/>
          </a:ln>
        </p:spPr>
        <p:txBody>
          <a:bodyPr spcFirstLastPara="1" wrap="square" lIns="121900" tIns="121900" rIns="121900" bIns="121900" anchor="t" anchorCtr="0">
            <a:spAutoFit/>
          </a:bodyPr>
          <a:lstStyle/>
          <a:p>
            <a:endParaRPr sz="2400"/>
          </a:p>
        </p:txBody>
      </p:sp>
      <p:sp>
        <p:nvSpPr>
          <p:cNvPr id="3" name="TextBox 2">
            <a:extLst>
              <a:ext uri="{FF2B5EF4-FFF2-40B4-BE49-F238E27FC236}">
                <a16:creationId xmlns:a16="http://schemas.microsoft.com/office/drawing/2014/main" id="{0BA1E7E2-1B64-E258-4D33-91DDD87FC444}"/>
              </a:ext>
            </a:extLst>
          </p:cNvPr>
          <p:cNvSpPr txBox="1"/>
          <p:nvPr/>
        </p:nvSpPr>
        <p:spPr>
          <a:xfrm>
            <a:off x="344579" y="5839435"/>
            <a:ext cx="11597109" cy="954300"/>
          </a:xfrm>
          <a:prstGeom prst="rect">
            <a:avLst/>
          </a:prstGeom>
          <a:noFill/>
        </p:spPr>
        <p:txBody>
          <a:bodyPr wrap="square">
            <a:spAutoFit/>
          </a:bodyPr>
          <a:lstStyle/>
          <a:p>
            <a:r>
              <a:rPr lang="en-US" sz="1867" kern="100" dirty="0">
                <a:solidFill>
                  <a:srgbClr val="08008B"/>
                </a:solidFill>
                <a:latin typeface="Helvetica Neue" panose="02000503000000020004" pitchFamily="2" charset="0"/>
                <a:ea typeface="Calibri" panose="020F0502020204030204" pitchFamily="34" charset="0"/>
                <a:cs typeface="Times New Roman" panose="02020603050405020304" pitchFamily="18" charset="0"/>
              </a:rPr>
              <a:t>Those </a:t>
            </a:r>
            <a:r>
              <a:rPr lang="en-US" sz="1867" b="1" kern="100" dirty="0">
                <a:solidFill>
                  <a:srgbClr val="08008B"/>
                </a:solidFill>
                <a:latin typeface="Helvetica Neue" panose="02000503000000020004" pitchFamily="2" charset="0"/>
                <a:ea typeface="Calibri" panose="020F0502020204030204" pitchFamily="34" charset="0"/>
                <a:cs typeface="Times New Roman" panose="02020603050405020304" pitchFamily="18" charset="0"/>
              </a:rPr>
              <a:t>affiliated with COH</a:t>
            </a:r>
            <a:r>
              <a:rPr lang="en-US" sz="1867" kern="100" dirty="0">
                <a:solidFill>
                  <a:srgbClr val="08008B"/>
                </a:solidFill>
                <a:latin typeface="Helvetica Neue" panose="02000503000000020004" pitchFamily="2" charset="0"/>
                <a:ea typeface="Calibri" panose="020F0502020204030204" pitchFamily="34" charset="0"/>
                <a:cs typeface="Times New Roman" panose="02020603050405020304" pitchFamily="18" charset="0"/>
              </a:rPr>
              <a:t> or reporting that they were </a:t>
            </a:r>
            <a:r>
              <a:rPr lang="en-US" sz="1867" b="1" kern="100" dirty="0">
                <a:solidFill>
                  <a:srgbClr val="08008B"/>
                </a:solidFill>
                <a:latin typeface="Helvetica Neue" panose="02000503000000020004" pitchFamily="2" charset="0"/>
                <a:ea typeface="Calibri" panose="020F0502020204030204" pitchFamily="34" charset="0"/>
                <a:cs typeface="Times New Roman" panose="02020603050405020304" pitchFamily="18" charset="0"/>
              </a:rPr>
              <a:t>experiencing homelessness/living in public housing/SROs</a:t>
            </a:r>
            <a:r>
              <a:rPr lang="en-US" sz="1867" kern="100" dirty="0">
                <a:solidFill>
                  <a:srgbClr val="08008B"/>
                </a:solidFill>
                <a:latin typeface="Helvetica Neue" panose="02000503000000020004" pitchFamily="2" charset="0"/>
                <a:ea typeface="Calibri" panose="020F0502020204030204" pitchFamily="34" charset="0"/>
                <a:cs typeface="Times New Roman" panose="02020603050405020304" pitchFamily="18" charset="0"/>
              </a:rPr>
              <a:t> were among </a:t>
            </a:r>
            <a:r>
              <a:rPr lang="en-US" sz="1867" b="1" kern="100" dirty="0">
                <a:solidFill>
                  <a:srgbClr val="08008B"/>
                </a:solidFill>
                <a:latin typeface="Helvetica Neue" panose="02000503000000020004" pitchFamily="2" charset="0"/>
                <a:ea typeface="Calibri" panose="020F0502020204030204" pitchFamily="34" charset="0"/>
                <a:cs typeface="Times New Roman" panose="02020603050405020304" pitchFamily="18" charset="0"/>
              </a:rPr>
              <a:t>the least prepared for either extreme weather event</a:t>
            </a:r>
            <a:r>
              <a:rPr lang="en-US" sz="1867" kern="100" dirty="0">
                <a:solidFill>
                  <a:srgbClr val="08008B"/>
                </a:solidFill>
                <a:latin typeface="Helvetica Neue" panose="02000503000000020004" pitchFamily="2" charset="0"/>
                <a:ea typeface="Calibri" panose="020F0502020204030204" pitchFamily="34" charset="0"/>
                <a:cs typeface="Times New Roman" panose="02020603050405020304" pitchFamily="18" charset="0"/>
              </a:rPr>
              <a:t> in terms of supply preparations, from </a:t>
            </a:r>
            <a:r>
              <a:rPr lang="en-US" sz="1867" b="1" kern="100" dirty="0">
                <a:solidFill>
                  <a:srgbClr val="08008B"/>
                </a:solidFill>
                <a:latin typeface="Helvetica Neue" panose="02000503000000020004" pitchFamily="2" charset="0"/>
                <a:ea typeface="Calibri" panose="020F0502020204030204" pitchFamily="34" charset="0"/>
                <a:cs typeface="Times New Roman" panose="02020603050405020304" pitchFamily="18" charset="0"/>
              </a:rPr>
              <a:t>food and water</a:t>
            </a:r>
            <a:r>
              <a:rPr lang="en-US" sz="1867" kern="100" dirty="0">
                <a:solidFill>
                  <a:srgbClr val="08008B"/>
                </a:solidFill>
                <a:latin typeface="Helvetica Neue" panose="02000503000000020004" pitchFamily="2" charset="0"/>
                <a:ea typeface="Calibri" panose="020F0502020204030204" pitchFamily="34" charset="0"/>
                <a:cs typeface="Times New Roman" panose="02020603050405020304" pitchFamily="18" charset="0"/>
              </a:rPr>
              <a:t> to </a:t>
            </a:r>
            <a:r>
              <a:rPr lang="en-US" sz="1867" b="1" kern="100" dirty="0">
                <a:solidFill>
                  <a:srgbClr val="08008B"/>
                </a:solidFill>
                <a:latin typeface="Helvetica Neue" panose="02000503000000020004" pitchFamily="2" charset="0"/>
                <a:ea typeface="Calibri" panose="020F0502020204030204" pitchFamily="34" charset="0"/>
                <a:cs typeface="Times New Roman" panose="02020603050405020304" pitchFamily="18" charset="0"/>
              </a:rPr>
              <a:t>masks and thermometers</a:t>
            </a:r>
            <a:r>
              <a:rPr lang="en-US" sz="1867" kern="100" dirty="0">
                <a:solidFill>
                  <a:srgbClr val="08008B"/>
                </a:solidFill>
                <a:latin typeface="Helvetica Neue" panose="02000503000000020004" pitchFamily="2" charset="0"/>
                <a:ea typeface="Calibri" panose="020F0502020204030204" pitchFamily="34" charset="0"/>
                <a:cs typeface="Times New Roman" panose="02020603050405020304" pitchFamily="18" charset="0"/>
              </a:rPr>
              <a:t>.</a:t>
            </a:r>
            <a:endParaRPr lang="en-US" sz="1200"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graph with numbers and text&#10;&#10;Description automatically generated">
            <a:extLst>
              <a:ext uri="{FF2B5EF4-FFF2-40B4-BE49-F238E27FC236}">
                <a16:creationId xmlns:a16="http://schemas.microsoft.com/office/drawing/2014/main" id="{E6E3F5AF-32A6-A92D-917A-AAB1F88F17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27" y="1034784"/>
            <a:ext cx="5546871" cy="4853512"/>
          </a:xfrm>
          <a:prstGeom prst="rect">
            <a:avLst/>
          </a:prstGeom>
        </p:spPr>
      </p:pic>
      <p:pic>
        <p:nvPicPr>
          <p:cNvPr id="5" name="Picture 4" descr="A graph with text on it&#10;&#10;Description automatically generated">
            <a:extLst>
              <a:ext uri="{FF2B5EF4-FFF2-40B4-BE49-F238E27FC236}">
                <a16:creationId xmlns:a16="http://schemas.microsoft.com/office/drawing/2014/main" id="{D777A56B-DF7D-C6EA-28AD-E677E5DBE7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7431" y="1034783"/>
            <a:ext cx="5546869" cy="4853511"/>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3" name="Google Shape;313;p38"/>
          <p:cNvSpPr/>
          <p:nvPr/>
        </p:nvSpPr>
        <p:spPr>
          <a:xfrm>
            <a:off x="0" y="0"/>
            <a:ext cx="12192000" cy="820800"/>
          </a:xfrm>
          <a:prstGeom prst="rect">
            <a:avLst/>
          </a:prstGeom>
          <a:solidFill>
            <a:srgbClr val="05204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14" name="Google Shape;314;p38"/>
          <p:cNvSpPr txBox="1"/>
          <p:nvPr/>
        </p:nvSpPr>
        <p:spPr>
          <a:xfrm>
            <a:off x="0" y="69801"/>
            <a:ext cx="12192000" cy="656614"/>
          </a:xfrm>
          <a:prstGeom prst="rect">
            <a:avLst/>
          </a:prstGeom>
          <a:noFill/>
          <a:ln>
            <a:noFill/>
          </a:ln>
        </p:spPr>
        <p:txBody>
          <a:bodyPr spcFirstLastPara="1" wrap="square" lIns="121900" tIns="121900" rIns="121900" bIns="121900" anchor="t" anchorCtr="0">
            <a:spAutoFit/>
          </a:bodyPr>
          <a:lstStyle/>
          <a:p>
            <a:pPr algn="ctr"/>
            <a:r>
              <a:rPr lang="en" sz="2667" b="1">
                <a:solidFill>
                  <a:schemeClr val="lt1"/>
                </a:solidFill>
              </a:rPr>
              <a:t>PROTECTIVE ACTIVITIES: EXTREME HEAT</a:t>
            </a:r>
            <a:endParaRPr sz="3200" b="1">
              <a:solidFill>
                <a:schemeClr val="lt1"/>
              </a:solidFill>
            </a:endParaRPr>
          </a:p>
        </p:txBody>
      </p:sp>
      <p:sp>
        <p:nvSpPr>
          <p:cNvPr id="315" name="Google Shape;315;p38"/>
          <p:cNvSpPr txBox="1"/>
          <p:nvPr/>
        </p:nvSpPr>
        <p:spPr>
          <a:xfrm>
            <a:off x="703333" y="1171567"/>
            <a:ext cx="10879600" cy="615513"/>
          </a:xfrm>
          <a:prstGeom prst="rect">
            <a:avLst/>
          </a:prstGeom>
          <a:noFill/>
          <a:ln>
            <a:noFill/>
          </a:ln>
        </p:spPr>
        <p:txBody>
          <a:bodyPr spcFirstLastPara="1" wrap="square" lIns="121900" tIns="121900" rIns="121900" bIns="121900" anchor="t" anchorCtr="0">
            <a:spAutoFit/>
          </a:bodyPr>
          <a:lstStyle/>
          <a:p>
            <a:endParaRPr sz="2400"/>
          </a:p>
        </p:txBody>
      </p:sp>
      <p:sp>
        <p:nvSpPr>
          <p:cNvPr id="316" name="Google Shape;316;p38"/>
          <p:cNvSpPr txBox="1"/>
          <p:nvPr/>
        </p:nvSpPr>
        <p:spPr>
          <a:xfrm>
            <a:off x="0" y="6282016"/>
            <a:ext cx="6905200" cy="615513"/>
          </a:xfrm>
          <a:prstGeom prst="rect">
            <a:avLst/>
          </a:prstGeom>
          <a:noFill/>
          <a:ln>
            <a:noFill/>
          </a:ln>
        </p:spPr>
        <p:txBody>
          <a:bodyPr spcFirstLastPara="1" wrap="square" lIns="121900" tIns="121900" rIns="121900" bIns="121900" anchor="t" anchorCtr="0">
            <a:spAutoFit/>
          </a:bodyPr>
          <a:lstStyle/>
          <a:p>
            <a:endParaRPr sz="2400"/>
          </a:p>
        </p:txBody>
      </p:sp>
      <p:sp>
        <p:nvSpPr>
          <p:cNvPr id="317" name="Google Shape;317;p38"/>
          <p:cNvSpPr txBox="1"/>
          <p:nvPr/>
        </p:nvSpPr>
        <p:spPr>
          <a:xfrm>
            <a:off x="51207" y="1431250"/>
            <a:ext cx="4442960" cy="1600398"/>
          </a:xfrm>
          <a:prstGeom prst="rect">
            <a:avLst/>
          </a:prstGeom>
          <a:noFill/>
          <a:ln>
            <a:noFill/>
          </a:ln>
        </p:spPr>
        <p:txBody>
          <a:bodyPr spcFirstLastPara="1" wrap="square" lIns="121900" tIns="121900" rIns="121900" bIns="121900" anchor="t" anchorCtr="0">
            <a:spAutoFit/>
          </a:bodyPr>
          <a:lstStyle/>
          <a:p>
            <a:pPr algn="ctr"/>
            <a:r>
              <a:rPr lang="en" sz="2400" b="1" dirty="0"/>
              <a:t>Frequency of Activities to Reduce Exposure to Extreme Heat</a:t>
            </a:r>
            <a:endParaRPr sz="2400" b="1" dirty="0"/>
          </a:p>
          <a:p>
            <a:pPr algn="ctr"/>
            <a:r>
              <a:rPr lang="en" sz="1600" dirty="0"/>
              <a:t>(n=261)</a:t>
            </a:r>
            <a:endParaRPr sz="1600" dirty="0"/>
          </a:p>
        </p:txBody>
      </p:sp>
      <p:pic>
        <p:nvPicPr>
          <p:cNvPr id="2" name="Picture 1" descr="A graph of a number of people&#10;&#10;Description automatically generated with medium confidence">
            <a:extLst>
              <a:ext uri="{FF2B5EF4-FFF2-40B4-BE49-F238E27FC236}">
                <a16:creationId xmlns:a16="http://schemas.microsoft.com/office/drawing/2014/main" id="{ECED3984-C46C-6BF1-F3D1-62A529C5BF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796401"/>
            <a:ext cx="7924800" cy="5709073"/>
          </a:xfrm>
          <a:prstGeom prst="rect">
            <a:avLst/>
          </a:prstGeom>
          <a:noFill/>
          <a:ln>
            <a:noFill/>
          </a:ln>
        </p:spPr>
      </p:pic>
      <p:pic>
        <p:nvPicPr>
          <p:cNvPr id="318" name="Google Shape;318;p38"/>
          <p:cNvPicPr preferRelativeResize="0"/>
          <p:nvPr/>
        </p:nvPicPr>
        <p:blipFill rotWithShape="1">
          <a:blip r:embed="rId4">
            <a:alphaModFix/>
          </a:blip>
          <a:srcRect l="20409" t="94102" r="10591"/>
          <a:stretch/>
        </p:blipFill>
        <p:spPr>
          <a:xfrm>
            <a:off x="6637508" y="6433693"/>
            <a:ext cx="5119201" cy="382849"/>
          </a:xfrm>
          <a:prstGeom prst="rect">
            <a:avLst/>
          </a:prstGeom>
          <a:noFill/>
          <a:ln>
            <a:noFill/>
          </a:ln>
        </p:spPr>
      </p:pic>
      <p:sp>
        <p:nvSpPr>
          <p:cNvPr id="4" name="TextBox 3">
            <a:extLst>
              <a:ext uri="{FF2B5EF4-FFF2-40B4-BE49-F238E27FC236}">
                <a16:creationId xmlns:a16="http://schemas.microsoft.com/office/drawing/2014/main" id="{61B07DCE-50EF-9A22-B540-F97DC55FA108}"/>
              </a:ext>
            </a:extLst>
          </p:cNvPr>
          <p:cNvSpPr txBox="1"/>
          <p:nvPr/>
        </p:nvSpPr>
        <p:spPr>
          <a:xfrm>
            <a:off x="368145" y="3251341"/>
            <a:ext cx="4234243" cy="3252878"/>
          </a:xfrm>
          <a:prstGeom prst="rect">
            <a:avLst/>
          </a:prstGeom>
          <a:noFill/>
        </p:spPr>
        <p:txBody>
          <a:bodyPr wrap="square">
            <a:spAutoFit/>
          </a:bodyPr>
          <a:lstStyle/>
          <a:p>
            <a:r>
              <a:rPr lang="en-US" sz="1867" kern="100" dirty="0">
                <a:solidFill>
                  <a:schemeClr val="accent4">
                    <a:lumMod val="75000"/>
                  </a:schemeClr>
                </a:solidFill>
                <a:latin typeface="Helvetica Neue" panose="02000503000000020004" pitchFamily="2" charset="0"/>
                <a:ea typeface="Calibri" panose="020F0502020204030204" pitchFamily="34" charset="0"/>
                <a:cs typeface="Times New Roman" panose="02020603050405020304" pitchFamily="18" charset="0"/>
              </a:rPr>
              <a:t>When asked about other protective activities not listed above, survey participants reported taking cold showers and going to cooler locations like malls and taking transit to the beach. Participants cited weather alerts via news and a duty of personal protection as influential catalysts in engaging in these protective behaviors. Reported usage of air conditioning was rare.</a:t>
            </a:r>
            <a:endParaRPr lang="en-US" sz="1867" kern="100" dirty="0">
              <a:solidFill>
                <a:schemeClr val="accent4">
                  <a:lumMod val="7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6" name="Google Shape;336;p40"/>
          <p:cNvSpPr/>
          <p:nvPr/>
        </p:nvSpPr>
        <p:spPr>
          <a:xfrm>
            <a:off x="0" y="0"/>
            <a:ext cx="12192000" cy="788400"/>
          </a:xfrm>
          <a:prstGeom prst="rect">
            <a:avLst/>
          </a:prstGeom>
          <a:solidFill>
            <a:srgbClr val="05204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37" name="Google Shape;337;p40"/>
          <p:cNvSpPr txBox="1"/>
          <p:nvPr/>
        </p:nvSpPr>
        <p:spPr>
          <a:xfrm>
            <a:off x="0" y="80601"/>
            <a:ext cx="12192000" cy="656614"/>
          </a:xfrm>
          <a:prstGeom prst="rect">
            <a:avLst/>
          </a:prstGeom>
          <a:noFill/>
          <a:ln>
            <a:noFill/>
          </a:ln>
        </p:spPr>
        <p:txBody>
          <a:bodyPr spcFirstLastPara="1" wrap="square" lIns="121900" tIns="121900" rIns="121900" bIns="121900" anchor="t" anchorCtr="0">
            <a:spAutoFit/>
          </a:bodyPr>
          <a:lstStyle/>
          <a:p>
            <a:pPr algn="ctr"/>
            <a:r>
              <a:rPr lang="en" sz="2667" b="1">
                <a:solidFill>
                  <a:schemeClr val="lt1"/>
                </a:solidFill>
              </a:rPr>
              <a:t>PROTECTIVE ACTIVITIES: WILDFIRE SMOKE</a:t>
            </a:r>
            <a:endParaRPr sz="3200" b="1">
              <a:solidFill>
                <a:schemeClr val="lt1"/>
              </a:solidFill>
            </a:endParaRPr>
          </a:p>
        </p:txBody>
      </p:sp>
      <p:sp>
        <p:nvSpPr>
          <p:cNvPr id="338" name="Google Shape;338;p40"/>
          <p:cNvSpPr txBox="1"/>
          <p:nvPr/>
        </p:nvSpPr>
        <p:spPr>
          <a:xfrm>
            <a:off x="484800" y="1466200"/>
            <a:ext cx="6905200" cy="615513"/>
          </a:xfrm>
          <a:prstGeom prst="rect">
            <a:avLst/>
          </a:prstGeom>
          <a:noFill/>
          <a:ln>
            <a:noFill/>
          </a:ln>
        </p:spPr>
        <p:txBody>
          <a:bodyPr spcFirstLastPara="1" wrap="square" lIns="121900" tIns="121900" rIns="121900" bIns="121900" anchor="t" anchorCtr="0">
            <a:spAutoFit/>
          </a:bodyPr>
          <a:lstStyle/>
          <a:p>
            <a:endParaRPr sz="2400"/>
          </a:p>
        </p:txBody>
      </p:sp>
      <p:sp>
        <p:nvSpPr>
          <p:cNvPr id="339" name="Google Shape;339;p40"/>
          <p:cNvSpPr txBox="1"/>
          <p:nvPr/>
        </p:nvSpPr>
        <p:spPr>
          <a:xfrm>
            <a:off x="605934" y="822288"/>
            <a:ext cx="3987332" cy="1600398"/>
          </a:xfrm>
          <a:prstGeom prst="rect">
            <a:avLst/>
          </a:prstGeom>
          <a:noFill/>
          <a:ln>
            <a:noFill/>
          </a:ln>
        </p:spPr>
        <p:txBody>
          <a:bodyPr spcFirstLastPara="1" wrap="square" lIns="121900" tIns="121900" rIns="121900" bIns="121900" anchor="t" anchorCtr="0">
            <a:spAutoFit/>
          </a:bodyPr>
          <a:lstStyle/>
          <a:p>
            <a:pPr algn="ctr">
              <a:buClr>
                <a:schemeClr val="dk1"/>
              </a:buClr>
              <a:buSzPts val="1100"/>
            </a:pPr>
            <a:r>
              <a:rPr lang="en" sz="2400" b="1" dirty="0">
                <a:solidFill>
                  <a:schemeClr val="dk1"/>
                </a:solidFill>
              </a:rPr>
              <a:t>Frequency of Activities to Reduce Exposure to Wildfire Smoke</a:t>
            </a:r>
            <a:endParaRPr sz="2400" b="1" dirty="0">
              <a:solidFill>
                <a:schemeClr val="dk1"/>
              </a:solidFill>
            </a:endParaRPr>
          </a:p>
          <a:p>
            <a:pPr algn="ctr">
              <a:buClr>
                <a:schemeClr val="dk1"/>
              </a:buClr>
              <a:buSzPts val="1100"/>
            </a:pPr>
            <a:r>
              <a:rPr lang="en" sz="1600" dirty="0">
                <a:solidFill>
                  <a:schemeClr val="dk1"/>
                </a:solidFill>
              </a:rPr>
              <a:t>(n=261)</a:t>
            </a:r>
            <a:endParaRPr sz="2400" dirty="0"/>
          </a:p>
        </p:txBody>
      </p:sp>
      <p:sp>
        <p:nvSpPr>
          <p:cNvPr id="340" name="Google Shape;340;p40"/>
          <p:cNvSpPr/>
          <p:nvPr/>
        </p:nvSpPr>
        <p:spPr>
          <a:xfrm>
            <a:off x="484800" y="5994473"/>
            <a:ext cx="11402400" cy="788400"/>
          </a:xfrm>
          <a:prstGeom prst="rect">
            <a:avLst/>
          </a:prstGeom>
          <a:solidFill>
            <a:srgbClr val="FEB80A"/>
          </a:solidFill>
          <a:ln w="9525" cap="flat" cmpd="sng">
            <a:solidFill>
              <a:srgbClr val="FEB80A"/>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41" name="Google Shape;341;p40"/>
          <p:cNvSpPr txBox="1"/>
          <p:nvPr/>
        </p:nvSpPr>
        <p:spPr>
          <a:xfrm>
            <a:off x="1519706" y="6022073"/>
            <a:ext cx="9793340" cy="984845"/>
          </a:xfrm>
          <a:prstGeom prst="rect">
            <a:avLst/>
          </a:prstGeom>
          <a:noFill/>
          <a:ln>
            <a:noFill/>
          </a:ln>
        </p:spPr>
        <p:txBody>
          <a:bodyPr spcFirstLastPara="1" wrap="square" lIns="121900" tIns="121900" rIns="121900" bIns="121900" anchor="t" anchorCtr="0">
            <a:spAutoFit/>
          </a:bodyPr>
          <a:lstStyle/>
          <a:p>
            <a:pPr>
              <a:buClr>
                <a:schemeClr val="dk1"/>
              </a:buClr>
              <a:buSzPts val="1100"/>
            </a:pPr>
            <a:r>
              <a:rPr lang="en" sz="2400" b="1" dirty="0">
                <a:solidFill>
                  <a:schemeClr val="lt1"/>
                </a:solidFill>
              </a:rPr>
              <a:t>*Type of mask worn</a:t>
            </a:r>
            <a:r>
              <a:rPr lang="en" sz="2400" dirty="0">
                <a:solidFill>
                  <a:schemeClr val="lt1"/>
                </a:solidFill>
              </a:rPr>
              <a:t> (n=163):          </a:t>
            </a:r>
            <a:r>
              <a:rPr lang="en" sz="2400" b="1" dirty="0">
                <a:solidFill>
                  <a:schemeClr val="lt1"/>
                </a:solidFill>
              </a:rPr>
              <a:t>44%	     43%	    17%	   13%</a:t>
            </a:r>
          </a:p>
          <a:p>
            <a:pPr>
              <a:buClr>
                <a:schemeClr val="dk1"/>
              </a:buClr>
              <a:buSzPts val="1100"/>
            </a:pPr>
            <a:r>
              <a:rPr lang="en" sz="2400" b="1" dirty="0">
                <a:solidFill>
                  <a:schemeClr val="lt1"/>
                </a:solidFill>
              </a:rPr>
              <a:t>                                                          Simple       N95/KN95    K94	  Cloth</a:t>
            </a:r>
            <a:endParaRPr sz="2400" b="1" dirty="0">
              <a:solidFill>
                <a:schemeClr val="lt1"/>
              </a:solidFill>
            </a:endParaRPr>
          </a:p>
        </p:txBody>
      </p:sp>
      <p:sp>
        <p:nvSpPr>
          <p:cNvPr id="342" name="Google Shape;342;p40"/>
          <p:cNvSpPr txBox="1"/>
          <p:nvPr/>
        </p:nvSpPr>
        <p:spPr>
          <a:xfrm>
            <a:off x="605934" y="2354993"/>
            <a:ext cx="4483517" cy="2051547"/>
          </a:xfrm>
          <a:prstGeom prst="rect">
            <a:avLst/>
          </a:prstGeom>
          <a:noFill/>
          <a:ln>
            <a:noFill/>
          </a:ln>
        </p:spPr>
        <p:txBody>
          <a:bodyPr spcFirstLastPara="1" wrap="square" lIns="121900" tIns="121900" rIns="121900" bIns="121900" anchor="t" anchorCtr="0">
            <a:spAutoFit/>
          </a:bodyPr>
          <a:lstStyle/>
          <a:p>
            <a:r>
              <a:rPr lang="en" sz="2933" dirty="0">
                <a:solidFill>
                  <a:srgbClr val="FEB80A"/>
                </a:solidFill>
              </a:rPr>
              <a:t>Of those who already have an air filtration device, </a:t>
            </a:r>
            <a:r>
              <a:rPr lang="en" sz="2933" b="1" dirty="0">
                <a:solidFill>
                  <a:srgbClr val="FEB80A"/>
                </a:solidFill>
              </a:rPr>
              <a:t>65% used it “All the time” or “Most of the time”</a:t>
            </a:r>
            <a:endParaRPr sz="2933" b="1" dirty="0">
              <a:solidFill>
                <a:srgbClr val="FEB80A"/>
              </a:solidFill>
            </a:endParaRPr>
          </a:p>
        </p:txBody>
      </p:sp>
      <p:pic>
        <p:nvPicPr>
          <p:cNvPr id="2" name="Picture 1">
            <a:extLst>
              <a:ext uri="{FF2B5EF4-FFF2-40B4-BE49-F238E27FC236}">
                <a16:creationId xmlns:a16="http://schemas.microsoft.com/office/drawing/2014/main" id="{C6150E90-3610-4530-B9BB-7839BF2B05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2550" y="892638"/>
            <a:ext cx="6763633" cy="5072725"/>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7" name="Google Shape;357;p42"/>
          <p:cNvSpPr/>
          <p:nvPr/>
        </p:nvSpPr>
        <p:spPr>
          <a:xfrm>
            <a:off x="0" y="0"/>
            <a:ext cx="12192000" cy="780000"/>
          </a:xfrm>
          <a:prstGeom prst="rect">
            <a:avLst/>
          </a:prstGeom>
          <a:solidFill>
            <a:srgbClr val="05204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58" name="Google Shape;358;p42"/>
          <p:cNvSpPr txBox="1"/>
          <p:nvPr/>
        </p:nvSpPr>
        <p:spPr>
          <a:xfrm>
            <a:off x="0" y="61601"/>
            <a:ext cx="12192000" cy="656614"/>
          </a:xfrm>
          <a:prstGeom prst="rect">
            <a:avLst/>
          </a:prstGeom>
          <a:noFill/>
          <a:ln>
            <a:noFill/>
          </a:ln>
        </p:spPr>
        <p:txBody>
          <a:bodyPr spcFirstLastPara="1" wrap="square" lIns="121900" tIns="121900" rIns="121900" bIns="121900" anchor="t" anchorCtr="0">
            <a:spAutoFit/>
          </a:bodyPr>
          <a:lstStyle/>
          <a:p>
            <a:pPr algn="ctr"/>
            <a:r>
              <a:rPr lang="en" sz="2667" b="1">
                <a:solidFill>
                  <a:schemeClr val="lt1"/>
                </a:solidFill>
              </a:rPr>
              <a:t>CHALLENGES: EXTREME HEAT</a:t>
            </a:r>
            <a:endParaRPr sz="3200" b="1">
              <a:solidFill>
                <a:schemeClr val="lt1"/>
              </a:solidFill>
            </a:endParaRPr>
          </a:p>
        </p:txBody>
      </p:sp>
      <p:sp>
        <p:nvSpPr>
          <p:cNvPr id="359" name="Google Shape;359;p42"/>
          <p:cNvSpPr txBox="1"/>
          <p:nvPr/>
        </p:nvSpPr>
        <p:spPr>
          <a:xfrm>
            <a:off x="703333" y="1171567"/>
            <a:ext cx="10879600" cy="615513"/>
          </a:xfrm>
          <a:prstGeom prst="rect">
            <a:avLst/>
          </a:prstGeom>
          <a:noFill/>
          <a:ln>
            <a:noFill/>
          </a:ln>
        </p:spPr>
        <p:txBody>
          <a:bodyPr spcFirstLastPara="1" wrap="square" lIns="121900" tIns="121900" rIns="121900" bIns="121900" anchor="t" anchorCtr="0">
            <a:spAutoFit/>
          </a:bodyPr>
          <a:lstStyle/>
          <a:p>
            <a:endParaRPr sz="2400"/>
          </a:p>
        </p:txBody>
      </p:sp>
      <p:pic>
        <p:nvPicPr>
          <p:cNvPr id="4" name="Picture 3" descr="A graph of percentages&#10;&#10;Description automatically generated">
            <a:extLst>
              <a:ext uri="{FF2B5EF4-FFF2-40B4-BE49-F238E27FC236}">
                <a16:creationId xmlns:a16="http://schemas.microsoft.com/office/drawing/2014/main" id="{F5F9E8E9-5A3E-BFEC-71CF-655D97AC00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542" b="3555"/>
          <a:stretch/>
        </p:blipFill>
        <p:spPr bwMode="auto">
          <a:xfrm>
            <a:off x="2932403" y="841601"/>
            <a:ext cx="9268269" cy="5954800"/>
          </a:xfrm>
          <a:prstGeom prst="rect">
            <a:avLst/>
          </a:prstGeom>
          <a:noFill/>
          <a:ln>
            <a:noFill/>
          </a:ln>
          <a:extLst>
            <a:ext uri="{53640926-AAD7-44D8-BBD7-CCE9431645EC}">
              <a14:shadowObscured xmlns:a14="http://schemas.microsoft.com/office/drawing/2010/main"/>
            </a:ext>
          </a:extLst>
        </p:spPr>
      </p:pic>
      <p:pic>
        <p:nvPicPr>
          <p:cNvPr id="362" name="Google Shape;362;p42"/>
          <p:cNvPicPr preferRelativeResize="0"/>
          <p:nvPr/>
        </p:nvPicPr>
        <p:blipFill rotWithShape="1">
          <a:blip r:embed="rId4">
            <a:alphaModFix/>
          </a:blip>
          <a:srcRect l="39298" t="92856" r="28232"/>
          <a:stretch/>
        </p:blipFill>
        <p:spPr>
          <a:xfrm>
            <a:off x="6528155" y="6449474"/>
            <a:ext cx="4284635" cy="404135"/>
          </a:xfrm>
          <a:prstGeom prst="rect">
            <a:avLst/>
          </a:prstGeom>
          <a:noFill/>
          <a:ln>
            <a:noFill/>
          </a:ln>
        </p:spPr>
      </p:pic>
      <p:sp>
        <p:nvSpPr>
          <p:cNvPr id="361" name="Google Shape;361;p42"/>
          <p:cNvSpPr txBox="1"/>
          <p:nvPr/>
        </p:nvSpPr>
        <p:spPr>
          <a:xfrm>
            <a:off x="29450" y="1541218"/>
            <a:ext cx="3388241" cy="1231066"/>
          </a:xfrm>
          <a:prstGeom prst="rect">
            <a:avLst/>
          </a:prstGeom>
          <a:noFill/>
          <a:ln>
            <a:noFill/>
          </a:ln>
        </p:spPr>
        <p:txBody>
          <a:bodyPr spcFirstLastPara="1" wrap="square" lIns="121900" tIns="121900" rIns="121900" bIns="121900" anchor="t" anchorCtr="0">
            <a:spAutoFit/>
          </a:bodyPr>
          <a:lstStyle/>
          <a:p>
            <a:pPr algn="ctr"/>
            <a:r>
              <a:rPr lang="en" sz="2400" b="1" dirty="0"/>
              <a:t>Challenges During Extreme Heat Events </a:t>
            </a:r>
            <a:r>
              <a:rPr lang="en" sz="1600" dirty="0"/>
              <a:t>(n=234)</a:t>
            </a:r>
            <a:endParaRPr sz="1600" dirty="0"/>
          </a:p>
        </p:txBody>
      </p:sp>
      <p:sp>
        <p:nvSpPr>
          <p:cNvPr id="3" name="TextBox 2">
            <a:extLst>
              <a:ext uri="{FF2B5EF4-FFF2-40B4-BE49-F238E27FC236}">
                <a16:creationId xmlns:a16="http://schemas.microsoft.com/office/drawing/2014/main" id="{5FC8F2E9-366E-8D83-8992-79EEFD73328F}"/>
              </a:ext>
            </a:extLst>
          </p:cNvPr>
          <p:cNvSpPr txBox="1"/>
          <p:nvPr/>
        </p:nvSpPr>
        <p:spPr>
          <a:xfrm>
            <a:off x="205264" y="2768535"/>
            <a:ext cx="3225208" cy="3046411"/>
          </a:xfrm>
          <a:prstGeom prst="rect">
            <a:avLst/>
          </a:prstGeom>
          <a:noFill/>
        </p:spPr>
        <p:txBody>
          <a:bodyPr wrap="square">
            <a:spAutoFit/>
          </a:bodyPr>
          <a:lstStyle/>
          <a:p>
            <a:r>
              <a:rPr lang="en-US" sz="2133" dirty="0">
                <a:solidFill>
                  <a:srgbClr val="08008B"/>
                </a:solidFill>
                <a:latin typeface="Helvetica Neue" panose="02000503000000020004" pitchFamily="2" charset="0"/>
                <a:ea typeface="Calibri" panose="020F0502020204030204" pitchFamily="34" charset="0"/>
                <a:cs typeface="Times New Roman" panose="02020603050405020304" pitchFamily="18" charset="0"/>
              </a:rPr>
              <a:t>The underlying </a:t>
            </a:r>
            <a:r>
              <a:rPr lang="en-US" sz="2133" b="1" dirty="0">
                <a:solidFill>
                  <a:srgbClr val="08008B"/>
                </a:solidFill>
                <a:latin typeface="Helvetica Neue" panose="02000503000000020004" pitchFamily="2" charset="0"/>
                <a:ea typeface="Calibri" panose="020F0502020204030204" pitchFamily="34" charset="0"/>
                <a:cs typeface="Times New Roman" panose="02020603050405020304" pitchFamily="18" charset="0"/>
              </a:rPr>
              <a:t>commonality to challenges</a:t>
            </a:r>
            <a:r>
              <a:rPr lang="en-US" sz="2133" dirty="0">
                <a:solidFill>
                  <a:srgbClr val="08008B"/>
                </a:solidFill>
                <a:latin typeface="Helvetica Neue" panose="02000503000000020004" pitchFamily="2" charset="0"/>
                <a:ea typeface="Calibri" panose="020F0502020204030204" pitchFamily="34" charset="0"/>
                <a:cs typeface="Times New Roman" panose="02020603050405020304" pitchFamily="18" charset="0"/>
              </a:rPr>
              <a:t> to preparing was </a:t>
            </a:r>
            <a:r>
              <a:rPr lang="en-US" sz="2133" b="1" dirty="0">
                <a:solidFill>
                  <a:srgbClr val="08008B"/>
                </a:solidFill>
                <a:latin typeface="Helvetica Neue" panose="02000503000000020004" pitchFamily="2" charset="0"/>
                <a:ea typeface="Calibri" panose="020F0502020204030204" pitchFamily="34" charset="0"/>
                <a:cs typeface="Times New Roman" panose="02020603050405020304" pitchFamily="18" charset="0"/>
              </a:rPr>
              <a:t>cost-driven</a:t>
            </a:r>
            <a:r>
              <a:rPr lang="en-US" sz="2133" dirty="0">
                <a:solidFill>
                  <a:srgbClr val="08008B"/>
                </a:solidFill>
                <a:latin typeface="Helvetica Neue" panose="02000503000000020004" pitchFamily="2" charset="0"/>
                <a:ea typeface="Calibri" panose="020F0502020204030204" pitchFamily="34" charset="0"/>
                <a:cs typeface="Times New Roman" panose="02020603050405020304" pitchFamily="18" charset="0"/>
              </a:rPr>
              <a:t> – whether it be the price of weatherization or buying appliances to being renters / experiencing housing instability</a:t>
            </a:r>
            <a:r>
              <a:rPr lang="en-US" sz="2133" dirty="0"/>
              <a:t>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7" name="Google Shape;357;p42"/>
          <p:cNvSpPr/>
          <p:nvPr/>
        </p:nvSpPr>
        <p:spPr>
          <a:xfrm>
            <a:off x="0" y="0"/>
            <a:ext cx="12192000" cy="780000"/>
          </a:xfrm>
          <a:prstGeom prst="rect">
            <a:avLst/>
          </a:prstGeom>
          <a:solidFill>
            <a:srgbClr val="05204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359" name="Google Shape;359;p42"/>
          <p:cNvSpPr txBox="1"/>
          <p:nvPr/>
        </p:nvSpPr>
        <p:spPr>
          <a:xfrm>
            <a:off x="703333" y="1171567"/>
            <a:ext cx="10879600" cy="615513"/>
          </a:xfrm>
          <a:prstGeom prst="rect">
            <a:avLst/>
          </a:prstGeom>
          <a:noFill/>
          <a:ln>
            <a:noFill/>
          </a:ln>
        </p:spPr>
        <p:txBody>
          <a:bodyPr spcFirstLastPara="1" wrap="square" lIns="121900" tIns="121900" rIns="121900" bIns="121900" anchor="t" anchorCtr="0">
            <a:spAutoFit/>
          </a:bodyPr>
          <a:lstStyle/>
          <a:p>
            <a:endParaRPr sz="2400"/>
          </a:p>
        </p:txBody>
      </p:sp>
      <p:sp>
        <p:nvSpPr>
          <p:cNvPr id="361" name="Google Shape;361;p42"/>
          <p:cNvSpPr txBox="1"/>
          <p:nvPr/>
        </p:nvSpPr>
        <p:spPr>
          <a:xfrm>
            <a:off x="29450" y="1541218"/>
            <a:ext cx="3388241" cy="1477287"/>
          </a:xfrm>
          <a:prstGeom prst="rect">
            <a:avLst/>
          </a:prstGeom>
          <a:noFill/>
          <a:ln>
            <a:noFill/>
          </a:ln>
        </p:spPr>
        <p:txBody>
          <a:bodyPr spcFirstLastPara="1" wrap="square" lIns="121900" tIns="121900" rIns="121900" bIns="121900" anchor="t" anchorCtr="0">
            <a:spAutoFit/>
          </a:bodyPr>
          <a:lstStyle/>
          <a:p>
            <a:pPr algn="ctr">
              <a:buClr>
                <a:schemeClr val="dk1"/>
              </a:buClr>
              <a:buSzPts val="1100"/>
            </a:pPr>
            <a:r>
              <a:rPr lang="en" sz="2400" b="1" dirty="0"/>
              <a:t>Challenges During </a:t>
            </a:r>
            <a:r>
              <a:rPr lang="en-US" sz="2400" b="1" dirty="0">
                <a:solidFill>
                  <a:schemeClr val="dk1"/>
                </a:solidFill>
              </a:rPr>
              <a:t>Wildfire Smoke Events </a:t>
            </a:r>
            <a:r>
              <a:rPr lang="en-US" sz="1600" dirty="0">
                <a:solidFill>
                  <a:schemeClr val="dk1"/>
                </a:solidFill>
              </a:rPr>
              <a:t>(n=232)</a:t>
            </a:r>
            <a:endParaRPr lang="en-US" sz="2400" dirty="0"/>
          </a:p>
          <a:p>
            <a:pPr algn="ctr"/>
            <a:endParaRPr sz="1600" dirty="0"/>
          </a:p>
        </p:txBody>
      </p:sp>
      <p:sp>
        <p:nvSpPr>
          <p:cNvPr id="3" name="TextBox 2">
            <a:extLst>
              <a:ext uri="{FF2B5EF4-FFF2-40B4-BE49-F238E27FC236}">
                <a16:creationId xmlns:a16="http://schemas.microsoft.com/office/drawing/2014/main" id="{5FC8F2E9-366E-8D83-8992-79EEFD73328F}"/>
              </a:ext>
            </a:extLst>
          </p:cNvPr>
          <p:cNvSpPr txBox="1"/>
          <p:nvPr/>
        </p:nvSpPr>
        <p:spPr>
          <a:xfrm>
            <a:off x="192483" y="2458998"/>
            <a:ext cx="3225208" cy="3374642"/>
          </a:xfrm>
          <a:prstGeom prst="rect">
            <a:avLst/>
          </a:prstGeom>
          <a:noFill/>
        </p:spPr>
        <p:txBody>
          <a:bodyPr wrap="square">
            <a:spAutoFit/>
          </a:bodyPr>
          <a:lstStyle/>
          <a:p>
            <a:r>
              <a:rPr lang="en-US" sz="2133" kern="100" dirty="0">
                <a:solidFill>
                  <a:srgbClr val="08008B"/>
                </a:solidFill>
                <a:latin typeface="Helvetica Neue" panose="02000503000000020004" pitchFamily="2" charset="0"/>
                <a:ea typeface="Calibri" panose="020F0502020204030204" pitchFamily="34" charset="0"/>
                <a:cs typeface="Times New Roman" panose="02020603050405020304" pitchFamily="18" charset="0"/>
              </a:rPr>
              <a:t>Participants felt that the same challenges of preparing for extreme heat events applied to wildfire smoke events – costs of home modification/weatherization/appliances ranked as the most common challenges.  </a:t>
            </a:r>
            <a:endParaRPr lang="en-US" sz="2133" kern="100" dirty="0">
              <a:solidFill>
                <a:srgbClr val="08008B"/>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Google Shape;380;p44">
            <a:extLst>
              <a:ext uri="{FF2B5EF4-FFF2-40B4-BE49-F238E27FC236}">
                <a16:creationId xmlns:a16="http://schemas.microsoft.com/office/drawing/2014/main" id="{3ADC561D-5A95-DB71-30E8-8B148C90487D}"/>
              </a:ext>
            </a:extLst>
          </p:cNvPr>
          <p:cNvSpPr txBox="1"/>
          <p:nvPr/>
        </p:nvSpPr>
        <p:spPr>
          <a:xfrm>
            <a:off x="0" y="83368"/>
            <a:ext cx="12192000" cy="656614"/>
          </a:xfrm>
          <a:prstGeom prst="rect">
            <a:avLst/>
          </a:prstGeom>
          <a:noFill/>
          <a:ln>
            <a:noFill/>
          </a:ln>
        </p:spPr>
        <p:txBody>
          <a:bodyPr spcFirstLastPara="1" wrap="square" lIns="121900" tIns="121900" rIns="121900" bIns="121900" anchor="t" anchorCtr="0">
            <a:spAutoFit/>
          </a:bodyPr>
          <a:lstStyle/>
          <a:p>
            <a:pPr algn="ctr"/>
            <a:r>
              <a:rPr lang="en" sz="2667" b="1">
                <a:solidFill>
                  <a:schemeClr val="lt1"/>
                </a:solidFill>
              </a:rPr>
              <a:t>CHALLENGES: WILDFIRE SMOKE</a:t>
            </a:r>
            <a:endParaRPr sz="3200" b="1">
              <a:solidFill>
                <a:schemeClr val="lt1"/>
              </a:solidFill>
            </a:endParaRPr>
          </a:p>
        </p:txBody>
      </p:sp>
      <p:pic>
        <p:nvPicPr>
          <p:cNvPr id="6" name="Picture 5" descr="A graph of percentages of goods&#10;&#10;Description automatically generated with medium confidence">
            <a:extLst>
              <a:ext uri="{FF2B5EF4-FFF2-40B4-BE49-F238E27FC236}">
                <a16:creationId xmlns:a16="http://schemas.microsoft.com/office/drawing/2014/main" id="{B3A05A0E-375A-5721-EA20-C6420A9458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 t="2625" r="137" b="1898"/>
          <a:stretch/>
        </p:blipFill>
        <p:spPr bwMode="auto">
          <a:xfrm>
            <a:off x="3222945" y="798441"/>
            <a:ext cx="8969056" cy="6059559"/>
          </a:xfrm>
          <a:prstGeom prst="rect">
            <a:avLst/>
          </a:prstGeom>
          <a:noFill/>
          <a:ln>
            <a:noFill/>
          </a:ln>
        </p:spPr>
      </p:pic>
      <p:pic>
        <p:nvPicPr>
          <p:cNvPr id="2" name="Google Shape;384;p44">
            <a:extLst>
              <a:ext uri="{FF2B5EF4-FFF2-40B4-BE49-F238E27FC236}">
                <a16:creationId xmlns:a16="http://schemas.microsoft.com/office/drawing/2014/main" id="{3093A4A5-61E6-A601-D8CF-3FDBBD10747A}"/>
              </a:ext>
            </a:extLst>
          </p:cNvPr>
          <p:cNvPicPr preferRelativeResize="0"/>
          <p:nvPr/>
        </p:nvPicPr>
        <p:blipFill>
          <a:blip r:embed="rId4">
            <a:alphaModFix/>
          </a:blip>
          <a:stretch>
            <a:fillRect/>
          </a:stretch>
        </p:blipFill>
        <p:spPr>
          <a:xfrm>
            <a:off x="6321958" y="6396033"/>
            <a:ext cx="4126932" cy="378600"/>
          </a:xfrm>
          <a:prstGeom prst="rect">
            <a:avLst/>
          </a:prstGeom>
          <a:noFill/>
          <a:ln>
            <a:noFill/>
          </a:ln>
        </p:spPr>
      </p:pic>
    </p:spTree>
    <p:extLst>
      <p:ext uri="{BB962C8B-B14F-4D97-AF65-F5344CB8AC3E}">
        <p14:creationId xmlns:p14="http://schemas.microsoft.com/office/powerpoint/2010/main" val="2942364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09726A6-77DB-FD4D-AA50-483ACB433268}"/>
              </a:ext>
            </a:extLst>
          </p:cNvPr>
          <p:cNvSpPr/>
          <p:nvPr/>
        </p:nvSpPr>
        <p:spPr>
          <a:xfrm>
            <a:off x="82039" y="813461"/>
            <a:ext cx="11964924" cy="1889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A1BA214-9806-D84B-9C6B-0B9DDEDDB70D}"/>
              </a:ext>
            </a:extLst>
          </p:cNvPr>
          <p:cNvSpPr/>
          <p:nvPr/>
        </p:nvSpPr>
        <p:spPr>
          <a:xfrm>
            <a:off x="-807371" y="745236"/>
            <a:ext cx="697635" cy="697635"/>
          </a:xfrm>
          <a:prstGeom prst="ellipse">
            <a:avLst/>
          </a:prstGeom>
          <a:solidFill>
            <a:srgbClr val="D63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069988C-09CF-F548-AD64-ECE2C66F3F04}"/>
              </a:ext>
            </a:extLst>
          </p:cNvPr>
          <p:cNvSpPr/>
          <p:nvPr/>
        </p:nvSpPr>
        <p:spPr>
          <a:xfrm>
            <a:off x="-1445711" y="745235"/>
            <a:ext cx="697635" cy="697635"/>
          </a:xfrm>
          <a:prstGeom prst="ellipse">
            <a:avLst/>
          </a:prstGeom>
          <a:solidFill>
            <a:srgbClr val="619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9064197-663A-7B4C-B528-4178E95E9011}"/>
              </a:ext>
            </a:extLst>
          </p:cNvPr>
          <p:cNvSpPr/>
          <p:nvPr/>
        </p:nvSpPr>
        <p:spPr>
          <a:xfrm>
            <a:off x="-1156189" y="1109072"/>
            <a:ext cx="697635" cy="697635"/>
          </a:xfrm>
          <a:prstGeom prst="ellipse">
            <a:avLst/>
          </a:prstGeom>
          <a:solidFill>
            <a:srgbClr val="9EB8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C6CF702-AF74-C743-9B9F-F65B32DA98BB}"/>
              </a:ext>
            </a:extLst>
          </p:cNvPr>
          <p:cNvSpPr/>
          <p:nvPr/>
        </p:nvSpPr>
        <p:spPr>
          <a:xfrm>
            <a:off x="0" y="-10698"/>
            <a:ext cx="12192000" cy="6858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A3364B2-2065-4744-9963-AA50442579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039" y="-26218"/>
            <a:ext cx="719340" cy="719340"/>
          </a:xfrm>
          <a:prstGeom prst="rect">
            <a:avLst/>
          </a:prstGeom>
        </p:spPr>
      </p:pic>
      <p:sp>
        <p:nvSpPr>
          <p:cNvPr id="15" name="Title 1">
            <a:extLst>
              <a:ext uri="{FF2B5EF4-FFF2-40B4-BE49-F238E27FC236}">
                <a16:creationId xmlns:a16="http://schemas.microsoft.com/office/drawing/2014/main" id="{073DC2B1-2C72-E83E-03E4-9A3B743F5104}"/>
              </a:ext>
            </a:extLst>
          </p:cNvPr>
          <p:cNvSpPr txBox="1">
            <a:spLocks/>
          </p:cNvSpPr>
          <p:nvPr/>
        </p:nvSpPr>
        <p:spPr>
          <a:xfrm>
            <a:off x="607759" y="73846"/>
            <a:ext cx="9078562" cy="5870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Franklin Gothic Book" panose="020B0503020102020204" pitchFamily="34" charset="0"/>
                <a:ea typeface="Bodoni Ornaments" pitchFamily="2" charset="0"/>
                <a:cs typeface="Futura Medium" panose="020B0602020204020303" pitchFamily="34" charset="-79"/>
              </a:rPr>
              <a:t>Heat and Air Quality Resilience Project</a:t>
            </a:r>
          </a:p>
        </p:txBody>
      </p:sp>
      <p:sp>
        <p:nvSpPr>
          <p:cNvPr id="5" name="Slide Number Placeholder 4">
            <a:extLst>
              <a:ext uri="{FF2B5EF4-FFF2-40B4-BE49-F238E27FC236}">
                <a16:creationId xmlns:a16="http://schemas.microsoft.com/office/drawing/2014/main" id="{7240593C-C007-3150-FDB7-A100E334ACD0}"/>
              </a:ext>
            </a:extLst>
          </p:cNvPr>
          <p:cNvSpPr>
            <a:spLocks noGrp="1"/>
          </p:cNvSpPr>
          <p:nvPr>
            <p:ph type="sldNum" sz="quarter" idx="12"/>
          </p:nvPr>
        </p:nvSpPr>
        <p:spPr/>
        <p:txBody>
          <a:bodyPr/>
          <a:lstStyle/>
          <a:p>
            <a:fld id="{330EA680-D336-4FF7-8B7A-9848BB0A1C32}" type="slidenum">
              <a:rPr lang="en-US" smtClean="0"/>
              <a:t>5</a:t>
            </a:fld>
            <a:endParaRPr lang="en-US"/>
          </a:p>
        </p:txBody>
      </p:sp>
      <p:sp>
        <p:nvSpPr>
          <p:cNvPr id="2" name="TextBox 1">
            <a:extLst>
              <a:ext uri="{FF2B5EF4-FFF2-40B4-BE49-F238E27FC236}">
                <a16:creationId xmlns:a16="http://schemas.microsoft.com/office/drawing/2014/main" id="{B43C3C2E-C729-2F42-65A9-F37D89EE4E1D}"/>
              </a:ext>
            </a:extLst>
          </p:cNvPr>
          <p:cNvSpPr txBox="1"/>
          <p:nvPr/>
        </p:nvSpPr>
        <p:spPr>
          <a:xfrm>
            <a:off x="82039" y="832442"/>
            <a:ext cx="7745909" cy="523220"/>
          </a:xfrm>
          <a:prstGeom prst="rect">
            <a:avLst/>
          </a:prstGeom>
          <a:solidFill>
            <a:srgbClr val="97D2FF"/>
          </a:solidFill>
        </p:spPr>
        <p:txBody>
          <a:bodyPr wrap="square" rtlCol="0">
            <a:spAutoFit/>
          </a:bodyPr>
          <a:lstStyle/>
          <a:p>
            <a:r>
              <a:rPr lang="en-US" sz="2800" dirty="0">
                <a:latin typeface="Libre Franklin" pitchFamily="2" charset="0"/>
              </a:rPr>
              <a:t>DEM: Extreme Weather Resilience Program</a:t>
            </a:r>
          </a:p>
        </p:txBody>
      </p:sp>
      <p:pic>
        <p:nvPicPr>
          <p:cNvPr id="3" name="Picture 2">
            <a:extLst>
              <a:ext uri="{FF2B5EF4-FFF2-40B4-BE49-F238E27FC236}">
                <a16:creationId xmlns:a16="http://schemas.microsoft.com/office/drawing/2014/main" id="{084FF6B3-04F1-4AFB-2B3A-CE48445E8DFE}"/>
              </a:ext>
            </a:extLst>
          </p:cNvPr>
          <p:cNvPicPr>
            <a:picLocks noChangeAspect="1"/>
          </p:cNvPicPr>
          <p:nvPr/>
        </p:nvPicPr>
        <p:blipFill>
          <a:blip r:embed="rId4"/>
          <a:stretch>
            <a:fillRect/>
          </a:stretch>
        </p:blipFill>
        <p:spPr>
          <a:xfrm>
            <a:off x="9281217" y="1993979"/>
            <a:ext cx="2622675" cy="3782932"/>
          </a:xfrm>
          <a:prstGeom prst="rect">
            <a:avLst/>
          </a:prstGeom>
        </p:spPr>
      </p:pic>
      <p:sp>
        <p:nvSpPr>
          <p:cNvPr id="4" name="TextBox 3">
            <a:extLst>
              <a:ext uri="{FF2B5EF4-FFF2-40B4-BE49-F238E27FC236}">
                <a16:creationId xmlns:a16="http://schemas.microsoft.com/office/drawing/2014/main" id="{FB6C71D4-DACB-2A91-DC7F-C27ABA675927}"/>
              </a:ext>
            </a:extLst>
          </p:cNvPr>
          <p:cNvSpPr txBox="1"/>
          <p:nvPr/>
        </p:nvSpPr>
        <p:spPr>
          <a:xfrm>
            <a:off x="282920" y="1923861"/>
            <a:ext cx="8575140"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400" dirty="0">
                <a:latin typeface="Arial"/>
                <a:cs typeface="Arial"/>
              </a:rPr>
              <a:t>Over the past several years, w</a:t>
            </a:r>
            <a:r>
              <a:rPr lang="en-US" sz="1400" dirty="0">
                <a:latin typeface="Arial"/>
                <a:cs typeface="Calibri"/>
              </a:rPr>
              <a:t>ildfires and extreme heat events in California have increased significantly which have caused negative impacts to our most vulnerable communities and populations in San Francisco. SFDEM has gained access to regional and state funding to purchase and deploy air filtration systems and air conditioners to community-serving organizations.</a:t>
            </a:r>
          </a:p>
          <a:p>
            <a:pPr marL="285750" indent="-285750">
              <a:buFont typeface="Arial"/>
              <a:buChar char="•"/>
            </a:pPr>
            <a:endParaRPr lang="en-US" sz="1400" dirty="0">
              <a:latin typeface="Arial"/>
              <a:cs typeface="Arial"/>
            </a:endParaRPr>
          </a:p>
          <a:p>
            <a:pPr marL="285750" indent="-285750">
              <a:buFont typeface="Arial"/>
              <a:buChar char="•"/>
            </a:pPr>
            <a:r>
              <a:rPr lang="en-US" sz="1400" dirty="0">
                <a:latin typeface="Arial"/>
                <a:cs typeface="Arial"/>
              </a:rPr>
              <a:t>The goal of the Extreme Weather Resilience Program is to provide community serving organizations with streamlined access this equipment that will help protect the health and well-being of their staff, clients, and community served during extreme weather events particularly extreme heat and bad air quality.</a:t>
            </a:r>
          </a:p>
          <a:p>
            <a:endParaRPr lang="en-US" sz="1400" dirty="0">
              <a:latin typeface="Arial"/>
              <a:cs typeface="Arial"/>
            </a:endParaRPr>
          </a:p>
          <a:p>
            <a:pPr marL="285750" indent="-285750">
              <a:buFont typeface="Arial"/>
              <a:buChar char="•"/>
            </a:pPr>
            <a:r>
              <a:rPr lang="en-US" sz="1400" dirty="0">
                <a:latin typeface="Arial"/>
                <a:cs typeface="Arial"/>
              </a:rPr>
              <a:t>This is a 5-year program beginning in Oct that provides all selected organizations with one portable air conditioner unit that can cool up to 450 </a:t>
            </a:r>
            <a:r>
              <a:rPr lang="en-US" sz="1400" dirty="0" err="1">
                <a:latin typeface="Arial"/>
                <a:cs typeface="Arial"/>
              </a:rPr>
              <a:t>sqft</a:t>
            </a:r>
            <a:r>
              <a:rPr lang="en-US" sz="1400" dirty="0">
                <a:latin typeface="Arial"/>
                <a:cs typeface="Arial"/>
              </a:rPr>
              <a:t>, one air purifier that can purify up to 2090 </a:t>
            </a:r>
            <a:r>
              <a:rPr lang="en-US" sz="1400" dirty="0" err="1">
                <a:latin typeface="Arial"/>
                <a:cs typeface="Arial"/>
              </a:rPr>
              <a:t>sqft</a:t>
            </a:r>
            <a:r>
              <a:rPr lang="en-US" sz="1400" dirty="0">
                <a:latin typeface="Arial"/>
                <a:cs typeface="Arial"/>
              </a:rPr>
              <a:t>, one air purifier that can purify up to 4,500 </a:t>
            </a:r>
            <a:r>
              <a:rPr lang="en-US" sz="1400" dirty="0" err="1">
                <a:latin typeface="Arial"/>
                <a:cs typeface="Arial"/>
              </a:rPr>
              <a:t>sqft</a:t>
            </a:r>
            <a:r>
              <a:rPr lang="en-US" sz="1400" dirty="0">
                <a:latin typeface="Arial"/>
                <a:cs typeface="Arial"/>
              </a:rPr>
              <a:t>, and five years of filter replacements for both air purifiers.</a:t>
            </a:r>
          </a:p>
          <a:p>
            <a:endParaRPr lang="en-US" sz="1400" dirty="0">
              <a:latin typeface="Arial"/>
              <a:cs typeface="Arial"/>
            </a:endParaRPr>
          </a:p>
          <a:p>
            <a:pPr marL="285750" indent="-285750">
              <a:buFont typeface="Arial"/>
              <a:buChar char="•"/>
            </a:pPr>
            <a:r>
              <a:rPr lang="en-US" sz="1400" dirty="0">
                <a:latin typeface="Arial"/>
                <a:cs typeface="Arial"/>
              </a:rPr>
              <a:t>We will be partnering with 39 community-based organizations in San Francisco, totaling 90 locations that will receive this equipment in efforts to strengthen their resilience towards mitigating extreme heat and poor air quality. </a:t>
            </a:r>
          </a:p>
          <a:p>
            <a:pPr marL="285750" indent="-285750">
              <a:buFont typeface="Arial"/>
              <a:buChar char="•"/>
            </a:pPr>
            <a:endParaRPr lang="en-US" sz="1400" dirty="0">
              <a:latin typeface="Arial"/>
              <a:cs typeface="Arial"/>
            </a:endParaRPr>
          </a:p>
        </p:txBody>
      </p:sp>
    </p:spTree>
    <p:extLst>
      <p:ext uri="{BB962C8B-B14F-4D97-AF65-F5344CB8AC3E}">
        <p14:creationId xmlns:p14="http://schemas.microsoft.com/office/powerpoint/2010/main" val="18596811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46"/>
          <p:cNvSpPr/>
          <p:nvPr/>
        </p:nvSpPr>
        <p:spPr>
          <a:xfrm>
            <a:off x="0" y="0"/>
            <a:ext cx="12192000" cy="745200"/>
          </a:xfrm>
          <a:prstGeom prst="rect">
            <a:avLst/>
          </a:prstGeom>
          <a:solidFill>
            <a:srgbClr val="05204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01" name="Google Shape;401;p46"/>
          <p:cNvSpPr txBox="1"/>
          <p:nvPr/>
        </p:nvSpPr>
        <p:spPr>
          <a:xfrm>
            <a:off x="47133" y="44201"/>
            <a:ext cx="12192000" cy="656614"/>
          </a:xfrm>
          <a:prstGeom prst="rect">
            <a:avLst/>
          </a:prstGeom>
          <a:noFill/>
          <a:ln>
            <a:noFill/>
          </a:ln>
        </p:spPr>
        <p:txBody>
          <a:bodyPr spcFirstLastPara="1" wrap="square" lIns="121900" tIns="121900" rIns="121900" bIns="121900" anchor="t" anchorCtr="0">
            <a:spAutoFit/>
          </a:bodyPr>
          <a:lstStyle/>
          <a:p>
            <a:pPr algn="ctr"/>
            <a:r>
              <a:rPr lang="en" sz="2667" b="1" dirty="0">
                <a:solidFill>
                  <a:schemeClr val="lt1"/>
                </a:solidFill>
              </a:rPr>
              <a:t>OUTREACH, HEALTH ALERTS &amp; PREFERRED NOTIFICATION</a:t>
            </a:r>
            <a:endParaRPr sz="3200" b="1" dirty="0">
              <a:solidFill>
                <a:schemeClr val="lt1"/>
              </a:solidFill>
            </a:endParaRPr>
          </a:p>
        </p:txBody>
      </p:sp>
      <p:sp>
        <p:nvSpPr>
          <p:cNvPr id="403" name="Google Shape;403;p46"/>
          <p:cNvSpPr txBox="1"/>
          <p:nvPr/>
        </p:nvSpPr>
        <p:spPr>
          <a:xfrm>
            <a:off x="484800" y="1466200"/>
            <a:ext cx="6905200" cy="615513"/>
          </a:xfrm>
          <a:prstGeom prst="rect">
            <a:avLst/>
          </a:prstGeom>
          <a:noFill/>
          <a:ln>
            <a:noFill/>
          </a:ln>
        </p:spPr>
        <p:txBody>
          <a:bodyPr spcFirstLastPara="1" wrap="square" lIns="121900" tIns="121900" rIns="121900" bIns="121900" anchor="t" anchorCtr="0">
            <a:spAutoFit/>
          </a:bodyPr>
          <a:lstStyle/>
          <a:p>
            <a:endParaRPr sz="2400"/>
          </a:p>
        </p:txBody>
      </p:sp>
      <p:sp>
        <p:nvSpPr>
          <p:cNvPr id="3" name="TextBox 2">
            <a:extLst>
              <a:ext uri="{FF2B5EF4-FFF2-40B4-BE49-F238E27FC236}">
                <a16:creationId xmlns:a16="http://schemas.microsoft.com/office/drawing/2014/main" id="{A274E284-8A85-E80F-F585-9BCD49AB6F17}"/>
              </a:ext>
            </a:extLst>
          </p:cNvPr>
          <p:cNvSpPr txBox="1"/>
          <p:nvPr/>
        </p:nvSpPr>
        <p:spPr>
          <a:xfrm>
            <a:off x="484801" y="1271410"/>
            <a:ext cx="3909991" cy="1713611"/>
          </a:xfrm>
          <a:prstGeom prst="rect">
            <a:avLst/>
          </a:prstGeom>
          <a:noFill/>
        </p:spPr>
        <p:txBody>
          <a:bodyPr wrap="square">
            <a:spAutoFit/>
          </a:bodyPr>
          <a:lstStyle/>
          <a:p>
            <a:pPr>
              <a:spcBef>
                <a:spcPts val="1600"/>
              </a:spcBef>
            </a:pPr>
            <a:r>
              <a:rPr lang="en-US" sz="1867" b="1" kern="100" dirty="0">
                <a:solidFill>
                  <a:srgbClr val="000000"/>
                </a:solidFill>
                <a:latin typeface="Helvetica Neue" panose="02000503000000020004" pitchFamily="2" charset="0"/>
                <a:ea typeface="Times New Roman" panose="02020603050405020304" pitchFamily="18" charset="0"/>
                <a:cs typeface="Times New Roman" panose="02020603050405020304" pitchFamily="18" charset="0"/>
              </a:rPr>
              <a:t>Outreach</a:t>
            </a:r>
          </a:p>
          <a:p>
            <a:r>
              <a:rPr lang="en-US" sz="1200" kern="100" dirty="0">
                <a:solidFill>
                  <a:srgbClr val="000000"/>
                </a:solidFill>
                <a:latin typeface="Helvetica Neue" panose="02000503000000020004" pitchFamily="2" charset="0"/>
                <a:ea typeface="Calibri" panose="020F0502020204030204" pitchFamily="34" charset="0"/>
                <a:cs typeface="Times New Roman" panose="02020603050405020304" pitchFamily="18" charset="0"/>
              </a:rPr>
              <a:t> </a:t>
            </a:r>
            <a:endParaRPr lang="en-US" sz="1200" kern="100" dirty="0">
              <a:latin typeface="Calibri" panose="020F0502020204030204" pitchFamily="34" charset="0"/>
              <a:ea typeface="Calibri" panose="020F0502020204030204" pitchFamily="34" charset="0"/>
              <a:cs typeface="Times New Roman" panose="02020603050405020304" pitchFamily="18" charset="0"/>
            </a:endParaRPr>
          </a:p>
          <a:p>
            <a:r>
              <a:rPr lang="en-US" sz="1867" b="1" kern="100" dirty="0">
                <a:solidFill>
                  <a:srgbClr val="08008B"/>
                </a:solidFill>
                <a:latin typeface="Helvetica Neue" panose="02000503000000020004" pitchFamily="2" charset="0"/>
                <a:ea typeface="Calibri" panose="020F0502020204030204" pitchFamily="34" charset="0"/>
                <a:cs typeface="Arial" panose="020B0604020202020204" pitchFamily="34" charset="0"/>
              </a:rPr>
              <a:t>8%</a:t>
            </a:r>
            <a:r>
              <a:rPr lang="en-US" sz="1867" kern="100" dirty="0">
                <a:solidFill>
                  <a:srgbClr val="08008B"/>
                </a:solidFill>
                <a:latin typeface="Helvetica Neue" panose="02000503000000020004" pitchFamily="2" charset="0"/>
                <a:ea typeface="Calibri" panose="020F0502020204030204" pitchFamily="34" charset="0"/>
                <a:cs typeface="Arial" panose="020B0604020202020204" pitchFamily="34" charset="0"/>
              </a:rPr>
              <a:t> of survey participants have ever received a </a:t>
            </a:r>
            <a:r>
              <a:rPr lang="en-US" sz="1867" b="1" kern="100" dirty="0">
                <a:solidFill>
                  <a:srgbClr val="08008B"/>
                </a:solidFill>
                <a:latin typeface="Helvetica Neue" panose="02000503000000020004" pitchFamily="2" charset="0"/>
                <a:ea typeface="Calibri" panose="020F0502020204030204" pitchFamily="34" charset="0"/>
                <a:cs typeface="Arial" panose="020B0604020202020204" pitchFamily="34" charset="0"/>
              </a:rPr>
              <a:t>wellness check</a:t>
            </a:r>
            <a:r>
              <a:rPr lang="en-US" sz="1867" kern="100" dirty="0">
                <a:solidFill>
                  <a:srgbClr val="08008B"/>
                </a:solidFill>
                <a:latin typeface="Helvetica Neue" panose="02000503000000020004" pitchFamily="2" charset="0"/>
                <a:ea typeface="Calibri" panose="020F0502020204030204" pitchFamily="34" charset="0"/>
                <a:cs typeface="Arial" panose="020B0604020202020204" pitchFamily="34" charset="0"/>
              </a:rPr>
              <a:t> for </a:t>
            </a:r>
            <a:r>
              <a:rPr lang="en-US" sz="1867" b="1" kern="100" dirty="0">
                <a:solidFill>
                  <a:srgbClr val="FF8C00"/>
                </a:solidFill>
                <a:latin typeface="Helvetica Neue" panose="02000503000000020004" pitchFamily="2" charset="0"/>
                <a:ea typeface="Calibri" panose="020F0502020204030204" pitchFamily="34" charset="0"/>
                <a:cs typeface="Arial" panose="020B0604020202020204" pitchFamily="34" charset="0"/>
              </a:rPr>
              <a:t>extreme heat</a:t>
            </a:r>
            <a:r>
              <a:rPr lang="en-US" sz="1867" b="1" kern="100" dirty="0">
                <a:solidFill>
                  <a:srgbClr val="000000"/>
                </a:solidFill>
                <a:latin typeface="Helvetica Neue" panose="02000503000000020004" pitchFamily="2" charset="0"/>
                <a:ea typeface="Calibri" panose="020F0502020204030204" pitchFamily="34" charset="0"/>
                <a:cs typeface="Arial" panose="020B0604020202020204" pitchFamily="34" charset="0"/>
              </a:rPr>
              <a:t> </a:t>
            </a:r>
            <a:r>
              <a:rPr lang="en-US" sz="1867" kern="100" dirty="0">
                <a:solidFill>
                  <a:srgbClr val="08008B"/>
                </a:solidFill>
                <a:latin typeface="Helvetica Neue" panose="02000503000000020004" pitchFamily="2" charset="0"/>
                <a:ea typeface="Calibri" panose="020F0502020204030204" pitchFamily="34" charset="0"/>
                <a:cs typeface="Arial" panose="020B0604020202020204" pitchFamily="34" charset="0"/>
              </a:rPr>
              <a:t>or</a:t>
            </a:r>
            <a:r>
              <a:rPr lang="en-US" sz="1867" b="1" kern="100" dirty="0">
                <a:solidFill>
                  <a:srgbClr val="000000"/>
                </a:solidFill>
                <a:latin typeface="Helvetica Neue" panose="02000503000000020004" pitchFamily="2" charset="0"/>
                <a:ea typeface="Calibri" panose="020F0502020204030204" pitchFamily="34" charset="0"/>
                <a:cs typeface="Arial" panose="020B0604020202020204" pitchFamily="34" charset="0"/>
              </a:rPr>
              <a:t> </a:t>
            </a:r>
            <a:r>
              <a:rPr lang="en-US" sz="1867" b="1" kern="100" dirty="0">
                <a:solidFill>
                  <a:srgbClr val="FFC125"/>
                </a:solidFill>
                <a:latin typeface="Helvetica Neue" panose="02000503000000020004" pitchFamily="2" charset="0"/>
                <a:ea typeface="Calibri" panose="020F0502020204030204" pitchFamily="34" charset="0"/>
                <a:cs typeface="Arial" panose="020B0604020202020204" pitchFamily="34" charset="0"/>
              </a:rPr>
              <a:t>wildfire smoke events</a:t>
            </a:r>
            <a:r>
              <a:rPr lang="en-US" sz="1867" b="1" kern="100" dirty="0">
                <a:solidFill>
                  <a:srgbClr val="000000"/>
                </a:solidFill>
                <a:latin typeface="Helvetica Neue" panose="02000503000000020004" pitchFamily="2" charset="0"/>
                <a:ea typeface="Calibri" panose="020F0502020204030204" pitchFamily="34" charset="0"/>
                <a:cs typeface="Arial" panose="020B0604020202020204" pitchFamily="34" charset="0"/>
              </a:rPr>
              <a:t> </a:t>
            </a:r>
            <a:r>
              <a:rPr lang="en-US" sz="1867" kern="100" dirty="0">
                <a:solidFill>
                  <a:srgbClr val="08008B"/>
                </a:solidFill>
                <a:latin typeface="Helvetica Neue" panose="02000503000000020004" pitchFamily="2" charset="0"/>
                <a:ea typeface="Calibri" panose="020F0502020204030204" pitchFamily="34" charset="0"/>
                <a:cs typeface="Arial" panose="020B0604020202020204" pitchFamily="34" charset="0"/>
              </a:rPr>
              <a:t>(n = 520).</a:t>
            </a:r>
            <a:endParaRPr lang="en-US" sz="12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9D85B807-2328-5827-D8C7-2D31789DD36A}"/>
              </a:ext>
            </a:extLst>
          </p:cNvPr>
          <p:cNvSpPr txBox="1"/>
          <p:nvPr/>
        </p:nvSpPr>
        <p:spPr>
          <a:xfrm>
            <a:off x="484800" y="3668192"/>
            <a:ext cx="3647720" cy="1713611"/>
          </a:xfrm>
          <a:prstGeom prst="rect">
            <a:avLst/>
          </a:prstGeom>
          <a:noFill/>
        </p:spPr>
        <p:txBody>
          <a:bodyPr wrap="square">
            <a:spAutoFit/>
          </a:bodyPr>
          <a:lstStyle/>
          <a:p>
            <a:pPr>
              <a:spcBef>
                <a:spcPts val="1600"/>
              </a:spcBef>
            </a:pPr>
            <a:r>
              <a:rPr lang="en-US" sz="1867" b="1" kern="100" dirty="0">
                <a:solidFill>
                  <a:srgbClr val="000000"/>
                </a:solidFill>
                <a:latin typeface="Helvetica Neue" panose="02000503000000020004" pitchFamily="2" charset="0"/>
                <a:ea typeface="Times New Roman" panose="02020603050405020304" pitchFamily="18" charset="0"/>
                <a:cs typeface="Times New Roman" panose="02020603050405020304" pitchFamily="18" charset="0"/>
              </a:rPr>
              <a:t>Early warning systems</a:t>
            </a:r>
          </a:p>
          <a:p>
            <a:r>
              <a:rPr lang="en-US" sz="1200" kern="100" dirty="0">
                <a:latin typeface="Helvetica Neue" panose="02000503000000020004" pitchFamily="2" charset="0"/>
                <a:ea typeface="Calibri" panose="020F0502020204030204" pitchFamily="34" charset="0"/>
                <a:cs typeface="Times New Roman" panose="02020603050405020304" pitchFamily="18" charset="0"/>
              </a:rPr>
              <a:t> </a:t>
            </a:r>
            <a:endParaRPr lang="en-US" sz="1200" kern="100" dirty="0">
              <a:latin typeface="Calibri" panose="020F0502020204030204" pitchFamily="34" charset="0"/>
              <a:ea typeface="Calibri" panose="020F0502020204030204" pitchFamily="34" charset="0"/>
              <a:cs typeface="Times New Roman" panose="02020603050405020304" pitchFamily="18" charset="0"/>
            </a:endParaRPr>
          </a:p>
          <a:p>
            <a:r>
              <a:rPr lang="en-US" sz="1867" b="1" kern="100" dirty="0">
                <a:solidFill>
                  <a:srgbClr val="08008B"/>
                </a:solidFill>
                <a:latin typeface="Helvetica Neue" panose="02000503000000020004" pitchFamily="2" charset="0"/>
                <a:ea typeface="Calibri" panose="020F0502020204030204" pitchFamily="34" charset="0"/>
                <a:cs typeface="Arial" panose="020B0604020202020204" pitchFamily="34" charset="0"/>
              </a:rPr>
              <a:t>54%</a:t>
            </a:r>
            <a:r>
              <a:rPr lang="en-US" sz="1867" kern="100" dirty="0">
                <a:solidFill>
                  <a:srgbClr val="08008B"/>
                </a:solidFill>
                <a:latin typeface="Helvetica Neue" panose="02000503000000020004" pitchFamily="2" charset="0"/>
                <a:ea typeface="Calibri" panose="020F0502020204030204" pitchFamily="34" charset="0"/>
                <a:cs typeface="Arial" panose="020B0604020202020204" pitchFamily="34" charset="0"/>
              </a:rPr>
              <a:t> of survey participants have ever</a:t>
            </a:r>
            <a:r>
              <a:rPr lang="en-US" sz="1867" b="1" kern="100" dirty="0">
                <a:solidFill>
                  <a:srgbClr val="08008B"/>
                </a:solidFill>
                <a:latin typeface="Helvetica Neue" panose="02000503000000020004" pitchFamily="2" charset="0"/>
                <a:ea typeface="Calibri" panose="020F0502020204030204" pitchFamily="34" charset="0"/>
                <a:cs typeface="Arial" panose="020B0604020202020204" pitchFamily="34" charset="0"/>
              </a:rPr>
              <a:t> received a health</a:t>
            </a:r>
            <a:r>
              <a:rPr lang="en-US" sz="1867" kern="100" dirty="0">
                <a:solidFill>
                  <a:srgbClr val="08008B"/>
                </a:solidFill>
                <a:latin typeface="Helvetica Neue" panose="02000503000000020004" pitchFamily="2" charset="0"/>
                <a:ea typeface="Calibri" panose="020F0502020204030204" pitchFamily="34" charset="0"/>
                <a:cs typeface="Arial" panose="020B0604020202020204" pitchFamily="34" charset="0"/>
              </a:rPr>
              <a:t> </a:t>
            </a:r>
            <a:r>
              <a:rPr lang="en-US" sz="1867" b="1" kern="100" dirty="0">
                <a:solidFill>
                  <a:srgbClr val="08008B"/>
                </a:solidFill>
                <a:latin typeface="Helvetica Neue" panose="02000503000000020004" pitchFamily="2" charset="0"/>
                <a:ea typeface="Calibri" panose="020F0502020204030204" pitchFamily="34" charset="0"/>
                <a:cs typeface="Arial" panose="020B0604020202020204" pitchFamily="34" charset="0"/>
              </a:rPr>
              <a:t>alert</a:t>
            </a:r>
            <a:r>
              <a:rPr lang="en-US" sz="1867" kern="100" dirty="0">
                <a:solidFill>
                  <a:srgbClr val="08008B"/>
                </a:solidFill>
                <a:latin typeface="Helvetica Neue" panose="02000503000000020004" pitchFamily="2" charset="0"/>
                <a:ea typeface="Calibri" panose="020F0502020204030204" pitchFamily="34" charset="0"/>
                <a:cs typeface="Arial" panose="020B0604020202020204" pitchFamily="34" charset="0"/>
              </a:rPr>
              <a:t> for </a:t>
            </a:r>
            <a:r>
              <a:rPr lang="en-US" sz="1867" b="1" kern="100" dirty="0">
                <a:solidFill>
                  <a:srgbClr val="FF8C00"/>
                </a:solidFill>
                <a:latin typeface="Helvetica Neue" panose="02000503000000020004" pitchFamily="2" charset="0"/>
                <a:ea typeface="Calibri" panose="020F0502020204030204" pitchFamily="34" charset="0"/>
                <a:cs typeface="Arial" panose="020B0604020202020204" pitchFamily="34" charset="0"/>
              </a:rPr>
              <a:t>extreme heat</a:t>
            </a:r>
            <a:r>
              <a:rPr lang="en-US" sz="1867" b="1" kern="100" dirty="0">
                <a:solidFill>
                  <a:srgbClr val="000000"/>
                </a:solidFill>
                <a:latin typeface="Helvetica Neue" panose="02000503000000020004" pitchFamily="2" charset="0"/>
                <a:ea typeface="Calibri" panose="020F0502020204030204" pitchFamily="34" charset="0"/>
                <a:cs typeface="Arial" panose="020B0604020202020204" pitchFamily="34" charset="0"/>
              </a:rPr>
              <a:t> </a:t>
            </a:r>
            <a:r>
              <a:rPr lang="en-US" sz="1867" kern="100" dirty="0">
                <a:solidFill>
                  <a:srgbClr val="08008B"/>
                </a:solidFill>
                <a:latin typeface="Helvetica Neue" panose="02000503000000020004" pitchFamily="2" charset="0"/>
                <a:ea typeface="Calibri" panose="020F0502020204030204" pitchFamily="34" charset="0"/>
                <a:cs typeface="Arial" panose="020B0604020202020204" pitchFamily="34" charset="0"/>
              </a:rPr>
              <a:t>or</a:t>
            </a:r>
            <a:r>
              <a:rPr lang="en-US" sz="1867" b="1" kern="100" dirty="0">
                <a:solidFill>
                  <a:srgbClr val="000000"/>
                </a:solidFill>
                <a:latin typeface="Helvetica Neue" panose="02000503000000020004" pitchFamily="2" charset="0"/>
                <a:ea typeface="Calibri" panose="020F0502020204030204" pitchFamily="34" charset="0"/>
                <a:cs typeface="Arial" panose="020B0604020202020204" pitchFamily="34" charset="0"/>
              </a:rPr>
              <a:t> </a:t>
            </a:r>
            <a:r>
              <a:rPr lang="en-US" sz="1867" b="1" kern="100" dirty="0">
                <a:solidFill>
                  <a:srgbClr val="FFC125"/>
                </a:solidFill>
                <a:latin typeface="Helvetica Neue" panose="02000503000000020004" pitchFamily="2" charset="0"/>
                <a:ea typeface="Calibri" panose="020F0502020204030204" pitchFamily="34" charset="0"/>
                <a:cs typeface="Arial" panose="020B0604020202020204" pitchFamily="34" charset="0"/>
              </a:rPr>
              <a:t>wildfire smoke events</a:t>
            </a:r>
            <a:r>
              <a:rPr lang="en-US" sz="1867" b="1" kern="100" dirty="0">
                <a:solidFill>
                  <a:srgbClr val="000000"/>
                </a:solidFill>
                <a:latin typeface="Helvetica Neue" panose="02000503000000020004" pitchFamily="2" charset="0"/>
                <a:ea typeface="Calibri" panose="020F0502020204030204" pitchFamily="34" charset="0"/>
                <a:cs typeface="Arial" panose="020B0604020202020204" pitchFamily="34" charset="0"/>
              </a:rPr>
              <a:t> </a:t>
            </a:r>
            <a:r>
              <a:rPr lang="en-US" sz="1867" kern="100" dirty="0">
                <a:solidFill>
                  <a:srgbClr val="08008B"/>
                </a:solidFill>
                <a:latin typeface="Helvetica Neue" panose="02000503000000020004" pitchFamily="2" charset="0"/>
                <a:ea typeface="Calibri" panose="020F0502020204030204" pitchFamily="34" charset="0"/>
                <a:cs typeface="Arial" panose="020B0604020202020204" pitchFamily="34" charset="0"/>
              </a:rPr>
              <a:t>(n = 520).</a:t>
            </a:r>
            <a:endParaRPr lang="en-US" sz="1200" kern="100" dirty="0">
              <a:solidFill>
                <a:srgbClr val="08008B"/>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17E40909-17DA-A2FD-5429-5081566835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2520" y="1271409"/>
            <a:ext cx="7924800" cy="5283200"/>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53"/>
          <p:cNvSpPr/>
          <p:nvPr/>
        </p:nvSpPr>
        <p:spPr>
          <a:xfrm>
            <a:off x="0" y="0"/>
            <a:ext cx="12192000" cy="5555600"/>
          </a:xfrm>
          <a:prstGeom prst="rect">
            <a:avLst/>
          </a:prstGeom>
          <a:solidFill>
            <a:srgbClr val="052049"/>
          </a:solidFill>
          <a:ln w="9525" cap="flat" cmpd="sng">
            <a:solidFill>
              <a:srgbClr val="052049"/>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454" name="Google Shape;454;p53"/>
          <p:cNvSpPr txBox="1"/>
          <p:nvPr/>
        </p:nvSpPr>
        <p:spPr>
          <a:xfrm>
            <a:off x="561533" y="499801"/>
            <a:ext cx="10920400" cy="4329478"/>
          </a:xfrm>
          <a:prstGeom prst="rect">
            <a:avLst/>
          </a:prstGeom>
          <a:noFill/>
          <a:ln>
            <a:noFill/>
          </a:ln>
        </p:spPr>
        <p:txBody>
          <a:bodyPr spcFirstLastPara="1" wrap="square" lIns="121900" tIns="121900" rIns="121900" bIns="121900" anchor="t" anchorCtr="0">
            <a:spAutoFit/>
          </a:bodyPr>
          <a:lstStyle/>
          <a:p>
            <a:pPr algn="ctr"/>
            <a:r>
              <a:rPr lang="en" sz="2667" b="1">
                <a:solidFill>
                  <a:schemeClr val="lt1"/>
                </a:solidFill>
              </a:rPr>
              <a:t>Thank you for your interest in reviewing the climate survey preliminary results &amp; for providing feedback!!</a:t>
            </a:r>
            <a:endParaRPr sz="2667" b="1">
              <a:solidFill>
                <a:schemeClr val="lt1"/>
              </a:solidFill>
            </a:endParaRPr>
          </a:p>
          <a:p>
            <a:pPr algn="ctr"/>
            <a:endParaRPr sz="4000" b="1">
              <a:solidFill>
                <a:schemeClr val="lt1"/>
              </a:solidFill>
            </a:endParaRPr>
          </a:p>
          <a:p>
            <a:pPr algn="ctr"/>
            <a:r>
              <a:rPr lang="en" sz="3333" b="1">
                <a:solidFill>
                  <a:schemeClr val="lt1"/>
                </a:solidFill>
              </a:rPr>
              <a:t>QUESTIONS OR COMMENTS?</a:t>
            </a:r>
            <a:endParaRPr sz="3333" b="1">
              <a:solidFill>
                <a:schemeClr val="lt1"/>
              </a:solidFill>
            </a:endParaRPr>
          </a:p>
          <a:p>
            <a:pPr algn="ctr"/>
            <a:endParaRPr sz="4000" b="1">
              <a:solidFill>
                <a:schemeClr val="lt1"/>
              </a:solidFill>
            </a:endParaRPr>
          </a:p>
          <a:p>
            <a:pPr algn="ctr"/>
            <a:r>
              <a:rPr lang="en" sz="2400" b="1">
                <a:solidFill>
                  <a:schemeClr val="lt1"/>
                </a:solidFill>
              </a:rPr>
              <a:t>PLEASE CONTACT:</a:t>
            </a:r>
            <a:endParaRPr sz="2400" b="1">
              <a:solidFill>
                <a:schemeClr val="lt1"/>
              </a:solidFill>
            </a:endParaRPr>
          </a:p>
          <a:p>
            <a:pPr algn="ctr"/>
            <a:endParaRPr sz="2400" b="1">
              <a:solidFill>
                <a:schemeClr val="lt1"/>
              </a:solidFill>
            </a:endParaRPr>
          </a:p>
          <a:p>
            <a:pPr algn="ctr"/>
            <a:r>
              <a:rPr lang="en" sz="2400" b="1">
                <a:solidFill>
                  <a:schemeClr val="lt1"/>
                </a:solidFill>
              </a:rPr>
              <a:t>Neeta.Thakur@ucsf.edu</a:t>
            </a:r>
            <a:endParaRPr sz="2400" b="1">
              <a:solidFill>
                <a:schemeClr val="lt1"/>
              </a:solidFill>
            </a:endParaRPr>
          </a:p>
          <a:p>
            <a:endParaRPr sz="2667" b="1">
              <a:solidFill>
                <a:schemeClr val="lt1"/>
              </a:solidFill>
            </a:endParaRPr>
          </a:p>
        </p:txBody>
      </p:sp>
      <p:sp>
        <p:nvSpPr>
          <p:cNvPr id="455" name="Google Shape;455;p53"/>
          <p:cNvSpPr txBox="1"/>
          <p:nvPr/>
        </p:nvSpPr>
        <p:spPr>
          <a:xfrm>
            <a:off x="484800" y="1466200"/>
            <a:ext cx="6905200" cy="615513"/>
          </a:xfrm>
          <a:prstGeom prst="rect">
            <a:avLst/>
          </a:prstGeom>
          <a:noFill/>
          <a:ln>
            <a:noFill/>
          </a:ln>
        </p:spPr>
        <p:txBody>
          <a:bodyPr spcFirstLastPara="1" wrap="square" lIns="121900" tIns="121900" rIns="121900" bIns="121900" anchor="t" anchorCtr="0">
            <a:spAutoFit/>
          </a:bodyPr>
          <a:lstStyle/>
          <a:p>
            <a:endParaRPr sz="2400"/>
          </a:p>
        </p:txBody>
      </p:sp>
      <p:pic>
        <p:nvPicPr>
          <p:cNvPr id="456" name="Google Shape;456;p53"/>
          <p:cNvPicPr preferRelativeResize="0"/>
          <p:nvPr/>
        </p:nvPicPr>
        <p:blipFill>
          <a:blip r:embed="rId3">
            <a:alphaModFix/>
          </a:blip>
          <a:stretch>
            <a:fillRect/>
          </a:stretch>
        </p:blipFill>
        <p:spPr>
          <a:xfrm>
            <a:off x="225033" y="5709133"/>
            <a:ext cx="1443035" cy="875835"/>
          </a:xfrm>
          <a:prstGeom prst="rect">
            <a:avLst/>
          </a:prstGeom>
          <a:noFill/>
          <a:ln>
            <a:noFill/>
          </a:ln>
        </p:spPr>
      </p:pic>
      <p:pic>
        <p:nvPicPr>
          <p:cNvPr id="457" name="Google Shape;457;p53"/>
          <p:cNvPicPr preferRelativeResize="0"/>
          <p:nvPr/>
        </p:nvPicPr>
        <p:blipFill>
          <a:blip r:embed="rId4">
            <a:alphaModFix/>
          </a:blip>
          <a:stretch>
            <a:fillRect/>
          </a:stretch>
        </p:blipFill>
        <p:spPr>
          <a:xfrm>
            <a:off x="3047121" y="5866236"/>
            <a:ext cx="2680383" cy="561624"/>
          </a:xfrm>
          <a:prstGeom prst="rect">
            <a:avLst/>
          </a:prstGeom>
          <a:noFill/>
          <a:ln>
            <a:noFill/>
          </a:ln>
        </p:spPr>
      </p:pic>
      <p:pic>
        <p:nvPicPr>
          <p:cNvPr id="458" name="Google Shape;458;p53"/>
          <p:cNvPicPr preferRelativeResize="0"/>
          <p:nvPr/>
        </p:nvPicPr>
        <p:blipFill>
          <a:blip r:embed="rId5">
            <a:alphaModFix/>
          </a:blip>
          <a:stretch>
            <a:fillRect/>
          </a:stretch>
        </p:blipFill>
        <p:spPr>
          <a:xfrm>
            <a:off x="5781490" y="5845066"/>
            <a:ext cx="1503100" cy="695033"/>
          </a:xfrm>
          <a:prstGeom prst="rect">
            <a:avLst/>
          </a:prstGeom>
          <a:noFill/>
          <a:ln>
            <a:noFill/>
          </a:ln>
        </p:spPr>
      </p:pic>
      <p:pic>
        <p:nvPicPr>
          <p:cNvPr id="460" name="Google Shape;460;p53"/>
          <p:cNvPicPr preferRelativeResize="0"/>
          <p:nvPr/>
        </p:nvPicPr>
        <p:blipFill>
          <a:blip r:embed="rId6">
            <a:alphaModFix/>
          </a:blip>
          <a:stretch>
            <a:fillRect/>
          </a:stretch>
        </p:blipFill>
        <p:spPr>
          <a:xfrm>
            <a:off x="9144881" y="5906800"/>
            <a:ext cx="2856753" cy="678168"/>
          </a:xfrm>
          <a:prstGeom prst="rect">
            <a:avLst/>
          </a:prstGeom>
          <a:noFill/>
          <a:ln>
            <a:noFill/>
          </a:ln>
        </p:spPr>
      </p:pic>
      <p:pic>
        <p:nvPicPr>
          <p:cNvPr id="461" name="Google Shape;461;p53"/>
          <p:cNvPicPr preferRelativeResize="0"/>
          <p:nvPr/>
        </p:nvPicPr>
        <p:blipFill>
          <a:blip r:embed="rId7">
            <a:alphaModFix/>
          </a:blip>
          <a:stretch>
            <a:fillRect/>
          </a:stretch>
        </p:blipFill>
        <p:spPr>
          <a:xfrm>
            <a:off x="1441386" y="6004802"/>
            <a:ext cx="1384233" cy="481197"/>
          </a:xfrm>
          <a:prstGeom prst="rect">
            <a:avLst/>
          </a:prstGeom>
          <a:noFill/>
          <a:ln>
            <a:noFill/>
          </a:ln>
        </p:spPr>
      </p:pic>
      <p:pic>
        <p:nvPicPr>
          <p:cNvPr id="2" name="Picture 7">
            <a:extLst>
              <a:ext uri="{FF2B5EF4-FFF2-40B4-BE49-F238E27FC236}">
                <a16:creationId xmlns:a16="http://schemas.microsoft.com/office/drawing/2014/main" id="{B739B2D9-223D-86CA-AC4B-FA816A7897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16700" y="5524694"/>
            <a:ext cx="1145912" cy="12447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Image result for extreme heat air quality san francisco">
            <a:extLst>
              <a:ext uri="{FF2B5EF4-FFF2-40B4-BE49-F238E27FC236}">
                <a16:creationId xmlns:a16="http://schemas.microsoft.com/office/drawing/2014/main" id="{41CA7808-3E3F-E74D-83C9-C5908F97BCD5}"/>
              </a:ext>
            </a:extLst>
          </p:cNvPr>
          <p:cNvPicPr>
            <a:picLocks noChangeAspect="1" noChangeArrowheads="1"/>
          </p:cNvPicPr>
          <p:nvPr/>
        </p:nvPicPr>
        <p:blipFill rotWithShape="1">
          <a:blip r:embed="rId3">
            <a:alphaModFix amt="30000"/>
            <a:extLst>
              <a:ext uri="{28A0092B-C50C-407E-A947-70E740481C1C}">
                <a14:useLocalDpi xmlns:a14="http://schemas.microsoft.com/office/drawing/2010/main" val="0"/>
              </a:ext>
            </a:extLst>
          </a:blip>
          <a:srcRect l="3228" t="29879" r="5861" b="6299"/>
          <a:stretch/>
        </p:blipFill>
        <p:spPr bwMode="auto">
          <a:xfrm>
            <a:off x="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02C7F03-77E0-AA42-81E3-0C3567509F6F}"/>
              </a:ext>
            </a:extLst>
          </p:cNvPr>
          <p:cNvSpPr/>
          <p:nvPr/>
        </p:nvSpPr>
        <p:spPr>
          <a:xfrm>
            <a:off x="15" y="5613066"/>
            <a:ext cx="10706119" cy="46141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5977" y="4817208"/>
            <a:ext cx="10464800" cy="964934"/>
          </a:xfrm>
        </p:spPr>
        <p:txBody>
          <a:bodyPr>
            <a:normAutofit/>
          </a:bodyPr>
          <a:lstStyle/>
          <a:p>
            <a:pPr algn="l"/>
            <a:r>
              <a:rPr lang="en-US" sz="5100" b="1" dirty="0">
                <a:latin typeface="Franklin Gothic Book"/>
                <a:cs typeface="Calibri Light"/>
              </a:rPr>
              <a:t>Thanks!</a:t>
            </a:r>
            <a:endParaRPr lang="en-US" dirty="0"/>
          </a:p>
        </p:txBody>
      </p:sp>
    </p:spTree>
    <p:extLst>
      <p:ext uri="{BB962C8B-B14F-4D97-AF65-F5344CB8AC3E}">
        <p14:creationId xmlns:p14="http://schemas.microsoft.com/office/powerpoint/2010/main" val="3537963003"/>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09726A6-77DB-FD4D-AA50-483ACB433268}"/>
              </a:ext>
            </a:extLst>
          </p:cNvPr>
          <p:cNvSpPr/>
          <p:nvPr/>
        </p:nvSpPr>
        <p:spPr>
          <a:xfrm>
            <a:off x="82039" y="813461"/>
            <a:ext cx="11964924" cy="1889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A1BA214-9806-D84B-9C6B-0B9DDEDDB70D}"/>
              </a:ext>
            </a:extLst>
          </p:cNvPr>
          <p:cNvSpPr/>
          <p:nvPr/>
        </p:nvSpPr>
        <p:spPr>
          <a:xfrm>
            <a:off x="-807371" y="745236"/>
            <a:ext cx="697635" cy="697635"/>
          </a:xfrm>
          <a:prstGeom prst="ellipse">
            <a:avLst/>
          </a:prstGeom>
          <a:solidFill>
            <a:srgbClr val="D63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069988C-09CF-F548-AD64-ECE2C66F3F04}"/>
              </a:ext>
            </a:extLst>
          </p:cNvPr>
          <p:cNvSpPr/>
          <p:nvPr/>
        </p:nvSpPr>
        <p:spPr>
          <a:xfrm>
            <a:off x="-1445711" y="745235"/>
            <a:ext cx="697635" cy="697635"/>
          </a:xfrm>
          <a:prstGeom prst="ellipse">
            <a:avLst/>
          </a:prstGeom>
          <a:solidFill>
            <a:srgbClr val="619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9064197-663A-7B4C-B528-4178E95E9011}"/>
              </a:ext>
            </a:extLst>
          </p:cNvPr>
          <p:cNvSpPr/>
          <p:nvPr/>
        </p:nvSpPr>
        <p:spPr>
          <a:xfrm>
            <a:off x="-1156189" y="1109072"/>
            <a:ext cx="697635" cy="697635"/>
          </a:xfrm>
          <a:prstGeom prst="ellipse">
            <a:avLst/>
          </a:prstGeom>
          <a:solidFill>
            <a:srgbClr val="9EB8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C6CF702-AF74-C743-9B9F-F65B32DA98BB}"/>
              </a:ext>
            </a:extLst>
          </p:cNvPr>
          <p:cNvSpPr/>
          <p:nvPr/>
        </p:nvSpPr>
        <p:spPr>
          <a:xfrm>
            <a:off x="0" y="-10698"/>
            <a:ext cx="12192000" cy="6858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A3364B2-2065-4744-9963-AA50442579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039" y="-26218"/>
            <a:ext cx="719340" cy="719340"/>
          </a:xfrm>
          <a:prstGeom prst="rect">
            <a:avLst/>
          </a:prstGeom>
        </p:spPr>
      </p:pic>
      <p:sp>
        <p:nvSpPr>
          <p:cNvPr id="15" name="Title 1">
            <a:extLst>
              <a:ext uri="{FF2B5EF4-FFF2-40B4-BE49-F238E27FC236}">
                <a16:creationId xmlns:a16="http://schemas.microsoft.com/office/drawing/2014/main" id="{073DC2B1-2C72-E83E-03E4-9A3B743F5104}"/>
              </a:ext>
            </a:extLst>
          </p:cNvPr>
          <p:cNvSpPr txBox="1">
            <a:spLocks/>
          </p:cNvSpPr>
          <p:nvPr/>
        </p:nvSpPr>
        <p:spPr>
          <a:xfrm>
            <a:off x="607759" y="73846"/>
            <a:ext cx="9078562" cy="5870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Franklin Gothic Book" panose="020B0503020102020204" pitchFamily="34" charset="0"/>
                <a:ea typeface="Bodoni Ornaments" pitchFamily="2" charset="0"/>
                <a:cs typeface="Futura Medium" panose="020B0602020204020303" pitchFamily="34" charset="-79"/>
              </a:rPr>
              <a:t>Heat and Air Quality Resilience Project</a:t>
            </a:r>
          </a:p>
        </p:txBody>
      </p:sp>
      <p:sp>
        <p:nvSpPr>
          <p:cNvPr id="5" name="Slide Number Placeholder 4">
            <a:extLst>
              <a:ext uri="{FF2B5EF4-FFF2-40B4-BE49-F238E27FC236}">
                <a16:creationId xmlns:a16="http://schemas.microsoft.com/office/drawing/2014/main" id="{7240593C-C007-3150-FDB7-A100E334ACD0}"/>
              </a:ext>
            </a:extLst>
          </p:cNvPr>
          <p:cNvSpPr>
            <a:spLocks noGrp="1"/>
          </p:cNvSpPr>
          <p:nvPr>
            <p:ph type="sldNum" sz="quarter" idx="12"/>
          </p:nvPr>
        </p:nvSpPr>
        <p:spPr/>
        <p:txBody>
          <a:bodyPr/>
          <a:lstStyle/>
          <a:p>
            <a:fld id="{330EA680-D336-4FF7-8B7A-9848BB0A1C32}" type="slidenum">
              <a:rPr lang="en-US" smtClean="0"/>
              <a:t>6</a:t>
            </a:fld>
            <a:endParaRPr lang="en-US"/>
          </a:p>
        </p:txBody>
      </p:sp>
      <p:sp>
        <p:nvSpPr>
          <p:cNvPr id="2" name="TextBox 1">
            <a:extLst>
              <a:ext uri="{FF2B5EF4-FFF2-40B4-BE49-F238E27FC236}">
                <a16:creationId xmlns:a16="http://schemas.microsoft.com/office/drawing/2014/main" id="{B43C3C2E-C729-2F42-65A9-F37D89EE4E1D}"/>
              </a:ext>
            </a:extLst>
          </p:cNvPr>
          <p:cNvSpPr txBox="1"/>
          <p:nvPr/>
        </p:nvSpPr>
        <p:spPr>
          <a:xfrm>
            <a:off x="82039" y="832442"/>
            <a:ext cx="5331909" cy="523220"/>
          </a:xfrm>
          <a:prstGeom prst="rect">
            <a:avLst/>
          </a:prstGeom>
          <a:solidFill>
            <a:srgbClr val="97D2FF"/>
          </a:solidFill>
        </p:spPr>
        <p:txBody>
          <a:bodyPr wrap="none" rtlCol="0">
            <a:spAutoFit/>
          </a:bodyPr>
          <a:lstStyle/>
          <a:p>
            <a:r>
              <a:rPr lang="en-US" sz="2800" dirty="0">
                <a:latin typeface="Libre Franklin" pitchFamily="2" charset="0"/>
              </a:rPr>
              <a:t>DEM: Bayview Climate Summit</a:t>
            </a:r>
          </a:p>
        </p:txBody>
      </p:sp>
      <p:pic>
        <p:nvPicPr>
          <p:cNvPr id="4" name="Picture 3" descr="A building under construction&#10;&#10;Description automatically generated with low confidence">
            <a:extLst>
              <a:ext uri="{FF2B5EF4-FFF2-40B4-BE49-F238E27FC236}">
                <a16:creationId xmlns:a16="http://schemas.microsoft.com/office/drawing/2014/main" id="{13B26D75-FFDE-9200-A7BA-397B7D2C09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1151" y="1430214"/>
            <a:ext cx="9518116" cy="5353940"/>
          </a:xfrm>
          <a:prstGeom prst="rect">
            <a:avLst/>
          </a:prstGeom>
        </p:spPr>
      </p:pic>
    </p:spTree>
    <p:extLst>
      <p:ext uri="{BB962C8B-B14F-4D97-AF65-F5344CB8AC3E}">
        <p14:creationId xmlns:p14="http://schemas.microsoft.com/office/powerpoint/2010/main" val="717413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a:extLst>
              <a:ext uri="{FF2B5EF4-FFF2-40B4-BE49-F238E27FC236}">
                <a16:creationId xmlns:a16="http://schemas.microsoft.com/office/drawing/2014/main" id="{DCB0155D-E421-C820-B212-456B60AAD89C}"/>
              </a:ext>
            </a:extLst>
          </p:cNvPr>
          <p:cNvGraphicFramePr>
            <a:graphicFrameLocks noChangeAspect="1"/>
          </p:cNvGraphicFramePr>
          <p:nvPr/>
        </p:nvGraphicFramePr>
        <p:xfrm>
          <a:off x="7992302" y="1355662"/>
          <a:ext cx="4186237" cy="5418138"/>
        </p:xfrm>
        <a:graphic>
          <a:graphicData uri="http://schemas.openxmlformats.org/presentationml/2006/ole">
            <mc:AlternateContent xmlns:mc="http://schemas.openxmlformats.org/markup-compatibility/2006">
              <mc:Choice xmlns:v="urn:schemas-microsoft-com:vml" Requires="v">
                <p:oleObj name="Acrobat Document" r:id="rId3" imgW="5829165" imgH="7543680" progId="Acrobat.Document.DC">
                  <p:embed/>
                </p:oleObj>
              </mc:Choice>
              <mc:Fallback>
                <p:oleObj name="Acrobat Document" r:id="rId3" imgW="5829165" imgH="7543680" progId="Acrobat.Document.DC">
                  <p:embed/>
                  <p:pic>
                    <p:nvPicPr>
                      <p:cNvPr id="8" name="Object 7">
                        <a:extLst>
                          <a:ext uri="{FF2B5EF4-FFF2-40B4-BE49-F238E27FC236}">
                            <a16:creationId xmlns:a16="http://schemas.microsoft.com/office/drawing/2014/main" id="{DCB0155D-E421-C820-B212-456B60AAD89C}"/>
                          </a:ext>
                        </a:extLst>
                      </p:cNvPr>
                      <p:cNvPicPr/>
                      <p:nvPr/>
                    </p:nvPicPr>
                    <p:blipFill>
                      <a:blip r:embed="rId4"/>
                      <a:stretch>
                        <a:fillRect/>
                      </a:stretch>
                    </p:blipFill>
                    <p:spPr>
                      <a:xfrm>
                        <a:off x="7992302" y="1355662"/>
                        <a:ext cx="4186237" cy="5418138"/>
                      </a:xfrm>
                      <a:prstGeom prst="rect">
                        <a:avLst/>
                      </a:prstGeom>
                    </p:spPr>
                  </p:pic>
                </p:oleObj>
              </mc:Fallback>
            </mc:AlternateContent>
          </a:graphicData>
        </a:graphic>
      </p:graphicFrame>
      <p:sp>
        <p:nvSpPr>
          <p:cNvPr id="18" name="Rectangle 17">
            <a:extLst>
              <a:ext uri="{FF2B5EF4-FFF2-40B4-BE49-F238E27FC236}">
                <a16:creationId xmlns:a16="http://schemas.microsoft.com/office/drawing/2014/main" id="{009726A6-77DB-FD4D-AA50-483ACB433268}"/>
              </a:ext>
            </a:extLst>
          </p:cNvPr>
          <p:cNvSpPr/>
          <p:nvPr/>
        </p:nvSpPr>
        <p:spPr>
          <a:xfrm>
            <a:off x="82039" y="813462"/>
            <a:ext cx="11964924" cy="719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A1BA214-9806-D84B-9C6B-0B9DDEDDB70D}"/>
              </a:ext>
            </a:extLst>
          </p:cNvPr>
          <p:cNvSpPr/>
          <p:nvPr/>
        </p:nvSpPr>
        <p:spPr>
          <a:xfrm>
            <a:off x="-807371" y="745236"/>
            <a:ext cx="697635" cy="697635"/>
          </a:xfrm>
          <a:prstGeom prst="ellipse">
            <a:avLst/>
          </a:prstGeom>
          <a:solidFill>
            <a:srgbClr val="D63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069988C-09CF-F548-AD64-ECE2C66F3F04}"/>
              </a:ext>
            </a:extLst>
          </p:cNvPr>
          <p:cNvSpPr/>
          <p:nvPr/>
        </p:nvSpPr>
        <p:spPr>
          <a:xfrm>
            <a:off x="-1445711" y="745235"/>
            <a:ext cx="697635" cy="697635"/>
          </a:xfrm>
          <a:prstGeom prst="ellipse">
            <a:avLst/>
          </a:prstGeom>
          <a:solidFill>
            <a:srgbClr val="619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9064197-663A-7B4C-B528-4178E95E9011}"/>
              </a:ext>
            </a:extLst>
          </p:cNvPr>
          <p:cNvSpPr/>
          <p:nvPr/>
        </p:nvSpPr>
        <p:spPr>
          <a:xfrm>
            <a:off x="-1156189" y="1109072"/>
            <a:ext cx="697635" cy="697635"/>
          </a:xfrm>
          <a:prstGeom prst="ellipse">
            <a:avLst/>
          </a:prstGeom>
          <a:solidFill>
            <a:srgbClr val="9EB8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C6CF702-AF74-C743-9B9F-F65B32DA98BB}"/>
              </a:ext>
            </a:extLst>
          </p:cNvPr>
          <p:cNvSpPr/>
          <p:nvPr/>
        </p:nvSpPr>
        <p:spPr>
          <a:xfrm>
            <a:off x="0" y="-10698"/>
            <a:ext cx="12192000" cy="6858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A3364B2-2065-4744-9963-AA504425791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039" y="-26218"/>
            <a:ext cx="719340" cy="719340"/>
          </a:xfrm>
          <a:prstGeom prst="rect">
            <a:avLst/>
          </a:prstGeom>
        </p:spPr>
      </p:pic>
      <p:sp>
        <p:nvSpPr>
          <p:cNvPr id="15" name="Title 1">
            <a:extLst>
              <a:ext uri="{FF2B5EF4-FFF2-40B4-BE49-F238E27FC236}">
                <a16:creationId xmlns:a16="http://schemas.microsoft.com/office/drawing/2014/main" id="{073DC2B1-2C72-E83E-03E4-9A3B743F5104}"/>
              </a:ext>
            </a:extLst>
          </p:cNvPr>
          <p:cNvSpPr txBox="1">
            <a:spLocks/>
          </p:cNvSpPr>
          <p:nvPr/>
        </p:nvSpPr>
        <p:spPr>
          <a:xfrm>
            <a:off x="607759" y="73846"/>
            <a:ext cx="9078562" cy="5870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Franklin Gothic Book" panose="020B0503020102020204" pitchFamily="34" charset="0"/>
                <a:ea typeface="Bodoni Ornaments" pitchFamily="2" charset="0"/>
                <a:cs typeface="Futura Medium" panose="020B0602020204020303" pitchFamily="34" charset="-79"/>
              </a:rPr>
              <a:t>Heat and Air Quality Resilience Project</a:t>
            </a:r>
          </a:p>
        </p:txBody>
      </p:sp>
      <p:sp>
        <p:nvSpPr>
          <p:cNvPr id="5" name="Slide Number Placeholder 4">
            <a:extLst>
              <a:ext uri="{FF2B5EF4-FFF2-40B4-BE49-F238E27FC236}">
                <a16:creationId xmlns:a16="http://schemas.microsoft.com/office/drawing/2014/main" id="{7240593C-C007-3150-FDB7-A100E334ACD0}"/>
              </a:ext>
            </a:extLst>
          </p:cNvPr>
          <p:cNvSpPr>
            <a:spLocks noGrp="1"/>
          </p:cNvSpPr>
          <p:nvPr>
            <p:ph type="sldNum" sz="quarter" idx="12"/>
          </p:nvPr>
        </p:nvSpPr>
        <p:spPr>
          <a:xfrm>
            <a:off x="9441181" y="6547124"/>
            <a:ext cx="2743200" cy="365125"/>
          </a:xfrm>
        </p:spPr>
        <p:txBody>
          <a:bodyPr/>
          <a:lstStyle/>
          <a:p>
            <a:fld id="{330EA680-D336-4FF7-8B7A-9848BB0A1C32}" type="slidenum">
              <a:rPr lang="en-US" smtClean="0"/>
              <a:t>7</a:t>
            </a:fld>
            <a:endParaRPr lang="en-US" dirty="0"/>
          </a:p>
        </p:txBody>
      </p:sp>
      <p:sp>
        <p:nvSpPr>
          <p:cNvPr id="2" name="TextBox 1">
            <a:extLst>
              <a:ext uri="{FF2B5EF4-FFF2-40B4-BE49-F238E27FC236}">
                <a16:creationId xmlns:a16="http://schemas.microsoft.com/office/drawing/2014/main" id="{B43C3C2E-C729-2F42-65A9-F37D89EE4E1D}"/>
              </a:ext>
            </a:extLst>
          </p:cNvPr>
          <p:cNvSpPr txBox="1"/>
          <p:nvPr/>
        </p:nvSpPr>
        <p:spPr>
          <a:xfrm>
            <a:off x="82039" y="832442"/>
            <a:ext cx="8804013" cy="523220"/>
          </a:xfrm>
          <a:prstGeom prst="rect">
            <a:avLst/>
          </a:prstGeom>
          <a:solidFill>
            <a:srgbClr val="97D2FF"/>
          </a:solidFill>
        </p:spPr>
        <p:txBody>
          <a:bodyPr wrap="none" rtlCol="0">
            <a:spAutoFit/>
          </a:bodyPr>
          <a:lstStyle/>
          <a:p>
            <a:r>
              <a:rPr lang="en-US" sz="2800" dirty="0">
                <a:latin typeface="Libre Franklin" pitchFamily="2" charset="0"/>
              </a:rPr>
              <a:t>Public Works Green Infrastructure Priority Mapping</a:t>
            </a:r>
          </a:p>
        </p:txBody>
      </p:sp>
      <p:graphicFrame>
        <p:nvGraphicFramePr>
          <p:cNvPr id="3" name="Object 2">
            <a:extLst>
              <a:ext uri="{FF2B5EF4-FFF2-40B4-BE49-F238E27FC236}">
                <a16:creationId xmlns:a16="http://schemas.microsoft.com/office/drawing/2014/main" id="{65AB91BE-8BCA-FD3D-071A-D41F374EAF77}"/>
              </a:ext>
            </a:extLst>
          </p:cNvPr>
          <p:cNvGraphicFramePr>
            <a:graphicFrameLocks noChangeAspect="1"/>
          </p:cNvGraphicFramePr>
          <p:nvPr/>
        </p:nvGraphicFramePr>
        <p:xfrm>
          <a:off x="4002881" y="1366016"/>
          <a:ext cx="4186238" cy="5418138"/>
        </p:xfrm>
        <a:graphic>
          <a:graphicData uri="http://schemas.openxmlformats.org/presentationml/2006/ole">
            <mc:AlternateContent xmlns:mc="http://schemas.openxmlformats.org/markup-compatibility/2006">
              <mc:Choice xmlns:v="urn:schemas-microsoft-com:vml" Requires="v">
                <p:oleObj name="Acrobat Document" r:id="rId6" imgW="5829165" imgH="7543680" progId="Acrobat.Document.DC">
                  <p:embed/>
                </p:oleObj>
              </mc:Choice>
              <mc:Fallback>
                <p:oleObj name="Acrobat Document" r:id="rId6" imgW="5829165" imgH="7543680" progId="Acrobat.Document.DC">
                  <p:embed/>
                  <p:pic>
                    <p:nvPicPr>
                      <p:cNvPr id="3" name="Object 2">
                        <a:extLst>
                          <a:ext uri="{FF2B5EF4-FFF2-40B4-BE49-F238E27FC236}">
                            <a16:creationId xmlns:a16="http://schemas.microsoft.com/office/drawing/2014/main" id="{65AB91BE-8BCA-FD3D-071A-D41F374EAF77}"/>
                          </a:ext>
                        </a:extLst>
                      </p:cNvPr>
                      <p:cNvPicPr/>
                      <p:nvPr/>
                    </p:nvPicPr>
                    <p:blipFill>
                      <a:blip r:embed="rId7"/>
                      <a:stretch>
                        <a:fillRect/>
                      </a:stretch>
                    </p:blipFill>
                    <p:spPr>
                      <a:xfrm>
                        <a:off x="4002881" y="1366016"/>
                        <a:ext cx="4186238" cy="5418138"/>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86893B87-C1E2-B444-058F-11332FDFCD0F}"/>
              </a:ext>
            </a:extLst>
          </p:cNvPr>
          <p:cNvGraphicFramePr>
            <a:graphicFrameLocks noChangeAspect="1"/>
          </p:cNvGraphicFramePr>
          <p:nvPr/>
        </p:nvGraphicFramePr>
        <p:xfrm>
          <a:off x="13462" y="1355662"/>
          <a:ext cx="4186237" cy="5418138"/>
        </p:xfrm>
        <a:graphic>
          <a:graphicData uri="http://schemas.openxmlformats.org/presentationml/2006/ole">
            <mc:AlternateContent xmlns:mc="http://schemas.openxmlformats.org/markup-compatibility/2006">
              <mc:Choice xmlns:v="urn:schemas-microsoft-com:vml" Requires="v">
                <p:oleObj name="Acrobat Document" r:id="rId8" imgW="5829165" imgH="7543680" progId="Acrobat.Document.DC">
                  <p:embed/>
                </p:oleObj>
              </mc:Choice>
              <mc:Fallback>
                <p:oleObj name="Acrobat Document" r:id="rId8" imgW="5829165" imgH="7543680" progId="Acrobat.Document.DC">
                  <p:embed/>
                  <p:pic>
                    <p:nvPicPr>
                      <p:cNvPr id="7" name="Object 6">
                        <a:extLst>
                          <a:ext uri="{FF2B5EF4-FFF2-40B4-BE49-F238E27FC236}">
                            <a16:creationId xmlns:a16="http://schemas.microsoft.com/office/drawing/2014/main" id="{86893B87-C1E2-B444-058F-11332FDFCD0F}"/>
                          </a:ext>
                        </a:extLst>
                      </p:cNvPr>
                      <p:cNvPicPr/>
                      <p:nvPr/>
                    </p:nvPicPr>
                    <p:blipFill>
                      <a:blip r:embed="rId9"/>
                      <a:stretch>
                        <a:fillRect/>
                      </a:stretch>
                    </p:blipFill>
                    <p:spPr>
                      <a:xfrm>
                        <a:off x="13462" y="1355662"/>
                        <a:ext cx="4186237" cy="5418138"/>
                      </a:xfrm>
                      <a:prstGeom prst="rect">
                        <a:avLst/>
                      </a:prstGeom>
                    </p:spPr>
                  </p:pic>
                </p:oleObj>
              </mc:Fallback>
            </mc:AlternateContent>
          </a:graphicData>
        </a:graphic>
      </p:graphicFrame>
    </p:spTree>
    <p:extLst>
      <p:ext uri="{BB962C8B-B14F-4D97-AF65-F5344CB8AC3E}">
        <p14:creationId xmlns:p14="http://schemas.microsoft.com/office/powerpoint/2010/main" val="3887794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map of a city with red and white spots&#10;&#10;Description automatically generated">
            <a:extLst>
              <a:ext uri="{FF2B5EF4-FFF2-40B4-BE49-F238E27FC236}">
                <a16:creationId xmlns:a16="http://schemas.microsoft.com/office/drawing/2014/main" id="{1DCC79E6-ECE5-BF6D-44CD-2740E39228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0382" y="1445397"/>
            <a:ext cx="4141618" cy="5359741"/>
          </a:xfrm>
          <a:prstGeom prst="rect">
            <a:avLst/>
          </a:prstGeom>
        </p:spPr>
      </p:pic>
      <p:pic>
        <p:nvPicPr>
          <p:cNvPr id="7" name="Picture 6" descr="A map of a city&#10;&#10;Description automatically generated">
            <a:extLst>
              <a:ext uri="{FF2B5EF4-FFF2-40B4-BE49-F238E27FC236}">
                <a16:creationId xmlns:a16="http://schemas.microsoft.com/office/drawing/2014/main" id="{DBB922A7-805D-7736-EBF9-4B48C5F758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1619" y="1432426"/>
            <a:ext cx="4141618" cy="5359741"/>
          </a:xfrm>
          <a:prstGeom prst="rect">
            <a:avLst/>
          </a:prstGeom>
        </p:spPr>
      </p:pic>
      <p:sp>
        <p:nvSpPr>
          <p:cNvPr id="18" name="Rectangle 17">
            <a:extLst>
              <a:ext uri="{FF2B5EF4-FFF2-40B4-BE49-F238E27FC236}">
                <a16:creationId xmlns:a16="http://schemas.microsoft.com/office/drawing/2014/main" id="{009726A6-77DB-FD4D-AA50-483ACB433268}"/>
              </a:ext>
            </a:extLst>
          </p:cNvPr>
          <p:cNvSpPr/>
          <p:nvPr/>
        </p:nvSpPr>
        <p:spPr>
          <a:xfrm>
            <a:off x="82039" y="813462"/>
            <a:ext cx="11964924" cy="719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A1BA214-9806-D84B-9C6B-0B9DDEDDB70D}"/>
              </a:ext>
            </a:extLst>
          </p:cNvPr>
          <p:cNvSpPr/>
          <p:nvPr/>
        </p:nvSpPr>
        <p:spPr>
          <a:xfrm>
            <a:off x="-807371" y="745236"/>
            <a:ext cx="697635" cy="697635"/>
          </a:xfrm>
          <a:prstGeom prst="ellipse">
            <a:avLst/>
          </a:prstGeom>
          <a:solidFill>
            <a:srgbClr val="D63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069988C-09CF-F548-AD64-ECE2C66F3F04}"/>
              </a:ext>
            </a:extLst>
          </p:cNvPr>
          <p:cNvSpPr/>
          <p:nvPr/>
        </p:nvSpPr>
        <p:spPr>
          <a:xfrm>
            <a:off x="-1445711" y="745235"/>
            <a:ext cx="697635" cy="697635"/>
          </a:xfrm>
          <a:prstGeom prst="ellipse">
            <a:avLst/>
          </a:prstGeom>
          <a:solidFill>
            <a:srgbClr val="619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9064197-663A-7B4C-B528-4178E95E9011}"/>
              </a:ext>
            </a:extLst>
          </p:cNvPr>
          <p:cNvSpPr/>
          <p:nvPr/>
        </p:nvSpPr>
        <p:spPr>
          <a:xfrm>
            <a:off x="-1156189" y="1109072"/>
            <a:ext cx="697635" cy="697635"/>
          </a:xfrm>
          <a:prstGeom prst="ellipse">
            <a:avLst/>
          </a:prstGeom>
          <a:solidFill>
            <a:srgbClr val="9EB8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C6CF702-AF74-C743-9B9F-F65B32DA98BB}"/>
              </a:ext>
            </a:extLst>
          </p:cNvPr>
          <p:cNvSpPr/>
          <p:nvPr/>
        </p:nvSpPr>
        <p:spPr>
          <a:xfrm>
            <a:off x="0" y="-10698"/>
            <a:ext cx="12192000" cy="6858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A3364B2-2065-4744-9963-AA504425791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039" y="-26218"/>
            <a:ext cx="719340" cy="719340"/>
          </a:xfrm>
          <a:prstGeom prst="rect">
            <a:avLst/>
          </a:prstGeom>
        </p:spPr>
      </p:pic>
      <p:sp>
        <p:nvSpPr>
          <p:cNvPr id="15" name="Title 1">
            <a:extLst>
              <a:ext uri="{FF2B5EF4-FFF2-40B4-BE49-F238E27FC236}">
                <a16:creationId xmlns:a16="http://schemas.microsoft.com/office/drawing/2014/main" id="{073DC2B1-2C72-E83E-03E4-9A3B743F5104}"/>
              </a:ext>
            </a:extLst>
          </p:cNvPr>
          <p:cNvSpPr txBox="1">
            <a:spLocks/>
          </p:cNvSpPr>
          <p:nvPr/>
        </p:nvSpPr>
        <p:spPr>
          <a:xfrm>
            <a:off x="607759" y="73846"/>
            <a:ext cx="9078562" cy="5870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Franklin Gothic Book" panose="020B0503020102020204" pitchFamily="34" charset="0"/>
                <a:ea typeface="Bodoni Ornaments" pitchFamily="2" charset="0"/>
                <a:cs typeface="Futura Medium" panose="020B0602020204020303" pitchFamily="34" charset="-79"/>
              </a:rPr>
              <a:t>Heat and Air Quality Resilience Project</a:t>
            </a:r>
          </a:p>
        </p:txBody>
      </p:sp>
      <p:sp>
        <p:nvSpPr>
          <p:cNvPr id="5" name="Slide Number Placeholder 4">
            <a:extLst>
              <a:ext uri="{FF2B5EF4-FFF2-40B4-BE49-F238E27FC236}">
                <a16:creationId xmlns:a16="http://schemas.microsoft.com/office/drawing/2014/main" id="{7240593C-C007-3150-FDB7-A100E334ACD0}"/>
              </a:ext>
            </a:extLst>
          </p:cNvPr>
          <p:cNvSpPr>
            <a:spLocks noGrp="1"/>
          </p:cNvSpPr>
          <p:nvPr>
            <p:ph type="sldNum" sz="quarter" idx="12"/>
          </p:nvPr>
        </p:nvSpPr>
        <p:spPr>
          <a:xfrm>
            <a:off x="9448800" y="6492875"/>
            <a:ext cx="2743200" cy="365125"/>
          </a:xfrm>
        </p:spPr>
        <p:txBody>
          <a:bodyPr/>
          <a:lstStyle/>
          <a:p>
            <a:fld id="{330EA680-D336-4FF7-8B7A-9848BB0A1C32}" type="slidenum">
              <a:rPr lang="en-US" smtClean="0"/>
              <a:t>8</a:t>
            </a:fld>
            <a:endParaRPr lang="en-US" dirty="0"/>
          </a:p>
        </p:txBody>
      </p:sp>
      <p:sp>
        <p:nvSpPr>
          <p:cNvPr id="2" name="TextBox 1">
            <a:extLst>
              <a:ext uri="{FF2B5EF4-FFF2-40B4-BE49-F238E27FC236}">
                <a16:creationId xmlns:a16="http://schemas.microsoft.com/office/drawing/2014/main" id="{B43C3C2E-C729-2F42-65A9-F37D89EE4E1D}"/>
              </a:ext>
            </a:extLst>
          </p:cNvPr>
          <p:cNvSpPr txBox="1"/>
          <p:nvPr/>
        </p:nvSpPr>
        <p:spPr>
          <a:xfrm>
            <a:off x="82039" y="832442"/>
            <a:ext cx="8804013" cy="523220"/>
          </a:xfrm>
          <a:prstGeom prst="rect">
            <a:avLst/>
          </a:prstGeom>
          <a:solidFill>
            <a:srgbClr val="97D2FF"/>
          </a:solidFill>
        </p:spPr>
        <p:txBody>
          <a:bodyPr wrap="none" rtlCol="0">
            <a:spAutoFit/>
          </a:bodyPr>
          <a:lstStyle/>
          <a:p>
            <a:r>
              <a:rPr lang="en-US" sz="2800" dirty="0">
                <a:latin typeface="Libre Franklin" pitchFamily="2" charset="0"/>
              </a:rPr>
              <a:t>Public Works Green Infrastructure Priority Mapping</a:t>
            </a:r>
          </a:p>
        </p:txBody>
      </p:sp>
      <p:graphicFrame>
        <p:nvGraphicFramePr>
          <p:cNvPr id="3" name="Object 2">
            <a:extLst>
              <a:ext uri="{FF2B5EF4-FFF2-40B4-BE49-F238E27FC236}">
                <a16:creationId xmlns:a16="http://schemas.microsoft.com/office/drawing/2014/main" id="{60DC94AD-54B9-2AF1-6182-91141F2A926D}"/>
              </a:ext>
            </a:extLst>
          </p:cNvPr>
          <p:cNvGraphicFramePr>
            <a:graphicFrameLocks noChangeAspect="1"/>
          </p:cNvGraphicFramePr>
          <p:nvPr/>
        </p:nvGraphicFramePr>
        <p:xfrm>
          <a:off x="82039" y="1366017"/>
          <a:ext cx="4186237" cy="5418137"/>
        </p:xfrm>
        <a:graphic>
          <a:graphicData uri="http://schemas.openxmlformats.org/presentationml/2006/ole">
            <mc:AlternateContent xmlns:mc="http://schemas.openxmlformats.org/markup-compatibility/2006">
              <mc:Choice xmlns:v="urn:schemas-microsoft-com:vml" Requires="v">
                <p:oleObj name="Acrobat Document" r:id="rId6" imgW="5829165" imgH="7543680" progId="Acrobat.Document.DC">
                  <p:embed/>
                </p:oleObj>
              </mc:Choice>
              <mc:Fallback>
                <p:oleObj name="Acrobat Document" r:id="rId6" imgW="5829165" imgH="7543680" progId="Acrobat.Document.DC">
                  <p:embed/>
                  <p:pic>
                    <p:nvPicPr>
                      <p:cNvPr id="3" name="Object 2">
                        <a:extLst>
                          <a:ext uri="{FF2B5EF4-FFF2-40B4-BE49-F238E27FC236}">
                            <a16:creationId xmlns:a16="http://schemas.microsoft.com/office/drawing/2014/main" id="{60DC94AD-54B9-2AF1-6182-91141F2A926D}"/>
                          </a:ext>
                        </a:extLst>
                      </p:cNvPr>
                      <p:cNvPicPr/>
                      <p:nvPr/>
                    </p:nvPicPr>
                    <p:blipFill>
                      <a:blip r:embed="rId7"/>
                      <a:stretch>
                        <a:fillRect/>
                      </a:stretch>
                    </p:blipFill>
                    <p:spPr>
                      <a:xfrm>
                        <a:off x="82039" y="1366017"/>
                        <a:ext cx="4186237" cy="5418137"/>
                      </a:xfrm>
                      <a:prstGeom prst="rect">
                        <a:avLst/>
                      </a:prstGeom>
                    </p:spPr>
                  </p:pic>
                </p:oleObj>
              </mc:Fallback>
            </mc:AlternateContent>
          </a:graphicData>
        </a:graphic>
      </p:graphicFrame>
    </p:spTree>
    <p:extLst>
      <p:ext uri="{BB962C8B-B14F-4D97-AF65-F5344CB8AC3E}">
        <p14:creationId xmlns:p14="http://schemas.microsoft.com/office/powerpoint/2010/main" val="597283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map of a city with red and white areas&#10;&#10;Description automatically generated">
            <a:extLst>
              <a:ext uri="{FF2B5EF4-FFF2-40B4-BE49-F238E27FC236}">
                <a16:creationId xmlns:a16="http://schemas.microsoft.com/office/drawing/2014/main" id="{921E95D7-8773-160B-7E66-CD300CE4D9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3247" y="1415180"/>
            <a:ext cx="4148753" cy="5368974"/>
          </a:xfrm>
          <a:prstGeom prst="rect">
            <a:avLst/>
          </a:prstGeom>
        </p:spPr>
      </p:pic>
      <p:pic>
        <p:nvPicPr>
          <p:cNvPr id="8" name="Picture 7" descr="A map of a city&#10;&#10;Description automatically generated">
            <a:extLst>
              <a:ext uri="{FF2B5EF4-FFF2-40B4-BE49-F238E27FC236}">
                <a16:creationId xmlns:a16="http://schemas.microsoft.com/office/drawing/2014/main" id="{C3546AD5-55A9-1445-FDF9-C8BD74843D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9243" y="1415180"/>
            <a:ext cx="4141615" cy="5359737"/>
          </a:xfrm>
          <a:prstGeom prst="rect">
            <a:avLst/>
          </a:prstGeom>
        </p:spPr>
      </p:pic>
      <p:sp>
        <p:nvSpPr>
          <p:cNvPr id="18" name="Rectangle 17">
            <a:extLst>
              <a:ext uri="{FF2B5EF4-FFF2-40B4-BE49-F238E27FC236}">
                <a16:creationId xmlns:a16="http://schemas.microsoft.com/office/drawing/2014/main" id="{009726A6-77DB-FD4D-AA50-483ACB433268}"/>
              </a:ext>
            </a:extLst>
          </p:cNvPr>
          <p:cNvSpPr/>
          <p:nvPr/>
        </p:nvSpPr>
        <p:spPr>
          <a:xfrm>
            <a:off x="82039" y="813462"/>
            <a:ext cx="11964924" cy="719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A1BA214-9806-D84B-9C6B-0B9DDEDDB70D}"/>
              </a:ext>
            </a:extLst>
          </p:cNvPr>
          <p:cNvSpPr/>
          <p:nvPr/>
        </p:nvSpPr>
        <p:spPr>
          <a:xfrm>
            <a:off x="-807371" y="745236"/>
            <a:ext cx="697635" cy="697635"/>
          </a:xfrm>
          <a:prstGeom prst="ellipse">
            <a:avLst/>
          </a:prstGeom>
          <a:solidFill>
            <a:srgbClr val="D63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069988C-09CF-F548-AD64-ECE2C66F3F04}"/>
              </a:ext>
            </a:extLst>
          </p:cNvPr>
          <p:cNvSpPr/>
          <p:nvPr/>
        </p:nvSpPr>
        <p:spPr>
          <a:xfrm>
            <a:off x="-1445711" y="745235"/>
            <a:ext cx="697635" cy="697635"/>
          </a:xfrm>
          <a:prstGeom prst="ellipse">
            <a:avLst/>
          </a:prstGeom>
          <a:solidFill>
            <a:srgbClr val="619D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9064197-663A-7B4C-B528-4178E95E9011}"/>
              </a:ext>
            </a:extLst>
          </p:cNvPr>
          <p:cNvSpPr/>
          <p:nvPr/>
        </p:nvSpPr>
        <p:spPr>
          <a:xfrm>
            <a:off x="-1156189" y="1109072"/>
            <a:ext cx="697635" cy="697635"/>
          </a:xfrm>
          <a:prstGeom prst="ellipse">
            <a:avLst/>
          </a:prstGeom>
          <a:solidFill>
            <a:srgbClr val="9EB8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C6CF702-AF74-C743-9B9F-F65B32DA98BB}"/>
              </a:ext>
            </a:extLst>
          </p:cNvPr>
          <p:cNvSpPr/>
          <p:nvPr/>
        </p:nvSpPr>
        <p:spPr>
          <a:xfrm>
            <a:off x="0" y="-10698"/>
            <a:ext cx="12192000" cy="6858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A3364B2-2065-4744-9963-AA504425791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039" y="-26218"/>
            <a:ext cx="719340" cy="719340"/>
          </a:xfrm>
          <a:prstGeom prst="rect">
            <a:avLst/>
          </a:prstGeom>
        </p:spPr>
      </p:pic>
      <p:sp>
        <p:nvSpPr>
          <p:cNvPr id="15" name="Title 1">
            <a:extLst>
              <a:ext uri="{FF2B5EF4-FFF2-40B4-BE49-F238E27FC236}">
                <a16:creationId xmlns:a16="http://schemas.microsoft.com/office/drawing/2014/main" id="{073DC2B1-2C72-E83E-03E4-9A3B743F5104}"/>
              </a:ext>
            </a:extLst>
          </p:cNvPr>
          <p:cNvSpPr txBox="1">
            <a:spLocks/>
          </p:cNvSpPr>
          <p:nvPr/>
        </p:nvSpPr>
        <p:spPr>
          <a:xfrm>
            <a:off x="607759" y="73846"/>
            <a:ext cx="9078562" cy="5870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Franklin Gothic Book" panose="020B0503020102020204" pitchFamily="34" charset="0"/>
                <a:ea typeface="Bodoni Ornaments" pitchFamily="2" charset="0"/>
                <a:cs typeface="Futura Medium" panose="020B0602020204020303" pitchFamily="34" charset="-79"/>
              </a:rPr>
              <a:t>Heat and Air Quality Resilience Project</a:t>
            </a:r>
          </a:p>
        </p:txBody>
      </p:sp>
      <p:sp>
        <p:nvSpPr>
          <p:cNvPr id="5" name="Slide Number Placeholder 4">
            <a:extLst>
              <a:ext uri="{FF2B5EF4-FFF2-40B4-BE49-F238E27FC236}">
                <a16:creationId xmlns:a16="http://schemas.microsoft.com/office/drawing/2014/main" id="{7240593C-C007-3150-FDB7-A100E334ACD0}"/>
              </a:ext>
            </a:extLst>
          </p:cNvPr>
          <p:cNvSpPr>
            <a:spLocks noGrp="1"/>
          </p:cNvSpPr>
          <p:nvPr>
            <p:ph type="sldNum" sz="quarter" idx="12"/>
          </p:nvPr>
        </p:nvSpPr>
        <p:spPr>
          <a:xfrm>
            <a:off x="9303763" y="6492875"/>
            <a:ext cx="2743200" cy="365125"/>
          </a:xfrm>
        </p:spPr>
        <p:txBody>
          <a:bodyPr/>
          <a:lstStyle/>
          <a:p>
            <a:fld id="{330EA680-D336-4FF7-8B7A-9848BB0A1C32}" type="slidenum">
              <a:rPr lang="en-US" smtClean="0"/>
              <a:t>9</a:t>
            </a:fld>
            <a:endParaRPr lang="en-US" dirty="0"/>
          </a:p>
        </p:txBody>
      </p:sp>
      <p:sp>
        <p:nvSpPr>
          <p:cNvPr id="2" name="TextBox 1">
            <a:extLst>
              <a:ext uri="{FF2B5EF4-FFF2-40B4-BE49-F238E27FC236}">
                <a16:creationId xmlns:a16="http://schemas.microsoft.com/office/drawing/2014/main" id="{B43C3C2E-C729-2F42-65A9-F37D89EE4E1D}"/>
              </a:ext>
            </a:extLst>
          </p:cNvPr>
          <p:cNvSpPr txBox="1"/>
          <p:nvPr/>
        </p:nvSpPr>
        <p:spPr>
          <a:xfrm>
            <a:off x="82039" y="832442"/>
            <a:ext cx="8804013" cy="523220"/>
          </a:xfrm>
          <a:prstGeom prst="rect">
            <a:avLst/>
          </a:prstGeom>
          <a:solidFill>
            <a:srgbClr val="97D2FF"/>
          </a:solidFill>
        </p:spPr>
        <p:txBody>
          <a:bodyPr wrap="none" rtlCol="0">
            <a:spAutoFit/>
          </a:bodyPr>
          <a:lstStyle/>
          <a:p>
            <a:r>
              <a:rPr lang="en-US" sz="2800" dirty="0">
                <a:latin typeface="Libre Franklin" pitchFamily="2" charset="0"/>
              </a:rPr>
              <a:t>Public Works Green Infrastructure Priority Mapping</a:t>
            </a:r>
          </a:p>
        </p:txBody>
      </p:sp>
      <p:graphicFrame>
        <p:nvGraphicFramePr>
          <p:cNvPr id="3" name="Object 2">
            <a:extLst>
              <a:ext uri="{FF2B5EF4-FFF2-40B4-BE49-F238E27FC236}">
                <a16:creationId xmlns:a16="http://schemas.microsoft.com/office/drawing/2014/main" id="{69BD404B-CD52-CEE6-4915-2252CC130FD4}"/>
              </a:ext>
            </a:extLst>
          </p:cNvPr>
          <p:cNvGraphicFramePr>
            <a:graphicFrameLocks noChangeAspect="1"/>
          </p:cNvGraphicFramePr>
          <p:nvPr/>
        </p:nvGraphicFramePr>
        <p:xfrm>
          <a:off x="82039" y="1415180"/>
          <a:ext cx="4186238" cy="5418137"/>
        </p:xfrm>
        <a:graphic>
          <a:graphicData uri="http://schemas.openxmlformats.org/presentationml/2006/ole">
            <mc:AlternateContent xmlns:mc="http://schemas.openxmlformats.org/markup-compatibility/2006">
              <mc:Choice xmlns:v="urn:schemas-microsoft-com:vml" Requires="v">
                <p:oleObj name="Acrobat Document" r:id="rId6" imgW="5829165" imgH="7543680" progId="Acrobat.Document.DC">
                  <p:embed/>
                </p:oleObj>
              </mc:Choice>
              <mc:Fallback>
                <p:oleObj name="Acrobat Document" r:id="rId6" imgW="5829165" imgH="7543680" progId="Acrobat.Document.DC">
                  <p:embed/>
                  <p:pic>
                    <p:nvPicPr>
                      <p:cNvPr id="3" name="Object 2">
                        <a:extLst>
                          <a:ext uri="{FF2B5EF4-FFF2-40B4-BE49-F238E27FC236}">
                            <a16:creationId xmlns:a16="http://schemas.microsoft.com/office/drawing/2014/main" id="{69BD404B-CD52-CEE6-4915-2252CC130FD4}"/>
                          </a:ext>
                        </a:extLst>
                      </p:cNvPr>
                      <p:cNvPicPr/>
                      <p:nvPr/>
                    </p:nvPicPr>
                    <p:blipFill>
                      <a:blip r:embed="rId7"/>
                      <a:stretch>
                        <a:fillRect/>
                      </a:stretch>
                    </p:blipFill>
                    <p:spPr>
                      <a:xfrm>
                        <a:off x="82039" y="1415180"/>
                        <a:ext cx="4186238" cy="5418137"/>
                      </a:xfrm>
                      <a:prstGeom prst="rect">
                        <a:avLst/>
                      </a:prstGeom>
                    </p:spPr>
                  </p:pic>
                </p:oleObj>
              </mc:Fallback>
            </mc:AlternateContent>
          </a:graphicData>
        </a:graphic>
      </p:graphicFrame>
    </p:spTree>
    <p:extLst>
      <p:ext uri="{BB962C8B-B14F-4D97-AF65-F5344CB8AC3E}">
        <p14:creationId xmlns:p14="http://schemas.microsoft.com/office/powerpoint/2010/main" val="350689930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664E3FB174AEF42A5FFDBEB1294CD78" ma:contentTypeVersion="15" ma:contentTypeDescription="Create a new document." ma:contentTypeScope="" ma:versionID="dee0cfa53466cbf9385214efd60aa91b">
  <xsd:schema xmlns:xsd="http://www.w3.org/2001/XMLSchema" xmlns:xs="http://www.w3.org/2001/XMLSchema" xmlns:p="http://schemas.microsoft.com/office/2006/metadata/properties" xmlns:ns2="23617b9b-1676-490b-9395-f4c1d2d97c06" xmlns:ns3="da9a4c4d-48c4-4c07-af19-80925bc57637" targetNamespace="http://schemas.microsoft.com/office/2006/metadata/properties" ma:root="true" ma:fieldsID="3877468f11581b868b1d8183239549b2" ns2:_="" ns3:_="">
    <xsd:import namespace="23617b9b-1676-490b-9395-f4c1d2d97c06"/>
    <xsd:import namespace="da9a4c4d-48c4-4c07-af19-80925bc5763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lcf76f155ced4ddcb4097134ff3c332f" minOccurs="0"/>
                <xsd:element ref="ns2:TaxCatchAll" minOccurs="0"/>
                <xsd:element ref="ns3:MediaLengthInSecond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617b9b-1676-490b-9395-f4c1d2d97c0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fc36a525-711c-46d9-ac0d-6d3d5f00f3eb}" ma:internalName="TaxCatchAll" ma:showField="CatchAllData" ma:web="23617b9b-1676-490b-9395-f4c1d2d97c0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a9a4c4d-48c4-4c07-af19-80925bc5763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6b278eec-cad9-4ec1-bf87-f68f02c44eba" ma:termSetId="09814cd3-568e-fe90-9814-8d621ff8fb84" ma:anchorId="fba54fb3-c3e1-fe81-a776-ca4b69148c4d" ma:open="true" ma:isKeyword="false">
      <xsd:complexType>
        <xsd:sequence>
          <xsd:element ref="pc:Terms" minOccurs="0" maxOccurs="1"/>
        </xsd:sequence>
      </xsd:complex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a9a4c4d-48c4-4c07-af19-80925bc57637">
      <Terms xmlns="http://schemas.microsoft.com/office/infopath/2007/PartnerControls"/>
    </lcf76f155ced4ddcb4097134ff3c332f>
    <TaxCatchAll xmlns="23617b9b-1676-490b-9395-f4c1d2d97c06" xsi:nil="true"/>
  </documentManagement>
</p:properties>
</file>

<file path=customXml/itemProps1.xml><?xml version="1.0" encoding="utf-8"?>
<ds:datastoreItem xmlns:ds="http://schemas.openxmlformats.org/officeDocument/2006/customXml" ds:itemID="{8EB8AFCC-4CF2-476A-9AA6-2543B38B0EE5}">
  <ds:schemaRefs>
    <ds:schemaRef ds:uri="http://schemas.microsoft.com/sharepoint/v3/contenttype/forms"/>
  </ds:schemaRefs>
</ds:datastoreItem>
</file>

<file path=customXml/itemProps2.xml><?xml version="1.0" encoding="utf-8"?>
<ds:datastoreItem xmlns:ds="http://schemas.openxmlformats.org/officeDocument/2006/customXml" ds:itemID="{A27EE553-F2F5-498B-8C23-CD9BE4EF5E9B}">
  <ds:schemaRefs>
    <ds:schemaRef ds:uri="23617b9b-1676-490b-9395-f4c1d2d97c06"/>
    <ds:schemaRef ds:uri="da9a4c4d-48c4-4c07-af19-80925bc5763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AFC7413-49FB-4C28-A780-FBDFD3A956DF}">
  <ds:schemaRefs>
    <ds:schemaRef ds:uri="http://schemas.microsoft.com/office/infopath/2007/PartnerControls"/>
    <ds:schemaRef ds:uri="http://purl.org/dc/elements/1.1/"/>
    <ds:schemaRef ds:uri="http://www.w3.org/XML/1998/namespace"/>
    <ds:schemaRef ds:uri="http://schemas.microsoft.com/office/2006/metadata/properties"/>
    <ds:schemaRef ds:uri="http://schemas.openxmlformats.org/package/2006/metadata/core-properties"/>
    <ds:schemaRef ds:uri="http://purl.org/dc/dcmitype/"/>
    <ds:schemaRef ds:uri="http://purl.org/dc/terms/"/>
    <ds:schemaRef ds:uri="http://schemas.microsoft.com/office/2006/documentManagement/types"/>
    <ds:schemaRef ds:uri="da9a4c4d-48c4-4c07-af19-80925bc57637"/>
    <ds:schemaRef ds:uri="23617b9b-1676-490b-9395-f4c1d2d97c06"/>
  </ds:schemaRefs>
</ds:datastoreItem>
</file>

<file path=docProps/app.xml><?xml version="1.0" encoding="utf-8"?>
<Properties xmlns="http://schemas.openxmlformats.org/officeDocument/2006/extended-properties" xmlns:vt="http://schemas.openxmlformats.org/officeDocument/2006/docPropsVTypes">
  <Template>office theme</Template>
  <TotalTime>11818</TotalTime>
  <Words>3371</Words>
  <Application>Microsoft Office PowerPoint</Application>
  <PresentationFormat>Widescreen</PresentationFormat>
  <Paragraphs>570</Paragraphs>
  <Slides>52</Slides>
  <Notes>47</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52</vt:i4>
      </vt:variant>
    </vt:vector>
  </HeadingPairs>
  <TitlesOfParts>
    <vt:vector size="63" baseType="lpstr">
      <vt:lpstr>Arial</vt:lpstr>
      <vt:lpstr>Calibri</vt:lpstr>
      <vt:lpstr>Calibri Light</vt:lpstr>
      <vt:lpstr>Franklin Gothic Book</vt:lpstr>
      <vt:lpstr>Helvetica Neue</vt:lpstr>
      <vt:lpstr>Libre Franklin</vt:lpstr>
      <vt:lpstr>Libre Franklin Black</vt:lpstr>
      <vt:lpstr>Office Theme</vt:lpstr>
      <vt:lpstr>office theme</vt:lpstr>
      <vt:lpstr>Office Theme</vt:lpstr>
      <vt:lpstr>Acrobat Document</vt:lpstr>
      <vt:lpstr>San Francisco Heat and Air Quality Resilience Project (HAQR)    </vt:lpstr>
      <vt:lpstr>PowerPoint Presentation</vt:lpstr>
      <vt:lpstr>Updates and Announcements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We’ve Been: HAQR 2021 – 2023 (Review)</vt:lpstr>
      <vt:lpstr>PowerPoint Presentation</vt:lpstr>
      <vt:lpstr>PowerPoint Presentation</vt:lpstr>
      <vt:lpstr>PowerPoint Presentation</vt:lpstr>
      <vt:lpstr>PowerPoint Presentation</vt:lpstr>
      <vt:lpstr>HAQR Implementation Plan</vt:lpstr>
      <vt:lpstr>PowerPoint Presentation</vt:lpstr>
      <vt:lpstr>PowerPoint Presentation</vt:lpstr>
      <vt:lpstr>PowerPoint Presentation</vt:lpstr>
      <vt:lpstr>  What's Next for HAQR: Moving from Planning to Implementation</vt:lpstr>
      <vt:lpstr>PowerPoint Presentation</vt:lpstr>
      <vt:lpstr>PowerPoint Presentation</vt:lpstr>
      <vt:lpstr>PowerPoint Presentation</vt:lpstr>
      <vt:lpstr>PowerPoint Presentation</vt:lpstr>
      <vt:lpstr>PowerPoint Presentation</vt:lpstr>
      <vt:lpstr>UCSF | PCORI Survey Results</vt:lpstr>
      <vt:lpstr>PowerPoint Presentation</vt:lpstr>
      <vt:lpstr>HAQR Approach</vt:lpstr>
      <vt:lpstr>Prioritization with community </vt:lpstr>
      <vt:lpstr>PowerPoint Presentation</vt:lpstr>
      <vt:lpstr>PowerPoint Presentation</vt:lpstr>
      <vt:lpstr>Community Survey 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Wolff, Matt (DPH)</cp:lastModifiedBy>
  <cp:revision>1</cp:revision>
  <dcterms:created xsi:type="dcterms:W3CDTF">2023-08-29T22:01:45Z</dcterms:created>
  <dcterms:modified xsi:type="dcterms:W3CDTF">2023-09-18T18:09:11Z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0x010100C664E3FB174AEF42A5FFDBEB1294CD78</vt:lpwstr>
  </property>
  <property fmtid="{D5CDD505-2E9C-101B-9397-08002B2CF9AE}" pid="3" name="MediaServiceImageTags">
    <vt:lpwstr/>
  </property>
</Properties>
</file>