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2"/>
  </p:notesMasterIdLst>
  <p:handoutMasterIdLst>
    <p:handoutMasterId r:id="rId53"/>
  </p:handoutMasterIdLst>
  <p:sldIdLst>
    <p:sldId id="256" r:id="rId5"/>
    <p:sldId id="263" r:id="rId6"/>
    <p:sldId id="337" r:id="rId7"/>
    <p:sldId id="336" r:id="rId8"/>
    <p:sldId id="339" r:id="rId9"/>
    <p:sldId id="338" r:id="rId10"/>
    <p:sldId id="333" r:id="rId11"/>
    <p:sldId id="370" r:id="rId12"/>
    <p:sldId id="334" r:id="rId13"/>
    <p:sldId id="331" r:id="rId14"/>
    <p:sldId id="332" r:id="rId15"/>
    <p:sldId id="369" r:id="rId16"/>
    <p:sldId id="340" r:id="rId17"/>
    <p:sldId id="381" r:id="rId18"/>
    <p:sldId id="341" r:id="rId19"/>
    <p:sldId id="376" r:id="rId20"/>
    <p:sldId id="377" r:id="rId21"/>
    <p:sldId id="351" r:id="rId22"/>
    <p:sldId id="371" r:id="rId23"/>
    <p:sldId id="358" r:id="rId24"/>
    <p:sldId id="359" r:id="rId25"/>
    <p:sldId id="360" r:id="rId26"/>
    <p:sldId id="379" r:id="rId27"/>
    <p:sldId id="380" r:id="rId28"/>
    <p:sldId id="373" r:id="rId29"/>
    <p:sldId id="382" r:id="rId30"/>
    <p:sldId id="378" r:id="rId31"/>
    <p:sldId id="390" r:id="rId32"/>
    <p:sldId id="391" r:id="rId33"/>
    <p:sldId id="342" r:id="rId34"/>
    <p:sldId id="372" r:id="rId35"/>
    <p:sldId id="385" r:id="rId36"/>
    <p:sldId id="388" r:id="rId37"/>
    <p:sldId id="386" r:id="rId38"/>
    <p:sldId id="392" r:id="rId39"/>
    <p:sldId id="393" r:id="rId40"/>
    <p:sldId id="349" r:id="rId41"/>
    <p:sldId id="345" r:id="rId42"/>
    <p:sldId id="347" r:id="rId43"/>
    <p:sldId id="383" r:id="rId44"/>
    <p:sldId id="384" r:id="rId45"/>
    <p:sldId id="348" r:id="rId46"/>
    <p:sldId id="364" r:id="rId47"/>
    <p:sldId id="365" r:id="rId48"/>
    <p:sldId id="389" r:id="rId49"/>
    <p:sldId id="344" r:id="rId50"/>
    <p:sldId id="352" r:id="rId51"/>
  </p:sldIdLst>
  <p:sldSz cx="12188825" cy="6858000"/>
  <p:notesSz cx="7023100" cy="93091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3" pos="3839">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King" initials="MK" lastIdx="20" clrIdx="0">
    <p:extLst>
      <p:ext uri="{19B8F6BF-5375-455C-9EA6-DF929625EA0E}">
        <p15:presenceInfo xmlns:p15="http://schemas.microsoft.com/office/powerpoint/2012/main" userId="S-1-5-21-3701975802-3154334251-1445309603-4795" providerId="AD"/>
      </p:ext>
    </p:extLst>
  </p:cmAuthor>
  <p:cmAuthor id="2" name="Pierre Stroud" initials="PS" lastIdx="3" clrIdx="1">
    <p:extLst>
      <p:ext uri="{19B8F6BF-5375-455C-9EA6-DF929625EA0E}">
        <p15:presenceInfo xmlns:p15="http://schemas.microsoft.com/office/powerpoint/2012/main" userId="S-1-5-21-3701975802-3154334251-1445309603-22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492" autoAdjust="0"/>
  </p:normalViewPr>
  <p:slideViewPr>
    <p:cSldViewPr>
      <p:cViewPr varScale="1">
        <p:scale>
          <a:sx n="159" d="100"/>
          <a:sy n="159" d="100"/>
        </p:scale>
        <p:origin x="306" y="138"/>
      </p:cViewPr>
      <p:guideLst>
        <p:guide orient="horz" pos="2160"/>
        <p:guide pos="3839"/>
      </p:guideLst>
    </p:cSldViewPr>
  </p:slideViewPr>
  <p:notesTextViewPr>
    <p:cViewPr>
      <p:scale>
        <a:sx n="1" d="1"/>
        <a:sy n="1" d="1"/>
      </p:scale>
      <p:origin x="0" y="0"/>
    </p:cViewPr>
  </p:notesTextViewPr>
  <p:notesViewPr>
    <p:cSldViewPr showGuides="1">
      <p:cViewPr varScale="1">
        <p:scale>
          <a:sx n="63" d="100"/>
          <a:sy n="63" d="100"/>
        </p:scale>
        <p:origin x="1986" y="10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705E03B7-B591-4A2A-B695-014C5A39F13E}" type="datetimeFigureOut">
              <a:rPr lang="en-US"/>
              <a:t>6/6/2024</a:t>
            </a:fld>
            <a:endParaRPr/>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A8E322BB-75AD-4A1E-9661-2724167329F0}" type="slidenum">
              <a:rPr/>
              <a:t>‹#›</a:t>
            </a:fld>
            <a:endParaRPr/>
          </a:p>
        </p:txBody>
      </p:sp>
    </p:spTree>
    <p:extLst>
      <p:ext uri="{BB962C8B-B14F-4D97-AF65-F5344CB8AC3E}">
        <p14:creationId xmlns:p14="http://schemas.microsoft.com/office/powerpoint/2010/main" val="251270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67DFBD7B-E4FB-4AA8-9540-FD148073ACB3}" type="datetimeFigureOut">
              <a:rPr lang="en-US"/>
              <a:t>6/6/2024</a:t>
            </a:fld>
            <a:endParaRPr/>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B045B7DE-1198-4F2F-B574-CA8CAE341642}" type="slidenum">
              <a:rPr/>
              <a:t>‹#›</a:t>
            </a:fld>
            <a:endParaRPr/>
          </a:p>
        </p:txBody>
      </p:sp>
    </p:spTree>
    <p:extLst>
      <p:ext uri="{BB962C8B-B14F-4D97-AF65-F5344CB8AC3E}">
        <p14:creationId xmlns:p14="http://schemas.microsoft.com/office/powerpoint/2010/main" val="188231245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squares"/>
          <p:cNvGrpSpPr/>
          <p:nvPr/>
        </p:nvGrpSpPr>
        <p:grpSpPr>
          <a:xfrm>
            <a:off x="0" y="1135743"/>
            <a:ext cx="1622332" cy="799981"/>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828324" y="362396"/>
            <a:ext cx="9141619" cy="1676400"/>
          </a:xfrm>
        </p:spPr>
        <p:txBody>
          <a:bodyPr>
            <a:noAutofit/>
          </a:bodyPr>
          <a:lstStyle>
            <a:lvl1pPr>
              <a:lnSpc>
                <a:spcPct val="80000"/>
              </a:lnSpc>
              <a:defRPr sz="6000"/>
            </a:lvl1pPr>
          </a:lstStyle>
          <a:p>
            <a:r>
              <a:rPr lang="en-US"/>
              <a:t>Click to edit Master title style</a:t>
            </a:r>
            <a:endParaRPr/>
          </a:p>
        </p:txBody>
      </p:sp>
      <p:sp>
        <p:nvSpPr>
          <p:cNvPr id="3" name="Subtitle 2"/>
          <p:cNvSpPr>
            <a:spLocks noGrp="1"/>
          </p:cNvSpPr>
          <p:nvPr>
            <p:ph type="subTitle" idx="1"/>
          </p:nvPr>
        </p:nvSpPr>
        <p:spPr>
          <a:xfrm>
            <a:off x="1828324" y="2089595"/>
            <a:ext cx="9141619" cy="886344"/>
          </a:xfrm>
        </p:spPr>
        <p:txBody>
          <a:bodyPr>
            <a:normAutofit/>
          </a:bodyPr>
          <a:lstStyle>
            <a:lvl1pPr marL="0" indent="0" algn="l">
              <a:buNone/>
              <a:defRPr sz="2800">
                <a:solidFill>
                  <a:schemeClr val="accent1">
                    <a:lumMod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A7209051-6E81-43E8-9099-FF6A0C3DCFE8}" type="datetime1">
              <a:rPr lang="en-US"/>
              <a:t>6/6/2024</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388751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CEAB04-7709-4C1E-A61A-74684A0170FC}" type="datetime1">
              <a:rPr lang="en-US"/>
              <a:t>6/6/2024</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264082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squares"/>
          <p:cNvGrpSpPr/>
          <p:nvPr/>
        </p:nvGrpSpPr>
        <p:grpSpPr>
          <a:xfrm rot="5400000">
            <a:off x="9583007" y="233864"/>
            <a:ext cx="1063300" cy="524046"/>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5" name="bottom graphic"/>
          <p:cNvGrpSpPr/>
          <p:nvPr/>
        </p:nvGrpSpPr>
        <p:grpSpPr>
          <a:xfrm>
            <a:off x="0" y="5395517"/>
            <a:ext cx="12188825" cy="1462483"/>
            <a:chOff x="0" y="4046638"/>
            <a:chExt cx="9144000" cy="1096862"/>
          </a:xfrm>
        </p:grpSpPr>
        <p:sp>
          <p:nvSpPr>
            <p:cNvPr id="16" name="Freeform 15"/>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72"/>
            <p:cNvSpPr/>
            <p:nvPr/>
          </p:nvSpPr>
          <p:spPr bwMode="ltGray">
            <a:xfrm rot="5400000">
              <a:off x="4023569" y="23069"/>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Vertical Title 1"/>
          <p:cNvSpPr>
            <a:spLocks noGrp="1"/>
          </p:cNvSpPr>
          <p:nvPr>
            <p:ph type="title" orient="vert"/>
          </p:nvPr>
        </p:nvSpPr>
        <p:spPr>
          <a:xfrm>
            <a:off x="9751060" y="1150514"/>
            <a:ext cx="1828324" cy="5021685"/>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8882" y="1150514"/>
            <a:ext cx="8227457" cy="5021685"/>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C79BD0D-E0B1-4CED-AC65-708AC79EB9CD}" type="datetime1">
              <a:rPr lang="en-US"/>
              <a:t>6/6/2024</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8164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692" y="86714"/>
            <a:ext cx="12015442" cy="6684572"/>
          </a:xfrm>
          <a:solidFill>
            <a:schemeClr val="bg1">
              <a:lumMod val="85000"/>
            </a:schemeClr>
          </a:solidFill>
        </p:spPr>
        <p:txBody>
          <a:bodyPr lIns="360000" tIns="360000"/>
          <a:lstStyle>
            <a:lvl1pPr marL="0" indent="0">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p:nvPr>
        </p:nvSpPr>
        <p:spPr>
          <a:xfrm>
            <a:off x="2493958" y="2237328"/>
            <a:ext cx="7200910" cy="1449788"/>
          </a:xfrm>
          <a:solidFill>
            <a:schemeClr val="tx1">
              <a:alpha val="80000"/>
            </a:schemeClr>
          </a:solidFill>
        </p:spPr>
        <p:txBody>
          <a:bodyPr lIns="288000" rIns="2160000" bIns="144000" anchor="b"/>
          <a:lstStyle>
            <a:lvl1pPr algn="r">
              <a:defRPr sz="4199" spc="-15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2493958" y="3684672"/>
            <a:ext cx="5281127" cy="936000"/>
          </a:xfrm>
          <a:solidFill>
            <a:schemeClr val="tx1">
              <a:alpha val="90000"/>
            </a:schemeClr>
          </a:solidFill>
        </p:spPr>
        <p:txBody>
          <a:bodyPr lIns="216000" tIns="144000" rIns="216000"/>
          <a:lstStyle>
            <a:lvl1pPr marL="0" indent="0" algn="r">
              <a:buNone/>
              <a:defRPr sz="2099">
                <a:solidFill>
                  <a:schemeClr val="bg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noProof="0"/>
              <a:t>Click to edit Master subtitle style</a:t>
            </a:r>
          </a:p>
        </p:txBody>
      </p:sp>
      <p:cxnSp>
        <p:nvCxnSpPr>
          <p:cNvPr id="5" name="Straight Connector 4" descr="Title Slide divider line&#10;">
            <a:extLst>
              <a:ext uri="{FF2B5EF4-FFF2-40B4-BE49-F238E27FC236}">
                <a16:creationId xmlns:a16="http://schemas.microsoft.com/office/drawing/2014/main" id="{9688AEDF-1396-4322-8818-9D1C7976FCDF}"/>
              </a:ext>
            </a:extLst>
          </p:cNvPr>
          <p:cNvCxnSpPr>
            <a:cxnSpLocks/>
          </p:cNvCxnSpPr>
          <p:nvPr userDrawn="1"/>
        </p:nvCxnSpPr>
        <p:spPr>
          <a:xfrm>
            <a:off x="7775088" y="2412127"/>
            <a:ext cx="0" cy="1100190"/>
          </a:xfrm>
          <a:prstGeom prst="line">
            <a:avLst/>
          </a:prstGeom>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C41AA1B3-8A3B-4B1B-A759-E2D764177222}"/>
              </a:ext>
            </a:extLst>
          </p:cNvPr>
          <p:cNvSpPr>
            <a:spLocks noGrp="1"/>
          </p:cNvSpPr>
          <p:nvPr>
            <p:ph type="pic" sz="quarter" idx="13" hasCustomPrompt="1"/>
          </p:nvPr>
        </p:nvSpPr>
        <p:spPr>
          <a:xfrm>
            <a:off x="8062908" y="2587752"/>
            <a:ext cx="1343818" cy="704088"/>
          </a:xfrm>
        </p:spPr>
        <p:txBody>
          <a:bodyPr/>
          <a:lstStyle>
            <a:lvl1pPr marL="0" indent="0">
              <a:buNone/>
              <a:defRPr>
                <a:solidFill>
                  <a:schemeClr val="bg1"/>
                </a:solidFill>
              </a:defRPr>
            </a:lvl1pPr>
          </a:lstStyle>
          <a:p>
            <a:r>
              <a:rPr lang="en-US" noProof="0" dirty="0"/>
              <a:t>Logo</a:t>
            </a:r>
          </a:p>
        </p:txBody>
      </p:sp>
    </p:spTree>
    <p:extLst>
      <p:ext uri="{BB962C8B-B14F-4D97-AF65-F5344CB8AC3E}">
        <p14:creationId xmlns:p14="http://schemas.microsoft.com/office/powerpoint/2010/main" val="3782568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4E1F0E-A827-4F38-BAAB-5D5831E0813A}"/>
              </a:ext>
            </a:extLst>
          </p:cNvPr>
          <p:cNvSpPr/>
          <p:nvPr userDrawn="1"/>
        </p:nvSpPr>
        <p:spPr>
          <a:xfrm>
            <a:off x="0" y="6771286"/>
            <a:ext cx="12188825"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9" name="Rectangle 8">
            <a:extLst>
              <a:ext uri="{FF2B5EF4-FFF2-40B4-BE49-F238E27FC236}">
                <a16:creationId xmlns:a16="http://schemas.microsoft.com/office/drawing/2014/main" id="{1B7D9229-CE8B-44FD-B1E6-2FE619F40B4F}"/>
              </a:ext>
            </a:extLst>
          </p:cNvPr>
          <p:cNvSpPr/>
          <p:nvPr userDrawn="1"/>
        </p:nvSpPr>
        <p:spPr>
          <a:xfrm>
            <a:off x="0" y="0"/>
            <a:ext cx="12188825"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10" name="Rectangle 9">
            <a:extLst>
              <a:ext uri="{FF2B5EF4-FFF2-40B4-BE49-F238E27FC236}">
                <a16:creationId xmlns:a16="http://schemas.microsoft.com/office/drawing/2014/main" id="{4683AF15-88E9-4D75-9D5E-7E4924887E91}"/>
              </a:ext>
            </a:extLst>
          </p:cNvPr>
          <p:cNvSpPr/>
          <p:nvPr userDrawn="1"/>
        </p:nvSpPr>
        <p:spPr>
          <a:xfrm rot="5400000">
            <a:off x="-3385654" y="3385654"/>
            <a:ext cx="6858001" cy="86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11" name="Rectangle 10">
            <a:extLst>
              <a:ext uri="{FF2B5EF4-FFF2-40B4-BE49-F238E27FC236}">
                <a16:creationId xmlns:a16="http://schemas.microsoft.com/office/drawing/2014/main" id="{D3B18E46-480F-48E8-9675-259D3D06A00D}"/>
              </a:ext>
            </a:extLst>
          </p:cNvPr>
          <p:cNvSpPr/>
          <p:nvPr userDrawn="1"/>
        </p:nvSpPr>
        <p:spPr>
          <a:xfrm rot="5400000">
            <a:off x="8716479" y="3385655"/>
            <a:ext cx="6858000" cy="86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692" y="86714"/>
            <a:ext cx="6007720" cy="6684572"/>
          </a:xfrm>
          <a:solidFill>
            <a:schemeClr val="bg1">
              <a:lumMod val="85000"/>
            </a:schemeClr>
          </a:solidFill>
        </p:spPr>
        <p:txBody>
          <a:bodyPr lIns="0" tIns="0" anchor="ctr"/>
          <a:lstStyle>
            <a:lvl1pPr marL="0" indent="0" algn="ctr">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094412" y="86714"/>
            <a:ext cx="6007722" cy="4068402"/>
          </a:xfrm>
          <a:solidFill>
            <a:schemeClr val="tx1">
              <a:alpha val="80000"/>
            </a:schemeClr>
          </a:solidFill>
        </p:spPr>
        <p:txBody>
          <a:bodyPr lIns="288000" rIns="432000" bIns="144000" anchor="b"/>
          <a:lstStyle>
            <a:lvl1pPr algn="r">
              <a:defRPr sz="4199" spc="-150">
                <a:solidFill>
                  <a:schemeClr val="bg1"/>
                </a:solidFill>
              </a:defRPr>
            </a:lvl1pPr>
          </a:lstStyle>
          <a:p>
            <a:r>
              <a:rPr lang="en-US" noProof="0"/>
              <a:t>Click to edit </a:t>
            </a:r>
            <a:br>
              <a:rPr lang="en-US" noProof="0"/>
            </a:br>
            <a:r>
              <a:rPr lang="en-US" noProof="0"/>
              <a:t>Master 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6094412" y="4152672"/>
            <a:ext cx="6007722" cy="1818422"/>
          </a:xfrm>
          <a:solidFill>
            <a:schemeClr val="bg1">
              <a:lumMod val="95000"/>
              <a:alpha val="80000"/>
            </a:schemeClr>
          </a:solidFill>
        </p:spPr>
        <p:txBody>
          <a:bodyPr lIns="288000" tIns="144000" rIns="432000"/>
          <a:lstStyle>
            <a:lvl1pPr marL="0" indent="0" algn="r">
              <a:buNone/>
              <a:defRPr sz="2099">
                <a:solidFill>
                  <a:schemeClr val="tx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noProof="0"/>
              <a:t>Click to edit Master subtitle style</a:t>
            </a:r>
          </a:p>
        </p:txBody>
      </p:sp>
      <p:sp>
        <p:nvSpPr>
          <p:cNvPr id="5" name="Slide Number Placeholder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a:lstStyle/>
          <a:p>
            <a:fld id="{19B51A1E-902D-48AF-9020-955120F399B6}" type="slidenum">
              <a:rPr lang="en-US" noProof="0" smtClean="0"/>
              <a:pPr/>
              <a:t>‹#›</a:t>
            </a:fld>
            <a:endParaRPr lang="en-US" noProof="0" dirty="0"/>
          </a:p>
        </p:txBody>
      </p:sp>
      <p:sp>
        <p:nvSpPr>
          <p:cNvPr id="6" name="TextBox 5">
            <a:extLst>
              <a:ext uri="{FF2B5EF4-FFF2-40B4-BE49-F238E27FC236}">
                <a16:creationId xmlns:a16="http://schemas.microsoft.com/office/drawing/2014/main" id="{6989E631-FFE0-4842-9C8D-2977AD46DA07}"/>
              </a:ext>
            </a:extLst>
          </p:cNvPr>
          <p:cNvSpPr txBox="1"/>
          <p:nvPr userDrawn="1"/>
        </p:nvSpPr>
        <p:spPr>
          <a:xfrm>
            <a:off x="5860430" y="6613071"/>
            <a:ext cx="0" cy="0"/>
          </a:xfrm>
          <a:prstGeom prst="rect">
            <a:avLst/>
          </a:prstGeom>
          <a:noFill/>
        </p:spPr>
        <p:txBody>
          <a:bodyPr wrap="none" lIns="0" tIns="0" rIns="0" bIns="0" rtlCol="0">
            <a:noAutofit/>
          </a:bodyPr>
          <a:lstStyle/>
          <a:p>
            <a:pPr algn="l"/>
            <a:endParaRPr lang="en-US" sz="1200" noProof="0" dirty="0">
              <a:solidFill>
                <a:schemeClr val="tx1">
                  <a:lumMod val="75000"/>
                  <a:lumOff val="25000"/>
                </a:schemeClr>
              </a:solidFill>
              <a:latin typeface="+mn-lt"/>
            </a:endParaRPr>
          </a:p>
        </p:txBody>
      </p:sp>
    </p:spTree>
    <p:extLst>
      <p:ext uri="{BB962C8B-B14F-4D97-AF65-F5344CB8AC3E}">
        <p14:creationId xmlns:p14="http://schemas.microsoft.com/office/powerpoint/2010/main" val="350756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rge Image and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3978" y="3517901"/>
            <a:ext cx="6010434" cy="1409700"/>
          </a:xfrm>
          <a:solidFill>
            <a:schemeClr val="tx1"/>
          </a:solidFill>
        </p:spPr>
        <p:txBody>
          <a:bodyPr lIns="288000" rIns="432000" bIns="144000" anchor="b"/>
          <a:lstStyle>
            <a:lvl1pPr algn="r">
              <a:defRPr sz="4199" spc="-150">
                <a:solidFill>
                  <a:schemeClr val="bg1"/>
                </a:solidFill>
              </a:defRPr>
            </a:lvl1pPr>
          </a:lstStyle>
          <a:p>
            <a:r>
              <a:rPr lang="en-US" noProof="0"/>
              <a:t>Click to edit </a:t>
            </a:r>
            <a:br>
              <a:rPr lang="en-US" noProof="0"/>
            </a:br>
            <a:r>
              <a:rPr lang="en-US" noProof="0"/>
              <a:t>Master 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83978" y="4927601"/>
            <a:ext cx="6010434" cy="1845743"/>
          </a:xfrm>
          <a:solidFill>
            <a:schemeClr val="tx1">
              <a:lumMod val="85000"/>
              <a:lumOff val="15000"/>
            </a:schemeClr>
          </a:solidFill>
        </p:spPr>
        <p:txBody>
          <a:bodyPr lIns="288000" tIns="144000" rIns="432000"/>
          <a:lstStyle>
            <a:lvl1pPr marL="0" indent="0" algn="r">
              <a:buNone/>
              <a:defRPr sz="2099">
                <a:solidFill>
                  <a:schemeClr val="bg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noProof="0"/>
              <a:t>Click to edit Master subtitle style</a:t>
            </a:r>
          </a:p>
        </p:txBody>
      </p:sp>
      <p:sp>
        <p:nvSpPr>
          <p:cNvPr id="5" name="Slide Number Placeholder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a:lstStyle/>
          <a:p>
            <a:fld id="{19B51A1E-902D-48AF-9020-955120F399B6}" type="slidenum">
              <a:rPr lang="en-US" noProof="0" smtClean="0"/>
              <a:pPr/>
              <a:t>‹#›</a:t>
            </a:fld>
            <a:endParaRPr lang="en-US" noProof="0" dirty="0"/>
          </a:p>
        </p:txBody>
      </p:sp>
      <p:sp>
        <p:nvSpPr>
          <p:cNvPr id="6" name="TextBox 5">
            <a:extLst>
              <a:ext uri="{FF2B5EF4-FFF2-40B4-BE49-F238E27FC236}">
                <a16:creationId xmlns:a16="http://schemas.microsoft.com/office/drawing/2014/main" id="{6989E631-FFE0-4842-9C8D-2977AD46DA07}"/>
              </a:ext>
            </a:extLst>
          </p:cNvPr>
          <p:cNvSpPr txBox="1"/>
          <p:nvPr userDrawn="1"/>
        </p:nvSpPr>
        <p:spPr>
          <a:xfrm>
            <a:off x="5860430" y="6613071"/>
            <a:ext cx="0" cy="0"/>
          </a:xfrm>
          <a:prstGeom prst="rect">
            <a:avLst/>
          </a:prstGeom>
          <a:noFill/>
        </p:spPr>
        <p:txBody>
          <a:bodyPr wrap="none" lIns="0" tIns="0" rIns="0" bIns="0" rtlCol="0">
            <a:noAutofit/>
          </a:bodyPr>
          <a:lstStyle/>
          <a:p>
            <a:pPr algn="l"/>
            <a:endParaRPr lang="en-US" sz="1200" noProof="0" dirty="0">
              <a:solidFill>
                <a:schemeClr val="tx1">
                  <a:lumMod val="75000"/>
                  <a:lumOff val="25000"/>
                </a:schemeClr>
              </a:solidFill>
              <a:latin typeface="+mn-lt"/>
            </a:endParaRPr>
          </a:p>
        </p:txBody>
      </p:sp>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3979" y="86715"/>
            <a:ext cx="6007720" cy="3431187"/>
          </a:xfrm>
          <a:solidFill>
            <a:srgbClr val="333333"/>
          </a:solidFill>
        </p:spPr>
        <p:txBody>
          <a:bodyPr lIns="0" tIns="0" anchor="ctr"/>
          <a:lstStyle>
            <a:lvl1pPr marL="0" indent="0" algn="ctr">
              <a:buNone/>
              <a:defRPr sz="1100" i="1">
                <a:solidFill>
                  <a:schemeClr val="bg1">
                    <a:lumMod val="85000"/>
                  </a:schemeClr>
                </a:solidFill>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sp>
        <p:nvSpPr>
          <p:cNvPr id="16" name="Content Placeholder 2">
            <a:extLst>
              <a:ext uri="{FF2B5EF4-FFF2-40B4-BE49-F238E27FC236}">
                <a16:creationId xmlns:a16="http://schemas.microsoft.com/office/drawing/2014/main" id="{ED5F0C9D-A08F-4539-BA26-61D24BBE6E9A}"/>
              </a:ext>
            </a:extLst>
          </p:cNvPr>
          <p:cNvSpPr>
            <a:spLocks noGrp="1"/>
          </p:cNvSpPr>
          <p:nvPr>
            <p:ph idx="15"/>
          </p:nvPr>
        </p:nvSpPr>
        <p:spPr>
          <a:xfrm>
            <a:off x="6462616" y="1152000"/>
            <a:ext cx="5306318" cy="4680000"/>
          </a:xfrm>
        </p:spPr>
        <p:txBody>
          <a:bodyPr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443627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1887" y="1152000"/>
            <a:ext cx="11337047" cy="468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24" name="Freeform: Shape 23">
            <a:extLst>
              <a:ext uri="{FF2B5EF4-FFF2-40B4-BE49-F238E27FC236}">
                <a16:creationId xmlns:a16="http://schemas.microsoft.com/office/drawing/2014/main" id="{5F6D6B0F-FF8B-4D60-B712-A57904D5502C}"/>
              </a:ext>
            </a:extLst>
          </p:cNvPr>
          <p:cNvSpPr/>
          <p:nvPr userDrawn="1"/>
        </p:nvSpPr>
        <p:spPr>
          <a:xfrm rot="19260823">
            <a:off x="10213765" y="538864"/>
            <a:ext cx="467240"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5" name="Freeform: Shape 24">
            <a:extLst>
              <a:ext uri="{FF2B5EF4-FFF2-40B4-BE49-F238E27FC236}">
                <a16:creationId xmlns:a16="http://schemas.microsoft.com/office/drawing/2014/main" id="{FFF5FB50-33B5-4195-92D6-70891F240926}"/>
              </a:ext>
            </a:extLst>
          </p:cNvPr>
          <p:cNvSpPr/>
          <p:nvPr userDrawn="1"/>
        </p:nvSpPr>
        <p:spPr>
          <a:xfrm rot="20377627">
            <a:off x="10675361" y="849218"/>
            <a:ext cx="316804"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6" name="Freeform: Shape 25">
            <a:extLst>
              <a:ext uri="{FF2B5EF4-FFF2-40B4-BE49-F238E27FC236}">
                <a16:creationId xmlns:a16="http://schemas.microsoft.com/office/drawing/2014/main" id="{EECD958F-56E9-4A3B-9C25-D5970592C848}"/>
              </a:ext>
            </a:extLst>
          </p:cNvPr>
          <p:cNvSpPr/>
          <p:nvPr userDrawn="1"/>
        </p:nvSpPr>
        <p:spPr>
          <a:xfrm rot="19260823">
            <a:off x="10714576" y="620572"/>
            <a:ext cx="250624"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7" name="Freeform: Shape 26">
            <a:extLst>
              <a:ext uri="{FF2B5EF4-FFF2-40B4-BE49-F238E27FC236}">
                <a16:creationId xmlns:a16="http://schemas.microsoft.com/office/drawing/2014/main" id="{72F4FF18-9272-43AF-912E-B1CF8BF148D4}"/>
              </a:ext>
            </a:extLst>
          </p:cNvPr>
          <p:cNvSpPr/>
          <p:nvPr userDrawn="1"/>
        </p:nvSpPr>
        <p:spPr>
          <a:xfrm rot="19810388">
            <a:off x="11062045" y="781602"/>
            <a:ext cx="216938"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8" name="Freeform: Shape 27">
            <a:extLst>
              <a:ext uri="{FF2B5EF4-FFF2-40B4-BE49-F238E27FC236}">
                <a16:creationId xmlns:a16="http://schemas.microsoft.com/office/drawing/2014/main" id="{AE9C7EB4-9E81-4394-8C2C-A54BBD15B51D}"/>
              </a:ext>
            </a:extLst>
          </p:cNvPr>
          <p:cNvSpPr/>
          <p:nvPr userDrawn="1"/>
        </p:nvSpPr>
        <p:spPr>
          <a:xfrm rot="18277851">
            <a:off x="11149595" y="382073"/>
            <a:ext cx="216995" cy="15988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9" name="Freeform: Shape 28">
            <a:extLst>
              <a:ext uri="{FF2B5EF4-FFF2-40B4-BE49-F238E27FC236}">
                <a16:creationId xmlns:a16="http://schemas.microsoft.com/office/drawing/2014/main" id="{FE681EC0-A139-4B14-89E8-F237CB63D4C9}"/>
              </a:ext>
            </a:extLst>
          </p:cNvPr>
          <p:cNvSpPr/>
          <p:nvPr userDrawn="1"/>
        </p:nvSpPr>
        <p:spPr>
          <a:xfrm rot="20761418">
            <a:off x="11542445" y="1030690"/>
            <a:ext cx="162214"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30" name="Freeform: Shape 29">
            <a:extLst>
              <a:ext uri="{FF2B5EF4-FFF2-40B4-BE49-F238E27FC236}">
                <a16:creationId xmlns:a16="http://schemas.microsoft.com/office/drawing/2014/main" id="{87F87648-ABB4-4C97-BB6D-58342407E9DF}"/>
              </a:ext>
            </a:extLst>
          </p:cNvPr>
          <p:cNvSpPr/>
          <p:nvPr userDrawn="1"/>
        </p:nvSpPr>
        <p:spPr>
          <a:xfrm rot="17315293">
            <a:off x="11753159" y="247574"/>
            <a:ext cx="216995" cy="15988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31" name="Freeform: Shape 30">
            <a:extLst>
              <a:ext uri="{FF2B5EF4-FFF2-40B4-BE49-F238E27FC236}">
                <a16:creationId xmlns:a16="http://schemas.microsoft.com/office/drawing/2014/main" id="{0802EFEB-F4DF-4501-91AA-173B60EBBBAA}"/>
              </a:ext>
            </a:extLst>
          </p:cNvPr>
          <p:cNvSpPr/>
          <p:nvPr userDrawn="1"/>
        </p:nvSpPr>
        <p:spPr>
          <a:xfrm rot="20082236">
            <a:off x="11445127" y="631128"/>
            <a:ext cx="216938"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32" name="Freeform: Shape 31">
            <a:extLst>
              <a:ext uri="{FF2B5EF4-FFF2-40B4-BE49-F238E27FC236}">
                <a16:creationId xmlns:a16="http://schemas.microsoft.com/office/drawing/2014/main" id="{109FE51D-8E02-4ED7-862B-5CF838F7F77F}"/>
              </a:ext>
            </a:extLst>
          </p:cNvPr>
          <p:cNvSpPr/>
          <p:nvPr userDrawn="1"/>
        </p:nvSpPr>
        <p:spPr>
          <a:xfrm rot="19879732">
            <a:off x="11665841" y="824433"/>
            <a:ext cx="216938"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33" name="Freeform: Shape 32">
            <a:extLst>
              <a:ext uri="{FF2B5EF4-FFF2-40B4-BE49-F238E27FC236}">
                <a16:creationId xmlns:a16="http://schemas.microsoft.com/office/drawing/2014/main" id="{4ECB9E40-5923-4571-9C8E-D7412C1283B2}"/>
              </a:ext>
            </a:extLst>
          </p:cNvPr>
          <p:cNvSpPr/>
          <p:nvPr userDrawn="1"/>
        </p:nvSpPr>
        <p:spPr>
          <a:xfrm rot="328041">
            <a:off x="10091874" y="901549"/>
            <a:ext cx="579548"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34" name="Freeform: Shape 33">
            <a:extLst>
              <a:ext uri="{FF2B5EF4-FFF2-40B4-BE49-F238E27FC236}">
                <a16:creationId xmlns:a16="http://schemas.microsoft.com/office/drawing/2014/main" id="{E46052C9-826B-47AC-9F6B-3078D4F43748}"/>
              </a:ext>
            </a:extLst>
          </p:cNvPr>
          <p:cNvSpPr/>
          <p:nvPr userDrawn="1"/>
        </p:nvSpPr>
        <p:spPr>
          <a:xfrm>
            <a:off x="10868940" y="1202556"/>
            <a:ext cx="316804"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35" name="Freeform: Shape 34">
            <a:extLst>
              <a:ext uri="{FF2B5EF4-FFF2-40B4-BE49-F238E27FC236}">
                <a16:creationId xmlns:a16="http://schemas.microsoft.com/office/drawing/2014/main" id="{0C3867F5-4C6F-48BE-9DFF-9046D1FE6771}"/>
              </a:ext>
            </a:extLst>
          </p:cNvPr>
          <p:cNvSpPr/>
          <p:nvPr userDrawn="1"/>
        </p:nvSpPr>
        <p:spPr>
          <a:xfrm rot="20761418">
            <a:off x="11509606" y="1484836"/>
            <a:ext cx="162214"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36" name="Freeform: Shape 35">
            <a:extLst>
              <a:ext uri="{FF2B5EF4-FFF2-40B4-BE49-F238E27FC236}">
                <a16:creationId xmlns:a16="http://schemas.microsoft.com/office/drawing/2014/main" id="{7B0CB40F-9E6F-457D-9C1F-9769BC3AE13E}"/>
              </a:ext>
            </a:extLst>
          </p:cNvPr>
          <p:cNvSpPr/>
          <p:nvPr userDrawn="1"/>
        </p:nvSpPr>
        <p:spPr>
          <a:xfrm rot="1160487">
            <a:off x="10288983" y="1614015"/>
            <a:ext cx="316804"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37" name="Freeform: Shape 36">
            <a:extLst>
              <a:ext uri="{FF2B5EF4-FFF2-40B4-BE49-F238E27FC236}">
                <a16:creationId xmlns:a16="http://schemas.microsoft.com/office/drawing/2014/main" id="{0FCD03E7-2128-4C04-A914-409506646A76}"/>
              </a:ext>
            </a:extLst>
          </p:cNvPr>
          <p:cNvSpPr/>
          <p:nvPr userDrawn="1"/>
        </p:nvSpPr>
        <p:spPr>
          <a:xfrm rot="803026">
            <a:off x="11583090" y="2015429"/>
            <a:ext cx="162214"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Tree>
    <p:extLst>
      <p:ext uri="{BB962C8B-B14F-4D97-AF65-F5344CB8AC3E}">
        <p14:creationId xmlns:p14="http://schemas.microsoft.com/office/powerpoint/2010/main" val="488470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E0A84F6-FEAA-4BDD-9282-20006CFE8BD1}"/>
              </a:ext>
            </a:extLst>
          </p:cNvPr>
          <p:cNvSpPr/>
          <p:nvPr userDrawn="1"/>
        </p:nvSpPr>
        <p:spPr>
          <a:xfrm rot="19260823">
            <a:off x="10213765" y="538864"/>
            <a:ext cx="467240"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10" name="Freeform: Shape 9">
            <a:extLst>
              <a:ext uri="{FF2B5EF4-FFF2-40B4-BE49-F238E27FC236}">
                <a16:creationId xmlns:a16="http://schemas.microsoft.com/office/drawing/2014/main" id="{0CD00A51-7C86-40CE-9A85-9305A72856F5}"/>
              </a:ext>
            </a:extLst>
          </p:cNvPr>
          <p:cNvSpPr/>
          <p:nvPr userDrawn="1"/>
        </p:nvSpPr>
        <p:spPr>
          <a:xfrm rot="20377627">
            <a:off x="10675361" y="849218"/>
            <a:ext cx="316804"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11" name="Freeform: Shape 10">
            <a:extLst>
              <a:ext uri="{FF2B5EF4-FFF2-40B4-BE49-F238E27FC236}">
                <a16:creationId xmlns:a16="http://schemas.microsoft.com/office/drawing/2014/main" id="{72581C84-47AA-4227-BB97-9D73745C6350}"/>
              </a:ext>
            </a:extLst>
          </p:cNvPr>
          <p:cNvSpPr/>
          <p:nvPr userDrawn="1"/>
        </p:nvSpPr>
        <p:spPr>
          <a:xfrm rot="19260823">
            <a:off x="10714576" y="620572"/>
            <a:ext cx="250624"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12" name="Freeform: Shape 11">
            <a:extLst>
              <a:ext uri="{FF2B5EF4-FFF2-40B4-BE49-F238E27FC236}">
                <a16:creationId xmlns:a16="http://schemas.microsoft.com/office/drawing/2014/main" id="{A3D0208D-7363-46C1-93C0-34D5C7CC03D4}"/>
              </a:ext>
            </a:extLst>
          </p:cNvPr>
          <p:cNvSpPr/>
          <p:nvPr userDrawn="1"/>
        </p:nvSpPr>
        <p:spPr>
          <a:xfrm rot="19810388">
            <a:off x="11062045" y="781602"/>
            <a:ext cx="216938"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13" name="Freeform: Shape 12">
            <a:extLst>
              <a:ext uri="{FF2B5EF4-FFF2-40B4-BE49-F238E27FC236}">
                <a16:creationId xmlns:a16="http://schemas.microsoft.com/office/drawing/2014/main" id="{9BF00BA4-FF52-480A-802E-02DFDD8C7441}"/>
              </a:ext>
            </a:extLst>
          </p:cNvPr>
          <p:cNvSpPr/>
          <p:nvPr userDrawn="1"/>
        </p:nvSpPr>
        <p:spPr>
          <a:xfrm rot="18277851">
            <a:off x="11149595" y="382073"/>
            <a:ext cx="216995" cy="15988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14" name="Freeform: Shape 13">
            <a:extLst>
              <a:ext uri="{FF2B5EF4-FFF2-40B4-BE49-F238E27FC236}">
                <a16:creationId xmlns:a16="http://schemas.microsoft.com/office/drawing/2014/main" id="{98FC3C8E-D2F9-46FE-B29F-17C02B89FFCC}"/>
              </a:ext>
            </a:extLst>
          </p:cNvPr>
          <p:cNvSpPr/>
          <p:nvPr userDrawn="1"/>
        </p:nvSpPr>
        <p:spPr>
          <a:xfrm rot="20761418">
            <a:off x="11542445" y="1030690"/>
            <a:ext cx="162214"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15" name="Freeform: Shape 14">
            <a:extLst>
              <a:ext uri="{FF2B5EF4-FFF2-40B4-BE49-F238E27FC236}">
                <a16:creationId xmlns:a16="http://schemas.microsoft.com/office/drawing/2014/main" id="{1AC53E23-4CA7-479D-B22A-A5FCB3E5B5F6}"/>
              </a:ext>
            </a:extLst>
          </p:cNvPr>
          <p:cNvSpPr/>
          <p:nvPr userDrawn="1"/>
        </p:nvSpPr>
        <p:spPr>
          <a:xfrm rot="17315293">
            <a:off x="11753159" y="247574"/>
            <a:ext cx="216995" cy="15988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16" name="Freeform: Shape 15">
            <a:extLst>
              <a:ext uri="{FF2B5EF4-FFF2-40B4-BE49-F238E27FC236}">
                <a16:creationId xmlns:a16="http://schemas.microsoft.com/office/drawing/2014/main" id="{96F0F1DB-0C5F-4895-B71A-86B7D122DD4B}"/>
              </a:ext>
            </a:extLst>
          </p:cNvPr>
          <p:cNvSpPr/>
          <p:nvPr userDrawn="1"/>
        </p:nvSpPr>
        <p:spPr>
          <a:xfrm rot="20082236">
            <a:off x="11445127" y="631128"/>
            <a:ext cx="216938"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17" name="Freeform: Shape 16">
            <a:extLst>
              <a:ext uri="{FF2B5EF4-FFF2-40B4-BE49-F238E27FC236}">
                <a16:creationId xmlns:a16="http://schemas.microsoft.com/office/drawing/2014/main" id="{134BF4B3-A394-4B33-84E8-433CB3F4D710}"/>
              </a:ext>
            </a:extLst>
          </p:cNvPr>
          <p:cNvSpPr/>
          <p:nvPr userDrawn="1"/>
        </p:nvSpPr>
        <p:spPr>
          <a:xfrm rot="19879732">
            <a:off x="11665841" y="824433"/>
            <a:ext cx="216938"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18" name="Freeform: Shape 17">
            <a:extLst>
              <a:ext uri="{FF2B5EF4-FFF2-40B4-BE49-F238E27FC236}">
                <a16:creationId xmlns:a16="http://schemas.microsoft.com/office/drawing/2014/main" id="{B6E11BA4-7EBA-47E5-8E07-57E665A74955}"/>
              </a:ext>
            </a:extLst>
          </p:cNvPr>
          <p:cNvSpPr/>
          <p:nvPr userDrawn="1"/>
        </p:nvSpPr>
        <p:spPr>
          <a:xfrm rot="328041">
            <a:off x="10091874" y="901549"/>
            <a:ext cx="579548"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19" name="Freeform: Shape 18">
            <a:extLst>
              <a:ext uri="{FF2B5EF4-FFF2-40B4-BE49-F238E27FC236}">
                <a16:creationId xmlns:a16="http://schemas.microsoft.com/office/drawing/2014/main" id="{7A178943-1EAE-4532-95FB-DFD1B8A936ED}"/>
              </a:ext>
            </a:extLst>
          </p:cNvPr>
          <p:cNvSpPr/>
          <p:nvPr userDrawn="1"/>
        </p:nvSpPr>
        <p:spPr>
          <a:xfrm>
            <a:off x="10868940" y="1202556"/>
            <a:ext cx="316804"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0" name="Freeform: Shape 19">
            <a:extLst>
              <a:ext uri="{FF2B5EF4-FFF2-40B4-BE49-F238E27FC236}">
                <a16:creationId xmlns:a16="http://schemas.microsoft.com/office/drawing/2014/main" id="{A1603A2C-1F9D-4BAB-BF6C-C411F8898F5A}"/>
              </a:ext>
            </a:extLst>
          </p:cNvPr>
          <p:cNvSpPr/>
          <p:nvPr userDrawn="1"/>
        </p:nvSpPr>
        <p:spPr>
          <a:xfrm rot="20761418">
            <a:off x="11509606" y="1484836"/>
            <a:ext cx="162214"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1" name="Freeform: Shape 20">
            <a:extLst>
              <a:ext uri="{FF2B5EF4-FFF2-40B4-BE49-F238E27FC236}">
                <a16:creationId xmlns:a16="http://schemas.microsoft.com/office/drawing/2014/main" id="{D019487C-9065-4D0C-8A4F-0BEC960FF5E1}"/>
              </a:ext>
            </a:extLst>
          </p:cNvPr>
          <p:cNvSpPr/>
          <p:nvPr userDrawn="1"/>
        </p:nvSpPr>
        <p:spPr>
          <a:xfrm rot="1160487">
            <a:off x="10288983" y="1614015"/>
            <a:ext cx="316804"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2" name="Freeform: Shape 21">
            <a:extLst>
              <a:ext uri="{FF2B5EF4-FFF2-40B4-BE49-F238E27FC236}">
                <a16:creationId xmlns:a16="http://schemas.microsoft.com/office/drawing/2014/main" id="{B2E39A85-934A-4BF2-93E3-761989F1B981}"/>
              </a:ext>
            </a:extLst>
          </p:cNvPr>
          <p:cNvSpPr/>
          <p:nvPr userDrawn="1"/>
        </p:nvSpPr>
        <p:spPr>
          <a:xfrm rot="803026">
            <a:off x="11583090" y="2015429"/>
            <a:ext cx="162214"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 name="Title 1">
            <a:extLst>
              <a:ext uri="{FF2B5EF4-FFF2-40B4-BE49-F238E27FC236}">
                <a16:creationId xmlns:a16="http://schemas.microsoft.com/office/drawing/2014/main" id="{40EE479C-D1F6-4BAC-80D2-90EF74E3261A}"/>
              </a:ext>
            </a:extLst>
          </p:cNvPr>
          <p:cNvSpPr>
            <a:spLocks noGrp="1"/>
          </p:cNvSpPr>
          <p:nvPr>
            <p:ph type="title"/>
          </p:nvPr>
        </p:nvSpPr>
        <p:spPr>
          <a:xfrm>
            <a:off x="431887" y="432000"/>
            <a:ext cx="11337047"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1888" y="1152000"/>
            <a:ext cx="5470575"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7">
            <a:extLst>
              <a:ext uri="{FF2B5EF4-FFF2-40B4-BE49-F238E27FC236}">
                <a16:creationId xmlns:a16="http://schemas.microsoft.com/office/drawing/2014/main" id="{C9E47D86-FD0D-44D0-9B7F-9EDEBD11F9D6}"/>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9" name="Slide Number Placeholder 8">
            <a:extLst>
              <a:ext uri="{FF2B5EF4-FFF2-40B4-BE49-F238E27FC236}">
                <a16:creationId xmlns:a16="http://schemas.microsoft.com/office/drawing/2014/main" id="{0A29F8B3-4723-4928-83E5-76C29D05F2FE}"/>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23" name="Content Placeholder 3">
            <a:extLst>
              <a:ext uri="{FF2B5EF4-FFF2-40B4-BE49-F238E27FC236}">
                <a16:creationId xmlns:a16="http://schemas.microsoft.com/office/drawing/2014/main" id="{94AA1D0D-4A88-48E6-9F92-152A70F621DA}"/>
              </a:ext>
            </a:extLst>
          </p:cNvPr>
          <p:cNvSpPr>
            <a:spLocks noGrp="1"/>
          </p:cNvSpPr>
          <p:nvPr>
            <p:ph sz="half" idx="2"/>
          </p:nvPr>
        </p:nvSpPr>
        <p:spPr>
          <a:xfrm>
            <a:off x="6298743" y="1140847"/>
            <a:ext cx="5470191" cy="503611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360120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1887" y="432000"/>
            <a:ext cx="11337047"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1887" y="1152000"/>
            <a:ext cx="3599063" cy="503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300430" y="1152001"/>
            <a:ext cx="3599512" cy="5038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10">
            <a:extLst>
              <a:ext uri="{FF2B5EF4-FFF2-40B4-BE49-F238E27FC236}">
                <a16:creationId xmlns:a16="http://schemas.microsoft.com/office/drawing/2014/main" id="{5B4A252E-78C9-4F76-98A4-A4B580AD072A}"/>
              </a:ext>
            </a:extLst>
          </p:cNvPr>
          <p:cNvSpPr>
            <a:spLocks noGrp="1"/>
          </p:cNvSpPr>
          <p:nvPr>
            <p:ph type="body" sz="quarter" idx="13"/>
          </p:nvPr>
        </p:nvSpPr>
        <p:spPr>
          <a:xfrm>
            <a:off x="8169422" y="1152001"/>
            <a:ext cx="3599512" cy="5038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537337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1887" y="432000"/>
            <a:ext cx="11337047"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1887" y="1152000"/>
            <a:ext cx="2159438" cy="503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725702" y="1152526"/>
            <a:ext cx="2160025" cy="5038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p:nvPr>
        </p:nvSpPr>
        <p:spPr>
          <a:xfrm>
            <a:off x="5020105" y="1152526"/>
            <a:ext cx="2160025" cy="5038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p:nvPr>
        </p:nvSpPr>
        <p:spPr>
          <a:xfrm>
            <a:off x="7314507" y="1148060"/>
            <a:ext cx="2160025" cy="5038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16">
            <a:extLst>
              <a:ext uri="{FF2B5EF4-FFF2-40B4-BE49-F238E27FC236}">
                <a16:creationId xmlns:a16="http://schemas.microsoft.com/office/drawing/2014/main" id="{77D6BBBA-F4A3-45D4-91BC-A405FFDC7C3D}"/>
              </a:ext>
            </a:extLst>
          </p:cNvPr>
          <p:cNvSpPr>
            <a:spLocks noGrp="1"/>
          </p:cNvSpPr>
          <p:nvPr>
            <p:ph type="body" sz="quarter" idx="15"/>
          </p:nvPr>
        </p:nvSpPr>
        <p:spPr>
          <a:xfrm>
            <a:off x="9608909" y="1152526"/>
            <a:ext cx="2160025" cy="5038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306969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Bullets">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2041BFF2-BC3B-3145-940D-004809E5A80A}"/>
              </a:ext>
            </a:extLst>
          </p:cNvPr>
          <p:cNvSpPr>
            <a:spLocks noChangeAspect="1"/>
          </p:cNvSpPr>
          <p:nvPr userDrawn="1"/>
        </p:nvSpPr>
        <p:spPr>
          <a:xfrm>
            <a:off x="3049798" y="2030748"/>
            <a:ext cx="1508367"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9" name="Oval 28">
            <a:extLst>
              <a:ext uri="{FF2B5EF4-FFF2-40B4-BE49-F238E27FC236}">
                <a16:creationId xmlns:a16="http://schemas.microsoft.com/office/drawing/2014/main" id="{A9906F5C-A183-DF45-AE48-C1D611CDC98D}"/>
              </a:ext>
            </a:extLst>
          </p:cNvPr>
          <p:cNvSpPr>
            <a:spLocks noChangeAspect="1"/>
          </p:cNvSpPr>
          <p:nvPr userDrawn="1"/>
        </p:nvSpPr>
        <p:spPr>
          <a:xfrm>
            <a:off x="5343668" y="2030748"/>
            <a:ext cx="1508367"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30" name="Oval 29">
            <a:extLst>
              <a:ext uri="{FF2B5EF4-FFF2-40B4-BE49-F238E27FC236}">
                <a16:creationId xmlns:a16="http://schemas.microsoft.com/office/drawing/2014/main" id="{C9CFF2EB-CD95-EA4D-810E-C9F8127071FE}"/>
              </a:ext>
            </a:extLst>
          </p:cNvPr>
          <p:cNvSpPr>
            <a:spLocks noChangeAspect="1"/>
          </p:cNvSpPr>
          <p:nvPr userDrawn="1"/>
        </p:nvSpPr>
        <p:spPr>
          <a:xfrm>
            <a:off x="7637540" y="2030748"/>
            <a:ext cx="1508367"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31" name="Oval 30">
            <a:extLst>
              <a:ext uri="{FF2B5EF4-FFF2-40B4-BE49-F238E27FC236}">
                <a16:creationId xmlns:a16="http://schemas.microsoft.com/office/drawing/2014/main" id="{EE120266-68E0-504A-B1C8-F3369F5AF7C0}"/>
              </a:ext>
            </a:extLst>
          </p:cNvPr>
          <p:cNvSpPr>
            <a:spLocks noChangeAspect="1"/>
          </p:cNvSpPr>
          <p:nvPr userDrawn="1"/>
        </p:nvSpPr>
        <p:spPr>
          <a:xfrm>
            <a:off x="9931411" y="2030748"/>
            <a:ext cx="1508367"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9" name="Oval 8">
            <a:extLst>
              <a:ext uri="{FF2B5EF4-FFF2-40B4-BE49-F238E27FC236}">
                <a16:creationId xmlns:a16="http://schemas.microsoft.com/office/drawing/2014/main" id="{4FB4A810-8614-AD44-B362-CE45C8C679CE}"/>
              </a:ext>
            </a:extLst>
          </p:cNvPr>
          <p:cNvSpPr>
            <a:spLocks noChangeAspect="1"/>
          </p:cNvSpPr>
          <p:nvPr userDrawn="1"/>
        </p:nvSpPr>
        <p:spPr>
          <a:xfrm>
            <a:off x="758913" y="2030748"/>
            <a:ext cx="1508367"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1887" y="432000"/>
            <a:ext cx="11337047"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725365" y="4688112"/>
            <a:ext cx="2160025" cy="900000"/>
          </a:xfrm>
        </p:spPr>
        <p:txBody>
          <a:bodyPr/>
          <a:lstStyle>
            <a:lvl1pPr marL="0" indent="0" algn="ctr">
              <a:buNone/>
              <a:defRPr sz="1600"/>
            </a:lvl1pPr>
          </a:lstStyle>
          <a:p>
            <a:pPr lvl="0"/>
            <a:r>
              <a:rPr lang="en-US" noProof="0"/>
              <a:t>Bullet Description</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19236" y="4688112"/>
            <a:ext cx="2160025" cy="900000"/>
          </a:xfrm>
        </p:spPr>
        <p:txBody>
          <a:bodyPr/>
          <a:lstStyle>
            <a:lvl1pPr marL="0" indent="0" algn="ctr">
              <a:buNone/>
              <a:defRPr sz="1600"/>
            </a:lvl1pPr>
          </a:lstStyle>
          <a:p>
            <a:pPr lvl="0"/>
            <a:r>
              <a:rPr lang="en-US" noProof="0"/>
              <a:t>Bullet Description</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7313107" y="4683647"/>
            <a:ext cx="2160025" cy="900000"/>
          </a:xfrm>
        </p:spPr>
        <p:txBody>
          <a:bodyPr/>
          <a:lstStyle>
            <a:lvl1pPr marL="0" indent="0" algn="ctr">
              <a:buNone/>
              <a:defRPr sz="1600"/>
            </a:lvl1pPr>
          </a:lstStyle>
          <a:p>
            <a:pPr lvl="0"/>
            <a:r>
              <a:rPr lang="en-US" noProof="0"/>
              <a:t>Bullet Description</a:t>
            </a:r>
          </a:p>
        </p:txBody>
      </p:sp>
      <p:sp>
        <p:nvSpPr>
          <p:cNvPr id="17" name="Text Placeholder 16">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9606979" y="4688112"/>
            <a:ext cx="2160025" cy="900000"/>
          </a:xfrm>
        </p:spPr>
        <p:txBody>
          <a:bodyPr/>
          <a:lstStyle>
            <a:lvl1pPr marL="0" indent="0" algn="ctr">
              <a:buNone/>
              <a:defRPr sz="1600"/>
            </a:lvl1pPr>
          </a:lstStyle>
          <a:p>
            <a:pPr lvl="0"/>
            <a:r>
              <a:rPr lang="en-US" noProof="0"/>
              <a:t>Bullet Description</a:t>
            </a:r>
          </a:p>
        </p:txBody>
      </p:sp>
      <p:sp>
        <p:nvSpPr>
          <p:cNvPr id="6" name="Text Placeholder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431687" y="3926334"/>
            <a:ext cx="2159438" cy="504000"/>
          </a:xfrm>
        </p:spPr>
        <p:txBody>
          <a:bodyPr/>
          <a:lstStyle>
            <a:lvl1pPr marL="0" indent="0" algn="ctr">
              <a:buNone/>
              <a:defRPr b="1">
                <a:latin typeface="+mj-lt"/>
              </a:defRPr>
            </a:lvl1pPr>
          </a:lstStyle>
          <a:p>
            <a:pPr lvl="0"/>
            <a:r>
              <a:rPr lang="en-US" noProof="0"/>
              <a:t>Bullet 1</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725367" y="3926335"/>
            <a:ext cx="2160024" cy="504000"/>
          </a:xfrm>
        </p:spPr>
        <p:txBody>
          <a:bodyPr/>
          <a:lstStyle>
            <a:lvl1pPr marL="0" indent="0" algn="ctr">
              <a:buNone/>
              <a:defRPr b="1">
                <a:latin typeface="+mj-lt"/>
              </a:defRPr>
            </a:lvl1pPr>
          </a:lstStyle>
          <a:p>
            <a:pPr lvl="0"/>
            <a:r>
              <a:rPr lang="en-US" noProof="0"/>
              <a:t>Bullet 2</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019236" y="3926335"/>
            <a:ext cx="2160025" cy="504000"/>
          </a:xfrm>
        </p:spPr>
        <p:txBody>
          <a:bodyPr/>
          <a:lstStyle>
            <a:lvl1pPr marL="0" indent="0" algn="ctr">
              <a:buNone/>
              <a:defRPr b="1">
                <a:latin typeface="+mj-lt"/>
              </a:defRPr>
            </a:lvl1pPr>
          </a:lstStyle>
          <a:p>
            <a:pPr lvl="0"/>
            <a:r>
              <a:rPr lang="en-US" noProof="0"/>
              <a:t>Bullet 3</a:t>
            </a:r>
          </a:p>
        </p:txBody>
      </p:sp>
      <p:sp>
        <p:nvSpPr>
          <p:cNvPr id="16" name="Text Placeholder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7313109" y="3926335"/>
            <a:ext cx="2160024" cy="504000"/>
          </a:xfrm>
        </p:spPr>
        <p:txBody>
          <a:bodyPr/>
          <a:lstStyle>
            <a:lvl1pPr marL="0" indent="0" algn="ctr">
              <a:buNone/>
              <a:defRPr b="1">
                <a:latin typeface="+mj-lt"/>
              </a:defRPr>
            </a:lvl1pPr>
          </a:lstStyle>
          <a:p>
            <a:pPr lvl="0"/>
            <a:r>
              <a:rPr lang="en-US" noProof="0"/>
              <a:t>Bullet 4</a:t>
            </a:r>
          </a:p>
        </p:txBody>
      </p:sp>
      <p:sp>
        <p:nvSpPr>
          <p:cNvPr id="19" name="Text Placeholder 18">
            <a:extLst>
              <a:ext uri="{FF2B5EF4-FFF2-40B4-BE49-F238E27FC236}">
                <a16:creationId xmlns:a16="http://schemas.microsoft.com/office/drawing/2014/main" id="{B01E9EA3-8BD6-4531-812C-663C75428B76}"/>
              </a:ext>
            </a:extLst>
          </p:cNvPr>
          <p:cNvSpPr>
            <a:spLocks noGrp="1"/>
          </p:cNvSpPr>
          <p:nvPr>
            <p:ph type="body" sz="quarter" idx="20" hasCustomPrompt="1"/>
          </p:nvPr>
        </p:nvSpPr>
        <p:spPr>
          <a:xfrm>
            <a:off x="9606979" y="3926335"/>
            <a:ext cx="2160025" cy="504000"/>
          </a:xfrm>
        </p:spPr>
        <p:txBody>
          <a:bodyPr/>
          <a:lstStyle>
            <a:lvl1pPr marL="0" indent="0" algn="ctr">
              <a:buNone/>
              <a:defRPr b="1">
                <a:latin typeface="+mj-lt"/>
              </a:defRPr>
            </a:lvl1pPr>
          </a:lstStyle>
          <a:p>
            <a:pPr lvl="0"/>
            <a:r>
              <a:rPr lang="en-US" noProof="0"/>
              <a:t>Bullet 5</a:t>
            </a:r>
          </a:p>
        </p:txBody>
      </p:sp>
      <p:sp>
        <p:nvSpPr>
          <p:cNvPr id="21" name="Text Placeholder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431981" y="4683350"/>
            <a:ext cx="2159438" cy="900000"/>
          </a:xfrm>
        </p:spPr>
        <p:txBody>
          <a:bodyPr/>
          <a:lstStyle>
            <a:lvl1pPr marL="0" indent="0" algn="ctr">
              <a:buNone/>
              <a:defRPr sz="1600"/>
            </a:lvl1pPr>
          </a:lstStyle>
          <a:p>
            <a:pPr lvl="0"/>
            <a:r>
              <a:rPr lang="en-US" noProof="0"/>
              <a:t>Bullet Description</a:t>
            </a:r>
          </a:p>
        </p:txBody>
      </p:sp>
      <p:sp>
        <p:nvSpPr>
          <p:cNvPr id="4" name="Picture Placeholder 3">
            <a:extLst>
              <a:ext uri="{FF2B5EF4-FFF2-40B4-BE49-F238E27FC236}">
                <a16:creationId xmlns:a16="http://schemas.microsoft.com/office/drawing/2014/main" id="{B0B1F8F6-73A5-F142-8A28-094DA998B5F5}"/>
              </a:ext>
            </a:extLst>
          </p:cNvPr>
          <p:cNvSpPr>
            <a:spLocks noGrp="1"/>
          </p:cNvSpPr>
          <p:nvPr>
            <p:ph type="pic" sz="quarter" idx="27"/>
          </p:nvPr>
        </p:nvSpPr>
        <p:spPr>
          <a:xfrm>
            <a:off x="1086171" y="2358092"/>
            <a:ext cx="853853" cy="854075"/>
          </a:xfrm>
        </p:spPr>
        <p:txBody>
          <a:bodyPr/>
          <a:lstStyle>
            <a:lvl1pPr marL="0" indent="0">
              <a:buNone/>
              <a:defRPr/>
            </a:lvl1pPr>
          </a:lstStyle>
          <a:p>
            <a:r>
              <a:rPr lang="en-US" noProof="0"/>
              <a:t>Click icon to add picture</a:t>
            </a:r>
            <a:endParaRPr lang="en-US" noProof="0" dirty="0"/>
          </a:p>
        </p:txBody>
      </p:sp>
      <p:sp>
        <p:nvSpPr>
          <p:cNvPr id="32" name="Picture Placeholder 3">
            <a:extLst>
              <a:ext uri="{FF2B5EF4-FFF2-40B4-BE49-F238E27FC236}">
                <a16:creationId xmlns:a16="http://schemas.microsoft.com/office/drawing/2014/main" id="{F78A887E-89A6-244C-8AA4-484FE5358768}"/>
              </a:ext>
            </a:extLst>
          </p:cNvPr>
          <p:cNvSpPr>
            <a:spLocks noGrp="1"/>
          </p:cNvSpPr>
          <p:nvPr>
            <p:ph type="pic" sz="quarter" idx="28"/>
          </p:nvPr>
        </p:nvSpPr>
        <p:spPr>
          <a:xfrm>
            <a:off x="3379296" y="2358092"/>
            <a:ext cx="853853" cy="854075"/>
          </a:xfrm>
        </p:spPr>
        <p:txBody>
          <a:bodyPr/>
          <a:lstStyle>
            <a:lvl1pPr marL="0" indent="0">
              <a:buNone/>
              <a:defRPr/>
            </a:lvl1pPr>
          </a:lstStyle>
          <a:p>
            <a:r>
              <a:rPr lang="en-US" noProof="0"/>
              <a:t>Click icon to add picture</a:t>
            </a:r>
            <a:endParaRPr lang="en-US" noProof="0" dirty="0"/>
          </a:p>
        </p:txBody>
      </p:sp>
      <p:sp>
        <p:nvSpPr>
          <p:cNvPr id="33" name="Picture Placeholder 3">
            <a:extLst>
              <a:ext uri="{FF2B5EF4-FFF2-40B4-BE49-F238E27FC236}">
                <a16:creationId xmlns:a16="http://schemas.microsoft.com/office/drawing/2014/main" id="{52B18661-99A8-214A-A089-09F11F1EB5C4}"/>
              </a:ext>
            </a:extLst>
          </p:cNvPr>
          <p:cNvSpPr>
            <a:spLocks noGrp="1"/>
          </p:cNvSpPr>
          <p:nvPr>
            <p:ph type="pic" sz="quarter" idx="29"/>
          </p:nvPr>
        </p:nvSpPr>
        <p:spPr>
          <a:xfrm>
            <a:off x="5672421" y="2358092"/>
            <a:ext cx="853853" cy="854075"/>
          </a:xfrm>
        </p:spPr>
        <p:txBody>
          <a:bodyPr/>
          <a:lstStyle>
            <a:lvl1pPr marL="0" indent="0">
              <a:buNone/>
              <a:defRPr/>
            </a:lvl1pPr>
          </a:lstStyle>
          <a:p>
            <a:r>
              <a:rPr lang="en-US" noProof="0"/>
              <a:t>Click icon to add picture</a:t>
            </a:r>
            <a:endParaRPr lang="en-US" noProof="0" dirty="0"/>
          </a:p>
        </p:txBody>
      </p:sp>
      <p:sp>
        <p:nvSpPr>
          <p:cNvPr id="34" name="Picture Placeholder 3">
            <a:extLst>
              <a:ext uri="{FF2B5EF4-FFF2-40B4-BE49-F238E27FC236}">
                <a16:creationId xmlns:a16="http://schemas.microsoft.com/office/drawing/2014/main" id="{69D5F0B5-DE10-D646-9244-6B4289E7793E}"/>
              </a:ext>
            </a:extLst>
          </p:cNvPr>
          <p:cNvSpPr>
            <a:spLocks noGrp="1"/>
          </p:cNvSpPr>
          <p:nvPr>
            <p:ph type="pic" sz="quarter" idx="30"/>
          </p:nvPr>
        </p:nvSpPr>
        <p:spPr>
          <a:xfrm>
            <a:off x="7965545" y="2358092"/>
            <a:ext cx="853853" cy="854075"/>
          </a:xfrm>
        </p:spPr>
        <p:txBody>
          <a:bodyPr/>
          <a:lstStyle>
            <a:lvl1pPr marL="0" indent="0">
              <a:buNone/>
              <a:defRPr/>
            </a:lvl1pPr>
          </a:lstStyle>
          <a:p>
            <a:r>
              <a:rPr lang="en-US" noProof="0"/>
              <a:t>Click icon to add picture</a:t>
            </a:r>
            <a:endParaRPr lang="en-US" noProof="0" dirty="0"/>
          </a:p>
        </p:txBody>
      </p:sp>
      <p:sp>
        <p:nvSpPr>
          <p:cNvPr id="35" name="Picture Placeholder 3">
            <a:extLst>
              <a:ext uri="{FF2B5EF4-FFF2-40B4-BE49-F238E27FC236}">
                <a16:creationId xmlns:a16="http://schemas.microsoft.com/office/drawing/2014/main" id="{72B87CCD-6D17-844B-87EF-F8BC69D79B06}"/>
              </a:ext>
            </a:extLst>
          </p:cNvPr>
          <p:cNvSpPr>
            <a:spLocks noGrp="1"/>
          </p:cNvSpPr>
          <p:nvPr>
            <p:ph type="pic" sz="quarter" idx="31"/>
          </p:nvPr>
        </p:nvSpPr>
        <p:spPr>
          <a:xfrm>
            <a:off x="10258669" y="2358092"/>
            <a:ext cx="853853" cy="854075"/>
          </a:xfrm>
        </p:spPr>
        <p:txBody>
          <a:bodyPr/>
          <a:lstStyle>
            <a:lvl1pPr marL="0" indent="0">
              <a:buNone/>
              <a:defRPr/>
            </a:lvl1pPr>
          </a:lstStyle>
          <a:p>
            <a:r>
              <a:rPr lang="en-US" noProof="0"/>
              <a:t>Click icon to add picture</a:t>
            </a:r>
            <a:endParaRPr lang="en-US" noProof="0" dirty="0"/>
          </a:p>
        </p:txBody>
      </p:sp>
      <p:cxnSp>
        <p:nvCxnSpPr>
          <p:cNvPr id="25" name="Straight Connector 24">
            <a:extLst>
              <a:ext uri="{FF2B5EF4-FFF2-40B4-BE49-F238E27FC236}">
                <a16:creationId xmlns:a16="http://schemas.microsoft.com/office/drawing/2014/main" id="{EC221C1A-E955-4A4A-B47B-0028C57F6940}"/>
              </a:ext>
              <a:ext uri="{C183D7F6-B498-43B3-948B-1728B52AA6E4}">
                <adec:decorative xmlns:adec="http://schemas.microsoft.com/office/drawing/2017/decorative" val="1"/>
              </a:ext>
            </a:extLst>
          </p:cNvPr>
          <p:cNvCxnSpPr>
            <a:cxnSpLocks/>
          </p:cNvCxnSpPr>
          <p:nvPr userDrawn="1"/>
        </p:nvCxnSpPr>
        <p:spPr>
          <a:xfrm>
            <a:off x="2658355" y="2052014"/>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29F2F69-8DE5-40C8-9500-23B5BF43202A}"/>
              </a:ext>
              <a:ext uri="{C183D7F6-B498-43B3-948B-1728B52AA6E4}">
                <adec:decorative xmlns:adec="http://schemas.microsoft.com/office/drawing/2017/decorative" val="1"/>
              </a:ext>
            </a:extLst>
          </p:cNvPr>
          <p:cNvCxnSpPr>
            <a:cxnSpLocks/>
          </p:cNvCxnSpPr>
          <p:nvPr userDrawn="1"/>
        </p:nvCxnSpPr>
        <p:spPr>
          <a:xfrm>
            <a:off x="4952251" y="2052014"/>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F56195C-F685-42C9-980B-24974E65EA89}"/>
              </a:ext>
              <a:ext uri="{C183D7F6-B498-43B3-948B-1728B52AA6E4}">
                <adec:decorative xmlns:adec="http://schemas.microsoft.com/office/drawing/2017/decorative" val="1"/>
              </a:ext>
            </a:extLst>
          </p:cNvPr>
          <p:cNvCxnSpPr>
            <a:cxnSpLocks/>
          </p:cNvCxnSpPr>
          <p:nvPr userDrawn="1"/>
        </p:nvCxnSpPr>
        <p:spPr>
          <a:xfrm>
            <a:off x="7246147" y="2052014"/>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35A3995-4F01-4D2E-A636-9AC8AF29B733}"/>
              </a:ext>
              <a:ext uri="{C183D7F6-B498-43B3-948B-1728B52AA6E4}">
                <adec:decorative xmlns:adec="http://schemas.microsoft.com/office/drawing/2017/decorative" val="1"/>
              </a:ext>
            </a:extLst>
          </p:cNvPr>
          <p:cNvCxnSpPr>
            <a:cxnSpLocks/>
          </p:cNvCxnSpPr>
          <p:nvPr userDrawn="1"/>
        </p:nvCxnSpPr>
        <p:spPr>
          <a:xfrm>
            <a:off x="9540044" y="2052014"/>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839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CC3EA6D-DF0B-4D4B-B359-5F1D1D0E30A4}" type="datetime1">
              <a:rPr lang="en-US"/>
              <a:t>6/6/2024</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343515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x Image Bullets Left">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019D3C0C-316D-A045-BC1B-D508718E47A9}"/>
              </a:ext>
            </a:extLst>
          </p:cNvPr>
          <p:cNvSpPr>
            <a:spLocks noChangeAspect="1"/>
          </p:cNvSpPr>
          <p:nvPr userDrawn="1"/>
        </p:nvSpPr>
        <p:spPr>
          <a:xfrm>
            <a:off x="3049798" y="2030748"/>
            <a:ext cx="1508367"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2" name="Oval 21">
            <a:extLst>
              <a:ext uri="{FF2B5EF4-FFF2-40B4-BE49-F238E27FC236}">
                <a16:creationId xmlns:a16="http://schemas.microsoft.com/office/drawing/2014/main" id="{56D90BAC-4672-454F-9B98-7A6F31D7B3F7}"/>
              </a:ext>
            </a:extLst>
          </p:cNvPr>
          <p:cNvSpPr>
            <a:spLocks noChangeAspect="1"/>
          </p:cNvSpPr>
          <p:nvPr userDrawn="1"/>
        </p:nvSpPr>
        <p:spPr>
          <a:xfrm>
            <a:off x="5343668" y="2030748"/>
            <a:ext cx="1508367"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6" name="Oval 25">
            <a:extLst>
              <a:ext uri="{FF2B5EF4-FFF2-40B4-BE49-F238E27FC236}">
                <a16:creationId xmlns:a16="http://schemas.microsoft.com/office/drawing/2014/main" id="{21146660-9CB0-D241-ACBC-5C0A9FC8AD1A}"/>
              </a:ext>
            </a:extLst>
          </p:cNvPr>
          <p:cNvSpPr>
            <a:spLocks noChangeAspect="1"/>
          </p:cNvSpPr>
          <p:nvPr userDrawn="1"/>
        </p:nvSpPr>
        <p:spPr>
          <a:xfrm>
            <a:off x="758913" y="2030748"/>
            <a:ext cx="1508367"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7" name="Picture Placeholder 3">
            <a:extLst>
              <a:ext uri="{FF2B5EF4-FFF2-40B4-BE49-F238E27FC236}">
                <a16:creationId xmlns:a16="http://schemas.microsoft.com/office/drawing/2014/main" id="{831AC394-0DDA-6F4A-B2D3-6D95CD866486}"/>
              </a:ext>
            </a:extLst>
          </p:cNvPr>
          <p:cNvSpPr>
            <a:spLocks noGrp="1"/>
          </p:cNvSpPr>
          <p:nvPr>
            <p:ph type="pic" sz="quarter" idx="27"/>
          </p:nvPr>
        </p:nvSpPr>
        <p:spPr>
          <a:xfrm>
            <a:off x="1086171" y="2358092"/>
            <a:ext cx="853853" cy="854075"/>
          </a:xfrm>
        </p:spPr>
        <p:txBody>
          <a:bodyPr/>
          <a:lstStyle>
            <a:lvl1pPr marL="0" indent="0">
              <a:buNone/>
              <a:defRPr/>
            </a:lvl1pPr>
          </a:lstStyle>
          <a:p>
            <a:r>
              <a:rPr lang="en-US" noProof="0"/>
              <a:t>Click icon to add picture</a:t>
            </a:r>
            <a:endParaRPr lang="en-US" noProof="0" dirty="0"/>
          </a:p>
        </p:txBody>
      </p:sp>
      <p:sp>
        <p:nvSpPr>
          <p:cNvPr id="28" name="Picture Placeholder 3">
            <a:extLst>
              <a:ext uri="{FF2B5EF4-FFF2-40B4-BE49-F238E27FC236}">
                <a16:creationId xmlns:a16="http://schemas.microsoft.com/office/drawing/2014/main" id="{B1A58D5B-A4BA-F446-90DA-1B6B207869A8}"/>
              </a:ext>
            </a:extLst>
          </p:cNvPr>
          <p:cNvSpPr>
            <a:spLocks noGrp="1"/>
          </p:cNvSpPr>
          <p:nvPr>
            <p:ph type="pic" sz="quarter" idx="28"/>
          </p:nvPr>
        </p:nvSpPr>
        <p:spPr>
          <a:xfrm>
            <a:off x="3379296" y="2358092"/>
            <a:ext cx="853853" cy="854075"/>
          </a:xfrm>
        </p:spPr>
        <p:txBody>
          <a:bodyPr/>
          <a:lstStyle>
            <a:lvl1pPr marL="0" indent="0">
              <a:buNone/>
              <a:defRPr/>
            </a:lvl1pPr>
          </a:lstStyle>
          <a:p>
            <a:r>
              <a:rPr lang="en-US" noProof="0"/>
              <a:t>Click icon to add picture</a:t>
            </a:r>
            <a:endParaRPr lang="en-US" noProof="0" dirty="0"/>
          </a:p>
        </p:txBody>
      </p:sp>
      <p:sp>
        <p:nvSpPr>
          <p:cNvPr id="29" name="Picture Placeholder 3">
            <a:extLst>
              <a:ext uri="{FF2B5EF4-FFF2-40B4-BE49-F238E27FC236}">
                <a16:creationId xmlns:a16="http://schemas.microsoft.com/office/drawing/2014/main" id="{7912C149-C249-1940-AF83-360853E78C26}"/>
              </a:ext>
            </a:extLst>
          </p:cNvPr>
          <p:cNvSpPr>
            <a:spLocks noGrp="1"/>
          </p:cNvSpPr>
          <p:nvPr>
            <p:ph type="pic" sz="quarter" idx="29"/>
          </p:nvPr>
        </p:nvSpPr>
        <p:spPr>
          <a:xfrm>
            <a:off x="5672421" y="2358092"/>
            <a:ext cx="853853" cy="854075"/>
          </a:xfrm>
        </p:spPr>
        <p:txBody>
          <a:bodyPr/>
          <a:lstStyle>
            <a:lvl1pPr marL="0" indent="0">
              <a:buNone/>
              <a:defRPr/>
            </a:lvl1pPr>
          </a:lstStyle>
          <a:p>
            <a:r>
              <a:rPr lang="en-US" noProof="0"/>
              <a:t>Click icon to add picture</a:t>
            </a:r>
            <a:endParaRPr lang="en-US" noProof="0" dirty="0"/>
          </a:p>
        </p:txBody>
      </p:sp>
      <p:sp>
        <p:nvSpPr>
          <p:cNvPr id="42" name="Rectangle 41">
            <a:extLst>
              <a:ext uri="{FF2B5EF4-FFF2-40B4-BE49-F238E27FC236}">
                <a16:creationId xmlns:a16="http://schemas.microsoft.com/office/drawing/2014/main" id="{D24854E3-04DE-4154-AD8A-9F8AC3E4EE33}"/>
              </a:ext>
            </a:extLst>
          </p:cNvPr>
          <p:cNvSpPr/>
          <p:nvPr userDrawn="1"/>
        </p:nvSpPr>
        <p:spPr>
          <a:xfrm>
            <a:off x="7630663" y="86714"/>
            <a:ext cx="4471470" cy="6684572"/>
          </a:xfrm>
          <a:prstGeom prst="rect">
            <a:avLst/>
          </a:prstGeom>
          <a:gradFill>
            <a:gsLst>
              <a:gs pos="0">
                <a:schemeClr val="tx1">
                  <a:alpha val="0"/>
                </a:schemeClr>
              </a:gs>
              <a:gs pos="100000">
                <a:schemeClr val="tx1">
                  <a:alpha val="31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41" name="Picture Placeholder 40">
            <a:extLst>
              <a:ext uri="{FF2B5EF4-FFF2-40B4-BE49-F238E27FC236}">
                <a16:creationId xmlns:a16="http://schemas.microsoft.com/office/drawing/2014/main" id="{5BDD2BB3-B6A3-404C-846E-13E06B2F1662}"/>
              </a:ext>
            </a:extLst>
          </p:cNvPr>
          <p:cNvSpPr>
            <a:spLocks noGrp="1"/>
          </p:cNvSpPr>
          <p:nvPr>
            <p:ph type="pic" sz="quarter" idx="25" hasCustomPrompt="1"/>
          </p:nvPr>
        </p:nvSpPr>
        <p:spPr>
          <a:xfrm>
            <a:off x="7630663" y="86714"/>
            <a:ext cx="4471470" cy="6478538"/>
          </a:xfrm>
          <a:custGeom>
            <a:avLst/>
            <a:gdLst>
              <a:gd name="connsiteX0" fmla="*/ 376782 w 4559351"/>
              <a:gd name="connsiteY0" fmla="*/ 5927210 h 6604145"/>
              <a:gd name="connsiteX1" fmla="*/ 1519837 w 4559351"/>
              <a:gd name="connsiteY1" fmla="*/ 6224579 h 6604145"/>
              <a:gd name="connsiteX2" fmla="*/ 1067656 w 4559351"/>
              <a:gd name="connsiteY2" fmla="*/ 6604145 h 6604145"/>
              <a:gd name="connsiteX3" fmla="*/ 567431 w 4559351"/>
              <a:gd name="connsiteY3" fmla="*/ 6347235 h 6604145"/>
              <a:gd name="connsiteX4" fmla="*/ 3770030 w 4559351"/>
              <a:gd name="connsiteY4" fmla="*/ 4729122 h 6604145"/>
              <a:gd name="connsiteX5" fmla="*/ 3830234 w 4559351"/>
              <a:gd name="connsiteY5" fmla="*/ 4893659 h 6604145"/>
              <a:gd name="connsiteX6" fmla="*/ 3125854 w 4559351"/>
              <a:gd name="connsiteY6" fmla="*/ 4949110 h 6604145"/>
              <a:gd name="connsiteX7" fmla="*/ 3170574 w 4559351"/>
              <a:gd name="connsiteY7" fmla="*/ 4030224 h 6604145"/>
              <a:gd name="connsiteX8" fmla="*/ 3437863 w 4559351"/>
              <a:gd name="connsiteY8" fmla="*/ 4760691 h 6604145"/>
              <a:gd name="connsiteX9" fmla="*/ 2793688 w 4559351"/>
              <a:gd name="connsiteY9" fmla="*/ 4980680 h 6604145"/>
              <a:gd name="connsiteX10" fmla="*/ 2501683 w 4559351"/>
              <a:gd name="connsiteY10" fmla="*/ 5003670 h 6604145"/>
              <a:gd name="connsiteX11" fmla="*/ 0 w 4559351"/>
              <a:gd name="connsiteY11" fmla="*/ 3396395 h 6604145"/>
              <a:gd name="connsiteX12" fmla="*/ 3032435 w 4559351"/>
              <a:gd name="connsiteY12" fmla="*/ 3966867 h 6604145"/>
              <a:gd name="connsiteX13" fmla="*/ 1101460 w 4559351"/>
              <a:gd name="connsiteY13" fmla="*/ 6039845 h 6604145"/>
              <a:gd name="connsiteX14" fmla="*/ 10881 w 4559351"/>
              <a:gd name="connsiteY14" fmla="*/ 5508230 h 6604145"/>
              <a:gd name="connsiteX15" fmla="*/ 0 w 4559351"/>
              <a:gd name="connsiteY15" fmla="*/ 5475113 h 6604145"/>
              <a:gd name="connsiteX16" fmla="*/ 0 w 4559351"/>
              <a:gd name="connsiteY16" fmla="*/ 2843941 h 6604145"/>
              <a:gd name="connsiteX17" fmla="*/ 1605508 w 4559351"/>
              <a:gd name="connsiteY17" fmla="*/ 3374908 h 6604145"/>
              <a:gd name="connsiteX18" fmla="*/ 1482045 w 4559351"/>
              <a:gd name="connsiteY18" fmla="*/ 3547687 h 6604145"/>
              <a:gd name="connsiteX19" fmla="*/ 0 w 4559351"/>
              <a:gd name="connsiteY19" fmla="*/ 3206607 h 6604145"/>
              <a:gd name="connsiteX20" fmla="*/ 0 w 4559351"/>
              <a:gd name="connsiteY20" fmla="*/ 0 h 6604145"/>
              <a:gd name="connsiteX21" fmla="*/ 4559351 w 4559351"/>
              <a:gd name="connsiteY21" fmla="*/ 0 h 6604145"/>
              <a:gd name="connsiteX22" fmla="*/ 4559351 w 4559351"/>
              <a:gd name="connsiteY22" fmla="*/ 4284646 h 6604145"/>
              <a:gd name="connsiteX23" fmla="*/ 0 w 4559351"/>
              <a:gd name="connsiteY23" fmla="*/ 2645102 h 6604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9351" h="6604145">
                <a:moveTo>
                  <a:pt x="376782" y="5927210"/>
                </a:moveTo>
                <a:lnTo>
                  <a:pt x="1519837" y="6224579"/>
                </a:lnTo>
                <a:lnTo>
                  <a:pt x="1067656" y="6604145"/>
                </a:lnTo>
                <a:lnTo>
                  <a:pt x="567431" y="6347235"/>
                </a:lnTo>
                <a:close/>
                <a:moveTo>
                  <a:pt x="3770030" y="4729122"/>
                </a:moveTo>
                <a:lnTo>
                  <a:pt x="3830234" y="4893659"/>
                </a:lnTo>
                <a:lnTo>
                  <a:pt x="3125854" y="4949110"/>
                </a:lnTo>
                <a:close/>
                <a:moveTo>
                  <a:pt x="3170574" y="4030224"/>
                </a:moveTo>
                <a:lnTo>
                  <a:pt x="3437863" y="4760691"/>
                </a:lnTo>
                <a:lnTo>
                  <a:pt x="2793688" y="4980680"/>
                </a:lnTo>
                <a:lnTo>
                  <a:pt x="2501683" y="5003670"/>
                </a:lnTo>
                <a:close/>
                <a:moveTo>
                  <a:pt x="0" y="3396395"/>
                </a:moveTo>
                <a:lnTo>
                  <a:pt x="3032435" y="3966867"/>
                </a:lnTo>
                <a:lnTo>
                  <a:pt x="1101460" y="6039845"/>
                </a:lnTo>
                <a:lnTo>
                  <a:pt x="10881" y="5508230"/>
                </a:lnTo>
                <a:lnTo>
                  <a:pt x="0" y="5475113"/>
                </a:lnTo>
                <a:close/>
                <a:moveTo>
                  <a:pt x="0" y="2843941"/>
                </a:moveTo>
                <a:lnTo>
                  <a:pt x="1605508" y="3374908"/>
                </a:lnTo>
                <a:lnTo>
                  <a:pt x="1482045" y="3547687"/>
                </a:lnTo>
                <a:lnTo>
                  <a:pt x="0" y="3206607"/>
                </a:lnTo>
                <a:close/>
                <a:moveTo>
                  <a:pt x="0" y="0"/>
                </a:moveTo>
                <a:lnTo>
                  <a:pt x="4559351" y="0"/>
                </a:lnTo>
                <a:lnTo>
                  <a:pt x="4559351" y="4284646"/>
                </a:lnTo>
                <a:lnTo>
                  <a:pt x="0" y="2645102"/>
                </a:lnTo>
                <a:close/>
              </a:path>
            </a:pathLst>
          </a:custGeom>
          <a:solidFill>
            <a:schemeClr val="bg1">
              <a:lumMod val="95000"/>
            </a:schemeClr>
          </a:solidFill>
        </p:spPr>
        <p:txBody>
          <a:bodyPr wrap="square" anchor="ctr">
            <a:noAutofit/>
          </a:bodyPr>
          <a:lstStyle>
            <a:lvl1pPr marL="0" marR="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Insert or Drag and Drop Image Here</a:t>
            </a: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1887" y="432000"/>
            <a:ext cx="11337047"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725365" y="4688112"/>
            <a:ext cx="2160025" cy="900000"/>
          </a:xfrm>
        </p:spPr>
        <p:txBody>
          <a:bodyPr/>
          <a:lstStyle>
            <a:lvl1pPr marL="0" indent="0" algn="ctr">
              <a:buNone/>
              <a:defRPr sz="1600"/>
            </a:lvl1pPr>
          </a:lstStyle>
          <a:p>
            <a:pPr lvl="0"/>
            <a:r>
              <a:rPr lang="en-US" noProof="0"/>
              <a:t>Bullet Description</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19236" y="4688112"/>
            <a:ext cx="2160025" cy="900000"/>
          </a:xfrm>
        </p:spPr>
        <p:txBody>
          <a:bodyPr/>
          <a:lstStyle>
            <a:lvl1pPr marL="0" indent="0" algn="ctr">
              <a:buNone/>
              <a:defRPr sz="1600"/>
            </a:lvl1pPr>
          </a:lstStyle>
          <a:p>
            <a:pPr lvl="0"/>
            <a:r>
              <a:rPr lang="en-US" noProof="0"/>
              <a:t>Bullet Description</a:t>
            </a:r>
          </a:p>
        </p:txBody>
      </p:sp>
      <p:sp>
        <p:nvSpPr>
          <p:cNvPr id="6" name="Text Placeholder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431687" y="3926334"/>
            <a:ext cx="2159438" cy="504000"/>
          </a:xfrm>
        </p:spPr>
        <p:txBody>
          <a:bodyPr/>
          <a:lstStyle>
            <a:lvl1pPr marL="0" indent="0" algn="ctr">
              <a:buNone/>
              <a:defRPr b="1">
                <a:latin typeface="+mj-lt"/>
              </a:defRPr>
            </a:lvl1pPr>
          </a:lstStyle>
          <a:p>
            <a:pPr lvl="0"/>
            <a:r>
              <a:rPr lang="en-US" noProof="0"/>
              <a:t>Bullet 1</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725367" y="3926335"/>
            <a:ext cx="2160024" cy="504000"/>
          </a:xfrm>
        </p:spPr>
        <p:txBody>
          <a:bodyPr/>
          <a:lstStyle>
            <a:lvl1pPr marL="0" indent="0" algn="ctr">
              <a:buNone/>
              <a:defRPr b="1">
                <a:latin typeface="+mj-lt"/>
              </a:defRPr>
            </a:lvl1pPr>
          </a:lstStyle>
          <a:p>
            <a:pPr lvl="0"/>
            <a:r>
              <a:rPr lang="en-US" noProof="0"/>
              <a:t>Bullet 2</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019236" y="3926335"/>
            <a:ext cx="2160025" cy="504000"/>
          </a:xfrm>
        </p:spPr>
        <p:txBody>
          <a:bodyPr/>
          <a:lstStyle>
            <a:lvl1pPr marL="0" indent="0" algn="ctr">
              <a:buNone/>
              <a:defRPr b="1">
                <a:latin typeface="+mj-lt"/>
              </a:defRPr>
            </a:lvl1pPr>
          </a:lstStyle>
          <a:p>
            <a:pPr lvl="0"/>
            <a:r>
              <a:rPr lang="en-US" noProof="0"/>
              <a:t>Bullet 3</a:t>
            </a:r>
          </a:p>
        </p:txBody>
      </p:sp>
      <p:sp>
        <p:nvSpPr>
          <p:cNvPr id="21" name="Text Placeholder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431981" y="4683350"/>
            <a:ext cx="2159438" cy="900000"/>
          </a:xfrm>
        </p:spPr>
        <p:txBody>
          <a:bodyPr/>
          <a:lstStyle>
            <a:lvl1pPr marL="0" indent="0" algn="ctr">
              <a:buNone/>
              <a:defRPr sz="1600"/>
            </a:lvl1pPr>
          </a:lstStyle>
          <a:p>
            <a:pPr lvl="0"/>
            <a:r>
              <a:rPr lang="en-US" noProof="0"/>
              <a:t>Bullet Description</a:t>
            </a:r>
          </a:p>
        </p:txBody>
      </p:sp>
      <p:sp>
        <p:nvSpPr>
          <p:cNvPr id="51" name="Octagon 50">
            <a:extLst>
              <a:ext uri="{FF2B5EF4-FFF2-40B4-BE49-F238E27FC236}">
                <a16:creationId xmlns:a16="http://schemas.microsoft.com/office/drawing/2014/main" id="{758B0359-60B9-4D73-825D-ACE303A61C50}"/>
              </a:ext>
            </a:extLst>
          </p:cNvPr>
          <p:cNvSpPr/>
          <p:nvPr userDrawn="1"/>
        </p:nvSpPr>
        <p:spPr>
          <a:xfrm rot="1361022">
            <a:off x="11392005" y="6053794"/>
            <a:ext cx="634630"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52" name="Oval 51">
            <a:extLst>
              <a:ext uri="{FF2B5EF4-FFF2-40B4-BE49-F238E27FC236}">
                <a16:creationId xmlns:a16="http://schemas.microsoft.com/office/drawing/2014/main" id="{09921541-DECE-43BB-BF92-A4B5D5EE5469}"/>
              </a:ext>
            </a:extLst>
          </p:cNvPr>
          <p:cNvSpPr/>
          <p:nvPr userDrawn="1"/>
        </p:nvSpPr>
        <p:spPr>
          <a:xfrm>
            <a:off x="11530868" y="6185903"/>
            <a:ext cx="73496"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solidFill>
                <a:schemeClr val="accent1"/>
              </a:solidFill>
            </a:endParaRPr>
          </a:p>
        </p:txBody>
      </p:sp>
      <p:sp>
        <p:nvSpPr>
          <p:cNvPr id="53" name="Oval 52">
            <a:extLst>
              <a:ext uri="{FF2B5EF4-FFF2-40B4-BE49-F238E27FC236}">
                <a16:creationId xmlns:a16="http://schemas.microsoft.com/office/drawing/2014/main" id="{83095B3B-1284-4E49-BE50-9C84BE7E58B6}"/>
              </a:ext>
            </a:extLst>
          </p:cNvPr>
          <p:cNvSpPr/>
          <p:nvPr userDrawn="1"/>
        </p:nvSpPr>
        <p:spPr>
          <a:xfrm>
            <a:off x="11888988" y="6561526"/>
            <a:ext cx="100413"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54" name="Oval 53">
            <a:extLst>
              <a:ext uri="{FF2B5EF4-FFF2-40B4-BE49-F238E27FC236}">
                <a16:creationId xmlns:a16="http://schemas.microsoft.com/office/drawing/2014/main" id="{7491DD10-64CD-40CA-A0BB-397696C0C168}"/>
              </a:ext>
            </a:extLst>
          </p:cNvPr>
          <p:cNvSpPr/>
          <p:nvPr userDrawn="1"/>
        </p:nvSpPr>
        <p:spPr>
          <a:xfrm>
            <a:off x="11339921" y="5990144"/>
            <a:ext cx="260444"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solidFill>
                <a:schemeClr val="accent1"/>
              </a:solidFill>
            </a:endParaRPr>
          </a:p>
        </p:txBody>
      </p:sp>
      <p:sp>
        <p:nvSpPr>
          <p:cNvPr id="55" name="Slide Number Placeholder 54">
            <a:extLst>
              <a:ext uri="{FF2B5EF4-FFF2-40B4-BE49-F238E27FC236}">
                <a16:creationId xmlns:a16="http://schemas.microsoft.com/office/drawing/2014/main" id="{8702E81C-40F0-489E-8339-0139157E6327}"/>
              </a:ext>
            </a:extLst>
          </p:cNvPr>
          <p:cNvSpPr>
            <a:spLocks noGrp="1"/>
          </p:cNvSpPr>
          <p:nvPr>
            <p:ph type="sldNum" sz="quarter" idx="26"/>
          </p:nvPr>
        </p:nvSpPr>
        <p:spPr/>
        <p:txBody>
          <a:bodyPr/>
          <a:lstStyle/>
          <a:p>
            <a:fld id="{19B51A1E-902D-48AF-9020-955120F399B6}" type="slidenum">
              <a:rPr lang="en-US" noProof="0" smtClean="0"/>
              <a:pPr/>
              <a:t>‹#›</a:t>
            </a:fld>
            <a:endParaRPr lang="en-US" noProof="0" dirty="0"/>
          </a:p>
        </p:txBody>
      </p:sp>
      <p:cxnSp>
        <p:nvCxnSpPr>
          <p:cNvPr id="23" name="Straight Connector 22" descr="First divider line on slide">
            <a:extLst>
              <a:ext uri="{FF2B5EF4-FFF2-40B4-BE49-F238E27FC236}">
                <a16:creationId xmlns:a16="http://schemas.microsoft.com/office/drawing/2014/main" id="{75A2F210-E29E-4509-86FF-5A92281F691D}"/>
              </a:ext>
              <a:ext uri="{C183D7F6-B498-43B3-948B-1728B52AA6E4}">
                <adec:decorative xmlns:adec="http://schemas.microsoft.com/office/drawing/2017/decorative" val="1"/>
              </a:ext>
            </a:extLst>
          </p:cNvPr>
          <p:cNvCxnSpPr>
            <a:cxnSpLocks/>
          </p:cNvCxnSpPr>
          <p:nvPr userDrawn="1"/>
        </p:nvCxnSpPr>
        <p:spPr>
          <a:xfrm>
            <a:off x="2658355" y="2052014"/>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descr="Second divider line on slide">
            <a:extLst>
              <a:ext uri="{FF2B5EF4-FFF2-40B4-BE49-F238E27FC236}">
                <a16:creationId xmlns:a16="http://schemas.microsoft.com/office/drawing/2014/main" id="{CF080BFA-0CFA-4DFF-8658-916C22E7C2DE}"/>
              </a:ext>
              <a:ext uri="{C183D7F6-B498-43B3-948B-1728B52AA6E4}">
                <adec:decorative xmlns:adec="http://schemas.microsoft.com/office/drawing/2017/decorative" val="1"/>
              </a:ext>
            </a:extLst>
          </p:cNvPr>
          <p:cNvCxnSpPr>
            <a:cxnSpLocks/>
          </p:cNvCxnSpPr>
          <p:nvPr userDrawn="1"/>
        </p:nvCxnSpPr>
        <p:spPr>
          <a:xfrm>
            <a:off x="4952251" y="2052014"/>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8941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3 x Image Bullets Right">
    <p:spTree>
      <p:nvGrpSpPr>
        <p:cNvPr id="1" name=""/>
        <p:cNvGrpSpPr/>
        <p:nvPr/>
      </p:nvGrpSpPr>
      <p:grpSpPr>
        <a:xfrm>
          <a:off x="0" y="0"/>
          <a:ext cx="0" cy="0"/>
          <a:chOff x="0" y="0"/>
          <a:chExt cx="0" cy="0"/>
        </a:xfrm>
      </p:grpSpPr>
      <p:sp>
        <p:nvSpPr>
          <p:cNvPr id="35" name="Oval 34">
            <a:extLst>
              <a:ext uri="{FF2B5EF4-FFF2-40B4-BE49-F238E27FC236}">
                <a16:creationId xmlns:a16="http://schemas.microsoft.com/office/drawing/2014/main" id="{22F44C7F-FA9B-CB41-B5C2-6A40A969176A}"/>
              </a:ext>
            </a:extLst>
          </p:cNvPr>
          <p:cNvSpPr>
            <a:spLocks noChangeAspect="1"/>
          </p:cNvSpPr>
          <p:nvPr userDrawn="1"/>
        </p:nvSpPr>
        <p:spPr>
          <a:xfrm>
            <a:off x="7064078" y="1366589"/>
            <a:ext cx="1371243"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33" name="Oval 32">
            <a:extLst>
              <a:ext uri="{FF2B5EF4-FFF2-40B4-BE49-F238E27FC236}">
                <a16:creationId xmlns:a16="http://schemas.microsoft.com/office/drawing/2014/main" id="{0ACFECE1-DAAF-5642-BD0B-7A8FE9D241D9}"/>
              </a:ext>
            </a:extLst>
          </p:cNvPr>
          <p:cNvSpPr>
            <a:spLocks noChangeAspect="1"/>
          </p:cNvSpPr>
          <p:nvPr userDrawn="1"/>
        </p:nvSpPr>
        <p:spPr>
          <a:xfrm>
            <a:off x="7064078" y="2931225"/>
            <a:ext cx="1371243"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34" name="Oval 33">
            <a:extLst>
              <a:ext uri="{FF2B5EF4-FFF2-40B4-BE49-F238E27FC236}">
                <a16:creationId xmlns:a16="http://schemas.microsoft.com/office/drawing/2014/main" id="{90294551-87F8-DE4F-B54E-8231A9CAF5BF}"/>
              </a:ext>
            </a:extLst>
          </p:cNvPr>
          <p:cNvSpPr>
            <a:spLocks noChangeAspect="1"/>
          </p:cNvSpPr>
          <p:nvPr userDrawn="1"/>
        </p:nvSpPr>
        <p:spPr>
          <a:xfrm>
            <a:off x="7064078" y="4495861"/>
            <a:ext cx="1371243"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42" name="Rectangle 41">
            <a:extLst>
              <a:ext uri="{FF2B5EF4-FFF2-40B4-BE49-F238E27FC236}">
                <a16:creationId xmlns:a16="http://schemas.microsoft.com/office/drawing/2014/main" id="{D24854E3-04DE-4154-AD8A-9F8AC3E4EE33}"/>
              </a:ext>
            </a:extLst>
          </p:cNvPr>
          <p:cNvSpPr/>
          <p:nvPr userDrawn="1"/>
        </p:nvSpPr>
        <p:spPr>
          <a:xfrm>
            <a:off x="105324" y="86714"/>
            <a:ext cx="6206746" cy="6684572"/>
          </a:xfrm>
          <a:prstGeom prst="rect">
            <a:avLst/>
          </a:prstGeom>
          <a:gradFill>
            <a:gsLst>
              <a:gs pos="0">
                <a:schemeClr val="tx1">
                  <a:alpha val="0"/>
                </a:schemeClr>
              </a:gs>
              <a:gs pos="100000">
                <a:schemeClr val="tx1">
                  <a:alpha val="31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0" name="Picture Placeholder 19">
            <a:extLst>
              <a:ext uri="{FF2B5EF4-FFF2-40B4-BE49-F238E27FC236}">
                <a16:creationId xmlns:a16="http://schemas.microsoft.com/office/drawing/2014/main" id="{BDDC1CFF-7E89-421D-9524-BB3AECAFE005}"/>
              </a:ext>
            </a:extLst>
          </p:cNvPr>
          <p:cNvSpPr>
            <a:spLocks noGrp="1"/>
          </p:cNvSpPr>
          <p:nvPr>
            <p:ph type="pic" sz="quarter" idx="27" hasCustomPrompt="1"/>
          </p:nvPr>
        </p:nvSpPr>
        <p:spPr>
          <a:xfrm>
            <a:off x="105324" y="496139"/>
            <a:ext cx="6206747" cy="6275148"/>
          </a:xfrm>
          <a:custGeom>
            <a:avLst/>
            <a:gdLst>
              <a:gd name="connsiteX0" fmla="*/ 0 w 4441248"/>
              <a:gd name="connsiteY0" fmla="*/ 5980106 h 6321393"/>
              <a:gd name="connsiteX1" fmla="*/ 1034410 w 4441248"/>
              <a:gd name="connsiteY1" fmla="*/ 6048613 h 6321393"/>
              <a:gd name="connsiteX2" fmla="*/ 1778431 w 4441248"/>
              <a:gd name="connsiteY2" fmla="*/ 6321393 h 6321393"/>
              <a:gd name="connsiteX3" fmla="*/ 0 w 4441248"/>
              <a:gd name="connsiteY3" fmla="*/ 6321393 h 6321393"/>
              <a:gd name="connsiteX4" fmla="*/ 2269200 w 4441248"/>
              <a:gd name="connsiteY4" fmla="*/ 5443908 h 6321393"/>
              <a:gd name="connsiteX5" fmla="*/ 2395460 w 4441248"/>
              <a:gd name="connsiteY5" fmla="*/ 5885070 h 6321393"/>
              <a:gd name="connsiteX6" fmla="*/ 1997461 w 4441248"/>
              <a:gd name="connsiteY6" fmla="*/ 6195222 h 6321393"/>
              <a:gd name="connsiteX7" fmla="*/ 1526609 w 4441248"/>
              <a:gd name="connsiteY7" fmla="*/ 5931629 h 6321393"/>
              <a:gd name="connsiteX8" fmla="*/ 4441248 w 4441248"/>
              <a:gd name="connsiteY8" fmla="*/ 4283292 h 6321393"/>
              <a:gd name="connsiteX9" fmla="*/ 4441248 w 4441248"/>
              <a:gd name="connsiteY9" fmla="*/ 6321393 h 6321393"/>
              <a:gd name="connsiteX10" fmla="*/ 2296366 w 4441248"/>
              <a:gd name="connsiteY10" fmla="*/ 6321393 h 6321393"/>
              <a:gd name="connsiteX11" fmla="*/ 2056375 w 4441248"/>
              <a:gd name="connsiteY11" fmla="*/ 6224358 h 6321393"/>
              <a:gd name="connsiteX12" fmla="*/ 0 w 4441248"/>
              <a:gd name="connsiteY12" fmla="*/ 2359561 h 6321393"/>
              <a:gd name="connsiteX13" fmla="*/ 828613 w 4441248"/>
              <a:gd name="connsiteY13" fmla="*/ 2588947 h 6321393"/>
              <a:gd name="connsiteX14" fmla="*/ 0 w 4441248"/>
              <a:gd name="connsiteY14" fmla="*/ 3479506 h 6321393"/>
              <a:gd name="connsiteX15" fmla="*/ 3025930 w 4441248"/>
              <a:gd name="connsiteY15" fmla="*/ 144202 h 6321393"/>
              <a:gd name="connsiteX16" fmla="*/ 4441248 w 4441248"/>
              <a:gd name="connsiteY16" fmla="*/ 1340385 h 6321393"/>
              <a:gd name="connsiteX17" fmla="*/ 4441248 w 4441248"/>
              <a:gd name="connsiteY17" fmla="*/ 4098899 h 6321393"/>
              <a:gd name="connsiteX18" fmla="*/ 1417099 w 4441248"/>
              <a:gd name="connsiteY18" fmla="*/ 5846153 h 6321393"/>
              <a:gd name="connsiteX19" fmla="*/ 0 w 4441248"/>
              <a:gd name="connsiteY19" fmla="*/ 5428711 h 6321393"/>
              <a:gd name="connsiteX20" fmla="*/ 0 w 4441248"/>
              <a:gd name="connsiteY20" fmla="*/ 3724470 h 6321393"/>
              <a:gd name="connsiteX21" fmla="*/ 2684090 w 4441248"/>
              <a:gd name="connsiteY21" fmla="*/ 0 h 6321393"/>
              <a:gd name="connsiteX22" fmla="*/ 2784132 w 4441248"/>
              <a:gd name="connsiteY22" fmla="*/ 186781 h 6321393"/>
              <a:gd name="connsiteX23" fmla="*/ 1027256 w 4441248"/>
              <a:gd name="connsiteY23" fmla="*/ 2337985 h 6321393"/>
              <a:gd name="connsiteX24" fmla="*/ 451581 w 4441248"/>
              <a:gd name="connsiteY24" fmla="*/ 2265656 h 632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41248" h="6321393">
                <a:moveTo>
                  <a:pt x="0" y="5980106"/>
                </a:moveTo>
                <a:lnTo>
                  <a:pt x="1034410" y="6048613"/>
                </a:lnTo>
                <a:lnTo>
                  <a:pt x="1778431" y="6321393"/>
                </a:lnTo>
                <a:lnTo>
                  <a:pt x="0" y="6321393"/>
                </a:lnTo>
                <a:close/>
                <a:moveTo>
                  <a:pt x="2269200" y="5443908"/>
                </a:moveTo>
                <a:lnTo>
                  <a:pt x="2395460" y="5885070"/>
                </a:lnTo>
                <a:lnTo>
                  <a:pt x="1997461" y="6195222"/>
                </a:lnTo>
                <a:lnTo>
                  <a:pt x="1526609" y="5931629"/>
                </a:lnTo>
                <a:close/>
                <a:moveTo>
                  <a:pt x="4441248" y="4283292"/>
                </a:moveTo>
                <a:lnTo>
                  <a:pt x="4441248" y="6321393"/>
                </a:lnTo>
                <a:lnTo>
                  <a:pt x="2296366" y="6321393"/>
                </a:lnTo>
                <a:lnTo>
                  <a:pt x="2056375" y="6224358"/>
                </a:lnTo>
                <a:close/>
                <a:moveTo>
                  <a:pt x="0" y="2359561"/>
                </a:moveTo>
                <a:lnTo>
                  <a:pt x="828613" y="2588947"/>
                </a:lnTo>
                <a:lnTo>
                  <a:pt x="0" y="3479506"/>
                </a:lnTo>
                <a:close/>
                <a:moveTo>
                  <a:pt x="3025930" y="144202"/>
                </a:moveTo>
                <a:lnTo>
                  <a:pt x="4441248" y="1340385"/>
                </a:lnTo>
                <a:lnTo>
                  <a:pt x="4441248" y="4098899"/>
                </a:lnTo>
                <a:lnTo>
                  <a:pt x="1417099" y="5846153"/>
                </a:lnTo>
                <a:lnTo>
                  <a:pt x="0" y="5428711"/>
                </a:lnTo>
                <a:lnTo>
                  <a:pt x="0" y="3724470"/>
                </a:lnTo>
                <a:close/>
                <a:moveTo>
                  <a:pt x="2684090" y="0"/>
                </a:moveTo>
                <a:lnTo>
                  <a:pt x="2784132" y="186781"/>
                </a:lnTo>
                <a:lnTo>
                  <a:pt x="1027256" y="2337985"/>
                </a:lnTo>
                <a:lnTo>
                  <a:pt x="451581" y="2265656"/>
                </a:lnTo>
                <a:close/>
              </a:path>
            </a:pathLst>
          </a:custGeom>
          <a:solidFill>
            <a:schemeClr val="bg1">
              <a:lumMod val="95000"/>
            </a:schemeClr>
          </a:solidFill>
        </p:spPr>
        <p:txBody>
          <a:bodyPr wrap="square" anchor="ctr">
            <a:noAutofit/>
          </a:bodyPr>
          <a:lstStyle>
            <a:lvl1pPr marL="0" marR="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Insert or Drag and Drop Image Here</a:t>
            </a: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7066616" y="432000"/>
            <a:ext cx="4702317"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8766000" y="3582825"/>
            <a:ext cx="3001618" cy="720000"/>
          </a:xfrm>
        </p:spPr>
        <p:txBody>
          <a:bodyPr/>
          <a:lstStyle>
            <a:lvl1pPr marL="0" indent="0" algn="l">
              <a:buNone/>
              <a:defRPr sz="1600"/>
            </a:lvl1pPr>
          </a:lstStyle>
          <a:p>
            <a:pPr lvl="0"/>
            <a:r>
              <a:rPr lang="en-US" noProof="0"/>
              <a:t>Bullet Description</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8766000" y="5147461"/>
            <a:ext cx="3001618" cy="720000"/>
          </a:xfrm>
        </p:spPr>
        <p:txBody>
          <a:bodyPr/>
          <a:lstStyle>
            <a:lvl1pPr marL="0" indent="0" algn="l">
              <a:buNone/>
              <a:defRPr sz="1600"/>
            </a:lvl1pPr>
          </a:lstStyle>
          <a:p>
            <a:pPr lvl="0"/>
            <a:r>
              <a:rPr lang="en-US" noProof="0"/>
              <a:t>Bullet Description</a:t>
            </a:r>
          </a:p>
        </p:txBody>
      </p:sp>
      <p:sp>
        <p:nvSpPr>
          <p:cNvPr id="6" name="Text Placeholder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8766000" y="1369128"/>
            <a:ext cx="3001618" cy="432000"/>
          </a:xfrm>
        </p:spPr>
        <p:txBody>
          <a:bodyPr/>
          <a:lstStyle>
            <a:lvl1pPr marL="0" indent="0" algn="l">
              <a:buNone/>
              <a:defRPr b="1">
                <a:latin typeface="+mj-lt"/>
              </a:defRPr>
            </a:lvl1pPr>
          </a:lstStyle>
          <a:p>
            <a:pPr lvl="0"/>
            <a:r>
              <a:rPr lang="en-US" noProof="0"/>
              <a:t>Bullet 1</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8766000" y="2933764"/>
            <a:ext cx="3001618" cy="432000"/>
          </a:xfrm>
        </p:spPr>
        <p:txBody>
          <a:bodyPr/>
          <a:lstStyle>
            <a:lvl1pPr marL="0" indent="0" algn="l">
              <a:buNone/>
              <a:defRPr b="1">
                <a:latin typeface="+mj-lt"/>
              </a:defRPr>
            </a:lvl1pPr>
          </a:lstStyle>
          <a:p>
            <a:pPr lvl="0"/>
            <a:r>
              <a:rPr lang="en-US" noProof="0"/>
              <a:t>Bullet 2</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8766000" y="4498400"/>
            <a:ext cx="3001618" cy="432000"/>
          </a:xfrm>
        </p:spPr>
        <p:txBody>
          <a:bodyPr/>
          <a:lstStyle>
            <a:lvl1pPr marL="0" indent="0" algn="l">
              <a:buNone/>
              <a:defRPr b="1">
                <a:latin typeface="+mj-lt"/>
              </a:defRPr>
            </a:lvl1pPr>
          </a:lstStyle>
          <a:p>
            <a:pPr lvl="0"/>
            <a:r>
              <a:rPr lang="en-US" noProof="0"/>
              <a:t>Bullet 3</a:t>
            </a:r>
          </a:p>
        </p:txBody>
      </p:sp>
      <p:sp>
        <p:nvSpPr>
          <p:cNvPr id="21" name="Text Placeholder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8766000" y="1975094"/>
            <a:ext cx="3001618" cy="720000"/>
          </a:xfrm>
        </p:spPr>
        <p:txBody>
          <a:bodyPr/>
          <a:lstStyle>
            <a:lvl1pPr marL="0" indent="0" algn="l">
              <a:buNone/>
              <a:defRPr sz="1600"/>
            </a:lvl1pPr>
          </a:lstStyle>
          <a:p>
            <a:pPr lvl="0"/>
            <a:r>
              <a:rPr lang="en-US" noProof="0"/>
              <a:t>Bullet Description</a:t>
            </a:r>
          </a:p>
        </p:txBody>
      </p:sp>
      <p:sp>
        <p:nvSpPr>
          <p:cNvPr id="51" name="Octagon 50">
            <a:extLst>
              <a:ext uri="{FF2B5EF4-FFF2-40B4-BE49-F238E27FC236}">
                <a16:creationId xmlns:a16="http://schemas.microsoft.com/office/drawing/2014/main" id="{758B0359-60B9-4D73-825D-ACE303A61C50}"/>
              </a:ext>
            </a:extLst>
          </p:cNvPr>
          <p:cNvSpPr/>
          <p:nvPr userDrawn="1"/>
        </p:nvSpPr>
        <p:spPr>
          <a:xfrm rot="1361022">
            <a:off x="11392005" y="6053794"/>
            <a:ext cx="634630"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52" name="Oval 51">
            <a:extLst>
              <a:ext uri="{FF2B5EF4-FFF2-40B4-BE49-F238E27FC236}">
                <a16:creationId xmlns:a16="http://schemas.microsoft.com/office/drawing/2014/main" id="{09921541-DECE-43BB-BF92-A4B5D5EE5469}"/>
              </a:ext>
            </a:extLst>
          </p:cNvPr>
          <p:cNvSpPr/>
          <p:nvPr userDrawn="1"/>
        </p:nvSpPr>
        <p:spPr>
          <a:xfrm>
            <a:off x="11530868" y="6185903"/>
            <a:ext cx="73496"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solidFill>
                <a:schemeClr val="accent1"/>
              </a:solidFill>
            </a:endParaRPr>
          </a:p>
        </p:txBody>
      </p:sp>
      <p:sp>
        <p:nvSpPr>
          <p:cNvPr id="53" name="Oval 52">
            <a:extLst>
              <a:ext uri="{FF2B5EF4-FFF2-40B4-BE49-F238E27FC236}">
                <a16:creationId xmlns:a16="http://schemas.microsoft.com/office/drawing/2014/main" id="{83095B3B-1284-4E49-BE50-9C84BE7E58B6}"/>
              </a:ext>
            </a:extLst>
          </p:cNvPr>
          <p:cNvSpPr/>
          <p:nvPr userDrawn="1"/>
        </p:nvSpPr>
        <p:spPr>
          <a:xfrm>
            <a:off x="11888988" y="6561526"/>
            <a:ext cx="100413"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54" name="Oval 53">
            <a:extLst>
              <a:ext uri="{FF2B5EF4-FFF2-40B4-BE49-F238E27FC236}">
                <a16:creationId xmlns:a16="http://schemas.microsoft.com/office/drawing/2014/main" id="{7491DD10-64CD-40CA-A0BB-397696C0C168}"/>
              </a:ext>
            </a:extLst>
          </p:cNvPr>
          <p:cNvSpPr/>
          <p:nvPr userDrawn="1"/>
        </p:nvSpPr>
        <p:spPr>
          <a:xfrm>
            <a:off x="11339921" y="5990144"/>
            <a:ext cx="260444"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solidFill>
                <a:schemeClr val="accent1"/>
              </a:solidFill>
            </a:endParaRPr>
          </a:p>
        </p:txBody>
      </p:sp>
      <p:sp>
        <p:nvSpPr>
          <p:cNvPr id="55" name="Slide Number Placeholder 54">
            <a:extLst>
              <a:ext uri="{FF2B5EF4-FFF2-40B4-BE49-F238E27FC236}">
                <a16:creationId xmlns:a16="http://schemas.microsoft.com/office/drawing/2014/main" id="{8702E81C-40F0-489E-8339-0139157E6327}"/>
              </a:ext>
            </a:extLst>
          </p:cNvPr>
          <p:cNvSpPr>
            <a:spLocks noGrp="1"/>
          </p:cNvSpPr>
          <p:nvPr>
            <p:ph type="sldNum" sz="quarter" idx="26"/>
          </p:nvPr>
        </p:nvSpPr>
        <p:spPr/>
        <p:txBody>
          <a:bodyPr/>
          <a:lstStyle/>
          <a:p>
            <a:fld id="{19B51A1E-902D-48AF-9020-955120F399B6}" type="slidenum">
              <a:rPr lang="en-US" noProof="0" smtClean="0"/>
              <a:pPr/>
              <a:t>‹#›</a:t>
            </a:fld>
            <a:endParaRPr lang="en-US" noProof="0" dirty="0"/>
          </a:p>
        </p:txBody>
      </p:sp>
      <p:grpSp>
        <p:nvGrpSpPr>
          <p:cNvPr id="22" name="Group 21">
            <a:extLst>
              <a:ext uri="{FF2B5EF4-FFF2-40B4-BE49-F238E27FC236}">
                <a16:creationId xmlns:a16="http://schemas.microsoft.com/office/drawing/2014/main" id="{9089FAF0-BF60-4AB9-A62E-595008DC4646}"/>
              </a:ext>
            </a:extLst>
          </p:cNvPr>
          <p:cNvGrpSpPr/>
          <p:nvPr userDrawn="1"/>
        </p:nvGrpSpPr>
        <p:grpSpPr>
          <a:xfrm>
            <a:off x="1891507" y="2269753"/>
            <a:ext cx="3080378" cy="3011457"/>
            <a:chOff x="1892000" y="2269752"/>
            <a:chExt cx="3081180" cy="3011457"/>
          </a:xfrm>
        </p:grpSpPr>
        <p:sp>
          <p:nvSpPr>
            <p:cNvPr id="26" name="Freeform: Shape 13">
              <a:extLst>
                <a:ext uri="{FF2B5EF4-FFF2-40B4-BE49-F238E27FC236}">
                  <a16:creationId xmlns:a16="http://schemas.microsoft.com/office/drawing/2014/main" id="{ED7DCD52-0637-49D9-AD21-2DF94DD3E348}"/>
                </a:ext>
              </a:extLst>
            </p:cNvPr>
            <p:cNvSpPr/>
            <p:nvPr/>
          </p:nvSpPr>
          <p:spPr>
            <a:xfrm rot="4308689">
              <a:off x="2464728" y="2678543"/>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7" name="Freeform: Shape 26">
              <a:extLst>
                <a:ext uri="{FF2B5EF4-FFF2-40B4-BE49-F238E27FC236}">
                  <a16:creationId xmlns:a16="http://schemas.microsoft.com/office/drawing/2014/main" id="{E6863CC2-FBFD-47D7-AB8F-DB2367EABF92}"/>
                </a:ext>
              </a:extLst>
            </p:cNvPr>
            <p:cNvSpPr/>
            <p:nvPr/>
          </p:nvSpPr>
          <p:spPr>
            <a:xfrm rot="13830869">
              <a:off x="2730967" y="5004791"/>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8" name="Freeform: Shape 17">
              <a:extLst>
                <a:ext uri="{FF2B5EF4-FFF2-40B4-BE49-F238E27FC236}">
                  <a16:creationId xmlns:a16="http://schemas.microsoft.com/office/drawing/2014/main" id="{09ADFC5E-3BBA-404B-A496-A4035DF5E859}"/>
                </a:ext>
              </a:extLst>
            </p:cNvPr>
            <p:cNvSpPr/>
            <p:nvPr/>
          </p:nvSpPr>
          <p:spPr>
            <a:xfrm rot="12431080">
              <a:off x="2802151" y="4740752"/>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9" name="Freeform: Shape 19">
              <a:extLst>
                <a:ext uri="{FF2B5EF4-FFF2-40B4-BE49-F238E27FC236}">
                  <a16:creationId xmlns:a16="http://schemas.microsoft.com/office/drawing/2014/main" id="{56E90DCD-03FB-4E9A-BD40-5269E9ACF1B1}"/>
                </a:ext>
              </a:extLst>
            </p:cNvPr>
            <p:cNvSpPr/>
            <p:nvPr/>
          </p:nvSpPr>
          <p:spPr>
            <a:xfrm rot="4308689">
              <a:off x="2058980" y="2102772"/>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30" name="Freeform: Shape 23">
              <a:extLst>
                <a:ext uri="{FF2B5EF4-FFF2-40B4-BE49-F238E27FC236}">
                  <a16:creationId xmlns:a16="http://schemas.microsoft.com/office/drawing/2014/main" id="{529D90B1-BC17-4168-A297-1DF303FB3C48}"/>
                </a:ext>
              </a:extLst>
            </p:cNvPr>
            <p:cNvSpPr/>
            <p:nvPr/>
          </p:nvSpPr>
          <p:spPr>
            <a:xfrm rot="17193105">
              <a:off x="4648324" y="3873318"/>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31" name="Freeform: Shape 30">
              <a:extLst>
                <a:ext uri="{FF2B5EF4-FFF2-40B4-BE49-F238E27FC236}">
                  <a16:creationId xmlns:a16="http://schemas.microsoft.com/office/drawing/2014/main" id="{6C5DEA8E-5C03-42CC-987D-490297890048}"/>
                </a:ext>
              </a:extLst>
            </p:cNvPr>
            <p:cNvSpPr/>
            <p:nvPr/>
          </p:nvSpPr>
          <p:spPr>
            <a:xfrm rot="17193105">
              <a:off x="4152588" y="3654247"/>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32" name="Freeform: Shape 28">
              <a:extLst>
                <a:ext uri="{FF2B5EF4-FFF2-40B4-BE49-F238E27FC236}">
                  <a16:creationId xmlns:a16="http://schemas.microsoft.com/office/drawing/2014/main" id="{404E048B-9C67-4EC0-82E9-DC9D4AEE9703}"/>
                </a:ext>
              </a:extLst>
            </p:cNvPr>
            <p:cNvSpPr/>
            <p:nvPr/>
          </p:nvSpPr>
          <p:spPr>
            <a:xfrm rot="4308689">
              <a:off x="3831248" y="2441608"/>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grpSp>
      <p:sp>
        <p:nvSpPr>
          <p:cNvPr id="38" name="Picture Placeholder 3">
            <a:extLst>
              <a:ext uri="{FF2B5EF4-FFF2-40B4-BE49-F238E27FC236}">
                <a16:creationId xmlns:a16="http://schemas.microsoft.com/office/drawing/2014/main" id="{EC82E52C-5E33-5942-8474-7ED4354EC95D}"/>
              </a:ext>
            </a:extLst>
          </p:cNvPr>
          <p:cNvSpPr>
            <a:spLocks noGrp="1"/>
          </p:cNvSpPr>
          <p:nvPr>
            <p:ph type="pic" sz="quarter" idx="30"/>
          </p:nvPr>
        </p:nvSpPr>
        <p:spPr>
          <a:xfrm>
            <a:off x="7403945" y="4835817"/>
            <a:ext cx="691508" cy="691688"/>
          </a:xfrm>
        </p:spPr>
        <p:txBody>
          <a:bodyPr/>
          <a:lstStyle>
            <a:lvl1pPr marL="0" indent="0">
              <a:buNone/>
              <a:defRPr/>
            </a:lvl1pPr>
          </a:lstStyle>
          <a:p>
            <a:r>
              <a:rPr lang="en-US" noProof="0"/>
              <a:t>Click icon to add picture</a:t>
            </a:r>
            <a:endParaRPr lang="en-US" noProof="0" dirty="0"/>
          </a:p>
        </p:txBody>
      </p:sp>
      <p:sp>
        <p:nvSpPr>
          <p:cNvPr id="39" name="Picture Placeholder 3">
            <a:extLst>
              <a:ext uri="{FF2B5EF4-FFF2-40B4-BE49-F238E27FC236}">
                <a16:creationId xmlns:a16="http://schemas.microsoft.com/office/drawing/2014/main" id="{07EC0147-5BE6-9248-BF42-BD99608F459C}"/>
              </a:ext>
            </a:extLst>
          </p:cNvPr>
          <p:cNvSpPr>
            <a:spLocks noGrp="1"/>
          </p:cNvSpPr>
          <p:nvPr>
            <p:ph type="pic" sz="quarter" idx="31"/>
          </p:nvPr>
        </p:nvSpPr>
        <p:spPr>
          <a:xfrm>
            <a:off x="7403945" y="3271181"/>
            <a:ext cx="691508" cy="691688"/>
          </a:xfrm>
        </p:spPr>
        <p:txBody>
          <a:bodyPr/>
          <a:lstStyle>
            <a:lvl1pPr marL="0" indent="0">
              <a:buNone/>
              <a:defRPr/>
            </a:lvl1pPr>
          </a:lstStyle>
          <a:p>
            <a:r>
              <a:rPr lang="en-US" noProof="0"/>
              <a:t>Click icon to add picture</a:t>
            </a:r>
            <a:endParaRPr lang="en-US" noProof="0" dirty="0"/>
          </a:p>
        </p:txBody>
      </p:sp>
      <p:sp>
        <p:nvSpPr>
          <p:cNvPr id="40" name="Picture Placeholder 3">
            <a:extLst>
              <a:ext uri="{FF2B5EF4-FFF2-40B4-BE49-F238E27FC236}">
                <a16:creationId xmlns:a16="http://schemas.microsoft.com/office/drawing/2014/main" id="{2B8E1942-1472-BC49-A624-3A31190A69E1}"/>
              </a:ext>
            </a:extLst>
          </p:cNvPr>
          <p:cNvSpPr>
            <a:spLocks noGrp="1"/>
          </p:cNvSpPr>
          <p:nvPr>
            <p:ph type="pic" sz="quarter" idx="32"/>
          </p:nvPr>
        </p:nvSpPr>
        <p:spPr>
          <a:xfrm>
            <a:off x="7403945" y="1706545"/>
            <a:ext cx="691508" cy="691688"/>
          </a:xfrm>
        </p:spPr>
        <p:txBody>
          <a:bodyPr/>
          <a:lstStyle>
            <a:lvl1pPr marL="0" indent="0">
              <a:buNone/>
              <a:defRPr/>
            </a:lvl1pPr>
          </a:lstStyle>
          <a:p>
            <a:r>
              <a:rPr lang="en-US" noProof="0"/>
              <a:t>Click icon to add picture</a:t>
            </a:r>
            <a:endParaRPr lang="en-US" noProof="0" dirty="0"/>
          </a:p>
        </p:txBody>
      </p:sp>
      <p:cxnSp>
        <p:nvCxnSpPr>
          <p:cNvPr id="36" name="Straight Connector 35" descr="First divider line on slide">
            <a:extLst>
              <a:ext uri="{FF2B5EF4-FFF2-40B4-BE49-F238E27FC236}">
                <a16:creationId xmlns:a16="http://schemas.microsoft.com/office/drawing/2014/main" id="{6DFB56AF-75D4-4B38-B5A6-12AC8AD163EA}"/>
              </a:ext>
              <a:ext uri="{C183D7F6-B498-43B3-948B-1728B52AA6E4}">
                <adec:decorative xmlns:adec="http://schemas.microsoft.com/office/drawing/2017/decorative" val="1"/>
              </a:ext>
            </a:extLst>
          </p:cNvPr>
          <p:cNvCxnSpPr>
            <a:cxnSpLocks/>
          </p:cNvCxnSpPr>
          <p:nvPr userDrawn="1"/>
        </p:nvCxnSpPr>
        <p:spPr>
          <a:xfrm flipH="1">
            <a:off x="8766000" y="2616579"/>
            <a:ext cx="2378068"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descr="Second divider line on slide">
            <a:extLst>
              <a:ext uri="{FF2B5EF4-FFF2-40B4-BE49-F238E27FC236}">
                <a16:creationId xmlns:a16="http://schemas.microsoft.com/office/drawing/2014/main" id="{571A0042-84F7-4FAD-9DB9-A5B53E5F0AA3}"/>
              </a:ext>
              <a:ext uri="{C183D7F6-B498-43B3-948B-1728B52AA6E4}">
                <adec:decorative xmlns:adec="http://schemas.microsoft.com/office/drawing/2017/decorative" val="1"/>
              </a:ext>
            </a:extLst>
          </p:cNvPr>
          <p:cNvCxnSpPr>
            <a:cxnSpLocks/>
          </p:cNvCxnSpPr>
          <p:nvPr userDrawn="1"/>
        </p:nvCxnSpPr>
        <p:spPr>
          <a:xfrm flipH="1">
            <a:off x="8766000" y="4109914"/>
            <a:ext cx="2378068"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648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gital Product">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5F6D6B0F-FF8B-4D60-B712-A57904D5502C}"/>
              </a:ext>
            </a:extLst>
          </p:cNvPr>
          <p:cNvSpPr/>
          <p:nvPr userDrawn="1"/>
        </p:nvSpPr>
        <p:spPr>
          <a:xfrm rot="19260823">
            <a:off x="10213765" y="538864"/>
            <a:ext cx="467240"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5" name="Freeform: Shape 24">
            <a:extLst>
              <a:ext uri="{FF2B5EF4-FFF2-40B4-BE49-F238E27FC236}">
                <a16:creationId xmlns:a16="http://schemas.microsoft.com/office/drawing/2014/main" id="{FFF5FB50-33B5-4195-92D6-70891F240926}"/>
              </a:ext>
            </a:extLst>
          </p:cNvPr>
          <p:cNvSpPr/>
          <p:nvPr userDrawn="1"/>
        </p:nvSpPr>
        <p:spPr>
          <a:xfrm rot="20377627">
            <a:off x="10675361" y="849218"/>
            <a:ext cx="316804"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6" name="Freeform: Shape 25">
            <a:extLst>
              <a:ext uri="{FF2B5EF4-FFF2-40B4-BE49-F238E27FC236}">
                <a16:creationId xmlns:a16="http://schemas.microsoft.com/office/drawing/2014/main" id="{EECD958F-56E9-4A3B-9C25-D5970592C848}"/>
              </a:ext>
            </a:extLst>
          </p:cNvPr>
          <p:cNvSpPr/>
          <p:nvPr userDrawn="1"/>
        </p:nvSpPr>
        <p:spPr>
          <a:xfrm rot="19260823">
            <a:off x="10714576" y="620572"/>
            <a:ext cx="250624"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7" name="Freeform: Shape 26">
            <a:extLst>
              <a:ext uri="{FF2B5EF4-FFF2-40B4-BE49-F238E27FC236}">
                <a16:creationId xmlns:a16="http://schemas.microsoft.com/office/drawing/2014/main" id="{72F4FF18-9272-43AF-912E-B1CF8BF148D4}"/>
              </a:ext>
            </a:extLst>
          </p:cNvPr>
          <p:cNvSpPr/>
          <p:nvPr userDrawn="1"/>
        </p:nvSpPr>
        <p:spPr>
          <a:xfrm rot="19810388">
            <a:off x="11062045" y="781602"/>
            <a:ext cx="216938"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8" name="Freeform: Shape 27">
            <a:extLst>
              <a:ext uri="{FF2B5EF4-FFF2-40B4-BE49-F238E27FC236}">
                <a16:creationId xmlns:a16="http://schemas.microsoft.com/office/drawing/2014/main" id="{AE9C7EB4-9E81-4394-8C2C-A54BBD15B51D}"/>
              </a:ext>
            </a:extLst>
          </p:cNvPr>
          <p:cNvSpPr/>
          <p:nvPr userDrawn="1"/>
        </p:nvSpPr>
        <p:spPr>
          <a:xfrm rot="18277851">
            <a:off x="11149595" y="382073"/>
            <a:ext cx="216995" cy="15988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9" name="Freeform: Shape 28">
            <a:extLst>
              <a:ext uri="{FF2B5EF4-FFF2-40B4-BE49-F238E27FC236}">
                <a16:creationId xmlns:a16="http://schemas.microsoft.com/office/drawing/2014/main" id="{FE681EC0-A139-4B14-89E8-F237CB63D4C9}"/>
              </a:ext>
            </a:extLst>
          </p:cNvPr>
          <p:cNvSpPr/>
          <p:nvPr userDrawn="1"/>
        </p:nvSpPr>
        <p:spPr>
          <a:xfrm rot="20761418">
            <a:off x="11542445" y="1030690"/>
            <a:ext cx="162214"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30" name="Freeform: Shape 29">
            <a:extLst>
              <a:ext uri="{FF2B5EF4-FFF2-40B4-BE49-F238E27FC236}">
                <a16:creationId xmlns:a16="http://schemas.microsoft.com/office/drawing/2014/main" id="{87F87648-ABB4-4C97-BB6D-58342407E9DF}"/>
              </a:ext>
            </a:extLst>
          </p:cNvPr>
          <p:cNvSpPr/>
          <p:nvPr userDrawn="1"/>
        </p:nvSpPr>
        <p:spPr>
          <a:xfrm rot="17315293">
            <a:off x="11753159" y="247574"/>
            <a:ext cx="216995" cy="15988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31" name="Freeform: Shape 30">
            <a:extLst>
              <a:ext uri="{FF2B5EF4-FFF2-40B4-BE49-F238E27FC236}">
                <a16:creationId xmlns:a16="http://schemas.microsoft.com/office/drawing/2014/main" id="{0802EFEB-F4DF-4501-91AA-173B60EBBBAA}"/>
              </a:ext>
            </a:extLst>
          </p:cNvPr>
          <p:cNvSpPr/>
          <p:nvPr userDrawn="1"/>
        </p:nvSpPr>
        <p:spPr>
          <a:xfrm rot="20082236">
            <a:off x="11445127" y="631128"/>
            <a:ext cx="216938"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32" name="Freeform: Shape 31">
            <a:extLst>
              <a:ext uri="{FF2B5EF4-FFF2-40B4-BE49-F238E27FC236}">
                <a16:creationId xmlns:a16="http://schemas.microsoft.com/office/drawing/2014/main" id="{109FE51D-8E02-4ED7-862B-5CF838F7F77F}"/>
              </a:ext>
            </a:extLst>
          </p:cNvPr>
          <p:cNvSpPr/>
          <p:nvPr userDrawn="1"/>
        </p:nvSpPr>
        <p:spPr>
          <a:xfrm rot="19879732">
            <a:off x="11665841" y="824433"/>
            <a:ext cx="216938"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33" name="Freeform: Shape 32">
            <a:extLst>
              <a:ext uri="{FF2B5EF4-FFF2-40B4-BE49-F238E27FC236}">
                <a16:creationId xmlns:a16="http://schemas.microsoft.com/office/drawing/2014/main" id="{4ECB9E40-5923-4571-9C8E-D7412C1283B2}"/>
              </a:ext>
            </a:extLst>
          </p:cNvPr>
          <p:cNvSpPr/>
          <p:nvPr userDrawn="1"/>
        </p:nvSpPr>
        <p:spPr>
          <a:xfrm rot="328041">
            <a:off x="10091874" y="901549"/>
            <a:ext cx="579548"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34" name="Freeform: Shape 33">
            <a:extLst>
              <a:ext uri="{FF2B5EF4-FFF2-40B4-BE49-F238E27FC236}">
                <a16:creationId xmlns:a16="http://schemas.microsoft.com/office/drawing/2014/main" id="{E46052C9-826B-47AC-9F6B-3078D4F43748}"/>
              </a:ext>
            </a:extLst>
          </p:cNvPr>
          <p:cNvSpPr/>
          <p:nvPr userDrawn="1"/>
        </p:nvSpPr>
        <p:spPr>
          <a:xfrm>
            <a:off x="10868940" y="1202556"/>
            <a:ext cx="316804"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35" name="Freeform: Shape 34">
            <a:extLst>
              <a:ext uri="{FF2B5EF4-FFF2-40B4-BE49-F238E27FC236}">
                <a16:creationId xmlns:a16="http://schemas.microsoft.com/office/drawing/2014/main" id="{0C3867F5-4C6F-48BE-9DFF-9046D1FE6771}"/>
              </a:ext>
            </a:extLst>
          </p:cNvPr>
          <p:cNvSpPr/>
          <p:nvPr userDrawn="1"/>
        </p:nvSpPr>
        <p:spPr>
          <a:xfrm rot="20761418">
            <a:off x="11509606" y="1484836"/>
            <a:ext cx="162214"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36" name="Freeform: Shape 35">
            <a:extLst>
              <a:ext uri="{FF2B5EF4-FFF2-40B4-BE49-F238E27FC236}">
                <a16:creationId xmlns:a16="http://schemas.microsoft.com/office/drawing/2014/main" id="{7B0CB40F-9E6F-457D-9C1F-9769BC3AE13E}"/>
              </a:ext>
            </a:extLst>
          </p:cNvPr>
          <p:cNvSpPr/>
          <p:nvPr userDrawn="1"/>
        </p:nvSpPr>
        <p:spPr>
          <a:xfrm rot="1160487">
            <a:off x="10288983" y="1614015"/>
            <a:ext cx="316804"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37" name="Freeform: Shape 36">
            <a:extLst>
              <a:ext uri="{FF2B5EF4-FFF2-40B4-BE49-F238E27FC236}">
                <a16:creationId xmlns:a16="http://schemas.microsoft.com/office/drawing/2014/main" id="{0FCD03E7-2128-4C04-A914-409506646A76}"/>
              </a:ext>
            </a:extLst>
          </p:cNvPr>
          <p:cNvSpPr/>
          <p:nvPr userDrawn="1"/>
        </p:nvSpPr>
        <p:spPr>
          <a:xfrm rot="803026">
            <a:off x="11583090" y="2015429"/>
            <a:ext cx="162214"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grpSp>
        <p:nvGrpSpPr>
          <p:cNvPr id="43" name="Group 42">
            <a:extLst>
              <a:ext uri="{FF2B5EF4-FFF2-40B4-BE49-F238E27FC236}">
                <a16:creationId xmlns:a16="http://schemas.microsoft.com/office/drawing/2014/main" id="{0725BC56-C7B6-400F-80F9-3F968E2CAE0E}"/>
              </a:ext>
            </a:extLst>
          </p:cNvPr>
          <p:cNvGrpSpPr/>
          <p:nvPr userDrawn="1"/>
        </p:nvGrpSpPr>
        <p:grpSpPr>
          <a:xfrm>
            <a:off x="3382722" y="1013722"/>
            <a:ext cx="7747947" cy="5100743"/>
            <a:chOff x="510812" y="938373"/>
            <a:chExt cx="8073393" cy="5313612"/>
          </a:xfrm>
        </p:grpSpPr>
        <p:sp>
          <p:nvSpPr>
            <p:cNvPr id="44" name="Rounded Rectangle 15">
              <a:extLst>
                <a:ext uri="{FF2B5EF4-FFF2-40B4-BE49-F238E27FC236}">
                  <a16:creationId xmlns:a16="http://schemas.microsoft.com/office/drawing/2014/main" id="{1EC806EC-A1B2-4893-9504-1D7FFE8E238F}"/>
                </a:ext>
              </a:extLst>
            </p:cNvPr>
            <p:cNvSpPr/>
            <p:nvPr/>
          </p:nvSpPr>
          <p:spPr>
            <a:xfrm>
              <a:off x="877709" y="938373"/>
              <a:ext cx="7339600" cy="5234482"/>
            </a:xfrm>
            <a:prstGeom prst="round2SameRect">
              <a:avLst>
                <a:gd name="adj1" fmla="val 5601"/>
                <a:gd name="adj2" fmla="val 0"/>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noProof="0" dirty="0"/>
            </a:p>
          </p:txBody>
        </p:sp>
        <p:sp>
          <p:nvSpPr>
            <p:cNvPr id="45" name="Rounded Rectangle 15">
              <a:extLst>
                <a:ext uri="{FF2B5EF4-FFF2-40B4-BE49-F238E27FC236}">
                  <a16:creationId xmlns:a16="http://schemas.microsoft.com/office/drawing/2014/main" id="{535A1B12-6F16-41A0-A6B1-4AD0CCB5A081}"/>
                </a:ext>
              </a:extLst>
            </p:cNvPr>
            <p:cNvSpPr/>
            <p:nvPr/>
          </p:nvSpPr>
          <p:spPr>
            <a:xfrm>
              <a:off x="930758" y="995668"/>
              <a:ext cx="7233502" cy="5177187"/>
            </a:xfrm>
            <a:prstGeom prst="round2SameRect">
              <a:avLst>
                <a:gd name="adj1" fmla="val 4499"/>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46" name="Rectangle: Rounded Corners 45">
              <a:extLst>
                <a:ext uri="{FF2B5EF4-FFF2-40B4-BE49-F238E27FC236}">
                  <a16:creationId xmlns:a16="http://schemas.microsoft.com/office/drawing/2014/main" id="{379B244F-CF81-4500-A78E-495ABA6828BA}"/>
                </a:ext>
              </a:extLst>
            </p:cNvPr>
            <p:cNvSpPr/>
            <p:nvPr/>
          </p:nvSpPr>
          <p:spPr>
            <a:xfrm rot="16200000">
              <a:off x="2264894" y="295974"/>
              <a:ext cx="4565229" cy="6599909"/>
            </a:xfrm>
            <a:prstGeom prst="roundRect">
              <a:avLst>
                <a:gd name="adj" fmla="val 1476"/>
              </a:avLst>
            </a:prstGeom>
            <a:solidFill>
              <a:schemeClr val="bg1"/>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47" name="Rounded Rectangle 15">
              <a:extLst>
                <a:ext uri="{FF2B5EF4-FFF2-40B4-BE49-F238E27FC236}">
                  <a16:creationId xmlns:a16="http://schemas.microsoft.com/office/drawing/2014/main" id="{EE88F157-E260-486F-937E-C18428699861}"/>
                </a:ext>
              </a:extLst>
            </p:cNvPr>
            <p:cNvSpPr/>
            <p:nvPr/>
          </p:nvSpPr>
          <p:spPr>
            <a:xfrm rot="10800000">
              <a:off x="510812" y="5998253"/>
              <a:ext cx="8073393" cy="248975"/>
            </a:xfrm>
            <a:prstGeom prst="round2SameRect">
              <a:avLst>
                <a:gd name="adj1" fmla="val 50000"/>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48" name="Rounded Rectangle 15">
              <a:extLst>
                <a:ext uri="{FF2B5EF4-FFF2-40B4-BE49-F238E27FC236}">
                  <a16:creationId xmlns:a16="http://schemas.microsoft.com/office/drawing/2014/main" id="{F736AFAF-44AD-47CE-A63B-210102A4BF0B}"/>
                </a:ext>
              </a:extLst>
            </p:cNvPr>
            <p:cNvSpPr/>
            <p:nvPr userDrawn="1"/>
          </p:nvSpPr>
          <p:spPr>
            <a:xfrm>
              <a:off x="3668019" y="6206338"/>
              <a:ext cx="1758981" cy="45647"/>
            </a:xfrm>
            <a:prstGeom prst="round2SameRect">
              <a:avLst>
                <a:gd name="adj1" fmla="val 50000"/>
                <a:gd name="adj2" fmla="val 0"/>
              </a:avLst>
            </a:prstGeom>
            <a:gradFill>
              <a:gsLst>
                <a:gs pos="0">
                  <a:schemeClr val="tx1">
                    <a:alpha val="0"/>
                  </a:schemeClr>
                </a:gs>
                <a:gs pos="100000">
                  <a:schemeClr val="tx1">
                    <a:alpha val="31000"/>
                  </a:schemeClr>
                </a:gs>
              </a:gsLst>
              <a:lin ang="16200000" scaled="0"/>
            </a:gra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noProof="0" dirty="0"/>
            </a:p>
          </p:txBody>
        </p:sp>
        <p:sp>
          <p:nvSpPr>
            <p:cNvPr id="49" name="Oval 48">
              <a:extLst>
                <a:ext uri="{FF2B5EF4-FFF2-40B4-BE49-F238E27FC236}">
                  <a16:creationId xmlns:a16="http://schemas.microsoft.com/office/drawing/2014/main" id="{A4F6457E-3660-4E80-82BC-8894D701DEE9}"/>
                </a:ext>
              </a:extLst>
            </p:cNvPr>
            <p:cNvSpPr/>
            <p:nvPr/>
          </p:nvSpPr>
          <p:spPr>
            <a:xfrm rot="16200000">
              <a:off x="4660498" y="1119143"/>
              <a:ext cx="48680" cy="48680"/>
            </a:xfrm>
            <a:prstGeom prst="ellipse">
              <a:avLst/>
            </a:prstGeom>
            <a:solidFill>
              <a:schemeClr val="bg1">
                <a:lumMod val="85000"/>
              </a:schemeClr>
            </a:solidFill>
            <a:ln w="0">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noProof="0" dirty="0"/>
            </a:p>
          </p:txBody>
        </p:sp>
        <p:sp>
          <p:nvSpPr>
            <p:cNvPr id="50" name="Oval 49">
              <a:extLst>
                <a:ext uri="{FF2B5EF4-FFF2-40B4-BE49-F238E27FC236}">
                  <a16:creationId xmlns:a16="http://schemas.microsoft.com/office/drawing/2014/main" id="{88230416-7E55-4CB0-9548-491BA471E9E8}"/>
                </a:ext>
              </a:extLst>
            </p:cNvPr>
            <p:cNvSpPr/>
            <p:nvPr/>
          </p:nvSpPr>
          <p:spPr>
            <a:xfrm rot="16200000">
              <a:off x="4505961" y="1106017"/>
              <a:ext cx="83096" cy="83096"/>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noProof="0" dirty="0"/>
            </a:p>
          </p:txBody>
        </p:sp>
        <p:sp>
          <p:nvSpPr>
            <p:cNvPr id="51" name="Oval 50">
              <a:extLst>
                <a:ext uri="{FF2B5EF4-FFF2-40B4-BE49-F238E27FC236}">
                  <a16:creationId xmlns:a16="http://schemas.microsoft.com/office/drawing/2014/main" id="{FE3C1810-AD4F-4393-928E-CFA8053A2CC2}"/>
                </a:ext>
              </a:extLst>
            </p:cNvPr>
            <p:cNvSpPr/>
            <p:nvPr/>
          </p:nvSpPr>
          <p:spPr>
            <a:xfrm rot="16200000">
              <a:off x="4524686" y="1124741"/>
              <a:ext cx="45647" cy="45647"/>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noProof="0" dirty="0"/>
            </a:p>
          </p:txBody>
        </p:sp>
      </p:grpSp>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a:xfrm>
            <a:off x="431888" y="1152001"/>
            <a:ext cx="2950834" cy="2196235"/>
          </a:xfrm>
        </p:spPr>
        <p:txBody>
          <a:bodyPr anchor="b"/>
          <a:lstStyle>
            <a:lvl1pPr marL="0" indent="0">
              <a:buNone/>
              <a:defRPr sz="2799">
                <a:solidFill>
                  <a:schemeClr val="tx1">
                    <a:lumMod val="75000"/>
                    <a:lumOff val="25000"/>
                  </a:schemeClr>
                </a:solidFill>
              </a:defRPr>
            </a:lvl1pPr>
            <a:lvl2pPr marL="266620" indent="0">
              <a:buNone/>
              <a:defRPr sz="2399">
                <a:solidFill>
                  <a:schemeClr val="tx1">
                    <a:lumMod val="75000"/>
                    <a:lumOff val="25000"/>
                  </a:schemeClr>
                </a:solidFill>
              </a:defRPr>
            </a:lvl2pPr>
            <a:lvl3pPr marL="542762" indent="0">
              <a:buNone/>
              <a:defRPr sz="1999">
                <a:solidFill>
                  <a:schemeClr val="tx1">
                    <a:lumMod val="75000"/>
                    <a:lumOff val="25000"/>
                  </a:schemeClr>
                </a:solidFill>
              </a:defRPr>
            </a:lvl3pPr>
            <a:lvl4pPr marL="809382" indent="0">
              <a:buNone/>
              <a:defRPr sz="1999">
                <a:solidFill>
                  <a:schemeClr val="tx1">
                    <a:lumMod val="75000"/>
                    <a:lumOff val="25000"/>
                  </a:schemeClr>
                </a:solidFill>
              </a:defRPr>
            </a:lvl4pPr>
            <a:lvl5pPr marL="1076002" indent="0">
              <a:buNone/>
              <a:defRPr sz="1999">
                <a:solidFill>
                  <a:schemeClr val="tx1">
                    <a:lumMod val="75000"/>
                    <a:lumOff val="25000"/>
                  </a:schemeClr>
                </a:solidFill>
              </a:defRPr>
            </a:lvl5pPr>
          </a:lstStyle>
          <a:p>
            <a:pPr lvl="0"/>
            <a:r>
              <a:rPr lang="en-US" noProof="0"/>
              <a:t>Emphasized text can go here</a:t>
            </a: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Picture Placeholder 4">
            <a:extLst>
              <a:ext uri="{FF2B5EF4-FFF2-40B4-BE49-F238E27FC236}">
                <a16:creationId xmlns:a16="http://schemas.microsoft.com/office/drawing/2014/main" id="{8C1EA41E-F6C4-484F-95E9-42978FF21625}"/>
              </a:ext>
            </a:extLst>
          </p:cNvPr>
          <p:cNvSpPr>
            <a:spLocks noGrp="1"/>
          </p:cNvSpPr>
          <p:nvPr>
            <p:ph type="pic" sz="quarter" idx="12" hasCustomPrompt="1"/>
          </p:nvPr>
        </p:nvSpPr>
        <p:spPr>
          <a:xfrm>
            <a:off x="4091730" y="1376358"/>
            <a:ext cx="6331896" cy="4379625"/>
          </a:xfrm>
          <a:prstGeom prst="roundRect">
            <a:avLst>
              <a:gd name="adj" fmla="val 1356"/>
            </a:avLst>
          </a:prstGeom>
          <a:solidFill>
            <a:schemeClr val="bg1">
              <a:lumMod val="95000"/>
            </a:schemeClr>
          </a:solidFill>
          <a:ln>
            <a:noFill/>
          </a:ln>
        </p:spPr>
        <p:txBody>
          <a:bodyPr anchor="ctr"/>
          <a:lstStyle>
            <a:lvl1pPr marL="0" marR="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Insert or Drag and Drop Image Here</a:t>
            </a:r>
          </a:p>
        </p:txBody>
      </p:sp>
      <p:sp>
        <p:nvSpPr>
          <p:cNvPr id="9" name="Text Placeholder 8">
            <a:extLst>
              <a:ext uri="{FF2B5EF4-FFF2-40B4-BE49-F238E27FC236}">
                <a16:creationId xmlns:a16="http://schemas.microsoft.com/office/drawing/2014/main" id="{35FD3B7C-17C6-4327-986C-A8A6D6EC1B52}"/>
              </a:ext>
            </a:extLst>
          </p:cNvPr>
          <p:cNvSpPr>
            <a:spLocks noGrp="1"/>
          </p:cNvSpPr>
          <p:nvPr>
            <p:ph type="body" sz="quarter" idx="13"/>
          </p:nvPr>
        </p:nvSpPr>
        <p:spPr>
          <a:xfrm>
            <a:off x="431688" y="3509767"/>
            <a:ext cx="2950394" cy="232270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477017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Column Image Bullets">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139FC94F-AE30-1048-843A-295FA302AC56}"/>
              </a:ext>
            </a:extLst>
          </p:cNvPr>
          <p:cNvSpPr>
            <a:spLocks noChangeAspect="1"/>
          </p:cNvSpPr>
          <p:nvPr userDrawn="1"/>
        </p:nvSpPr>
        <p:spPr>
          <a:xfrm>
            <a:off x="8291991" y="2030748"/>
            <a:ext cx="1508367"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17" name="Oval 16">
            <a:extLst>
              <a:ext uri="{FF2B5EF4-FFF2-40B4-BE49-F238E27FC236}">
                <a16:creationId xmlns:a16="http://schemas.microsoft.com/office/drawing/2014/main" id="{A037F3B8-BD34-EA4F-A1C0-4006B373159E}"/>
              </a:ext>
            </a:extLst>
          </p:cNvPr>
          <p:cNvSpPr>
            <a:spLocks noChangeAspect="1"/>
          </p:cNvSpPr>
          <p:nvPr userDrawn="1"/>
        </p:nvSpPr>
        <p:spPr>
          <a:xfrm>
            <a:off x="5343668" y="2030748"/>
            <a:ext cx="1508367"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19" name="Oval 18">
            <a:extLst>
              <a:ext uri="{FF2B5EF4-FFF2-40B4-BE49-F238E27FC236}">
                <a16:creationId xmlns:a16="http://schemas.microsoft.com/office/drawing/2014/main" id="{8A1CF33D-645D-E940-8FF4-6178A32A19A2}"/>
              </a:ext>
            </a:extLst>
          </p:cNvPr>
          <p:cNvSpPr>
            <a:spLocks noChangeAspect="1"/>
          </p:cNvSpPr>
          <p:nvPr userDrawn="1"/>
        </p:nvSpPr>
        <p:spPr>
          <a:xfrm>
            <a:off x="2398138" y="2030748"/>
            <a:ext cx="1508367"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1887" y="432000"/>
            <a:ext cx="11337047"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070913" y="4688112"/>
            <a:ext cx="2160025" cy="900000"/>
          </a:xfrm>
        </p:spPr>
        <p:txBody>
          <a:bodyPr/>
          <a:lstStyle>
            <a:lvl1pPr marL="0" indent="0" algn="ctr">
              <a:buNone/>
              <a:defRPr sz="1600"/>
            </a:lvl1pPr>
          </a:lstStyle>
          <a:p>
            <a:pPr lvl="0"/>
            <a:r>
              <a:rPr lang="en-US" noProof="0"/>
              <a:t>Bullet Description</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19236" y="4688112"/>
            <a:ext cx="2160025" cy="900000"/>
          </a:xfrm>
        </p:spPr>
        <p:txBody>
          <a:bodyPr/>
          <a:lstStyle>
            <a:lvl1pPr marL="0" indent="0" algn="ctr">
              <a:buNone/>
              <a:defRPr sz="1600"/>
            </a:lvl1pPr>
          </a:lstStyle>
          <a:p>
            <a:pPr lvl="0"/>
            <a:r>
              <a:rPr lang="en-US" noProof="0"/>
              <a:t>Bullet Description</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7967559" y="4683647"/>
            <a:ext cx="2160025" cy="900000"/>
          </a:xfrm>
        </p:spPr>
        <p:txBody>
          <a:bodyPr/>
          <a:lstStyle>
            <a:lvl1pPr marL="0" indent="0" algn="ctr">
              <a:buNone/>
              <a:defRPr sz="1600"/>
            </a:lvl1pPr>
          </a:lstStyle>
          <a:p>
            <a:pPr lvl="0"/>
            <a:r>
              <a:rPr lang="en-US" noProof="0"/>
              <a:t>Bullet Description</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070914" y="3926335"/>
            <a:ext cx="2160024" cy="504000"/>
          </a:xfrm>
        </p:spPr>
        <p:txBody>
          <a:bodyPr/>
          <a:lstStyle>
            <a:lvl1pPr marL="0" indent="0" algn="ctr">
              <a:buNone/>
              <a:defRPr b="1">
                <a:latin typeface="+mj-lt"/>
              </a:defRPr>
            </a:lvl1pPr>
          </a:lstStyle>
          <a:p>
            <a:pPr lvl="0"/>
            <a:r>
              <a:rPr lang="en-US" noProof="0"/>
              <a:t>Bullet 2</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019236" y="3926335"/>
            <a:ext cx="2160025" cy="504000"/>
          </a:xfrm>
        </p:spPr>
        <p:txBody>
          <a:bodyPr/>
          <a:lstStyle>
            <a:lvl1pPr marL="0" indent="0" algn="ctr">
              <a:buNone/>
              <a:defRPr b="1">
                <a:latin typeface="+mj-lt"/>
              </a:defRPr>
            </a:lvl1pPr>
          </a:lstStyle>
          <a:p>
            <a:pPr lvl="0"/>
            <a:r>
              <a:rPr lang="en-US" noProof="0"/>
              <a:t>Bullet 3</a:t>
            </a:r>
          </a:p>
        </p:txBody>
      </p:sp>
      <p:sp>
        <p:nvSpPr>
          <p:cNvPr id="16" name="Text Placeholder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7967560" y="3926335"/>
            <a:ext cx="2160024" cy="504000"/>
          </a:xfrm>
        </p:spPr>
        <p:txBody>
          <a:bodyPr/>
          <a:lstStyle>
            <a:lvl1pPr marL="0" indent="0" algn="ctr">
              <a:buNone/>
              <a:defRPr b="1">
                <a:latin typeface="+mj-lt"/>
              </a:defRPr>
            </a:lvl1pPr>
          </a:lstStyle>
          <a:p>
            <a:pPr lvl="0"/>
            <a:r>
              <a:rPr lang="en-US" noProof="0"/>
              <a:t>Bullet 4</a:t>
            </a:r>
          </a:p>
        </p:txBody>
      </p:sp>
      <p:sp>
        <p:nvSpPr>
          <p:cNvPr id="9" name="Text Placeholder 8">
            <a:extLst>
              <a:ext uri="{FF2B5EF4-FFF2-40B4-BE49-F238E27FC236}">
                <a16:creationId xmlns:a16="http://schemas.microsoft.com/office/drawing/2014/main" id="{36DD16A0-27CF-480C-8ADD-7BB99E0031A4}"/>
              </a:ext>
            </a:extLst>
          </p:cNvPr>
          <p:cNvSpPr>
            <a:spLocks noGrp="1"/>
          </p:cNvSpPr>
          <p:nvPr>
            <p:ph type="body" sz="quarter" idx="26" hasCustomPrompt="1"/>
          </p:nvPr>
        </p:nvSpPr>
        <p:spPr>
          <a:xfrm>
            <a:off x="431688" y="1080001"/>
            <a:ext cx="11336560" cy="276561"/>
          </a:xfrm>
        </p:spPr>
        <p:txBody>
          <a:bodyPr/>
          <a:lstStyle>
            <a:lvl1pPr marL="0" indent="0">
              <a:buNone/>
              <a:defRPr/>
            </a:lvl1pPr>
            <a:lvl2pPr marL="266620" indent="0">
              <a:buNone/>
              <a:defRPr/>
            </a:lvl2pPr>
            <a:lvl3pPr marL="542762" indent="0">
              <a:buNone/>
              <a:defRPr/>
            </a:lvl3pPr>
            <a:lvl4pPr marL="809382" indent="0">
              <a:buNone/>
              <a:defRPr/>
            </a:lvl4pPr>
            <a:lvl5pPr marL="1076002" indent="0">
              <a:buNone/>
              <a:defRPr/>
            </a:lvl5pPr>
          </a:lstStyle>
          <a:p>
            <a:pPr lvl="0"/>
            <a:r>
              <a:rPr lang="en-US" noProof="0"/>
              <a:t>Sub Header</a:t>
            </a:r>
          </a:p>
        </p:txBody>
      </p:sp>
      <p:sp>
        <p:nvSpPr>
          <p:cNvPr id="20" name="Picture Placeholder 3">
            <a:extLst>
              <a:ext uri="{FF2B5EF4-FFF2-40B4-BE49-F238E27FC236}">
                <a16:creationId xmlns:a16="http://schemas.microsoft.com/office/drawing/2014/main" id="{06B6D0B6-0884-CD46-A1B0-9FED03C22626}"/>
              </a:ext>
            </a:extLst>
          </p:cNvPr>
          <p:cNvSpPr>
            <a:spLocks noGrp="1"/>
          </p:cNvSpPr>
          <p:nvPr>
            <p:ph type="pic" sz="quarter" idx="27"/>
          </p:nvPr>
        </p:nvSpPr>
        <p:spPr>
          <a:xfrm>
            <a:off x="2723999" y="2358092"/>
            <a:ext cx="853853" cy="854075"/>
          </a:xfrm>
        </p:spPr>
        <p:txBody>
          <a:bodyPr/>
          <a:lstStyle>
            <a:lvl1pPr marL="0" indent="0">
              <a:buNone/>
              <a:defRPr/>
            </a:lvl1pPr>
          </a:lstStyle>
          <a:p>
            <a:r>
              <a:rPr lang="en-US" noProof="0"/>
              <a:t>Click icon to add picture</a:t>
            </a:r>
            <a:endParaRPr lang="en-US" noProof="0" dirty="0"/>
          </a:p>
        </p:txBody>
      </p:sp>
      <p:sp>
        <p:nvSpPr>
          <p:cNvPr id="21" name="Picture Placeholder 3">
            <a:extLst>
              <a:ext uri="{FF2B5EF4-FFF2-40B4-BE49-F238E27FC236}">
                <a16:creationId xmlns:a16="http://schemas.microsoft.com/office/drawing/2014/main" id="{BAAC12A0-90C3-984B-A8FC-7EB4AA432E3A}"/>
              </a:ext>
            </a:extLst>
          </p:cNvPr>
          <p:cNvSpPr>
            <a:spLocks noGrp="1"/>
          </p:cNvSpPr>
          <p:nvPr>
            <p:ph type="pic" sz="quarter" idx="28"/>
          </p:nvPr>
        </p:nvSpPr>
        <p:spPr>
          <a:xfrm>
            <a:off x="5670925" y="2358092"/>
            <a:ext cx="853853" cy="854075"/>
          </a:xfrm>
        </p:spPr>
        <p:txBody>
          <a:bodyPr/>
          <a:lstStyle>
            <a:lvl1pPr marL="0" indent="0">
              <a:buNone/>
              <a:defRPr/>
            </a:lvl1pPr>
          </a:lstStyle>
          <a:p>
            <a:r>
              <a:rPr lang="en-US" noProof="0"/>
              <a:t>Click icon to add picture</a:t>
            </a:r>
            <a:endParaRPr lang="en-US" noProof="0" dirty="0"/>
          </a:p>
        </p:txBody>
      </p:sp>
      <p:sp>
        <p:nvSpPr>
          <p:cNvPr id="22" name="Picture Placeholder 3">
            <a:extLst>
              <a:ext uri="{FF2B5EF4-FFF2-40B4-BE49-F238E27FC236}">
                <a16:creationId xmlns:a16="http://schemas.microsoft.com/office/drawing/2014/main" id="{51565942-8816-734B-BEEE-1258F13B66DA}"/>
              </a:ext>
            </a:extLst>
          </p:cNvPr>
          <p:cNvSpPr>
            <a:spLocks noGrp="1"/>
          </p:cNvSpPr>
          <p:nvPr>
            <p:ph type="pic" sz="quarter" idx="29"/>
          </p:nvPr>
        </p:nvSpPr>
        <p:spPr>
          <a:xfrm>
            <a:off x="8619248" y="2358091"/>
            <a:ext cx="853853" cy="854075"/>
          </a:xfrm>
        </p:spPr>
        <p:txBody>
          <a:bodyPr/>
          <a:lstStyle>
            <a:lvl1pPr marL="0" indent="0">
              <a:buNone/>
              <a:defRPr/>
            </a:lvl1pPr>
          </a:lstStyle>
          <a:p>
            <a:r>
              <a:rPr lang="en-US" noProof="0"/>
              <a:t>Click icon to add picture</a:t>
            </a:r>
            <a:endParaRPr lang="en-US" noProof="0" dirty="0"/>
          </a:p>
        </p:txBody>
      </p:sp>
      <p:cxnSp>
        <p:nvCxnSpPr>
          <p:cNvPr id="23" name="Straight Connector 22" descr="First divider line on slide">
            <a:extLst>
              <a:ext uri="{FF2B5EF4-FFF2-40B4-BE49-F238E27FC236}">
                <a16:creationId xmlns:a16="http://schemas.microsoft.com/office/drawing/2014/main" id="{6662760C-CBD5-4072-A5AC-2AC3DFF4187B}"/>
              </a:ext>
              <a:ext uri="{C183D7F6-B498-43B3-948B-1728B52AA6E4}">
                <adec:decorative xmlns:adec="http://schemas.microsoft.com/office/drawing/2017/decorative" val="1"/>
              </a:ext>
            </a:extLst>
          </p:cNvPr>
          <p:cNvCxnSpPr>
            <a:cxnSpLocks/>
          </p:cNvCxnSpPr>
          <p:nvPr userDrawn="1"/>
        </p:nvCxnSpPr>
        <p:spPr>
          <a:xfrm>
            <a:off x="4625087" y="2033543"/>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descr="Second divider line on slide">
            <a:extLst>
              <a:ext uri="{FF2B5EF4-FFF2-40B4-BE49-F238E27FC236}">
                <a16:creationId xmlns:a16="http://schemas.microsoft.com/office/drawing/2014/main" id="{1E0F6676-ECF9-4320-A187-9C308A86D973}"/>
              </a:ext>
              <a:ext uri="{C183D7F6-B498-43B3-948B-1728B52AA6E4}">
                <adec:decorative xmlns:adec="http://schemas.microsoft.com/office/drawing/2017/decorative" val="1"/>
              </a:ext>
            </a:extLst>
          </p:cNvPr>
          <p:cNvCxnSpPr>
            <a:cxnSpLocks/>
          </p:cNvCxnSpPr>
          <p:nvPr userDrawn="1"/>
        </p:nvCxnSpPr>
        <p:spPr>
          <a:xfrm>
            <a:off x="7573411" y="2033543"/>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5626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rge Numbers Option 2">
    <p:spTree>
      <p:nvGrpSpPr>
        <p:cNvPr id="1" name=""/>
        <p:cNvGrpSpPr/>
        <p:nvPr/>
      </p:nvGrpSpPr>
      <p:grpSpPr>
        <a:xfrm>
          <a:off x="0" y="0"/>
          <a:ext cx="0" cy="0"/>
          <a:chOff x="0" y="0"/>
          <a:chExt cx="0" cy="0"/>
        </a:xfrm>
      </p:grpSpPr>
      <p:sp>
        <p:nvSpPr>
          <p:cNvPr id="26" name="Text Placeholder 3">
            <a:extLst>
              <a:ext uri="{FF2B5EF4-FFF2-40B4-BE49-F238E27FC236}">
                <a16:creationId xmlns:a16="http://schemas.microsoft.com/office/drawing/2014/main" id="{E6E9DC6E-6F00-46BA-B990-095D92A35881}"/>
              </a:ext>
            </a:extLst>
          </p:cNvPr>
          <p:cNvSpPr>
            <a:spLocks noGrp="1"/>
          </p:cNvSpPr>
          <p:nvPr>
            <p:ph type="body" sz="quarter" idx="27" hasCustomPrompt="1"/>
          </p:nvPr>
        </p:nvSpPr>
        <p:spPr>
          <a:xfrm>
            <a:off x="890474" y="1579985"/>
            <a:ext cx="4346933" cy="4348065"/>
          </a:xfrm>
          <a:prstGeom prst="ellipse">
            <a:avLst/>
          </a:prstGeom>
          <a:noFill/>
          <a:ln>
            <a:solidFill>
              <a:schemeClr val="accent1"/>
            </a:solidFill>
          </a:ln>
        </p:spPr>
        <p:txBody>
          <a:bodyPr anchor="ctr"/>
          <a:lstStyle>
            <a:lvl1pPr marL="0" indent="0" algn="ctr">
              <a:buNone/>
              <a:defRPr sz="2099">
                <a:solidFill>
                  <a:schemeClr val="tx1">
                    <a:lumMod val="75000"/>
                    <a:lumOff val="25000"/>
                  </a:schemeClr>
                </a:solidFill>
                <a:latin typeface="+mn-lt"/>
              </a:defRPr>
            </a:lvl1pPr>
            <a:lvl2pPr marL="266620" indent="0">
              <a:buNone/>
              <a:defRPr/>
            </a:lvl2pPr>
            <a:lvl3pPr marL="542762" indent="0">
              <a:buNone/>
              <a:defRPr/>
            </a:lvl3pPr>
            <a:lvl4pPr marL="809382" indent="0">
              <a:buNone/>
              <a:defRPr/>
            </a:lvl4pPr>
            <a:lvl5pPr marL="1076002" indent="0">
              <a:buNone/>
              <a:defRPr/>
            </a:lvl5pPr>
          </a:lstStyle>
          <a:p>
            <a:pPr lvl="0"/>
            <a:r>
              <a:rPr lang="en-US" noProof="0"/>
              <a:t>Section Header</a:t>
            </a:r>
          </a:p>
        </p:txBody>
      </p:sp>
      <p:sp>
        <p:nvSpPr>
          <p:cNvPr id="27" name="Text Placeholder 9">
            <a:extLst>
              <a:ext uri="{FF2B5EF4-FFF2-40B4-BE49-F238E27FC236}">
                <a16:creationId xmlns:a16="http://schemas.microsoft.com/office/drawing/2014/main" id="{76D2E128-93A5-440C-A234-55AC27F90F8C}"/>
              </a:ext>
            </a:extLst>
          </p:cNvPr>
          <p:cNvSpPr>
            <a:spLocks noGrp="1"/>
          </p:cNvSpPr>
          <p:nvPr>
            <p:ph type="body" sz="quarter" idx="28" hasCustomPrompt="1"/>
          </p:nvPr>
        </p:nvSpPr>
        <p:spPr>
          <a:xfrm>
            <a:off x="4738096" y="1754722"/>
            <a:ext cx="3997550" cy="3998591"/>
          </a:xfrm>
          <a:prstGeom prst="ellipse">
            <a:avLst/>
          </a:prstGeom>
          <a:noFill/>
          <a:ln>
            <a:solidFill>
              <a:schemeClr val="accent2"/>
            </a:solidFill>
          </a:ln>
        </p:spPr>
        <p:txBody>
          <a:bodyPr vert="horz" lIns="0" tIns="0" rIns="0" bIns="0" rtlCol="0" anchor="ctr">
            <a:noAutofit/>
          </a:bodyPr>
          <a:lstStyle>
            <a:lvl1pPr marL="0" indent="0" algn="ctr">
              <a:buNone/>
              <a:defRPr lang="en-ZA" sz="2099" dirty="0">
                <a:solidFill>
                  <a:schemeClr val="tx1">
                    <a:lumMod val="75000"/>
                    <a:lumOff val="25000"/>
                  </a:schemeClr>
                </a:solidFill>
              </a:defRPr>
            </a:lvl1pPr>
          </a:lstStyle>
          <a:p>
            <a:pPr marL="266620" lvl="0" indent="-266620" algn="ctr"/>
            <a:r>
              <a:rPr lang="en-US" noProof="0"/>
              <a:t>Section Header</a:t>
            </a:r>
          </a:p>
        </p:txBody>
      </p:sp>
      <p:sp>
        <p:nvSpPr>
          <p:cNvPr id="28" name="Text Placeholder 9">
            <a:extLst>
              <a:ext uri="{FF2B5EF4-FFF2-40B4-BE49-F238E27FC236}">
                <a16:creationId xmlns:a16="http://schemas.microsoft.com/office/drawing/2014/main" id="{315814FC-F14E-4ECD-A97E-869936E55DF4}"/>
              </a:ext>
            </a:extLst>
          </p:cNvPr>
          <p:cNvSpPr>
            <a:spLocks noGrp="1"/>
          </p:cNvSpPr>
          <p:nvPr>
            <p:ph type="body" sz="quarter" idx="29" hasCustomPrompt="1"/>
          </p:nvPr>
        </p:nvSpPr>
        <p:spPr>
          <a:xfrm>
            <a:off x="8236336" y="2193897"/>
            <a:ext cx="3119425" cy="3120238"/>
          </a:xfrm>
          <a:prstGeom prst="ellipse">
            <a:avLst/>
          </a:prstGeom>
          <a:noFill/>
          <a:ln>
            <a:solidFill>
              <a:schemeClr val="accent3"/>
            </a:solidFill>
          </a:ln>
        </p:spPr>
        <p:txBody>
          <a:bodyPr vert="horz" lIns="0" tIns="0" rIns="0" bIns="0" rtlCol="0" anchor="ctr">
            <a:noAutofit/>
          </a:bodyPr>
          <a:lstStyle>
            <a:lvl1pPr marL="0" indent="0" algn="ctr">
              <a:buNone/>
              <a:defRPr lang="en-ZA" sz="2099" dirty="0">
                <a:solidFill>
                  <a:schemeClr val="tx1">
                    <a:lumMod val="75000"/>
                    <a:lumOff val="25000"/>
                  </a:schemeClr>
                </a:solidFill>
              </a:defRPr>
            </a:lvl1pPr>
          </a:lstStyle>
          <a:p>
            <a:pPr marL="266620" lvl="0" indent="-266620" algn="ctr"/>
            <a:r>
              <a:rPr lang="en-US" noProof="0"/>
              <a:t>Section Header</a:t>
            </a:r>
          </a:p>
        </p:txBody>
      </p:sp>
      <p:sp>
        <p:nvSpPr>
          <p:cNvPr id="48" name="Freeform: Shape 47">
            <a:extLst>
              <a:ext uri="{FF2B5EF4-FFF2-40B4-BE49-F238E27FC236}">
                <a16:creationId xmlns:a16="http://schemas.microsoft.com/office/drawing/2014/main" id="{A8E117AC-4076-4663-96EA-12A984AAA63A}"/>
              </a:ext>
            </a:extLst>
          </p:cNvPr>
          <p:cNvSpPr/>
          <p:nvPr userDrawn="1"/>
        </p:nvSpPr>
        <p:spPr>
          <a:xfrm>
            <a:off x="4738881" y="2772299"/>
            <a:ext cx="494838" cy="1963434"/>
          </a:xfrm>
          <a:custGeom>
            <a:avLst/>
            <a:gdLst>
              <a:gd name="connsiteX0" fmla="*/ 258706 w 494967"/>
              <a:gd name="connsiteY0" fmla="*/ 0 h 1963434"/>
              <a:gd name="connsiteX1" fmla="*/ 324121 w 494967"/>
              <a:gd name="connsiteY1" fmla="*/ 135794 h 1963434"/>
              <a:gd name="connsiteX2" fmla="*/ 494967 w 494967"/>
              <a:gd name="connsiteY2" fmla="*/ 982025 h 1963434"/>
              <a:gd name="connsiteX3" fmla="*/ 324121 w 494967"/>
              <a:gd name="connsiteY3" fmla="*/ 1828257 h 1963434"/>
              <a:gd name="connsiteX4" fmla="*/ 259003 w 494967"/>
              <a:gd name="connsiteY4" fmla="*/ 1963434 h 1963434"/>
              <a:gd name="connsiteX5" fmla="*/ 241238 w 494967"/>
              <a:gd name="connsiteY5" fmla="*/ 1934192 h 1963434"/>
              <a:gd name="connsiteX6" fmla="*/ 0 w 494967"/>
              <a:gd name="connsiteY6" fmla="*/ 981472 h 1963434"/>
              <a:gd name="connsiteX7" fmla="*/ 241238 w 494967"/>
              <a:gd name="connsiteY7" fmla="*/ 28753 h 196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967" h="1963434">
                <a:moveTo>
                  <a:pt x="258706" y="0"/>
                </a:moveTo>
                <a:lnTo>
                  <a:pt x="324121" y="135794"/>
                </a:lnTo>
                <a:cubicBezTo>
                  <a:pt x="434133" y="395891"/>
                  <a:pt x="494967" y="681854"/>
                  <a:pt x="494967" y="982025"/>
                </a:cubicBezTo>
                <a:cubicBezTo>
                  <a:pt x="494967" y="1282196"/>
                  <a:pt x="434133" y="1568159"/>
                  <a:pt x="324121" y="1828257"/>
                </a:cubicBezTo>
                <a:lnTo>
                  <a:pt x="259003" y="1963434"/>
                </a:lnTo>
                <a:lnTo>
                  <a:pt x="241238" y="1934192"/>
                </a:lnTo>
                <a:cubicBezTo>
                  <a:pt x="87390" y="1650983"/>
                  <a:pt x="0" y="1326433"/>
                  <a:pt x="0" y="981472"/>
                </a:cubicBezTo>
                <a:cubicBezTo>
                  <a:pt x="0" y="636511"/>
                  <a:pt x="87390" y="311961"/>
                  <a:pt x="241238" y="28753"/>
                </a:cubicBezTo>
                <a:close/>
              </a:path>
            </a:pathLst>
          </a:custGeom>
          <a:pattFill prst="dk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47" name="Freeform: Shape 46">
            <a:extLst>
              <a:ext uri="{FF2B5EF4-FFF2-40B4-BE49-F238E27FC236}">
                <a16:creationId xmlns:a16="http://schemas.microsoft.com/office/drawing/2014/main" id="{33BA9298-2BC7-49EF-BEB7-E71095424207}"/>
              </a:ext>
            </a:extLst>
          </p:cNvPr>
          <p:cNvSpPr/>
          <p:nvPr userDrawn="1"/>
        </p:nvSpPr>
        <p:spPr>
          <a:xfrm>
            <a:off x="8243790" y="2864000"/>
            <a:ext cx="491536" cy="1780035"/>
          </a:xfrm>
          <a:custGeom>
            <a:avLst/>
            <a:gdLst>
              <a:gd name="connsiteX0" fmla="*/ 279162 w 491664"/>
              <a:gd name="connsiteY0" fmla="*/ 0 h 1780035"/>
              <a:gd name="connsiteX1" fmla="*/ 334593 w 491664"/>
              <a:gd name="connsiteY1" fmla="*/ 115068 h 1780035"/>
              <a:gd name="connsiteX2" fmla="*/ 491664 w 491664"/>
              <a:gd name="connsiteY2" fmla="*/ 893069 h 1780035"/>
              <a:gd name="connsiteX3" fmla="*/ 334593 w 491664"/>
              <a:gd name="connsiteY3" fmla="*/ 1671070 h 1780035"/>
              <a:gd name="connsiteX4" fmla="*/ 282102 w 491664"/>
              <a:gd name="connsiteY4" fmla="*/ 1780035 h 1780035"/>
              <a:gd name="connsiteX5" fmla="*/ 265807 w 491664"/>
              <a:gd name="connsiteY5" fmla="*/ 1758245 h 1780035"/>
              <a:gd name="connsiteX6" fmla="*/ 0 w 491664"/>
              <a:gd name="connsiteY6" fmla="*/ 888052 h 1780035"/>
              <a:gd name="connsiteX7" fmla="*/ 265807 w 491664"/>
              <a:gd name="connsiteY7" fmla="*/ 17859 h 17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664" h="1780035">
                <a:moveTo>
                  <a:pt x="279162" y="0"/>
                </a:moveTo>
                <a:lnTo>
                  <a:pt x="334593" y="115068"/>
                </a:lnTo>
                <a:cubicBezTo>
                  <a:pt x="435735" y="354195"/>
                  <a:pt x="491664" y="617100"/>
                  <a:pt x="491664" y="893069"/>
                </a:cubicBezTo>
                <a:cubicBezTo>
                  <a:pt x="491664" y="1169038"/>
                  <a:pt x="435735" y="1431944"/>
                  <a:pt x="334593" y="1671070"/>
                </a:cubicBezTo>
                <a:lnTo>
                  <a:pt x="282102" y="1780035"/>
                </a:lnTo>
                <a:lnTo>
                  <a:pt x="265807" y="1758245"/>
                </a:lnTo>
                <a:cubicBezTo>
                  <a:pt x="97991" y="1509844"/>
                  <a:pt x="0" y="1210391"/>
                  <a:pt x="0" y="888052"/>
                </a:cubicBezTo>
                <a:cubicBezTo>
                  <a:pt x="0" y="565713"/>
                  <a:pt x="97991" y="266261"/>
                  <a:pt x="265807" y="17859"/>
                </a:cubicBezTo>
                <a:close/>
              </a:path>
            </a:pathLst>
          </a:custGeom>
          <a:pattFill prst="dkUp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16" name="Freeform: Shape 15">
            <a:extLst>
              <a:ext uri="{FF2B5EF4-FFF2-40B4-BE49-F238E27FC236}">
                <a16:creationId xmlns:a16="http://schemas.microsoft.com/office/drawing/2014/main" id="{D850331C-9383-4367-8C09-8FBE227C98B4}"/>
              </a:ext>
            </a:extLst>
          </p:cNvPr>
          <p:cNvSpPr/>
          <p:nvPr userDrawn="1"/>
        </p:nvSpPr>
        <p:spPr>
          <a:xfrm rot="6973557">
            <a:off x="9797191" y="198318"/>
            <a:ext cx="748251" cy="780466"/>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17" name="Freeform: Shape 16">
            <a:extLst>
              <a:ext uri="{FF2B5EF4-FFF2-40B4-BE49-F238E27FC236}">
                <a16:creationId xmlns:a16="http://schemas.microsoft.com/office/drawing/2014/main" id="{D5AADDFA-0151-46BA-B788-3C5B8FC5B5FD}"/>
              </a:ext>
            </a:extLst>
          </p:cNvPr>
          <p:cNvSpPr/>
          <p:nvPr userDrawn="1"/>
        </p:nvSpPr>
        <p:spPr>
          <a:xfrm rot="5483574">
            <a:off x="9851595" y="808649"/>
            <a:ext cx="243160" cy="406447"/>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0" name="Freeform: Shape 19">
            <a:extLst>
              <a:ext uri="{FF2B5EF4-FFF2-40B4-BE49-F238E27FC236}">
                <a16:creationId xmlns:a16="http://schemas.microsoft.com/office/drawing/2014/main" id="{CC98EDD7-AC10-482C-9B0F-9EE170C1F8C4}"/>
              </a:ext>
            </a:extLst>
          </p:cNvPr>
          <p:cNvSpPr/>
          <p:nvPr userDrawn="1"/>
        </p:nvSpPr>
        <p:spPr>
          <a:xfrm rot="14199158">
            <a:off x="10158753" y="-236220"/>
            <a:ext cx="1957093" cy="1399445"/>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7093" h="1399810">
                <a:moveTo>
                  <a:pt x="0" y="318772"/>
                </a:moveTo>
                <a:lnTo>
                  <a:pt x="858544" y="36067"/>
                </a:lnTo>
                <a:lnTo>
                  <a:pt x="1957093" y="0"/>
                </a:lnTo>
                <a:lnTo>
                  <a:pt x="1012700" y="1399810"/>
                </a:lnTo>
                <a:lnTo>
                  <a:pt x="172487" y="1221089"/>
                </a:lnTo>
                <a:lnTo>
                  <a:pt x="0" y="31877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2" name="Freeform: Shape 21">
            <a:extLst>
              <a:ext uri="{FF2B5EF4-FFF2-40B4-BE49-F238E27FC236}">
                <a16:creationId xmlns:a16="http://schemas.microsoft.com/office/drawing/2014/main" id="{46C6BDBB-2B70-456D-86FB-0A63D587A509}"/>
              </a:ext>
            </a:extLst>
          </p:cNvPr>
          <p:cNvSpPr/>
          <p:nvPr userDrawn="1"/>
        </p:nvSpPr>
        <p:spPr>
          <a:xfrm rot="14235708">
            <a:off x="11750102" y="112056"/>
            <a:ext cx="332291" cy="247817"/>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 name="connsiteX0" fmla="*/ 0 w 1449157"/>
              <a:gd name="connsiteY0" fmla="*/ 282705 h 1363743"/>
              <a:gd name="connsiteX1" fmla="*/ 858544 w 1449157"/>
              <a:gd name="connsiteY1" fmla="*/ 0 h 1363743"/>
              <a:gd name="connsiteX2" fmla="*/ 1449157 w 1449157"/>
              <a:gd name="connsiteY2" fmla="*/ 715834 h 1363743"/>
              <a:gd name="connsiteX3" fmla="*/ 1012700 w 1449157"/>
              <a:gd name="connsiteY3" fmla="*/ 1363743 h 1363743"/>
              <a:gd name="connsiteX4" fmla="*/ 172487 w 1449157"/>
              <a:gd name="connsiteY4" fmla="*/ 1185022 h 1363743"/>
              <a:gd name="connsiteX5" fmla="*/ 0 w 1449157"/>
              <a:gd name="connsiteY5" fmla="*/ 282705 h 1363743"/>
              <a:gd name="connsiteX0" fmla="*/ 0 w 1449157"/>
              <a:gd name="connsiteY0" fmla="*/ 0 h 1081038"/>
              <a:gd name="connsiteX1" fmla="*/ 1449157 w 1449157"/>
              <a:gd name="connsiteY1" fmla="*/ 433129 h 1081038"/>
              <a:gd name="connsiteX2" fmla="*/ 1012700 w 1449157"/>
              <a:gd name="connsiteY2" fmla="*/ 1081038 h 1081038"/>
              <a:gd name="connsiteX3" fmla="*/ 172487 w 1449157"/>
              <a:gd name="connsiteY3" fmla="*/ 902317 h 1081038"/>
              <a:gd name="connsiteX4" fmla="*/ 0 w 1449157"/>
              <a:gd name="connsiteY4" fmla="*/ 0 h 108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157" h="1081038">
                <a:moveTo>
                  <a:pt x="0" y="0"/>
                </a:moveTo>
                <a:lnTo>
                  <a:pt x="1449157" y="433129"/>
                </a:lnTo>
                <a:lnTo>
                  <a:pt x="1012700" y="1081038"/>
                </a:lnTo>
                <a:lnTo>
                  <a:pt x="172487" y="90231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3" name="Freeform: Shape 22">
            <a:extLst>
              <a:ext uri="{FF2B5EF4-FFF2-40B4-BE49-F238E27FC236}">
                <a16:creationId xmlns:a16="http://schemas.microsoft.com/office/drawing/2014/main" id="{DD294FD8-6E9C-409A-81F3-C1E9BE998524}"/>
              </a:ext>
            </a:extLst>
          </p:cNvPr>
          <p:cNvSpPr/>
          <p:nvPr userDrawn="1"/>
        </p:nvSpPr>
        <p:spPr>
          <a:xfrm rot="13336516">
            <a:off x="137631" y="5349122"/>
            <a:ext cx="648488"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noProof="0" dirty="0"/>
          </a:p>
        </p:txBody>
      </p:sp>
      <p:sp>
        <p:nvSpPr>
          <p:cNvPr id="24" name="Freeform: Shape 23">
            <a:extLst>
              <a:ext uri="{FF2B5EF4-FFF2-40B4-BE49-F238E27FC236}">
                <a16:creationId xmlns:a16="http://schemas.microsoft.com/office/drawing/2014/main" id="{E9CE551E-3C50-4DFC-B1F0-E75C36EB546C}"/>
              </a:ext>
            </a:extLst>
          </p:cNvPr>
          <p:cNvSpPr/>
          <p:nvPr userDrawn="1"/>
        </p:nvSpPr>
        <p:spPr>
          <a:xfrm rot="5738060">
            <a:off x="100606" y="5962161"/>
            <a:ext cx="692798" cy="51047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5" name="Freeform: Shape 24">
            <a:extLst>
              <a:ext uri="{FF2B5EF4-FFF2-40B4-BE49-F238E27FC236}">
                <a16:creationId xmlns:a16="http://schemas.microsoft.com/office/drawing/2014/main" id="{1A30495D-C647-4038-8E7F-16125414CE5D}"/>
              </a:ext>
            </a:extLst>
          </p:cNvPr>
          <p:cNvSpPr/>
          <p:nvPr userDrawn="1"/>
        </p:nvSpPr>
        <p:spPr>
          <a:xfrm rot="8291645">
            <a:off x="10079173" y="798094"/>
            <a:ext cx="371263" cy="27370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 name="Title 1">
            <a:extLst>
              <a:ext uri="{FF2B5EF4-FFF2-40B4-BE49-F238E27FC236}">
                <a16:creationId xmlns:a16="http://schemas.microsoft.com/office/drawing/2014/main" id="{40EE479C-D1F6-4BAC-80D2-90EF74E3261A}"/>
              </a:ext>
            </a:extLst>
          </p:cNvPr>
          <p:cNvSpPr>
            <a:spLocks noGrp="1"/>
          </p:cNvSpPr>
          <p:nvPr userDrawn="1">
            <p:ph type="title"/>
          </p:nvPr>
        </p:nvSpPr>
        <p:spPr>
          <a:xfrm>
            <a:off x="431887" y="432000"/>
            <a:ext cx="11337047"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8" name="Footer Placeholder 7">
            <a:extLst>
              <a:ext uri="{FF2B5EF4-FFF2-40B4-BE49-F238E27FC236}">
                <a16:creationId xmlns:a16="http://schemas.microsoft.com/office/drawing/2014/main" id="{C9E47D86-FD0D-44D0-9B7F-9EDEBD11F9D6}"/>
              </a:ext>
            </a:extLst>
          </p:cNvPr>
          <p:cNvSpPr>
            <a:spLocks noGrp="1"/>
          </p:cNvSpPr>
          <p:nvPr userDrawn="1">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9" name="Slide Number Placeholder 8">
            <a:extLst>
              <a:ext uri="{FF2B5EF4-FFF2-40B4-BE49-F238E27FC236}">
                <a16:creationId xmlns:a16="http://schemas.microsoft.com/office/drawing/2014/main" id="{0A29F8B3-4723-4928-83E5-76C29D05F2FE}"/>
              </a:ext>
            </a:extLst>
          </p:cNvPr>
          <p:cNvSpPr>
            <a:spLocks noGrp="1"/>
          </p:cNvSpPr>
          <p:nvPr userDrawn="1">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29" name="Freeform: Shape 28">
            <a:extLst>
              <a:ext uri="{FF2B5EF4-FFF2-40B4-BE49-F238E27FC236}">
                <a16:creationId xmlns:a16="http://schemas.microsoft.com/office/drawing/2014/main" id="{487EAD8B-C2A9-4ED7-BA79-62CE2E5D80F9}"/>
              </a:ext>
            </a:extLst>
          </p:cNvPr>
          <p:cNvSpPr/>
          <p:nvPr userDrawn="1"/>
        </p:nvSpPr>
        <p:spPr>
          <a:xfrm rot="3693105">
            <a:off x="270807" y="5041177"/>
            <a:ext cx="243160" cy="406447"/>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31" name="Text Placeholder 18">
            <a:extLst>
              <a:ext uri="{FF2B5EF4-FFF2-40B4-BE49-F238E27FC236}">
                <a16:creationId xmlns:a16="http://schemas.microsoft.com/office/drawing/2014/main" id="{C614E990-EC62-437B-ADF0-038FF35A2629}"/>
              </a:ext>
            </a:extLst>
          </p:cNvPr>
          <p:cNvSpPr>
            <a:spLocks noGrp="1"/>
          </p:cNvSpPr>
          <p:nvPr>
            <p:ph type="body" sz="quarter" idx="13" hasCustomPrompt="1"/>
          </p:nvPr>
        </p:nvSpPr>
        <p:spPr>
          <a:xfrm>
            <a:off x="1363988" y="2505767"/>
            <a:ext cx="3374108" cy="885825"/>
          </a:xfrm>
        </p:spPr>
        <p:txBody>
          <a:bodyPr anchor="ctr"/>
          <a:lstStyle>
            <a:lvl1pPr marL="0" indent="0" algn="ctr">
              <a:buNone/>
              <a:defRPr sz="7998" b="1">
                <a:latin typeface="+mj-lt"/>
              </a:defRPr>
            </a:lvl1pPr>
            <a:lvl2pPr marL="266620" indent="0">
              <a:buNone/>
              <a:defRPr sz="7998">
                <a:latin typeface="+mj-lt"/>
              </a:defRPr>
            </a:lvl2pPr>
            <a:lvl3pPr marL="542762" indent="0">
              <a:buNone/>
              <a:defRPr sz="7998">
                <a:latin typeface="+mj-lt"/>
              </a:defRPr>
            </a:lvl3pPr>
            <a:lvl4pPr marL="809382" indent="0">
              <a:buNone/>
              <a:defRPr sz="7998">
                <a:latin typeface="+mj-lt"/>
              </a:defRPr>
            </a:lvl4pPr>
            <a:lvl5pPr marL="1076002" indent="0">
              <a:buNone/>
              <a:defRPr sz="7998">
                <a:latin typeface="+mj-lt"/>
              </a:defRPr>
            </a:lvl5pPr>
          </a:lstStyle>
          <a:p>
            <a:pPr lvl="0"/>
            <a:r>
              <a:rPr lang="en-US" noProof="0"/>
              <a:t>1</a:t>
            </a:r>
          </a:p>
        </p:txBody>
      </p:sp>
      <p:sp>
        <p:nvSpPr>
          <p:cNvPr id="32" name="Text Placeholder 20">
            <a:extLst>
              <a:ext uri="{FF2B5EF4-FFF2-40B4-BE49-F238E27FC236}">
                <a16:creationId xmlns:a16="http://schemas.microsoft.com/office/drawing/2014/main" id="{A6926E00-3D05-4600-B7E9-74F56D038AE9}"/>
              </a:ext>
            </a:extLst>
          </p:cNvPr>
          <p:cNvSpPr>
            <a:spLocks noGrp="1"/>
          </p:cNvSpPr>
          <p:nvPr>
            <p:ph type="body" sz="quarter" idx="14" hasCustomPrompt="1"/>
          </p:nvPr>
        </p:nvSpPr>
        <p:spPr>
          <a:xfrm>
            <a:off x="5211611" y="2505767"/>
            <a:ext cx="3024725" cy="885825"/>
          </a:xfrm>
        </p:spPr>
        <p:txBody>
          <a:bodyPr anchor="ctr"/>
          <a:lstStyle>
            <a:lvl1pPr marL="0" indent="0" algn="ctr">
              <a:buNone/>
              <a:defRPr sz="7998" b="1" i="0">
                <a:latin typeface="+mj-lt"/>
              </a:defRPr>
            </a:lvl1pPr>
          </a:lstStyle>
          <a:p>
            <a:pPr lvl="0"/>
            <a:r>
              <a:rPr lang="en-US" noProof="0"/>
              <a:t>2</a:t>
            </a:r>
          </a:p>
        </p:txBody>
      </p:sp>
      <p:sp>
        <p:nvSpPr>
          <p:cNvPr id="33" name="Text Placeholder 32">
            <a:extLst>
              <a:ext uri="{FF2B5EF4-FFF2-40B4-BE49-F238E27FC236}">
                <a16:creationId xmlns:a16="http://schemas.microsoft.com/office/drawing/2014/main" id="{56EA1CAB-F73E-42AE-AC55-B00392B49263}"/>
              </a:ext>
            </a:extLst>
          </p:cNvPr>
          <p:cNvSpPr>
            <a:spLocks noGrp="1"/>
          </p:cNvSpPr>
          <p:nvPr>
            <p:ph type="body" sz="quarter" idx="30" hasCustomPrompt="1"/>
          </p:nvPr>
        </p:nvSpPr>
        <p:spPr>
          <a:xfrm>
            <a:off x="8735324" y="2490630"/>
            <a:ext cx="2090194" cy="900962"/>
          </a:xfrm>
        </p:spPr>
        <p:txBody>
          <a:bodyPr vert="horz" lIns="0" tIns="0" rIns="0" bIns="0" rtlCol="0" anchor="ctr">
            <a:noAutofit/>
          </a:bodyPr>
          <a:lstStyle>
            <a:lvl1pPr marL="0" indent="0" algn="ctr">
              <a:buNone/>
              <a:defRPr lang="en-ZA" sz="7998" b="1" i="0" dirty="0">
                <a:latin typeface="+mj-lt"/>
              </a:defRPr>
            </a:lvl1pPr>
          </a:lstStyle>
          <a:p>
            <a:pPr marL="266620" lvl="0" indent="-266620" algn="ctr"/>
            <a:r>
              <a:rPr lang="en-US" noProof="0"/>
              <a:t>3</a:t>
            </a:r>
          </a:p>
        </p:txBody>
      </p:sp>
      <p:sp>
        <p:nvSpPr>
          <p:cNvPr id="35" name="Text Placeholder 34">
            <a:extLst>
              <a:ext uri="{FF2B5EF4-FFF2-40B4-BE49-F238E27FC236}">
                <a16:creationId xmlns:a16="http://schemas.microsoft.com/office/drawing/2014/main" id="{34357700-1BDF-40C0-BFE9-5F837ADED4AA}"/>
              </a:ext>
            </a:extLst>
          </p:cNvPr>
          <p:cNvSpPr>
            <a:spLocks noGrp="1"/>
          </p:cNvSpPr>
          <p:nvPr>
            <p:ph type="body" sz="quarter" idx="31" hasCustomPrompt="1"/>
          </p:nvPr>
        </p:nvSpPr>
        <p:spPr>
          <a:xfrm>
            <a:off x="1819664" y="4015479"/>
            <a:ext cx="2488552" cy="1012825"/>
          </a:xfrm>
        </p:spPr>
        <p:txBody>
          <a:bodyPr/>
          <a:lstStyle>
            <a:lvl1pPr marL="0" indent="0" algn="ctr">
              <a:buNone/>
              <a:defRPr/>
            </a:lvl1pPr>
            <a:lvl2pPr marL="266620" indent="0">
              <a:buNone/>
              <a:defRPr/>
            </a:lvl2pPr>
            <a:lvl3pPr marL="542762" indent="0">
              <a:buNone/>
              <a:defRPr/>
            </a:lvl3pPr>
            <a:lvl4pPr marL="809382" indent="0">
              <a:buNone/>
              <a:defRPr/>
            </a:lvl4pPr>
            <a:lvl5pPr marL="1076002" indent="0">
              <a:buNone/>
              <a:defRPr/>
            </a:lvl5pPr>
          </a:lstStyle>
          <a:p>
            <a:pPr lvl="0"/>
            <a:r>
              <a:rPr lang="en-US" noProof="0"/>
              <a:t>Section Description</a:t>
            </a:r>
          </a:p>
        </p:txBody>
      </p:sp>
      <p:sp>
        <p:nvSpPr>
          <p:cNvPr id="37" name="Text Placeholder 36">
            <a:extLst>
              <a:ext uri="{FF2B5EF4-FFF2-40B4-BE49-F238E27FC236}">
                <a16:creationId xmlns:a16="http://schemas.microsoft.com/office/drawing/2014/main" id="{A3F3E97F-9A21-4431-909B-D1E580B19F1B}"/>
              </a:ext>
            </a:extLst>
          </p:cNvPr>
          <p:cNvSpPr>
            <a:spLocks noGrp="1"/>
          </p:cNvSpPr>
          <p:nvPr>
            <p:ph type="body" sz="quarter" idx="32" hasCustomPrompt="1"/>
          </p:nvPr>
        </p:nvSpPr>
        <p:spPr>
          <a:xfrm>
            <a:off x="5479697" y="4015478"/>
            <a:ext cx="2488552" cy="1011238"/>
          </a:xfrm>
        </p:spPr>
        <p:txBody>
          <a:bodyPr/>
          <a:lstStyle>
            <a:lvl1pPr marL="0" indent="0" algn="ctr">
              <a:buNone/>
              <a:defRPr/>
            </a:lvl1pPr>
            <a:lvl2pPr marL="266620" indent="0" algn="ctr">
              <a:buNone/>
              <a:defRPr/>
            </a:lvl2pPr>
            <a:lvl3pPr marL="542762" indent="0" algn="ctr">
              <a:buNone/>
              <a:defRPr/>
            </a:lvl3pPr>
            <a:lvl4pPr marL="809382" indent="0" algn="ctr">
              <a:buNone/>
              <a:defRPr/>
            </a:lvl4pPr>
            <a:lvl5pPr marL="1076002" indent="0" algn="ctr">
              <a:buNone/>
              <a:defRPr/>
            </a:lvl5pPr>
          </a:lstStyle>
          <a:p>
            <a:pPr lvl="0"/>
            <a:r>
              <a:rPr lang="en-US" noProof="0"/>
              <a:t>Section Description</a:t>
            </a:r>
          </a:p>
        </p:txBody>
      </p:sp>
      <p:sp>
        <p:nvSpPr>
          <p:cNvPr id="39" name="Text Placeholder 38">
            <a:extLst>
              <a:ext uri="{FF2B5EF4-FFF2-40B4-BE49-F238E27FC236}">
                <a16:creationId xmlns:a16="http://schemas.microsoft.com/office/drawing/2014/main" id="{2445CEA3-6928-4E8E-8E52-B7043F3580D1}"/>
              </a:ext>
            </a:extLst>
          </p:cNvPr>
          <p:cNvSpPr>
            <a:spLocks noGrp="1"/>
          </p:cNvSpPr>
          <p:nvPr>
            <p:ph type="body" sz="quarter" idx="33" hasCustomPrompt="1"/>
          </p:nvPr>
        </p:nvSpPr>
        <p:spPr>
          <a:xfrm>
            <a:off x="8735324" y="4015479"/>
            <a:ext cx="2090194" cy="1012825"/>
          </a:xfrm>
        </p:spPr>
        <p:txBody>
          <a:bodyPr/>
          <a:lstStyle>
            <a:lvl1pPr marL="0" indent="0" algn="ctr">
              <a:buNone/>
              <a:defRPr/>
            </a:lvl1pPr>
            <a:lvl2pPr marL="266620" indent="0" algn="ctr">
              <a:buNone/>
              <a:defRPr/>
            </a:lvl2pPr>
            <a:lvl3pPr marL="542762" indent="0" algn="ctr">
              <a:buNone/>
              <a:defRPr/>
            </a:lvl3pPr>
            <a:lvl4pPr marL="809382" indent="0" algn="ctr">
              <a:buNone/>
              <a:defRPr/>
            </a:lvl4pPr>
            <a:lvl5pPr marL="1076002" indent="0" algn="ctr">
              <a:buNone/>
              <a:defRPr/>
            </a:lvl5pPr>
          </a:lstStyle>
          <a:p>
            <a:pPr lvl="0"/>
            <a:r>
              <a:rPr lang="en-US" noProof="0"/>
              <a:t>Section Description</a:t>
            </a:r>
          </a:p>
        </p:txBody>
      </p:sp>
    </p:spTree>
    <p:extLst>
      <p:ext uri="{BB962C8B-B14F-4D97-AF65-F5344CB8AC3E}">
        <p14:creationId xmlns:p14="http://schemas.microsoft.com/office/powerpoint/2010/main" val="31382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AAF5B5B-E896-400A-9E43-EAF605A0AC8B}"/>
              </a:ext>
            </a:extLst>
          </p:cNvPr>
          <p:cNvSpPr/>
          <p:nvPr userDrawn="1"/>
        </p:nvSpPr>
        <p:spPr>
          <a:xfrm rot="19260823">
            <a:off x="10213765" y="538864"/>
            <a:ext cx="467240"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13" name="Freeform: Shape 12">
            <a:extLst>
              <a:ext uri="{FF2B5EF4-FFF2-40B4-BE49-F238E27FC236}">
                <a16:creationId xmlns:a16="http://schemas.microsoft.com/office/drawing/2014/main" id="{BA2F5A3D-36C4-4B97-A62C-2AEA3B6FC1CF}"/>
              </a:ext>
            </a:extLst>
          </p:cNvPr>
          <p:cNvSpPr/>
          <p:nvPr userDrawn="1"/>
        </p:nvSpPr>
        <p:spPr>
          <a:xfrm rot="20377627">
            <a:off x="10675361" y="849218"/>
            <a:ext cx="316804"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14" name="Freeform: Shape 13">
            <a:extLst>
              <a:ext uri="{FF2B5EF4-FFF2-40B4-BE49-F238E27FC236}">
                <a16:creationId xmlns:a16="http://schemas.microsoft.com/office/drawing/2014/main" id="{BB474E17-6556-4551-AD1B-351EE2DA98E0}"/>
              </a:ext>
            </a:extLst>
          </p:cNvPr>
          <p:cNvSpPr/>
          <p:nvPr userDrawn="1"/>
        </p:nvSpPr>
        <p:spPr>
          <a:xfrm rot="19260823">
            <a:off x="10714576" y="620572"/>
            <a:ext cx="250624"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15" name="Freeform: Shape 14">
            <a:extLst>
              <a:ext uri="{FF2B5EF4-FFF2-40B4-BE49-F238E27FC236}">
                <a16:creationId xmlns:a16="http://schemas.microsoft.com/office/drawing/2014/main" id="{F860E6D1-2C9F-477C-AE22-BFF5ADE85C60}"/>
              </a:ext>
            </a:extLst>
          </p:cNvPr>
          <p:cNvSpPr/>
          <p:nvPr userDrawn="1"/>
        </p:nvSpPr>
        <p:spPr>
          <a:xfrm rot="19810388">
            <a:off x="11062045" y="781602"/>
            <a:ext cx="216938"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16" name="Freeform: Shape 15">
            <a:extLst>
              <a:ext uri="{FF2B5EF4-FFF2-40B4-BE49-F238E27FC236}">
                <a16:creationId xmlns:a16="http://schemas.microsoft.com/office/drawing/2014/main" id="{65EC6C60-C605-4022-9718-ED56F34D6448}"/>
              </a:ext>
            </a:extLst>
          </p:cNvPr>
          <p:cNvSpPr/>
          <p:nvPr userDrawn="1"/>
        </p:nvSpPr>
        <p:spPr>
          <a:xfrm rot="18277851">
            <a:off x="11149595" y="382073"/>
            <a:ext cx="216995" cy="15988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17" name="Freeform: Shape 16">
            <a:extLst>
              <a:ext uri="{FF2B5EF4-FFF2-40B4-BE49-F238E27FC236}">
                <a16:creationId xmlns:a16="http://schemas.microsoft.com/office/drawing/2014/main" id="{9F47BB28-400F-4C54-ADDA-0055CEB6593B}"/>
              </a:ext>
            </a:extLst>
          </p:cNvPr>
          <p:cNvSpPr/>
          <p:nvPr userDrawn="1"/>
        </p:nvSpPr>
        <p:spPr>
          <a:xfrm rot="20761418">
            <a:off x="11542445" y="1030690"/>
            <a:ext cx="162214"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18" name="Freeform: Shape 17">
            <a:extLst>
              <a:ext uri="{FF2B5EF4-FFF2-40B4-BE49-F238E27FC236}">
                <a16:creationId xmlns:a16="http://schemas.microsoft.com/office/drawing/2014/main" id="{7386F148-99E1-4ED6-B4DA-151A6DB27D67}"/>
              </a:ext>
            </a:extLst>
          </p:cNvPr>
          <p:cNvSpPr/>
          <p:nvPr userDrawn="1"/>
        </p:nvSpPr>
        <p:spPr>
          <a:xfrm rot="17315293">
            <a:off x="11753159" y="247574"/>
            <a:ext cx="216995" cy="15988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19" name="Freeform: Shape 18">
            <a:extLst>
              <a:ext uri="{FF2B5EF4-FFF2-40B4-BE49-F238E27FC236}">
                <a16:creationId xmlns:a16="http://schemas.microsoft.com/office/drawing/2014/main" id="{1A0565DA-6430-4984-ACB6-E7FACACC71AF}"/>
              </a:ext>
            </a:extLst>
          </p:cNvPr>
          <p:cNvSpPr/>
          <p:nvPr userDrawn="1"/>
        </p:nvSpPr>
        <p:spPr>
          <a:xfrm rot="20082236">
            <a:off x="11445127" y="631128"/>
            <a:ext cx="216938"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0" name="Freeform: Shape 19">
            <a:extLst>
              <a:ext uri="{FF2B5EF4-FFF2-40B4-BE49-F238E27FC236}">
                <a16:creationId xmlns:a16="http://schemas.microsoft.com/office/drawing/2014/main" id="{DDE18DFF-F9E6-4839-817B-4DD871CEAE6F}"/>
              </a:ext>
            </a:extLst>
          </p:cNvPr>
          <p:cNvSpPr/>
          <p:nvPr userDrawn="1"/>
        </p:nvSpPr>
        <p:spPr>
          <a:xfrm rot="19879732">
            <a:off x="11665841" y="824433"/>
            <a:ext cx="216938"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1" name="Freeform: Shape 20">
            <a:extLst>
              <a:ext uri="{FF2B5EF4-FFF2-40B4-BE49-F238E27FC236}">
                <a16:creationId xmlns:a16="http://schemas.microsoft.com/office/drawing/2014/main" id="{30038A3A-7324-4606-9C92-00C9AB1759F4}"/>
              </a:ext>
            </a:extLst>
          </p:cNvPr>
          <p:cNvSpPr/>
          <p:nvPr userDrawn="1"/>
        </p:nvSpPr>
        <p:spPr>
          <a:xfrm rot="328041">
            <a:off x="10091874" y="901549"/>
            <a:ext cx="579548"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2" name="Freeform: Shape 21">
            <a:extLst>
              <a:ext uri="{FF2B5EF4-FFF2-40B4-BE49-F238E27FC236}">
                <a16:creationId xmlns:a16="http://schemas.microsoft.com/office/drawing/2014/main" id="{5C0291BA-50C5-406F-B24E-14C9CAF652D7}"/>
              </a:ext>
            </a:extLst>
          </p:cNvPr>
          <p:cNvSpPr/>
          <p:nvPr userDrawn="1"/>
        </p:nvSpPr>
        <p:spPr>
          <a:xfrm>
            <a:off x="10868940" y="1202556"/>
            <a:ext cx="316804"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3" name="Freeform: Shape 22">
            <a:extLst>
              <a:ext uri="{FF2B5EF4-FFF2-40B4-BE49-F238E27FC236}">
                <a16:creationId xmlns:a16="http://schemas.microsoft.com/office/drawing/2014/main" id="{152EBA81-38BC-4DF6-93C3-4A1A02FD2789}"/>
              </a:ext>
            </a:extLst>
          </p:cNvPr>
          <p:cNvSpPr/>
          <p:nvPr userDrawn="1"/>
        </p:nvSpPr>
        <p:spPr>
          <a:xfrm rot="20761418">
            <a:off x="11509606" y="1484836"/>
            <a:ext cx="162214"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4" name="Freeform: Shape 23">
            <a:extLst>
              <a:ext uri="{FF2B5EF4-FFF2-40B4-BE49-F238E27FC236}">
                <a16:creationId xmlns:a16="http://schemas.microsoft.com/office/drawing/2014/main" id="{9AF80622-5597-45AD-92C3-2C4C3797720A}"/>
              </a:ext>
            </a:extLst>
          </p:cNvPr>
          <p:cNvSpPr/>
          <p:nvPr userDrawn="1"/>
        </p:nvSpPr>
        <p:spPr>
          <a:xfrm rot="1160487">
            <a:off x="10288983" y="1614015"/>
            <a:ext cx="316804"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5" name="Freeform: Shape 24">
            <a:extLst>
              <a:ext uri="{FF2B5EF4-FFF2-40B4-BE49-F238E27FC236}">
                <a16:creationId xmlns:a16="http://schemas.microsoft.com/office/drawing/2014/main" id="{6833793E-EB91-43B4-8444-36ADD2A48E55}"/>
              </a:ext>
            </a:extLst>
          </p:cNvPr>
          <p:cNvSpPr/>
          <p:nvPr userDrawn="1"/>
        </p:nvSpPr>
        <p:spPr>
          <a:xfrm rot="803026">
            <a:off x="11583090" y="2015429"/>
            <a:ext cx="162214"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 name="Title 1">
            <a:extLst>
              <a:ext uri="{FF2B5EF4-FFF2-40B4-BE49-F238E27FC236}">
                <a16:creationId xmlns:a16="http://schemas.microsoft.com/office/drawing/2014/main" id="{3F288DD7-6DAF-436D-B04A-EBCCAA36917C}"/>
              </a:ext>
            </a:extLst>
          </p:cNvPr>
          <p:cNvSpPr>
            <a:spLocks noGrp="1"/>
          </p:cNvSpPr>
          <p:nvPr>
            <p:ph type="title"/>
          </p:nvPr>
        </p:nvSpPr>
        <p:spPr>
          <a:xfrm>
            <a:off x="431887" y="432000"/>
            <a:ext cx="11337047"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9322B50D-6A7D-41C6-BA57-613BC231DF36}"/>
              </a:ext>
            </a:extLst>
          </p:cNvPr>
          <p:cNvSpPr>
            <a:spLocks noGrp="1"/>
          </p:cNvSpPr>
          <p:nvPr>
            <p:ph type="body" idx="1"/>
          </p:nvPr>
        </p:nvSpPr>
        <p:spPr>
          <a:xfrm>
            <a:off x="431888" y="1152000"/>
            <a:ext cx="5470575" cy="360000"/>
          </a:xfrm>
        </p:spPr>
        <p:txBody>
          <a:bodyPr anchor="t"/>
          <a:lstStyle>
            <a:lvl1pPr marL="0" indent="0">
              <a:buNone/>
              <a:defRPr sz="2399" b="1">
                <a:solidFill>
                  <a:schemeClr val="tx1">
                    <a:lumMod val="75000"/>
                    <a:lumOff val="25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noProof="0"/>
              <a:t>Click to edit Master text styles</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p:nvPr>
        </p:nvSpPr>
        <p:spPr>
          <a:xfrm>
            <a:off x="431888" y="1584000"/>
            <a:ext cx="5470575" cy="4608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Footer Placeholder 9">
            <a:extLst>
              <a:ext uri="{FF2B5EF4-FFF2-40B4-BE49-F238E27FC236}">
                <a16:creationId xmlns:a16="http://schemas.microsoft.com/office/drawing/2014/main" id="{9337FD81-6DFD-43B7-A7D9-59E45ECDF39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11" name="Slide Number Placeholder 10">
            <a:extLst>
              <a:ext uri="{FF2B5EF4-FFF2-40B4-BE49-F238E27FC236}">
                <a16:creationId xmlns:a16="http://schemas.microsoft.com/office/drawing/2014/main" id="{F17B7460-0559-435A-9C2F-1B12BC6CE184}"/>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26" name="Content Placeholder 5">
            <a:extLst>
              <a:ext uri="{FF2B5EF4-FFF2-40B4-BE49-F238E27FC236}">
                <a16:creationId xmlns:a16="http://schemas.microsoft.com/office/drawing/2014/main" id="{EA7B8348-A00A-4AAE-B1F6-924515577B23}"/>
              </a:ext>
            </a:extLst>
          </p:cNvPr>
          <p:cNvSpPr>
            <a:spLocks noGrp="1"/>
          </p:cNvSpPr>
          <p:nvPr>
            <p:ph sz="quarter" idx="4"/>
          </p:nvPr>
        </p:nvSpPr>
        <p:spPr>
          <a:xfrm>
            <a:off x="6298359" y="1581663"/>
            <a:ext cx="5470575" cy="460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 name="Text Placeholder 4">
            <a:extLst>
              <a:ext uri="{FF2B5EF4-FFF2-40B4-BE49-F238E27FC236}">
                <a16:creationId xmlns:a16="http://schemas.microsoft.com/office/drawing/2014/main" id="{4521CFCD-C079-4019-942D-035558CAFCAC}"/>
              </a:ext>
            </a:extLst>
          </p:cNvPr>
          <p:cNvSpPr>
            <a:spLocks noGrp="1"/>
          </p:cNvSpPr>
          <p:nvPr>
            <p:ph type="body" sz="quarter" idx="3"/>
          </p:nvPr>
        </p:nvSpPr>
        <p:spPr>
          <a:xfrm>
            <a:off x="6286364" y="1151785"/>
            <a:ext cx="5482570" cy="354868"/>
          </a:xfrm>
        </p:spPr>
        <p:txBody>
          <a:bodyPr vert="horz" lIns="0" tIns="0" rIns="0" bIns="0" rtlCol="0" anchor="t">
            <a:noAutofit/>
          </a:bodyPr>
          <a:lstStyle>
            <a:lvl1pPr marL="0" indent="0">
              <a:buNone/>
              <a:defRPr lang="en-US" sz="2399" b="1"/>
            </a:lvl1pPr>
          </a:lstStyle>
          <a:p>
            <a:pPr marL="266620" lvl="0" indent="-266620"/>
            <a:r>
              <a:rPr lang="en-US" noProof="0"/>
              <a:t>Click to edit Master text styles</a:t>
            </a:r>
          </a:p>
        </p:txBody>
      </p:sp>
    </p:spTree>
    <p:extLst>
      <p:ext uri="{BB962C8B-B14F-4D97-AF65-F5344CB8AC3E}">
        <p14:creationId xmlns:p14="http://schemas.microsoft.com/office/powerpoint/2010/main" val="3145665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arket Space">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070BDE6F-3ADC-465D-A1D5-2E3FEE5E3685}"/>
              </a:ext>
            </a:extLst>
          </p:cNvPr>
          <p:cNvSpPr/>
          <p:nvPr userDrawn="1"/>
        </p:nvSpPr>
        <p:spPr>
          <a:xfrm rot="4308689">
            <a:off x="9602977" y="-345556"/>
            <a:ext cx="2706415" cy="2831386"/>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a:xfrm>
            <a:off x="431887" y="6188629"/>
            <a:ext cx="8782653" cy="365125"/>
          </a:xfrm>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cxnSp>
        <p:nvCxnSpPr>
          <p:cNvPr id="14" name="Straight Connector 13">
            <a:extLst>
              <a:ext uri="{FF2B5EF4-FFF2-40B4-BE49-F238E27FC236}">
                <a16:creationId xmlns:a16="http://schemas.microsoft.com/office/drawing/2014/main" id="{B3B7A27A-7EBF-4E8D-A115-E66CB9FAB634}"/>
              </a:ext>
            </a:extLst>
          </p:cNvPr>
          <p:cNvCxnSpPr>
            <a:cxnSpLocks/>
          </p:cNvCxnSpPr>
          <p:nvPr userDrawn="1"/>
        </p:nvCxnSpPr>
        <p:spPr>
          <a:xfrm>
            <a:off x="6094413" y="1319756"/>
            <a:ext cx="0" cy="4369844"/>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BFFAC39-59BE-48F2-AD63-62BEFC00B1D5}"/>
              </a:ext>
            </a:extLst>
          </p:cNvPr>
          <p:cNvCxnSpPr>
            <a:cxnSpLocks/>
          </p:cNvCxnSpPr>
          <p:nvPr userDrawn="1"/>
        </p:nvCxnSpPr>
        <p:spPr>
          <a:xfrm flipH="1">
            <a:off x="431887" y="3504678"/>
            <a:ext cx="11337047"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 Placeholder 5">
            <a:extLst>
              <a:ext uri="{FF2B5EF4-FFF2-40B4-BE49-F238E27FC236}">
                <a16:creationId xmlns:a16="http://schemas.microsoft.com/office/drawing/2014/main" id="{FA965502-3EB0-4B3F-B1BD-4A4FCF7FFB40}"/>
              </a:ext>
            </a:extLst>
          </p:cNvPr>
          <p:cNvSpPr>
            <a:spLocks noGrp="1"/>
          </p:cNvSpPr>
          <p:nvPr>
            <p:ph type="body" sz="quarter" idx="12" hasCustomPrompt="1"/>
          </p:nvPr>
        </p:nvSpPr>
        <p:spPr>
          <a:xfrm>
            <a:off x="5110669" y="951013"/>
            <a:ext cx="1979484"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20" name="Text Placeholder 5">
            <a:extLst>
              <a:ext uri="{FF2B5EF4-FFF2-40B4-BE49-F238E27FC236}">
                <a16:creationId xmlns:a16="http://schemas.microsoft.com/office/drawing/2014/main" id="{C18A1C3D-3A6C-4F03-9E67-CC675C5FE3BA}"/>
              </a:ext>
            </a:extLst>
          </p:cNvPr>
          <p:cNvSpPr>
            <a:spLocks noGrp="1"/>
          </p:cNvSpPr>
          <p:nvPr>
            <p:ph type="body" sz="quarter" idx="13" hasCustomPrompt="1"/>
          </p:nvPr>
        </p:nvSpPr>
        <p:spPr>
          <a:xfrm>
            <a:off x="5104671" y="5857570"/>
            <a:ext cx="1979484"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21" name="Text Placeholder 5">
            <a:extLst>
              <a:ext uri="{FF2B5EF4-FFF2-40B4-BE49-F238E27FC236}">
                <a16:creationId xmlns:a16="http://schemas.microsoft.com/office/drawing/2014/main" id="{469CF172-1F46-411E-B0E1-B0220CFB3DA3}"/>
              </a:ext>
            </a:extLst>
          </p:cNvPr>
          <p:cNvSpPr>
            <a:spLocks noGrp="1"/>
          </p:cNvSpPr>
          <p:nvPr>
            <p:ph type="body" sz="quarter" idx="14" hasCustomPrompt="1"/>
          </p:nvPr>
        </p:nvSpPr>
        <p:spPr>
          <a:xfrm>
            <a:off x="431888" y="3187823"/>
            <a:ext cx="1979484" cy="252000"/>
          </a:xfrm>
        </p:spPr>
        <p:txBody>
          <a:bodyPr/>
          <a:lstStyle>
            <a:lvl1pPr marL="0" indent="0" algn="l">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22" name="Text Placeholder 5">
            <a:extLst>
              <a:ext uri="{FF2B5EF4-FFF2-40B4-BE49-F238E27FC236}">
                <a16:creationId xmlns:a16="http://schemas.microsoft.com/office/drawing/2014/main" id="{BD9E85DB-9B95-40F2-9F0B-3D21BC9DCD8C}"/>
              </a:ext>
            </a:extLst>
          </p:cNvPr>
          <p:cNvSpPr>
            <a:spLocks noGrp="1"/>
          </p:cNvSpPr>
          <p:nvPr>
            <p:ph type="body" sz="quarter" idx="15" hasCustomPrompt="1"/>
          </p:nvPr>
        </p:nvSpPr>
        <p:spPr>
          <a:xfrm>
            <a:off x="9789451" y="3187823"/>
            <a:ext cx="1979484" cy="252000"/>
          </a:xfrm>
        </p:spPr>
        <p:txBody>
          <a:bodyPr/>
          <a:lstStyle>
            <a:lvl1pPr marL="0" indent="0" algn="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Tree>
    <p:extLst>
      <p:ext uri="{BB962C8B-B14F-4D97-AF65-F5344CB8AC3E}">
        <p14:creationId xmlns:p14="http://schemas.microsoft.com/office/powerpoint/2010/main" val="4050627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1887" y="432000"/>
            <a:ext cx="11337047"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744202" y="2463937"/>
            <a:ext cx="3725033" cy="3314545"/>
          </a:xfrm>
          <a:prstGeom prst="rightArrowCallout">
            <a:avLst>
              <a:gd name="adj1" fmla="val 50000"/>
              <a:gd name="adj2" fmla="val 25000"/>
              <a:gd name="adj3" fmla="val 15421"/>
              <a:gd name="adj4" fmla="val 80487"/>
            </a:avLst>
          </a:prstGeom>
          <a:solidFill>
            <a:schemeClr val="bg1">
              <a:lumMod val="95000"/>
            </a:schemeClr>
          </a:solidFill>
        </p:spPr>
        <p:txBody>
          <a:bodyPr lIns="180000" tIns="180000" rIns="18000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612784" y="2463801"/>
            <a:ext cx="3725499" cy="3314200"/>
          </a:xfrm>
          <a:prstGeom prst="rightArrowCallout">
            <a:avLst>
              <a:gd name="adj1" fmla="val 50000"/>
              <a:gd name="adj2" fmla="val 25000"/>
              <a:gd name="adj3" fmla="val 16186"/>
              <a:gd name="adj4" fmla="val 80493"/>
            </a:avLst>
          </a:prstGeom>
          <a:solidFill>
            <a:schemeClr val="bg1">
              <a:lumMod val="95000"/>
            </a:schemeClr>
          </a:solidFill>
        </p:spPr>
        <p:txBody>
          <a:bodyPr lIns="180000" tIns="180000" rIns="18000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10">
            <a:extLst>
              <a:ext uri="{FF2B5EF4-FFF2-40B4-BE49-F238E27FC236}">
                <a16:creationId xmlns:a16="http://schemas.microsoft.com/office/drawing/2014/main" id="{5B4A252E-78C9-4F76-98A4-A4B580AD072A}"/>
              </a:ext>
            </a:extLst>
          </p:cNvPr>
          <p:cNvSpPr>
            <a:spLocks noGrp="1"/>
          </p:cNvSpPr>
          <p:nvPr>
            <p:ph type="body" sz="quarter" idx="13"/>
          </p:nvPr>
        </p:nvSpPr>
        <p:spPr>
          <a:xfrm>
            <a:off x="8481776" y="2463801"/>
            <a:ext cx="2962847" cy="3314200"/>
          </a:xfrm>
          <a:prstGeom prst="rect">
            <a:avLst/>
          </a:prstGeom>
          <a:solidFill>
            <a:schemeClr val="bg1">
              <a:lumMod val="95000"/>
            </a:schemeClr>
          </a:solidFill>
        </p:spPr>
        <p:txBody>
          <a:bodyPr lIns="180000" tIns="180000" rIns="18000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a:extLst>
              <a:ext uri="{FF2B5EF4-FFF2-40B4-BE49-F238E27FC236}">
                <a16:creationId xmlns:a16="http://schemas.microsoft.com/office/drawing/2014/main" id="{F8E9D1B9-1C3A-4397-B3B4-9A921D64159E}"/>
              </a:ext>
            </a:extLst>
          </p:cNvPr>
          <p:cNvSpPr>
            <a:spLocks noGrp="1"/>
          </p:cNvSpPr>
          <p:nvPr>
            <p:ph type="body" sz="quarter" idx="26" hasCustomPrompt="1"/>
          </p:nvPr>
        </p:nvSpPr>
        <p:spPr>
          <a:xfrm>
            <a:off x="431688" y="1080001"/>
            <a:ext cx="11336560" cy="276561"/>
          </a:xfrm>
        </p:spPr>
        <p:txBody>
          <a:bodyPr/>
          <a:lstStyle>
            <a:lvl1pPr marL="0" indent="0">
              <a:buNone/>
              <a:defRPr/>
            </a:lvl1pPr>
            <a:lvl2pPr marL="266620" indent="0">
              <a:buNone/>
              <a:defRPr/>
            </a:lvl2pPr>
            <a:lvl3pPr marL="542762" indent="0">
              <a:buNone/>
              <a:defRPr/>
            </a:lvl3pPr>
            <a:lvl4pPr marL="809382" indent="0">
              <a:buNone/>
              <a:defRPr/>
            </a:lvl4pPr>
            <a:lvl5pPr marL="1076002" indent="0">
              <a:buNone/>
              <a:defRPr/>
            </a:lvl5pPr>
          </a:lstStyle>
          <a:p>
            <a:pPr lvl="0"/>
            <a:r>
              <a:rPr lang="en-US" noProof="0"/>
              <a:t>Sub Header</a:t>
            </a:r>
          </a:p>
        </p:txBody>
      </p:sp>
      <p:sp>
        <p:nvSpPr>
          <p:cNvPr id="6" name="Text Placeholder 5">
            <a:extLst>
              <a:ext uri="{FF2B5EF4-FFF2-40B4-BE49-F238E27FC236}">
                <a16:creationId xmlns:a16="http://schemas.microsoft.com/office/drawing/2014/main" id="{1B4F049D-3C57-44BB-ACE2-1363AF36D9EF}"/>
              </a:ext>
            </a:extLst>
          </p:cNvPr>
          <p:cNvSpPr>
            <a:spLocks noGrp="1"/>
          </p:cNvSpPr>
          <p:nvPr>
            <p:ph type="body" sz="quarter" idx="27" hasCustomPrompt="1"/>
          </p:nvPr>
        </p:nvSpPr>
        <p:spPr>
          <a:xfrm>
            <a:off x="744042" y="1647240"/>
            <a:ext cx="2974803" cy="648000"/>
          </a:xfrm>
          <a:ln>
            <a:solidFill>
              <a:schemeClr val="accent1"/>
            </a:solidFill>
          </a:ln>
        </p:spPr>
        <p:txBody>
          <a:bodyPr tIns="108000" anchor="t"/>
          <a:lstStyle>
            <a:lvl1pPr marL="0" indent="0" algn="ctr">
              <a:buNone/>
              <a:defRPr>
                <a:latin typeface="+mj-lt"/>
              </a:defRPr>
            </a:lvl1pPr>
            <a:lvl2pPr marL="266620" indent="0" algn="ctr">
              <a:buNone/>
              <a:defRPr/>
            </a:lvl2pPr>
            <a:lvl3pPr marL="542762" indent="0" algn="ctr">
              <a:buNone/>
              <a:defRPr/>
            </a:lvl3pPr>
            <a:lvl4pPr marL="809382" indent="0" algn="ctr">
              <a:buNone/>
              <a:defRPr/>
            </a:lvl4pPr>
            <a:lvl5pPr marL="1076002" indent="0" algn="ctr">
              <a:buNone/>
              <a:defRPr/>
            </a:lvl5pPr>
          </a:lstStyle>
          <a:p>
            <a:pPr lvl="0"/>
            <a:r>
              <a:rPr lang="en-US" noProof="0"/>
              <a:t>Section 1 Title</a:t>
            </a:r>
          </a:p>
        </p:txBody>
      </p:sp>
      <p:sp>
        <p:nvSpPr>
          <p:cNvPr id="12" name="Text Placeholder 11">
            <a:extLst>
              <a:ext uri="{FF2B5EF4-FFF2-40B4-BE49-F238E27FC236}">
                <a16:creationId xmlns:a16="http://schemas.microsoft.com/office/drawing/2014/main" id="{FB9B793F-A64B-475C-96F3-FB40100E01E4}"/>
              </a:ext>
            </a:extLst>
          </p:cNvPr>
          <p:cNvSpPr>
            <a:spLocks noGrp="1"/>
          </p:cNvSpPr>
          <p:nvPr>
            <p:ph type="body" sz="quarter" idx="28" hasCustomPrompt="1"/>
          </p:nvPr>
        </p:nvSpPr>
        <p:spPr>
          <a:xfrm>
            <a:off x="4607136" y="1647040"/>
            <a:ext cx="2974803" cy="648000"/>
          </a:xfrm>
          <a:ln>
            <a:solidFill>
              <a:schemeClr val="accent2"/>
            </a:solidFill>
          </a:ln>
        </p:spPr>
        <p:txBody>
          <a:bodyPr tIns="108000" anchor="t"/>
          <a:lstStyle>
            <a:lvl1pPr marL="0" indent="0" algn="ctr">
              <a:buNone/>
              <a:defRPr>
                <a:latin typeface="+mj-lt"/>
              </a:defRPr>
            </a:lvl1pPr>
          </a:lstStyle>
          <a:p>
            <a:pPr lvl="0"/>
            <a:r>
              <a:rPr lang="en-US" noProof="0"/>
              <a:t>Section 2 Title</a:t>
            </a:r>
          </a:p>
        </p:txBody>
      </p:sp>
      <p:sp>
        <p:nvSpPr>
          <p:cNvPr id="14" name="Text Placeholder 13">
            <a:extLst>
              <a:ext uri="{FF2B5EF4-FFF2-40B4-BE49-F238E27FC236}">
                <a16:creationId xmlns:a16="http://schemas.microsoft.com/office/drawing/2014/main" id="{0EF53567-5287-43FB-B07E-A12F3AEEDB98}"/>
              </a:ext>
            </a:extLst>
          </p:cNvPr>
          <p:cNvSpPr>
            <a:spLocks noGrp="1"/>
          </p:cNvSpPr>
          <p:nvPr>
            <p:ph type="body" sz="quarter" idx="29" hasCustomPrompt="1"/>
          </p:nvPr>
        </p:nvSpPr>
        <p:spPr>
          <a:xfrm>
            <a:off x="8481777" y="1647240"/>
            <a:ext cx="2974803" cy="648000"/>
          </a:xfrm>
          <a:ln>
            <a:solidFill>
              <a:schemeClr val="accent3"/>
            </a:solidFill>
          </a:ln>
        </p:spPr>
        <p:txBody>
          <a:bodyPr tIns="108000" anchor="t"/>
          <a:lstStyle>
            <a:lvl1pPr marL="0" indent="0" algn="ctr">
              <a:buNone/>
              <a:defRPr>
                <a:latin typeface="+mj-lt"/>
              </a:defRPr>
            </a:lvl1pPr>
          </a:lstStyle>
          <a:p>
            <a:pPr lvl="0"/>
            <a:r>
              <a:rPr lang="en-US" noProof="0"/>
              <a:t>Section 3 Title</a:t>
            </a:r>
          </a:p>
        </p:txBody>
      </p:sp>
    </p:spTree>
    <p:extLst>
      <p:ext uri="{BB962C8B-B14F-4D97-AF65-F5344CB8AC3E}">
        <p14:creationId xmlns:p14="http://schemas.microsoft.com/office/powerpoint/2010/main" val="4003763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3" name="Text Placeholder 8">
            <a:extLst>
              <a:ext uri="{FF2B5EF4-FFF2-40B4-BE49-F238E27FC236}">
                <a16:creationId xmlns:a16="http://schemas.microsoft.com/office/drawing/2014/main" id="{37BBBFC2-32EB-4335-9980-A7CF236703B3}"/>
              </a:ext>
            </a:extLst>
          </p:cNvPr>
          <p:cNvSpPr>
            <a:spLocks noGrp="1"/>
          </p:cNvSpPr>
          <p:nvPr>
            <p:ph type="body" sz="quarter" idx="26" hasCustomPrompt="1"/>
          </p:nvPr>
        </p:nvSpPr>
        <p:spPr>
          <a:xfrm>
            <a:off x="431688" y="1080001"/>
            <a:ext cx="11336560" cy="276561"/>
          </a:xfrm>
        </p:spPr>
        <p:txBody>
          <a:bodyPr/>
          <a:lstStyle>
            <a:lvl1pPr marL="0" indent="0">
              <a:buNone/>
              <a:defRPr/>
            </a:lvl1pPr>
            <a:lvl2pPr marL="266620" indent="0">
              <a:buNone/>
              <a:defRPr/>
            </a:lvl2pPr>
            <a:lvl3pPr marL="542762" indent="0">
              <a:buNone/>
              <a:defRPr/>
            </a:lvl3pPr>
            <a:lvl4pPr marL="809382" indent="0">
              <a:buNone/>
              <a:defRPr/>
            </a:lvl4pPr>
            <a:lvl5pPr marL="1076002" indent="0">
              <a:buNone/>
              <a:defRPr/>
            </a:lvl5pPr>
          </a:lstStyle>
          <a:p>
            <a:pPr lvl="0"/>
            <a:r>
              <a:rPr lang="en-US" noProof="0"/>
              <a:t>Sub Header</a:t>
            </a:r>
          </a:p>
        </p:txBody>
      </p:sp>
      <p:cxnSp>
        <p:nvCxnSpPr>
          <p:cNvPr id="15" name="Straight Arrow Connector 14">
            <a:extLst>
              <a:ext uri="{FF2B5EF4-FFF2-40B4-BE49-F238E27FC236}">
                <a16:creationId xmlns:a16="http://schemas.microsoft.com/office/drawing/2014/main" id="{52158F80-0C1A-4B9E-9335-A5A0015187F7}"/>
              </a:ext>
            </a:extLst>
          </p:cNvPr>
          <p:cNvCxnSpPr/>
          <p:nvPr userDrawn="1"/>
        </p:nvCxnSpPr>
        <p:spPr>
          <a:xfrm>
            <a:off x="431688" y="3866682"/>
            <a:ext cx="1133656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 Placeholder 10">
            <a:extLst>
              <a:ext uri="{FF2B5EF4-FFF2-40B4-BE49-F238E27FC236}">
                <a16:creationId xmlns:a16="http://schemas.microsoft.com/office/drawing/2014/main" id="{723DA611-B88C-4D7E-82A4-5E4CA9DC2EA3}"/>
              </a:ext>
            </a:extLst>
          </p:cNvPr>
          <p:cNvSpPr>
            <a:spLocks noGrp="1"/>
          </p:cNvSpPr>
          <p:nvPr>
            <p:ph type="body" sz="quarter" idx="33" hasCustomPrompt="1"/>
          </p:nvPr>
        </p:nvSpPr>
        <p:spPr>
          <a:xfrm>
            <a:off x="412800" y="3973125"/>
            <a:ext cx="415500"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17" name="Text Placeholder 10">
            <a:extLst>
              <a:ext uri="{FF2B5EF4-FFF2-40B4-BE49-F238E27FC236}">
                <a16:creationId xmlns:a16="http://schemas.microsoft.com/office/drawing/2014/main" id="{180A0FA4-75CD-4A61-AA79-9C3C5F97ED8C}"/>
              </a:ext>
            </a:extLst>
          </p:cNvPr>
          <p:cNvSpPr>
            <a:spLocks noGrp="1"/>
          </p:cNvSpPr>
          <p:nvPr>
            <p:ph type="body" sz="quarter" idx="34" hasCustomPrompt="1"/>
          </p:nvPr>
        </p:nvSpPr>
        <p:spPr>
          <a:xfrm>
            <a:off x="431687" y="3597398"/>
            <a:ext cx="377727"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1" name="Text Placeholder 10">
            <a:extLst>
              <a:ext uri="{FF2B5EF4-FFF2-40B4-BE49-F238E27FC236}">
                <a16:creationId xmlns:a16="http://schemas.microsoft.com/office/drawing/2014/main" id="{EBB89A53-1B07-4560-B98E-03BECDB832C9}"/>
              </a:ext>
            </a:extLst>
          </p:cNvPr>
          <p:cNvSpPr>
            <a:spLocks noGrp="1"/>
          </p:cNvSpPr>
          <p:nvPr>
            <p:ph type="body" sz="quarter" idx="35" hasCustomPrompt="1"/>
          </p:nvPr>
        </p:nvSpPr>
        <p:spPr>
          <a:xfrm>
            <a:off x="903581" y="3597398"/>
            <a:ext cx="377727"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2" name="Text Placeholder 10">
            <a:extLst>
              <a:ext uri="{FF2B5EF4-FFF2-40B4-BE49-F238E27FC236}">
                <a16:creationId xmlns:a16="http://schemas.microsoft.com/office/drawing/2014/main" id="{22D34AD8-D83D-4409-A418-C00840A085AC}"/>
              </a:ext>
            </a:extLst>
          </p:cNvPr>
          <p:cNvSpPr>
            <a:spLocks noGrp="1"/>
          </p:cNvSpPr>
          <p:nvPr>
            <p:ph type="body" sz="quarter" idx="36" hasCustomPrompt="1"/>
          </p:nvPr>
        </p:nvSpPr>
        <p:spPr>
          <a:xfrm>
            <a:off x="1375475" y="3597398"/>
            <a:ext cx="377727"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5" name="Text Placeholder 10">
            <a:extLst>
              <a:ext uri="{FF2B5EF4-FFF2-40B4-BE49-F238E27FC236}">
                <a16:creationId xmlns:a16="http://schemas.microsoft.com/office/drawing/2014/main" id="{3EAA6A46-63F3-49A5-8E0B-758176E4429D}"/>
              </a:ext>
            </a:extLst>
          </p:cNvPr>
          <p:cNvSpPr>
            <a:spLocks noGrp="1"/>
          </p:cNvSpPr>
          <p:nvPr>
            <p:ph type="body" sz="quarter" idx="37" hasCustomPrompt="1"/>
          </p:nvPr>
        </p:nvSpPr>
        <p:spPr>
          <a:xfrm>
            <a:off x="1847369" y="3597398"/>
            <a:ext cx="377727"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6" name="Text Placeholder 10">
            <a:extLst>
              <a:ext uri="{FF2B5EF4-FFF2-40B4-BE49-F238E27FC236}">
                <a16:creationId xmlns:a16="http://schemas.microsoft.com/office/drawing/2014/main" id="{BB051A6E-4868-4F3F-93DB-AD07020E9344}"/>
              </a:ext>
            </a:extLst>
          </p:cNvPr>
          <p:cNvSpPr>
            <a:spLocks noGrp="1"/>
          </p:cNvSpPr>
          <p:nvPr>
            <p:ph type="body" sz="quarter" idx="38" hasCustomPrompt="1"/>
          </p:nvPr>
        </p:nvSpPr>
        <p:spPr>
          <a:xfrm>
            <a:off x="6075525" y="3973125"/>
            <a:ext cx="415500"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28" name="Text Placeholder 10">
            <a:extLst>
              <a:ext uri="{FF2B5EF4-FFF2-40B4-BE49-F238E27FC236}">
                <a16:creationId xmlns:a16="http://schemas.microsoft.com/office/drawing/2014/main" id="{61519886-189E-4C69-AEED-FD9BDD3E567B}"/>
              </a:ext>
            </a:extLst>
          </p:cNvPr>
          <p:cNvSpPr>
            <a:spLocks noGrp="1"/>
          </p:cNvSpPr>
          <p:nvPr>
            <p:ph type="body" sz="quarter" idx="39" hasCustomPrompt="1"/>
          </p:nvPr>
        </p:nvSpPr>
        <p:spPr>
          <a:xfrm>
            <a:off x="2319263" y="3597398"/>
            <a:ext cx="377727"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0" name="Text Placeholder 10">
            <a:extLst>
              <a:ext uri="{FF2B5EF4-FFF2-40B4-BE49-F238E27FC236}">
                <a16:creationId xmlns:a16="http://schemas.microsoft.com/office/drawing/2014/main" id="{0F084DDF-04EE-46A9-9F77-D5FD94D1B543}"/>
              </a:ext>
            </a:extLst>
          </p:cNvPr>
          <p:cNvSpPr>
            <a:spLocks noGrp="1"/>
          </p:cNvSpPr>
          <p:nvPr>
            <p:ph type="body" sz="quarter" idx="40" hasCustomPrompt="1"/>
          </p:nvPr>
        </p:nvSpPr>
        <p:spPr>
          <a:xfrm>
            <a:off x="2791157" y="3597398"/>
            <a:ext cx="377727"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1" name="Text Placeholder 10">
            <a:extLst>
              <a:ext uri="{FF2B5EF4-FFF2-40B4-BE49-F238E27FC236}">
                <a16:creationId xmlns:a16="http://schemas.microsoft.com/office/drawing/2014/main" id="{743DE8AB-BF74-4CC9-AD19-8BBBF44867AF}"/>
              </a:ext>
            </a:extLst>
          </p:cNvPr>
          <p:cNvSpPr>
            <a:spLocks noGrp="1"/>
          </p:cNvSpPr>
          <p:nvPr>
            <p:ph type="body" sz="quarter" idx="41" hasCustomPrompt="1"/>
          </p:nvPr>
        </p:nvSpPr>
        <p:spPr>
          <a:xfrm>
            <a:off x="3263051" y="3597398"/>
            <a:ext cx="377727"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2" name="Text Placeholder 10">
            <a:extLst>
              <a:ext uri="{FF2B5EF4-FFF2-40B4-BE49-F238E27FC236}">
                <a16:creationId xmlns:a16="http://schemas.microsoft.com/office/drawing/2014/main" id="{2ECC5C24-2CE5-491E-89DC-F9C5AE98B067}"/>
              </a:ext>
            </a:extLst>
          </p:cNvPr>
          <p:cNvSpPr>
            <a:spLocks noGrp="1"/>
          </p:cNvSpPr>
          <p:nvPr>
            <p:ph type="body" sz="quarter" idx="42" hasCustomPrompt="1"/>
          </p:nvPr>
        </p:nvSpPr>
        <p:spPr>
          <a:xfrm>
            <a:off x="4678734" y="3597398"/>
            <a:ext cx="377727"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3" name="Text Placeholder 10">
            <a:extLst>
              <a:ext uri="{FF2B5EF4-FFF2-40B4-BE49-F238E27FC236}">
                <a16:creationId xmlns:a16="http://schemas.microsoft.com/office/drawing/2014/main" id="{ADB0F187-5781-4076-B761-264B1C683A63}"/>
              </a:ext>
            </a:extLst>
          </p:cNvPr>
          <p:cNvSpPr>
            <a:spLocks noGrp="1"/>
          </p:cNvSpPr>
          <p:nvPr>
            <p:ph type="body" sz="quarter" idx="43" hasCustomPrompt="1"/>
          </p:nvPr>
        </p:nvSpPr>
        <p:spPr>
          <a:xfrm>
            <a:off x="3734945" y="3597398"/>
            <a:ext cx="377727"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4" name="Text Placeholder 10">
            <a:extLst>
              <a:ext uri="{FF2B5EF4-FFF2-40B4-BE49-F238E27FC236}">
                <a16:creationId xmlns:a16="http://schemas.microsoft.com/office/drawing/2014/main" id="{B2E776B2-D388-4243-80AE-BD8AF47C8AAB}"/>
              </a:ext>
            </a:extLst>
          </p:cNvPr>
          <p:cNvSpPr>
            <a:spLocks noGrp="1"/>
          </p:cNvSpPr>
          <p:nvPr>
            <p:ph type="body" sz="quarter" idx="44" hasCustomPrompt="1"/>
          </p:nvPr>
        </p:nvSpPr>
        <p:spPr>
          <a:xfrm>
            <a:off x="4206839" y="3597398"/>
            <a:ext cx="377727"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5" name="Text Placeholder 10">
            <a:extLst>
              <a:ext uri="{FF2B5EF4-FFF2-40B4-BE49-F238E27FC236}">
                <a16:creationId xmlns:a16="http://schemas.microsoft.com/office/drawing/2014/main" id="{79F3A104-EDC0-4A25-9585-3F9F8C1022C7}"/>
              </a:ext>
            </a:extLst>
          </p:cNvPr>
          <p:cNvSpPr>
            <a:spLocks noGrp="1"/>
          </p:cNvSpPr>
          <p:nvPr>
            <p:ph type="body" sz="quarter" idx="45" hasCustomPrompt="1"/>
          </p:nvPr>
        </p:nvSpPr>
        <p:spPr>
          <a:xfrm>
            <a:off x="5150628" y="3597398"/>
            <a:ext cx="377727"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6" name="Text Placeholder 10">
            <a:extLst>
              <a:ext uri="{FF2B5EF4-FFF2-40B4-BE49-F238E27FC236}">
                <a16:creationId xmlns:a16="http://schemas.microsoft.com/office/drawing/2014/main" id="{23DA3E7C-9F0E-4A57-B6EA-C01C72788E9E}"/>
              </a:ext>
            </a:extLst>
          </p:cNvPr>
          <p:cNvSpPr>
            <a:spLocks noGrp="1"/>
          </p:cNvSpPr>
          <p:nvPr>
            <p:ph type="body" sz="quarter" idx="46" hasCustomPrompt="1"/>
          </p:nvPr>
        </p:nvSpPr>
        <p:spPr>
          <a:xfrm>
            <a:off x="5622522" y="3597398"/>
            <a:ext cx="377727"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7" name="Text Placeholder 10">
            <a:extLst>
              <a:ext uri="{FF2B5EF4-FFF2-40B4-BE49-F238E27FC236}">
                <a16:creationId xmlns:a16="http://schemas.microsoft.com/office/drawing/2014/main" id="{A8ABC110-DC97-4A71-9A16-67581EAC9895}"/>
              </a:ext>
            </a:extLst>
          </p:cNvPr>
          <p:cNvSpPr>
            <a:spLocks noGrp="1"/>
          </p:cNvSpPr>
          <p:nvPr>
            <p:ph type="body" sz="quarter" idx="47" hasCustomPrompt="1"/>
          </p:nvPr>
        </p:nvSpPr>
        <p:spPr>
          <a:xfrm>
            <a:off x="6094412" y="3597398"/>
            <a:ext cx="377727"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8" name="Text Placeholder 10">
            <a:extLst>
              <a:ext uri="{FF2B5EF4-FFF2-40B4-BE49-F238E27FC236}">
                <a16:creationId xmlns:a16="http://schemas.microsoft.com/office/drawing/2014/main" id="{81058125-332B-41A7-BCD5-72CAE3F9F97D}"/>
              </a:ext>
            </a:extLst>
          </p:cNvPr>
          <p:cNvSpPr>
            <a:spLocks noGrp="1"/>
          </p:cNvSpPr>
          <p:nvPr>
            <p:ph type="body" sz="quarter" idx="48" hasCustomPrompt="1"/>
          </p:nvPr>
        </p:nvSpPr>
        <p:spPr>
          <a:xfrm>
            <a:off x="6566302" y="3597398"/>
            <a:ext cx="377727"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9" name="Text Placeholder 10">
            <a:extLst>
              <a:ext uri="{FF2B5EF4-FFF2-40B4-BE49-F238E27FC236}">
                <a16:creationId xmlns:a16="http://schemas.microsoft.com/office/drawing/2014/main" id="{E32DE8FD-6391-4094-BAEC-CC0836CC67EB}"/>
              </a:ext>
            </a:extLst>
          </p:cNvPr>
          <p:cNvSpPr>
            <a:spLocks noGrp="1"/>
          </p:cNvSpPr>
          <p:nvPr>
            <p:ph type="body" sz="quarter" idx="49" hasCustomPrompt="1"/>
          </p:nvPr>
        </p:nvSpPr>
        <p:spPr>
          <a:xfrm>
            <a:off x="7038196" y="3597398"/>
            <a:ext cx="377727"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0" name="Text Placeholder 10">
            <a:extLst>
              <a:ext uri="{FF2B5EF4-FFF2-40B4-BE49-F238E27FC236}">
                <a16:creationId xmlns:a16="http://schemas.microsoft.com/office/drawing/2014/main" id="{5C53C0F3-9308-422B-BC6E-1ACA5029027A}"/>
              </a:ext>
            </a:extLst>
          </p:cNvPr>
          <p:cNvSpPr>
            <a:spLocks noGrp="1"/>
          </p:cNvSpPr>
          <p:nvPr>
            <p:ph type="body" sz="quarter" idx="50" hasCustomPrompt="1"/>
          </p:nvPr>
        </p:nvSpPr>
        <p:spPr>
          <a:xfrm>
            <a:off x="7510090" y="3597398"/>
            <a:ext cx="377727"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1" name="Text Placeholder 10">
            <a:extLst>
              <a:ext uri="{FF2B5EF4-FFF2-40B4-BE49-F238E27FC236}">
                <a16:creationId xmlns:a16="http://schemas.microsoft.com/office/drawing/2014/main" id="{06DFFA03-9EA6-4F70-9519-AB1361BAF7CE}"/>
              </a:ext>
            </a:extLst>
          </p:cNvPr>
          <p:cNvSpPr>
            <a:spLocks noGrp="1"/>
          </p:cNvSpPr>
          <p:nvPr>
            <p:ph type="body" sz="quarter" idx="51" hasCustomPrompt="1"/>
          </p:nvPr>
        </p:nvSpPr>
        <p:spPr>
          <a:xfrm>
            <a:off x="7981984" y="3597398"/>
            <a:ext cx="377727"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2" name="Text Placeholder 10">
            <a:extLst>
              <a:ext uri="{FF2B5EF4-FFF2-40B4-BE49-F238E27FC236}">
                <a16:creationId xmlns:a16="http://schemas.microsoft.com/office/drawing/2014/main" id="{49CD8693-3557-4241-BB88-518160D989C4}"/>
              </a:ext>
            </a:extLst>
          </p:cNvPr>
          <p:cNvSpPr>
            <a:spLocks noGrp="1"/>
          </p:cNvSpPr>
          <p:nvPr>
            <p:ph type="body" sz="quarter" idx="52" hasCustomPrompt="1"/>
          </p:nvPr>
        </p:nvSpPr>
        <p:spPr>
          <a:xfrm>
            <a:off x="8453878" y="3597398"/>
            <a:ext cx="377727"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3" name="Text Placeholder 10">
            <a:extLst>
              <a:ext uri="{FF2B5EF4-FFF2-40B4-BE49-F238E27FC236}">
                <a16:creationId xmlns:a16="http://schemas.microsoft.com/office/drawing/2014/main" id="{4884DF69-4936-4F90-BFB8-ED04A228DA22}"/>
              </a:ext>
            </a:extLst>
          </p:cNvPr>
          <p:cNvSpPr>
            <a:spLocks noGrp="1"/>
          </p:cNvSpPr>
          <p:nvPr>
            <p:ph type="body" sz="quarter" idx="53" hasCustomPrompt="1"/>
          </p:nvPr>
        </p:nvSpPr>
        <p:spPr>
          <a:xfrm>
            <a:off x="8925772" y="3597398"/>
            <a:ext cx="377727"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4" name="Text Placeholder 10">
            <a:extLst>
              <a:ext uri="{FF2B5EF4-FFF2-40B4-BE49-F238E27FC236}">
                <a16:creationId xmlns:a16="http://schemas.microsoft.com/office/drawing/2014/main" id="{00804F61-8052-4AD8-8370-ED72B261BC29}"/>
              </a:ext>
            </a:extLst>
          </p:cNvPr>
          <p:cNvSpPr>
            <a:spLocks noGrp="1"/>
          </p:cNvSpPr>
          <p:nvPr>
            <p:ph type="body" sz="quarter" idx="54" hasCustomPrompt="1"/>
          </p:nvPr>
        </p:nvSpPr>
        <p:spPr>
          <a:xfrm>
            <a:off x="10341455" y="3597398"/>
            <a:ext cx="377727"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5" name="Text Placeholder 10">
            <a:extLst>
              <a:ext uri="{FF2B5EF4-FFF2-40B4-BE49-F238E27FC236}">
                <a16:creationId xmlns:a16="http://schemas.microsoft.com/office/drawing/2014/main" id="{313F370F-A9EC-477E-BED7-BF4E87527420}"/>
              </a:ext>
            </a:extLst>
          </p:cNvPr>
          <p:cNvSpPr>
            <a:spLocks noGrp="1"/>
          </p:cNvSpPr>
          <p:nvPr>
            <p:ph type="body" sz="quarter" idx="55" hasCustomPrompt="1"/>
          </p:nvPr>
        </p:nvSpPr>
        <p:spPr>
          <a:xfrm>
            <a:off x="9397666" y="3597398"/>
            <a:ext cx="377727"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6" name="Text Placeholder 10">
            <a:extLst>
              <a:ext uri="{FF2B5EF4-FFF2-40B4-BE49-F238E27FC236}">
                <a16:creationId xmlns:a16="http://schemas.microsoft.com/office/drawing/2014/main" id="{9E687ADD-FE6C-441E-991F-E71EA0572C32}"/>
              </a:ext>
            </a:extLst>
          </p:cNvPr>
          <p:cNvSpPr>
            <a:spLocks noGrp="1"/>
          </p:cNvSpPr>
          <p:nvPr>
            <p:ph type="body" sz="quarter" idx="56" hasCustomPrompt="1"/>
          </p:nvPr>
        </p:nvSpPr>
        <p:spPr>
          <a:xfrm>
            <a:off x="9869560" y="3597398"/>
            <a:ext cx="377727"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7" name="Text Placeholder 10">
            <a:extLst>
              <a:ext uri="{FF2B5EF4-FFF2-40B4-BE49-F238E27FC236}">
                <a16:creationId xmlns:a16="http://schemas.microsoft.com/office/drawing/2014/main" id="{5E0252B4-80AE-40E9-BA32-6EDAAC625211}"/>
              </a:ext>
            </a:extLst>
          </p:cNvPr>
          <p:cNvSpPr>
            <a:spLocks noGrp="1"/>
          </p:cNvSpPr>
          <p:nvPr>
            <p:ph type="body" sz="quarter" idx="57" hasCustomPrompt="1"/>
          </p:nvPr>
        </p:nvSpPr>
        <p:spPr>
          <a:xfrm>
            <a:off x="10813349" y="3597398"/>
            <a:ext cx="377727"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8" name="Text Placeholder 10">
            <a:extLst>
              <a:ext uri="{FF2B5EF4-FFF2-40B4-BE49-F238E27FC236}">
                <a16:creationId xmlns:a16="http://schemas.microsoft.com/office/drawing/2014/main" id="{8A807DF0-23B6-4B83-B3F6-8D0BE9A851F6}"/>
              </a:ext>
            </a:extLst>
          </p:cNvPr>
          <p:cNvSpPr>
            <a:spLocks noGrp="1"/>
          </p:cNvSpPr>
          <p:nvPr>
            <p:ph type="body" sz="quarter" idx="58" hasCustomPrompt="1"/>
          </p:nvPr>
        </p:nvSpPr>
        <p:spPr>
          <a:xfrm>
            <a:off x="11285243" y="3597398"/>
            <a:ext cx="377727"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9" name="Text Placeholder 3">
            <a:extLst>
              <a:ext uri="{FF2B5EF4-FFF2-40B4-BE49-F238E27FC236}">
                <a16:creationId xmlns:a16="http://schemas.microsoft.com/office/drawing/2014/main" id="{F3591345-36C8-481A-AD5B-5F69B03D1710}"/>
              </a:ext>
            </a:extLst>
          </p:cNvPr>
          <p:cNvSpPr>
            <a:spLocks noGrp="1"/>
          </p:cNvSpPr>
          <p:nvPr>
            <p:ph type="body" sz="quarter" idx="59" hasCustomPrompt="1"/>
          </p:nvPr>
        </p:nvSpPr>
        <p:spPr>
          <a:xfrm>
            <a:off x="5359592" y="2190751"/>
            <a:ext cx="1793408" cy="561975"/>
          </a:xfrm>
          <a:noFill/>
          <a:ln>
            <a:noFill/>
          </a:ln>
        </p:spPr>
        <p:txBody>
          <a:bodyPr tIns="36000" anchor="t"/>
          <a:lstStyle>
            <a:lvl1pPr marL="0" indent="0" algn="ctr">
              <a:buNone/>
              <a:defRPr sz="1600" b="1">
                <a:solidFill>
                  <a:schemeClr val="tx1">
                    <a:lumMod val="75000"/>
                    <a:lumOff val="25000"/>
                  </a:schemeClr>
                </a:solidFill>
              </a:defRPr>
            </a:lvl1pPr>
          </a:lstStyle>
          <a:p>
            <a:pPr lvl="0"/>
            <a:r>
              <a:rPr lang="en-US" noProof="0"/>
              <a:t>Item Title</a:t>
            </a:r>
          </a:p>
        </p:txBody>
      </p:sp>
      <p:sp>
        <p:nvSpPr>
          <p:cNvPr id="50" name="Text Placeholder 36">
            <a:extLst>
              <a:ext uri="{FF2B5EF4-FFF2-40B4-BE49-F238E27FC236}">
                <a16:creationId xmlns:a16="http://schemas.microsoft.com/office/drawing/2014/main" id="{954C0732-1924-4A1B-9272-95C51D0B36FE}"/>
              </a:ext>
            </a:extLst>
          </p:cNvPr>
          <p:cNvSpPr>
            <a:spLocks noGrp="1"/>
          </p:cNvSpPr>
          <p:nvPr>
            <p:ph type="body" sz="quarter" idx="60" hasCustomPrompt="1"/>
          </p:nvPr>
        </p:nvSpPr>
        <p:spPr>
          <a:xfrm>
            <a:off x="5394323" y="2531196"/>
            <a:ext cx="1723945" cy="185808"/>
          </a:xfr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pPr lvl="0"/>
            <a:r>
              <a:rPr lang="en-US" noProof="0"/>
              <a:t>Month, Year</a:t>
            </a:r>
          </a:p>
        </p:txBody>
      </p:sp>
    </p:spTree>
    <p:extLst>
      <p:ext uri="{BB962C8B-B14F-4D97-AF65-F5344CB8AC3E}">
        <p14:creationId xmlns:p14="http://schemas.microsoft.com/office/powerpoint/2010/main" val="226960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F8AB0F04-910C-4647-AE1C-177C66B50038}"/>
              </a:ext>
            </a:extLst>
          </p:cNvPr>
          <p:cNvSpPr/>
          <p:nvPr userDrawn="1"/>
        </p:nvSpPr>
        <p:spPr>
          <a:xfrm rot="4308689">
            <a:off x="8136906" y="-52303"/>
            <a:ext cx="648657" cy="777351"/>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7" name="Freeform: Shape 26">
            <a:extLst>
              <a:ext uri="{FF2B5EF4-FFF2-40B4-BE49-F238E27FC236}">
                <a16:creationId xmlns:a16="http://schemas.microsoft.com/office/drawing/2014/main" id="{3E72A672-7789-4744-A4CB-D177B890FDE6}"/>
              </a:ext>
            </a:extLst>
          </p:cNvPr>
          <p:cNvSpPr/>
          <p:nvPr userDrawn="1"/>
        </p:nvSpPr>
        <p:spPr>
          <a:xfrm rot="4308689">
            <a:off x="8875749" y="-532075"/>
            <a:ext cx="3571215" cy="3736120"/>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4308689">
            <a:off x="9188541" y="1651919"/>
            <a:ext cx="1980696" cy="2065972"/>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19" name="Freeform: Shape 18">
            <a:extLst>
              <a:ext uri="{FF2B5EF4-FFF2-40B4-BE49-F238E27FC236}">
                <a16:creationId xmlns:a16="http://schemas.microsoft.com/office/drawing/2014/main" id="{ABD99355-65C1-4211-9E82-3D41ACE0AE17}"/>
              </a:ext>
            </a:extLst>
          </p:cNvPr>
          <p:cNvSpPr/>
          <p:nvPr userDrawn="1"/>
        </p:nvSpPr>
        <p:spPr>
          <a:xfrm rot="13830869">
            <a:off x="9454923" y="3977925"/>
            <a:ext cx="346713" cy="206070"/>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18" name="Freeform: Shape 17">
            <a:extLst>
              <a:ext uri="{FF2B5EF4-FFF2-40B4-BE49-F238E27FC236}">
                <a16:creationId xmlns:a16="http://schemas.microsoft.com/office/drawing/2014/main" id="{F459E701-5FEF-4918-8F3A-04E29BF09009}"/>
              </a:ext>
            </a:extLst>
          </p:cNvPr>
          <p:cNvSpPr/>
          <p:nvPr userDrawn="1"/>
        </p:nvSpPr>
        <p:spPr>
          <a:xfrm rot="12431080">
            <a:off x="9526134" y="3713860"/>
            <a:ext cx="710484"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0" name="Freeform: Shape 19">
            <a:extLst>
              <a:ext uri="{FF2B5EF4-FFF2-40B4-BE49-F238E27FC236}">
                <a16:creationId xmlns:a16="http://schemas.microsoft.com/office/drawing/2014/main" id="{8550A0A6-1197-4153-9800-69D58909D0C7}"/>
              </a:ext>
            </a:extLst>
          </p:cNvPr>
          <p:cNvSpPr/>
          <p:nvPr userDrawn="1"/>
        </p:nvSpPr>
        <p:spPr>
          <a:xfrm rot="4308689">
            <a:off x="8782994" y="1076086"/>
            <a:ext cx="1246227" cy="1579775"/>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17193105">
            <a:off x="11371794" y="2846479"/>
            <a:ext cx="243160" cy="406447"/>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3" name="Freeform: Shape 22">
            <a:extLst>
              <a:ext uri="{FF2B5EF4-FFF2-40B4-BE49-F238E27FC236}">
                <a16:creationId xmlns:a16="http://schemas.microsoft.com/office/drawing/2014/main" id="{FF9CE8FE-77D6-45E0-BBF7-78F07AC29771}"/>
              </a:ext>
            </a:extLst>
          </p:cNvPr>
          <p:cNvSpPr/>
          <p:nvPr userDrawn="1"/>
        </p:nvSpPr>
        <p:spPr>
          <a:xfrm rot="17193105">
            <a:off x="10876129" y="2627421"/>
            <a:ext cx="692798" cy="51047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13" name="Text Placeholder 8">
            <a:extLst>
              <a:ext uri="{FF2B5EF4-FFF2-40B4-BE49-F238E27FC236}">
                <a16:creationId xmlns:a16="http://schemas.microsoft.com/office/drawing/2014/main" id="{37BBBFC2-32EB-4335-9980-A7CF236703B3}"/>
              </a:ext>
            </a:extLst>
          </p:cNvPr>
          <p:cNvSpPr>
            <a:spLocks noGrp="1"/>
          </p:cNvSpPr>
          <p:nvPr>
            <p:ph type="body" sz="quarter" idx="26" hasCustomPrompt="1"/>
          </p:nvPr>
        </p:nvSpPr>
        <p:spPr>
          <a:xfrm>
            <a:off x="431688" y="1080001"/>
            <a:ext cx="11336560" cy="276561"/>
          </a:xfrm>
        </p:spPr>
        <p:txBody>
          <a:bodyPr/>
          <a:lstStyle>
            <a:lvl1pPr marL="0" indent="0">
              <a:buNone/>
              <a:defRPr/>
            </a:lvl1pPr>
            <a:lvl2pPr marL="266620" indent="0">
              <a:buNone/>
              <a:defRPr/>
            </a:lvl2pPr>
            <a:lvl3pPr marL="542762" indent="0">
              <a:buNone/>
              <a:defRPr/>
            </a:lvl3pPr>
            <a:lvl4pPr marL="809382" indent="0">
              <a:buNone/>
              <a:defRPr/>
            </a:lvl4pPr>
            <a:lvl5pPr marL="1076002" indent="0">
              <a:buNone/>
              <a:defRPr/>
            </a:lvl5pPr>
          </a:lstStyle>
          <a:p>
            <a:pPr lvl="0"/>
            <a:r>
              <a:rPr lang="en-US" noProof="0"/>
              <a:t>Sub Header</a:t>
            </a:r>
          </a:p>
        </p:txBody>
      </p:sp>
    </p:spTree>
    <p:extLst>
      <p:ext uri="{BB962C8B-B14F-4D97-AF65-F5344CB8AC3E}">
        <p14:creationId xmlns:p14="http://schemas.microsoft.com/office/powerpoint/2010/main" val="417227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squares"/>
          <p:cNvGrpSpPr/>
          <p:nvPr/>
        </p:nvGrpSpPr>
        <p:grpSpPr>
          <a:xfrm>
            <a:off x="0" y="3124415"/>
            <a:ext cx="1622332" cy="805061"/>
            <a:chOff x="0" y="2343311"/>
            <a:chExt cx="1217066" cy="603796"/>
          </a:xfrm>
        </p:grpSpPr>
        <p:sp>
          <p:nvSpPr>
            <p:cNvPr id="8" name="Rounded Rectangle 7"/>
            <p:cNvSpPr/>
            <p:nvPr/>
          </p:nvSpPr>
          <p:spPr>
            <a:xfrm>
              <a:off x="787514" y="2347123"/>
              <a:ext cx="429552" cy="59998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86370" y="2347123"/>
              <a:ext cx="429552" cy="59998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92604" y="2535915"/>
              <a:ext cx="599986" cy="214778"/>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9" name="bottom graphic"/>
          <p:cNvGrpSpPr/>
          <p:nvPr/>
        </p:nvGrpSpPr>
        <p:grpSpPr>
          <a:xfrm>
            <a:off x="0" y="5409216"/>
            <a:ext cx="12188825" cy="1462483"/>
            <a:chOff x="0" y="4056912"/>
            <a:chExt cx="9144000" cy="1096862"/>
          </a:xfrm>
        </p:grpSpPr>
        <p:sp>
          <p:nvSpPr>
            <p:cNvPr id="20" name="Freeform 19"/>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Title 1"/>
          <p:cNvSpPr>
            <a:spLocks noGrp="1"/>
          </p:cNvSpPr>
          <p:nvPr>
            <p:ph type="title"/>
          </p:nvPr>
        </p:nvSpPr>
        <p:spPr>
          <a:xfrm>
            <a:off x="1828324" y="1932518"/>
            <a:ext cx="9141619" cy="2105367"/>
          </a:xfrm>
        </p:spPr>
        <p:txBody>
          <a:bodyPr anchor="b">
            <a:normAutofit/>
          </a:bodyPr>
          <a:lstStyle>
            <a:lvl1pPr algn="l">
              <a:defRPr sz="6000" b="0" cap="none" baseline="0"/>
            </a:lvl1pPr>
          </a:lstStyle>
          <a:p>
            <a:r>
              <a:rPr lang="en-US"/>
              <a:t>Click to edit Master title style</a:t>
            </a:r>
            <a:endParaRPr/>
          </a:p>
        </p:txBody>
      </p:sp>
      <p:sp>
        <p:nvSpPr>
          <p:cNvPr id="3" name="Text Placeholder 2"/>
          <p:cNvSpPr>
            <a:spLocks noGrp="1"/>
          </p:cNvSpPr>
          <p:nvPr>
            <p:ph type="body" idx="1"/>
          </p:nvPr>
        </p:nvSpPr>
        <p:spPr>
          <a:xfrm>
            <a:off x="1828324" y="4084264"/>
            <a:ext cx="9141619" cy="933297"/>
          </a:xfrm>
        </p:spPr>
        <p:txBody>
          <a:bodyPr anchor="t">
            <a:normAutofit/>
          </a:bodyPr>
          <a:lstStyle>
            <a:lvl1pPr marL="0" indent="0">
              <a:buNone/>
              <a:defRPr sz="2800">
                <a:solidFill>
                  <a:schemeClr val="accent1">
                    <a:lumMod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77EDB99-15BC-4479-BAC5-1E502E66917A}" type="datetime1">
              <a:rPr lang="en-US"/>
              <a:t>6/6/2024</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43569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B29137C9-7B18-454C-AB56-2B4631DFE59D}"/>
              </a:ext>
            </a:extLst>
          </p:cNvPr>
          <p:cNvSpPr/>
          <p:nvPr userDrawn="1"/>
        </p:nvSpPr>
        <p:spPr>
          <a:xfrm rot="14199158">
            <a:off x="10158753" y="-236220"/>
            <a:ext cx="1957093" cy="1399445"/>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7093" h="1399810">
                <a:moveTo>
                  <a:pt x="0" y="318772"/>
                </a:moveTo>
                <a:lnTo>
                  <a:pt x="858544" y="36067"/>
                </a:lnTo>
                <a:lnTo>
                  <a:pt x="1957093" y="0"/>
                </a:lnTo>
                <a:lnTo>
                  <a:pt x="1012700" y="1399810"/>
                </a:lnTo>
                <a:lnTo>
                  <a:pt x="172487" y="1221089"/>
                </a:lnTo>
                <a:lnTo>
                  <a:pt x="0" y="31877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6973557">
            <a:off x="9797191" y="198318"/>
            <a:ext cx="748251" cy="780466"/>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5483574">
            <a:off x="9851595" y="808649"/>
            <a:ext cx="243160" cy="406447"/>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2" name="Freeform: Shape 21">
            <a:extLst>
              <a:ext uri="{FF2B5EF4-FFF2-40B4-BE49-F238E27FC236}">
                <a16:creationId xmlns:a16="http://schemas.microsoft.com/office/drawing/2014/main" id="{9AACAC53-33A6-4BBC-8C68-0C56D0B39F57}"/>
              </a:ext>
            </a:extLst>
          </p:cNvPr>
          <p:cNvSpPr/>
          <p:nvPr userDrawn="1"/>
        </p:nvSpPr>
        <p:spPr>
          <a:xfrm rot="14235708">
            <a:off x="11750102" y="112056"/>
            <a:ext cx="332291" cy="247817"/>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 name="connsiteX0" fmla="*/ 0 w 1449157"/>
              <a:gd name="connsiteY0" fmla="*/ 282705 h 1363743"/>
              <a:gd name="connsiteX1" fmla="*/ 858544 w 1449157"/>
              <a:gd name="connsiteY1" fmla="*/ 0 h 1363743"/>
              <a:gd name="connsiteX2" fmla="*/ 1449157 w 1449157"/>
              <a:gd name="connsiteY2" fmla="*/ 715834 h 1363743"/>
              <a:gd name="connsiteX3" fmla="*/ 1012700 w 1449157"/>
              <a:gd name="connsiteY3" fmla="*/ 1363743 h 1363743"/>
              <a:gd name="connsiteX4" fmla="*/ 172487 w 1449157"/>
              <a:gd name="connsiteY4" fmla="*/ 1185022 h 1363743"/>
              <a:gd name="connsiteX5" fmla="*/ 0 w 1449157"/>
              <a:gd name="connsiteY5" fmla="*/ 282705 h 1363743"/>
              <a:gd name="connsiteX0" fmla="*/ 0 w 1449157"/>
              <a:gd name="connsiteY0" fmla="*/ 0 h 1081038"/>
              <a:gd name="connsiteX1" fmla="*/ 1449157 w 1449157"/>
              <a:gd name="connsiteY1" fmla="*/ 433129 h 1081038"/>
              <a:gd name="connsiteX2" fmla="*/ 1012700 w 1449157"/>
              <a:gd name="connsiteY2" fmla="*/ 1081038 h 1081038"/>
              <a:gd name="connsiteX3" fmla="*/ 172487 w 1449157"/>
              <a:gd name="connsiteY3" fmla="*/ 902317 h 1081038"/>
              <a:gd name="connsiteX4" fmla="*/ 0 w 1449157"/>
              <a:gd name="connsiteY4" fmla="*/ 0 h 108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157" h="1081038">
                <a:moveTo>
                  <a:pt x="0" y="0"/>
                </a:moveTo>
                <a:lnTo>
                  <a:pt x="1449157" y="433129"/>
                </a:lnTo>
                <a:lnTo>
                  <a:pt x="1012700" y="1081038"/>
                </a:lnTo>
                <a:lnTo>
                  <a:pt x="172487" y="90231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5" name="Freeform: Shape 24">
            <a:extLst>
              <a:ext uri="{FF2B5EF4-FFF2-40B4-BE49-F238E27FC236}">
                <a16:creationId xmlns:a16="http://schemas.microsoft.com/office/drawing/2014/main" id="{ED86A7C4-9F1E-4F96-8AD9-5B75BEE364BE}"/>
              </a:ext>
            </a:extLst>
          </p:cNvPr>
          <p:cNvSpPr/>
          <p:nvPr userDrawn="1"/>
        </p:nvSpPr>
        <p:spPr>
          <a:xfrm rot="13336516">
            <a:off x="10310551" y="1084300"/>
            <a:ext cx="648488"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6" name="Freeform: Shape 25">
            <a:extLst>
              <a:ext uri="{FF2B5EF4-FFF2-40B4-BE49-F238E27FC236}">
                <a16:creationId xmlns:a16="http://schemas.microsoft.com/office/drawing/2014/main" id="{B63BFE72-A1DE-4CFE-9B52-553C99D52699}"/>
              </a:ext>
            </a:extLst>
          </p:cNvPr>
          <p:cNvSpPr/>
          <p:nvPr userDrawn="1"/>
        </p:nvSpPr>
        <p:spPr>
          <a:xfrm rot="5738060">
            <a:off x="9841639" y="1032368"/>
            <a:ext cx="692798" cy="51047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30" name="Freeform: Shape 29">
            <a:extLst>
              <a:ext uri="{FF2B5EF4-FFF2-40B4-BE49-F238E27FC236}">
                <a16:creationId xmlns:a16="http://schemas.microsoft.com/office/drawing/2014/main" id="{9C266CD9-D77B-4B4D-8673-531E2784C610}"/>
              </a:ext>
            </a:extLst>
          </p:cNvPr>
          <p:cNvSpPr/>
          <p:nvPr userDrawn="1"/>
        </p:nvSpPr>
        <p:spPr>
          <a:xfrm rot="8291645">
            <a:off x="10079173" y="798094"/>
            <a:ext cx="371263" cy="27370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Tree>
    <p:extLst>
      <p:ext uri="{BB962C8B-B14F-4D97-AF65-F5344CB8AC3E}">
        <p14:creationId xmlns:p14="http://schemas.microsoft.com/office/powerpoint/2010/main" val="4151994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No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613625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_Thank You">
    <p:bg>
      <p:bgPr>
        <a:solidFill>
          <a:schemeClr val="bg1"/>
        </a:solidFill>
        <a:effectLst/>
      </p:bgPr>
    </p:bg>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692" y="86714"/>
            <a:ext cx="12015442" cy="6684572"/>
          </a:xfrm>
          <a:solidFill>
            <a:schemeClr val="bg1">
              <a:lumMod val="85000"/>
            </a:schemeClr>
          </a:solidFill>
        </p:spPr>
        <p:txBody>
          <a:bodyPr lIns="360000" tIns="360000"/>
          <a:lstStyle>
            <a:lvl1pPr marL="0" indent="0">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493958" y="2237328"/>
            <a:ext cx="7200910" cy="1449788"/>
          </a:xfrm>
          <a:solidFill>
            <a:schemeClr val="tx1">
              <a:alpha val="80000"/>
            </a:schemeClr>
          </a:solidFill>
        </p:spPr>
        <p:txBody>
          <a:bodyPr lIns="288000" rIns="2160000" bIns="144000" anchor="b" anchorCtr="0"/>
          <a:lstStyle>
            <a:lvl1pPr algn="r">
              <a:defRPr sz="6598" spc="-150">
                <a:solidFill>
                  <a:schemeClr val="bg1"/>
                </a:solidFill>
              </a:defRPr>
            </a:lvl1pPr>
          </a:lstStyle>
          <a:p>
            <a:r>
              <a:rPr lang="en-US" noProof="0"/>
              <a:t>Thank You</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2493958" y="3684672"/>
            <a:ext cx="5281127" cy="1604172"/>
          </a:xfrm>
          <a:solidFill>
            <a:schemeClr val="tx1">
              <a:alpha val="90000"/>
            </a:schemeClr>
          </a:solidFill>
        </p:spPr>
        <p:txBody>
          <a:bodyPr lIns="216000" tIns="144000" rIns="576000"/>
          <a:lstStyle>
            <a:lvl1pPr marL="0" indent="0" algn="r">
              <a:buNone/>
              <a:defRPr sz="2099">
                <a:solidFill>
                  <a:schemeClr val="bg1"/>
                </a:solidFill>
                <a:latin typeface="+mj-lt"/>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noProof="0"/>
              <a:t>Click to edit Master subtitle style</a:t>
            </a:r>
          </a:p>
        </p:txBody>
      </p:sp>
      <p:cxnSp>
        <p:nvCxnSpPr>
          <p:cNvPr id="5" name="Straight Connector 4">
            <a:extLst>
              <a:ext uri="{FF2B5EF4-FFF2-40B4-BE49-F238E27FC236}">
                <a16:creationId xmlns:a16="http://schemas.microsoft.com/office/drawing/2014/main" id="{9688AEDF-1396-4322-8818-9D1C7976FCDF}"/>
              </a:ext>
            </a:extLst>
          </p:cNvPr>
          <p:cNvCxnSpPr>
            <a:cxnSpLocks/>
          </p:cNvCxnSpPr>
          <p:nvPr userDrawn="1"/>
        </p:nvCxnSpPr>
        <p:spPr>
          <a:xfrm>
            <a:off x="7775088" y="2412127"/>
            <a:ext cx="0" cy="110019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BC122267-81F5-4D7C-8854-830FD491A4E9}"/>
              </a:ext>
            </a:extLst>
          </p:cNvPr>
          <p:cNvSpPr>
            <a:spLocks noGrp="1"/>
          </p:cNvSpPr>
          <p:nvPr>
            <p:ph type="body" sz="quarter" idx="13" hasCustomPrompt="1"/>
          </p:nvPr>
        </p:nvSpPr>
        <p:spPr>
          <a:xfrm>
            <a:off x="2666305" y="4142258"/>
            <a:ext cx="4507326" cy="277342"/>
          </a:xfrm>
        </p:spPr>
        <p:txBody>
          <a:bodyPr anchor="ctr"/>
          <a:lstStyle>
            <a:lvl1pPr marL="0" indent="0" algn="r">
              <a:lnSpc>
                <a:spcPct val="100000"/>
              </a:lnSpc>
              <a:buNone/>
              <a:defRPr sz="1600">
                <a:solidFill>
                  <a:schemeClr val="bg1"/>
                </a:solidFill>
              </a:defRPr>
            </a:lvl1pPr>
            <a:lvl2pPr marL="266620" indent="0" algn="r">
              <a:buNone/>
              <a:defRPr>
                <a:solidFill>
                  <a:schemeClr val="bg1"/>
                </a:solidFill>
              </a:defRPr>
            </a:lvl2pPr>
            <a:lvl3pPr marL="542762" indent="0" algn="r">
              <a:buNone/>
              <a:defRPr>
                <a:solidFill>
                  <a:schemeClr val="bg1"/>
                </a:solidFill>
              </a:defRPr>
            </a:lvl3pPr>
            <a:lvl4pPr marL="809382" indent="0" algn="r">
              <a:buNone/>
              <a:defRPr>
                <a:solidFill>
                  <a:schemeClr val="bg1"/>
                </a:solidFill>
              </a:defRPr>
            </a:lvl4pPr>
            <a:lvl5pPr marL="1076002" indent="0" algn="r">
              <a:buNone/>
              <a:defRPr>
                <a:solidFill>
                  <a:schemeClr val="bg1"/>
                </a:solidFill>
              </a:defRPr>
            </a:lvl5pPr>
          </a:lstStyle>
          <a:p>
            <a:pPr lvl="0"/>
            <a:r>
              <a:rPr lang="en-US" noProof="0"/>
              <a:t>Contact Number</a:t>
            </a:r>
          </a:p>
        </p:txBody>
      </p:sp>
      <p:sp>
        <p:nvSpPr>
          <p:cNvPr id="9" name="Text Placeholder 5">
            <a:extLst>
              <a:ext uri="{FF2B5EF4-FFF2-40B4-BE49-F238E27FC236}">
                <a16:creationId xmlns:a16="http://schemas.microsoft.com/office/drawing/2014/main" id="{D1624B9A-AB57-40B6-89A6-D34ED60BBF00}"/>
              </a:ext>
            </a:extLst>
          </p:cNvPr>
          <p:cNvSpPr>
            <a:spLocks noGrp="1"/>
          </p:cNvSpPr>
          <p:nvPr>
            <p:ph type="body" sz="quarter" idx="14" hasCustomPrompt="1"/>
          </p:nvPr>
        </p:nvSpPr>
        <p:spPr>
          <a:xfrm>
            <a:off x="2666305" y="4448040"/>
            <a:ext cx="4507326" cy="277342"/>
          </a:xfrm>
        </p:spPr>
        <p:txBody>
          <a:bodyPr anchor="ctr"/>
          <a:lstStyle>
            <a:lvl1pPr marL="0" indent="0" algn="r">
              <a:lnSpc>
                <a:spcPct val="100000"/>
              </a:lnSpc>
              <a:buNone/>
              <a:defRPr sz="1600">
                <a:solidFill>
                  <a:schemeClr val="bg1"/>
                </a:solidFill>
              </a:defRPr>
            </a:lvl1pPr>
            <a:lvl2pPr marL="266620" indent="0" algn="r">
              <a:buNone/>
              <a:defRPr>
                <a:solidFill>
                  <a:schemeClr val="bg1"/>
                </a:solidFill>
              </a:defRPr>
            </a:lvl2pPr>
            <a:lvl3pPr marL="542762" indent="0" algn="r">
              <a:buNone/>
              <a:defRPr>
                <a:solidFill>
                  <a:schemeClr val="bg1"/>
                </a:solidFill>
              </a:defRPr>
            </a:lvl3pPr>
            <a:lvl4pPr marL="809382" indent="0" algn="r">
              <a:buNone/>
              <a:defRPr>
                <a:solidFill>
                  <a:schemeClr val="bg1"/>
                </a:solidFill>
              </a:defRPr>
            </a:lvl4pPr>
            <a:lvl5pPr marL="1076002" indent="0" algn="r">
              <a:buNone/>
              <a:defRPr>
                <a:solidFill>
                  <a:schemeClr val="bg1"/>
                </a:solidFill>
              </a:defRPr>
            </a:lvl5pPr>
          </a:lstStyle>
          <a:p>
            <a:pPr lvl="0"/>
            <a:r>
              <a:rPr lang="en-US" noProof="0"/>
              <a:t>Email or Social Media Handle</a:t>
            </a:r>
          </a:p>
        </p:txBody>
      </p:sp>
      <p:sp>
        <p:nvSpPr>
          <p:cNvPr id="8" name="Picture Placeholder 5">
            <a:extLst>
              <a:ext uri="{FF2B5EF4-FFF2-40B4-BE49-F238E27FC236}">
                <a16:creationId xmlns:a16="http://schemas.microsoft.com/office/drawing/2014/main" id="{61EA5FFD-797F-43FF-B13A-5DA8C820EE22}"/>
              </a:ext>
            </a:extLst>
          </p:cNvPr>
          <p:cNvSpPr>
            <a:spLocks noGrp="1"/>
          </p:cNvSpPr>
          <p:nvPr>
            <p:ph type="pic" sz="quarter" idx="15" hasCustomPrompt="1"/>
          </p:nvPr>
        </p:nvSpPr>
        <p:spPr>
          <a:xfrm>
            <a:off x="8062908" y="2587752"/>
            <a:ext cx="1343818" cy="704088"/>
          </a:xfrm>
        </p:spPr>
        <p:txBody>
          <a:bodyPr/>
          <a:lstStyle>
            <a:lvl1pPr marL="0" indent="0">
              <a:buNone/>
              <a:defRPr>
                <a:solidFill>
                  <a:schemeClr val="bg1"/>
                </a:solidFill>
              </a:defRPr>
            </a:lvl1pPr>
          </a:lstStyle>
          <a:p>
            <a:r>
              <a:rPr lang="en-US" noProof="0" dirty="0"/>
              <a:t>Logo</a:t>
            </a:r>
          </a:p>
        </p:txBody>
      </p:sp>
      <p:sp>
        <p:nvSpPr>
          <p:cNvPr id="10" name="Text Placeholder 5">
            <a:extLst>
              <a:ext uri="{FF2B5EF4-FFF2-40B4-BE49-F238E27FC236}">
                <a16:creationId xmlns:a16="http://schemas.microsoft.com/office/drawing/2014/main" id="{7436EF9B-F86C-114A-BB87-C439E5F12997}"/>
              </a:ext>
            </a:extLst>
          </p:cNvPr>
          <p:cNvSpPr>
            <a:spLocks noGrp="1"/>
          </p:cNvSpPr>
          <p:nvPr>
            <p:ph type="body" sz="quarter" idx="16" hasCustomPrompt="1"/>
          </p:nvPr>
        </p:nvSpPr>
        <p:spPr>
          <a:xfrm>
            <a:off x="2666305" y="4753821"/>
            <a:ext cx="4507326" cy="277342"/>
          </a:xfrm>
        </p:spPr>
        <p:txBody>
          <a:bodyPr anchor="ctr"/>
          <a:lstStyle>
            <a:lvl1pPr marL="0" indent="0" algn="r">
              <a:lnSpc>
                <a:spcPct val="100000"/>
              </a:lnSpc>
              <a:buNone/>
              <a:defRPr sz="1600">
                <a:solidFill>
                  <a:schemeClr val="bg1"/>
                </a:solidFill>
              </a:defRPr>
            </a:lvl1pPr>
            <a:lvl2pPr marL="266620" indent="0" algn="r">
              <a:buNone/>
              <a:defRPr>
                <a:solidFill>
                  <a:schemeClr val="bg1"/>
                </a:solidFill>
              </a:defRPr>
            </a:lvl2pPr>
            <a:lvl3pPr marL="542762" indent="0" algn="r">
              <a:buNone/>
              <a:defRPr>
                <a:solidFill>
                  <a:schemeClr val="bg1"/>
                </a:solidFill>
              </a:defRPr>
            </a:lvl3pPr>
            <a:lvl4pPr marL="809382" indent="0" algn="r">
              <a:buNone/>
              <a:defRPr>
                <a:solidFill>
                  <a:schemeClr val="bg1"/>
                </a:solidFill>
              </a:defRPr>
            </a:lvl4pPr>
            <a:lvl5pPr marL="1076002" indent="0" algn="r">
              <a:buNone/>
              <a:defRPr>
                <a:solidFill>
                  <a:schemeClr val="bg1"/>
                </a:solidFill>
              </a:defRPr>
            </a:lvl5pPr>
          </a:lstStyle>
          <a:p>
            <a:pPr lvl="0"/>
            <a:r>
              <a:rPr lang="en-US" noProof="0"/>
              <a:t>Website Address</a:t>
            </a:r>
          </a:p>
        </p:txBody>
      </p:sp>
    </p:spTree>
    <p:extLst>
      <p:ext uri="{BB962C8B-B14F-4D97-AF65-F5344CB8AC3E}">
        <p14:creationId xmlns:p14="http://schemas.microsoft.com/office/powerpoint/2010/main" val="1678969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0" y="1768422"/>
            <a:ext cx="6838219" cy="2387600"/>
          </a:xfrm>
          <a:solidFill>
            <a:schemeClr val="tx1">
              <a:alpha val="80000"/>
            </a:schemeClr>
          </a:solidFill>
        </p:spPr>
        <p:txBody>
          <a:bodyPr lIns="432000" rIns="432000" bIns="144000" anchor="b"/>
          <a:lstStyle>
            <a:lvl1pPr algn="l">
              <a:defRPr sz="4199" spc="-150">
                <a:solidFill>
                  <a:schemeClr val="bg1"/>
                </a:solidFill>
              </a:defRPr>
            </a:lvl1pPr>
          </a:lstStyle>
          <a:p>
            <a:r>
              <a:rPr lang="en-US" noProof="0"/>
              <a:t>Click to edit Master </a:t>
            </a:r>
            <a:br>
              <a:rPr lang="en-US" noProof="0"/>
            </a:br>
            <a:r>
              <a:rPr lang="en-US" noProof="0"/>
              <a:t>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0" y="4153578"/>
            <a:ext cx="6838219" cy="936000"/>
          </a:xfrm>
          <a:solidFill>
            <a:schemeClr val="tx1">
              <a:alpha val="90000"/>
            </a:schemeClr>
          </a:solidFill>
        </p:spPr>
        <p:txBody>
          <a:bodyPr lIns="432000" tIns="144000"/>
          <a:lstStyle>
            <a:lvl1pPr marL="0" indent="0" algn="l">
              <a:buNone/>
              <a:defRPr sz="2099">
                <a:solidFill>
                  <a:schemeClr val="bg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noProof="0"/>
              <a:t>Click to edit Master subtitle style</a:t>
            </a:r>
          </a:p>
        </p:txBody>
      </p:sp>
      <p:sp>
        <p:nvSpPr>
          <p:cNvPr id="5" name="Freeform: Shape 4">
            <a:extLst>
              <a:ext uri="{FF2B5EF4-FFF2-40B4-BE49-F238E27FC236}">
                <a16:creationId xmlns:a16="http://schemas.microsoft.com/office/drawing/2014/main" id="{13A733F0-30A3-4125-9B9B-2A07E1461F1B}"/>
              </a:ext>
            </a:extLst>
          </p:cNvPr>
          <p:cNvSpPr/>
          <p:nvPr userDrawn="1"/>
        </p:nvSpPr>
        <p:spPr>
          <a:xfrm rot="4308689">
            <a:off x="8136906" y="-52303"/>
            <a:ext cx="648657" cy="777351"/>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6" name="Freeform: Shape 5">
            <a:extLst>
              <a:ext uri="{FF2B5EF4-FFF2-40B4-BE49-F238E27FC236}">
                <a16:creationId xmlns:a16="http://schemas.microsoft.com/office/drawing/2014/main" id="{9E236A80-227E-4FE4-AA47-7802636969A0}"/>
              </a:ext>
            </a:extLst>
          </p:cNvPr>
          <p:cNvSpPr/>
          <p:nvPr userDrawn="1"/>
        </p:nvSpPr>
        <p:spPr>
          <a:xfrm rot="4308689">
            <a:off x="8875749" y="-532075"/>
            <a:ext cx="3571215" cy="3736120"/>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7" name="Freeform: Shape 6">
            <a:extLst>
              <a:ext uri="{FF2B5EF4-FFF2-40B4-BE49-F238E27FC236}">
                <a16:creationId xmlns:a16="http://schemas.microsoft.com/office/drawing/2014/main" id="{AAF58058-47D7-451D-B2D5-713873CFA06B}"/>
              </a:ext>
            </a:extLst>
          </p:cNvPr>
          <p:cNvSpPr/>
          <p:nvPr userDrawn="1"/>
        </p:nvSpPr>
        <p:spPr>
          <a:xfrm rot="4308689">
            <a:off x="9188541" y="1651919"/>
            <a:ext cx="1980696" cy="2065972"/>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8" name="Freeform: Shape 7">
            <a:extLst>
              <a:ext uri="{FF2B5EF4-FFF2-40B4-BE49-F238E27FC236}">
                <a16:creationId xmlns:a16="http://schemas.microsoft.com/office/drawing/2014/main" id="{E6D9AC51-13A8-43F2-B0AE-A475CD84575E}"/>
              </a:ext>
            </a:extLst>
          </p:cNvPr>
          <p:cNvSpPr/>
          <p:nvPr userDrawn="1"/>
        </p:nvSpPr>
        <p:spPr>
          <a:xfrm rot="13830869">
            <a:off x="9454923" y="3977925"/>
            <a:ext cx="346713" cy="206070"/>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9" name="Freeform: Shape 8">
            <a:extLst>
              <a:ext uri="{FF2B5EF4-FFF2-40B4-BE49-F238E27FC236}">
                <a16:creationId xmlns:a16="http://schemas.microsoft.com/office/drawing/2014/main" id="{CBA8CC4C-FA3C-45FB-A5CE-C0F41063A4AA}"/>
              </a:ext>
            </a:extLst>
          </p:cNvPr>
          <p:cNvSpPr/>
          <p:nvPr userDrawn="1"/>
        </p:nvSpPr>
        <p:spPr>
          <a:xfrm rot="12431080">
            <a:off x="9526134" y="3713860"/>
            <a:ext cx="710484"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10" name="Freeform: Shape 9">
            <a:extLst>
              <a:ext uri="{FF2B5EF4-FFF2-40B4-BE49-F238E27FC236}">
                <a16:creationId xmlns:a16="http://schemas.microsoft.com/office/drawing/2014/main" id="{320D0EA4-6C0E-4F3B-B209-84132CF9DCEE}"/>
              </a:ext>
            </a:extLst>
          </p:cNvPr>
          <p:cNvSpPr/>
          <p:nvPr userDrawn="1"/>
        </p:nvSpPr>
        <p:spPr>
          <a:xfrm rot="4308689">
            <a:off x="8782994" y="1076086"/>
            <a:ext cx="1246227" cy="1579775"/>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11" name="Freeform: Shape 10">
            <a:extLst>
              <a:ext uri="{FF2B5EF4-FFF2-40B4-BE49-F238E27FC236}">
                <a16:creationId xmlns:a16="http://schemas.microsoft.com/office/drawing/2014/main" id="{B2637900-ABE5-44BB-8955-B59B20FACF68}"/>
              </a:ext>
            </a:extLst>
          </p:cNvPr>
          <p:cNvSpPr/>
          <p:nvPr userDrawn="1"/>
        </p:nvSpPr>
        <p:spPr>
          <a:xfrm rot="17193105">
            <a:off x="11371794" y="2846479"/>
            <a:ext cx="243160" cy="406447"/>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12" name="Freeform: Shape 11">
            <a:extLst>
              <a:ext uri="{FF2B5EF4-FFF2-40B4-BE49-F238E27FC236}">
                <a16:creationId xmlns:a16="http://schemas.microsoft.com/office/drawing/2014/main" id="{8878CEF9-0D4E-43CF-A1AC-B8A752A7EDD3}"/>
              </a:ext>
            </a:extLst>
          </p:cNvPr>
          <p:cNvSpPr/>
          <p:nvPr userDrawn="1"/>
        </p:nvSpPr>
        <p:spPr>
          <a:xfrm rot="17193105">
            <a:off x="10876129" y="2627421"/>
            <a:ext cx="692798" cy="51047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Tree>
    <p:extLst>
      <p:ext uri="{BB962C8B-B14F-4D97-AF65-F5344CB8AC3E}">
        <p14:creationId xmlns:p14="http://schemas.microsoft.com/office/powerpoint/2010/main" val="231045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4E1F0E-A827-4F38-BAAB-5D5831E0813A}"/>
              </a:ext>
            </a:extLst>
          </p:cNvPr>
          <p:cNvSpPr/>
          <p:nvPr userDrawn="1"/>
        </p:nvSpPr>
        <p:spPr>
          <a:xfrm>
            <a:off x="0" y="6771286"/>
            <a:ext cx="12188825"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9" name="Rectangle 8">
            <a:extLst>
              <a:ext uri="{FF2B5EF4-FFF2-40B4-BE49-F238E27FC236}">
                <a16:creationId xmlns:a16="http://schemas.microsoft.com/office/drawing/2014/main" id="{1B7D9229-CE8B-44FD-B1E6-2FE619F40B4F}"/>
              </a:ext>
            </a:extLst>
          </p:cNvPr>
          <p:cNvSpPr/>
          <p:nvPr userDrawn="1"/>
        </p:nvSpPr>
        <p:spPr>
          <a:xfrm>
            <a:off x="0" y="0"/>
            <a:ext cx="12188825"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10" name="Rectangle 9">
            <a:extLst>
              <a:ext uri="{FF2B5EF4-FFF2-40B4-BE49-F238E27FC236}">
                <a16:creationId xmlns:a16="http://schemas.microsoft.com/office/drawing/2014/main" id="{4683AF15-88E9-4D75-9D5E-7E4924887E91}"/>
              </a:ext>
            </a:extLst>
          </p:cNvPr>
          <p:cNvSpPr/>
          <p:nvPr userDrawn="1"/>
        </p:nvSpPr>
        <p:spPr>
          <a:xfrm rot="5400000">
            <a:off x="-3385654" y="3385654"/>
            <a:ext cx="6858001" cy="86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11" name="Rectangle 10">
            <a:extLst>
              <a:ext uri="{FF2B5EF4-FFF2-40B4-BE49-F238E27FC236}">
                <a16:creationId xmlns:a16="http://schemas.microsoft.com/office/drawing/2014/main" id="{D3B18E46-480F-48E8-9675-259D3D06A00D}"/>
              </a:ext>
            </a:extLst>
          </p:cNvPr>
          <p:cNvSpPr/>
          <p:nvPr userDrawn="1"/>
        </p:nvSpPr>
        <p:spPr>
          <a:xfrm rot="5400000">
            <a:off x="8716479" y="3385655"/>
            <a:ext cx="6858000" cy="86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094412" y="86714"/>
            <a:ext cx="6007722" cy="4068402"/>
          </a:xfrm>
          <a:solidFill>
            <a:schemeClr val="tx1">
              <a:alpha val="80000"/>
            </a:schemeClr>
          </a:solidFill>
        </p:spPr>
        <p:txBody>
          <a:bodyPr lIns="288000" rIns="432000" bIns="144000" anchor="b"/>
          <a:lstStyle>
            <a:lvl1pPr algn="r">
              <a:defRPr sz="4199" spc="-150">
                <a:solidFill>
                  <a:schemeClr val="bg1"/>
                </a:solidFill>
              </a:defRPr>
            </a:lvl1pPr>
          </a:lstStyle>
          <a:p>
            <a:r>
              <a:rPr lang="en-US" noProof="0"/>
              <a:t>Click to edit </a:t>
            </a:r>
            <a:br>
              <a:rPr lang="en-US" noProof="0"/>
            </a:br>
            <a:r>
              <a:rPr lang="en-US" noProof="0"/>
              <a:t>Master 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6094412" y="4152672"/>
            <a:ext cx="6007722" cy="1818422"/>
          </a:xfrm>
          <a:solidFill>
            <a:schemeClr val="bg1">
              <a:lumMod val="95000"/>
              <a:alpha val="80000"/>
            </a:schemeClr>
          </a:solidFill>
        </p:spPr>
        <p:txBody>
          <a:bodyPr lIns="288000" tIns="144000" rIns="432000"/>
          <a:lstStyle>
            <a:lvl1pPr marL="0" indent="0" algn="r">
              <a:buNone/>
              <a:defRPr sz="2099">
                <a:solidFill>
                  <a:schemeClr val="tx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noProof="0"/>
              <a:t>Click to edit Master subtitle style</a:t>
            </a:r>
          </a:p>
        </p:txBody>
      </p:sp>
      <p:sp>
        <p:nvSpPr>
          <p:cNvPr id="5" name="Slide Number Placeholder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a:lstStyle/>
          <a:p>
            <a:fld id="{19B51A1E-902D-48AF-9020-955120F399B6}" type="slidenum">
              <a:rPr lang="en-US" noProof="0" smtClean="0"/>
              <a:pPr/>
              <a:t>‹#›</a:t>
            </a:fld>
            <a:endParaRPr lang="en-US" noProof="0" dirty="0"/>
          </a:p>
        </p:txBody>
      </p:sp>
      <p:sp>
        <p:nvSpPr>
          <p:cNvPr id="6" name="TextBox 5">
            <a:extLst>
              <a:ext uri="{FF2B5EF4-FFF2-40B4-BE49-F238E27FC236}">
                <a16:creationId xmlns:a16="http://schemas.microsoft.com/office/drawing/2014/main" id="{6989E631-FFE0-4842-9C8D-2977AD46DA07}"/>
              </a:ext>
            </a:extLst>
          </p:cNvPr>
          <p:cNvSpPr txBox="1"/>
          <p:nvPr userDrawn="1"/>
        </p:nvSpPr>
        <p:spPr>
          <a:xfrm>
            <a:off x="5860430" y="6613071"/>
            <a:ext cx="0" cy="0"/>
          </a:xfrm>
          <a:prstGeom prst="rect">
            <a:avLst/>
          </a:prstGeom>
          <a:noFill/>
        </p:spPr>
        <p:txBody>
          <a:bodyPr wrap="none" lIns="0" tIns="0" rIns="0" bIns="0" rtlCol="0">
            <a:noAutofit/>
          </a:bodyPr>
          <a:lstStyle/>
          <a:p>
            <a:pPr algn="l"/>
            <a:endParaRPr lang="en-US" sz="1200" noProof="0" dirty="0">
              <a:solidFill>
                <a:schemeClr val="tx1">
                  <a:lumMod val="75000"/>
                  <a:lumOff val="25000"/>
                </a:schemeClr>
              </a:solidFill>
              <a:latin typeface="+mn-lt"/>
            </a:endParaRPr>
          </a:p>
        </p:txBody>
      </p:sp>
      <p:sp>
        <p:nvSpPr>
          <p:cNvPr id="13" name="Freeform: Shape 12">
            <a:extLst>
              <a:ext uri="{FF2B5EF4-FFF2-40B4-BE49-F238E27FC236}">
                <a16:creationId xmlns:a16="http://schemas.microsoft.com/office/drawing/2014/main" id="{20052C3A-3942-4B16-A466-441F8E3C2260}"/>
              </a:ext>
            </a:extLst>
          </p:cNvPr>
          <p:cNvSpPr/>
          <p:nvPr userDrawn="1"/>
        </p:nvSpPr>
        <p:spPr>
          <a:xfrm>
            <a:off x="0" y="2539992"/>
            <a:ext cx="5371677" cy="4318008"/>
          </a:xfrm>
          <a:custGeom>
            <a:avLst/>
            <a:gdLst>
              <a:gd name="connsiteX0" fmla="*/ 4972877 w 5373076"/>
              <a:gd name="connsiteY0" fmla="*/ 1816430 h 4318008"/>
              <a:gd name="connsiteX1" fmla="*/ 5211912 w 5373076"/>
              <a:gd name="connsiteY1" fmla="*/ 2046590 h 4318008"/>
              <a:gd name="connsiteX2" fmla="*/ 4866804 w 5373076"/>
              <a:gd name="connsiteY2" fmla="*/ 2013272 h 4318008"/>
              <a:gd name="connsiteX3" fmla="*/ 3721849 w 5373076"/>
              <a:gd name="connsiteY3" fmla="*/ 1808102 h 4318008"/>
              <a:gd name="connsiteX4" fmla="*/ 3854624 w 5373076"/>
              <a:gd name="connsiteY4" fmla="*/ 2524110 h 4318008"/>
              <a:gd name="connsiteX5" fmla="*/ 3419634 w 5373076"/>
              <a:gd name="connsiteY5" fmla="*/ 2322178 h 4318008"/>
              <a:gd name="connsiteX6" fmla="*/ 3604566 w 5373076"/>
              <a:gd name="connsiteY6" fmla="*/ 1945430 h 4318008"/>
              <a:gd name="connsiteX7" fmla="*/ 2301472 w 5373076"/>
              <a:gd name="connsiteY7" fmla="*/ 1771765 h 4318008"/>
              <a:gd name="connsiteX8" fmla="*/ 3237442 w 5373076"/>
              <a:gd name="connsiteY8" fmla="*/ 2134997 h 4318008"/>
              <a:gd name="connsiteX9" fmla="*/ 3266331 w 5373076"/>
              <a:gd name="connsiteY9" fmla="*/ 2949530 h 4318008"/>
              <a:gd name="connsiteX10" fmla="*/ 1897852 w 5373076"/>
              <a:gd name="connsiteY10" fmla="*/ 4318008 h 4318008"/>
              <a:gd name="connsiteX11" fmla="*/ 134565 w 5373076"/>
              <a:gd name="connsiteY11" fmla="*/ 4318008 h 4318008"/>
              <a:gd name="connsiteX12" fmla="*/ 0 w 5373076"/>
              <a:gd name="connsiteY12" fmla="*/ 4183443 h 4318008"/>
              <a:gd name="connsiteX13" fmla="*/ 0 w 5373076"/>
              <a:gd name="connsiteY13" fmla="*/ 2855805 h 4318008"/>
              <a:gd name="connsiteX14" fmla="*/ 5243699 w 5373076"/>
              <a:gd name="connsiteY14" fmla="*/ 652159 h 4318008"/>
              <a:gd name="connsiteX15" fmla="*/ 5058767 w 5373076"/>
              <a:gd name="connsiteY15" fmla="*/ 1028908 h 4318008"/>
              <a:gd name="connsiteX16" fmla="*/ 4960786 w 5373076"/>
              <a:gd name="connsiteY16" fmla="*/ 983422 h 4318008"/>
              <a:gd name="connsiteX17" fmla="*/ 3473588 w 5373076"/>
              <a:gd name="connsiteY17" fmla="*/ 405712 h 4318008"/>
              <a:gd name="connsiteX18" fmla="*/ 4094196 w 5373076"/>
              <a:gd name="connsiteY18" fmla="*/ 1366894 h 4318008"/>
              <a:gd name="connsiteX19" fmla="*/ 3778134 w 5373076"/>
              <a:gd name="connsiteY19" fmla="*/ 1741309 h 4318008"/>
              <a:gd name="connsiteX20" fmla="*/ 2824519 w 5373076"/>
              <a:gd name="connsiteY20" fmla="*/ 1808100 h 4318008"/>
              <a:gd name="connsiteX21" fmla="*/ 4454991 w 5373076"/>
              <a:gd name="connsiteY21" fmla="*/ 0 h 4318008"/>
              <a:gd name="connsiteX22" fmla="*/ 5373076 w 5373076"/>
              <a:gd name="connsiteY22" fmla="*/ 32358 h 4318008"/>
              <a:gd name="connsiteX23" fmla="*/ 4628717 w 5373076"/>
              <a:gd name="connsiteY23" fmla="*/ 1349015 h 4318008"/>
              <a:gd name="connsiteX24" fmla="*/ 4094010 w 5373076"/>
              <a:gd name="connsiteY24" fmla="*/ 779481 h 431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73076" h="4318008">
                <a:moveTo>
                  <a:pt x="4972877" y="1816430"/>
                </a:moveTo>
                <a:lnTo>
                  <a:pt x="5211912" y="2046590"/>
                </a:lnTo>
                <a:lnTo>
                  <a:pt x="4866804" y="2013272"/>
                </a:lnTo>
                <a:close/>
                <a:moveTo>
                  <a:pt x="3721849" y="1808102"/>
                </a:moveTo>
                <a:lnTo>
                  <a:pt x="3854624" y="2524110"/>
                </a:lnTo>
                <a:lnTo>
                  <a:pt x="3419634" y="2322178"/>
                </a:lnTo>
                <a:lnTo>
                  <a:pt x="3604566" y="1945430"/>
                </a:lnTo>
                <a:close/>
                <a:moveTo>
                  <a:pt x="2301472" y="1771765"/>
                </a:moveTo>
                <a:lnTo>
                  <a:pt x="3237442" y="2134997"/>
                </a:lnTo>
                <a:lnTo>
                  <a:pt x="3266331" y="2949530"/>
                </a:lnTo>
                <a:lnTo>
                  <a:pt x="1897852" y="4318008"/>
                </a:lnTo>
                <a:lnTo>
                  <a:pt x="134565" y="4318008"/>
                </a:lnTo>
                <a:lnTo>
                  <a:pt x="0" y="4183443"/>
                </a:lnTo>
                <a:lnTo>
                  <a:pt x="0" y="2855805"/>
                </a:lnTo>
                <a:close/>
                <a:moveTo>
                  <a:pt x="5243699" y="652159"/>
                </a:moveTo>
                <a:lnTo>
                  <a:pt x="5058767" y="1028908"/>
                </a:lnTo>
                <a:lnTo>
                  <a:pt x="4960786" y="983422"/>
                </a:lnTo>
                <a:close/>
                <a:moveTo>
                  <a:pt x="3473588" y="405712"/>
                </a:moveTo>
                <a:lnTo>
                  <a:pt x="4094196" y="1366894"/>
                </a:lnTo>
                <a:lnTo>
                  <a:pt x="3778134" y="1741309"/>
                </a:lnTo>
                <a:lnTo>
                  <a:pt x="2824519" y="1808100"/>
                </a:lnTo>
                <a:close/>
                <a:moveTo>
                  <a:pt x="4454991" y="0"/>
                </a:moveTo>
                <a:lnTo>
                  <a:pt x="5373076" y="32358"/>
                </a:lnTo>
                <a:lnTo>
                  <a:pt x="4628717" y="1349015"/>
                </a:lnTo>
                <a:lnTo>
                  <a:pt x="4094010" y="7794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Tree>
    <p:extLst>
      <p:ext uri="{BB962C8B-B14F-4D97-AF65-F5344CB8AC3E}">
        <p14:creationId xmlns:p14="http://schemas.microsoft.com/office/powerpoint/2010/main" val="3586754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F8AB0F04-910C-4647-AE1C-177C66B50038}"/>
              </a:ext>
            </a:extLst>
          </p:cNvPr>
          <p:cNvSpPr/>
          <p:nvPr userDrawn="1"/>
        </p:nvSpPr>
        <p:spPr>
          <a:xfrm rot="4308689">
            <a:off x="8136906" y="-52303"/>
            <a:ext cx="648657" cy="777351"/>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7" name="Freeform: Shape 26">
            <a:extLst>
              <a:ext uri="{FF2B5EF4-FFF2-40B4-BE49-F238E27FC236}">
                <a16:creationId xmlns:a16="http://schemas.microsoft.com/office/drawing/2014/main" id="{3E72A672-7789-4744-A4CB-D177B890FDE6}"/>
              </a:ext>
            </a:extLst>
          </p:cNvPr>
          <p:cNvSpPr/>
          <p:nvPr userDrawn="1"/>
        </p:nvSpPr>
        <p:spPr>
          <a:xfrm rot="4308689">
            <a:off x="8875749" y="-532075"/>
            <a:ext cx="3571215" cy="3736120"/>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4308689">
            <a:off x="9188541" y="1651919"/>
            <a:ext cx="1980696" cy="2065972"/>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19" name="Freeform: Shape 18">
            <a:extLst>
              <a:ext uri="{FF2B5EF4-FFF2-40B4-BE49-F238E27FC236}">
                <a16:creationId xmlns:a16="http://schemas.microsoft.com/office/drawing/2014/main" id="{ABD99355-65C1-4211-9E82-3D41ACE0AE17}"/>
              </a:ext>
            </a:extLst>
          </p:cNvPr>
          <p:cNvSpPr/>
          <p:nvPr userDrawn="1"/>
        </p:nvSpPr>
        <p:spPr>
          <a:xfrm rot="13830869">
            <a:off x="9454923" y="3977925"/>
            <a:ext cx="346713" cy="206070"/>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18" name="Freeform: Shape 17">
            <a:extLst>
              <a:ext uri="{FF2B5EF4-FFF2-40B4-BE49-F238E27FC236}">
                <a16:creationId xmlns:a16="http://schemas.microsoft.com/office/drawing/2014/main" id="{F459E701-5FEF-4918-8F3A-04E29BF09009}"/>
              </a:ext>
            </a:extLst>
          </p:cNvPr>
          <p:cNvSpPr/>
          <p:nvPr userDrawn="1"/>
        </p:nvSpPr>
        <p:spPr>
          <a:xfrm rot="12431080">
            <a:off x="9526134" y="3713860"/>
            <a:ext cx="710484"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0" name="Freeform: Shape 19">
            <a:extLst>
              <a:ext uri="{FF2B5EF4-FFF2-40B4-BE49-F238E27FC236}">
                <a16:creationId xmlns:a16="http://schemas.microsoft.com/office/drawing/2014/main" id="{8550A0A6-1197-4153-9800-69D58909D0C7}"/>
              </a:ext>
            </a:extLst>
          </p:cNvPr>
          <p:cNvSpPr/>
          <p:nvPr userDrawn="1"/>
        </p:nvSpPr>
        <p:spPr>
          <a:xfrm rot="4308689">
            <a:off x="8782994" y="1076086"/>
            <a:ext cx="1246227" cy="1579775"/>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17193105">
            <a:off x="11371794" y="2846479"/>
            <a:ext cx="243160" cy="406447"/>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3" name="Freeform: Shape 22">
            <a:extLst>
              <a:ext uri="{FF2B5EF4-FFF2-40B4-BE49-F238E27FC236}">
                <a16:creationId xmlns:a16="http://schemas.microsoft.com/office/drawing/2014/main" id="{FF9CE8FE-77D6-45E0-BBF7-78F07AC29771}"/>
              </a:ext>
            </a:extLst>
          </p:cNvPr>
          <p:cNvSpPr/>
          <p:nvPr userDrawn="1"/>
        </p:nvSpPr>
        <p:spPr>
          <a:xfrm rot="17193105">
            <a:off x="10876129" y="2627421"/>
            <a:ext cx="692798" cy="51047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15" name="Title 1">
            <a:extLst>
              <a:ext uri="{FF2B5EF4-FFF2-40B4-BE49-F238E27FC236}">
                <a16:creationId xmlns:a16="http://schemas.microsoft.com/office/drawing/2014/main" id="{E73E47D5-BDE7-46E7-8C4E-6111A41AF8D9}"/>
              </a:ext>
            </a:extLst>
          </p:cNvPr>
          <p:cNvSpPr>
            <a:spLocks noGrp="1"/>
          </p:cNvSpPr>
          <p:nvPr>
            <p:ph type="title"/>
          </p:nvPr>
        </p:nvSpPr>
        <p:spPr>
          <a:xfrm>
            <a:off x="839570" y="457200"/>
            <a:ext cx="3931213" cy="1600200"/>
          </a:xfrm>
        </p:spPr>
        <p:txBody>
          <a:bodyPr anchor="b"/>
          <a:lstStyle>
            <a:lvl1pPr>
              <a:defRPr sz="3199"/>
            </a:lvl1pPr>
          </a:lstStyle>
          <a:p>
            <a:r>
              <a:rPr lang="en-US" noProof="0"/>
              <a:t>Click to edit Master title style</a:t>
            </a:r>
          </a:p>
        </p:txBody>
      </p:sp>
      <p:sp>
        <p:nvSpPr>
          <p:cNvPr id="16" name="Text Placeholder 3">
            <a:extLst>
              <a:ext uri="{FF2B5EF4-FFF2-40B4-BE49-F238E27FC236}">
                <a16:creationId xmlns:a16="http://schemas.microsoft.com/office/drawing/2014/main" id="{4D90A547-C01D-42BC-98ED-831FDD76F30D}"/>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noProof="0"/>
              <a:t>Click to edit Master text styles</a:t>
            </a:r>
          </a:p>
        </p:txBody>
      </p:sp>
      <p:sp>
        <p:nvSpPr>
          <p:cNvPr id="17" name="Content Placeholder 2">
            <a:extLst>
              <a:ext uri="{FF2B5EF4-FFF2-40B4-BE49-F238E27FC236}">
                <a16:creationId xmlns:a16="http://schemas.microsoft.com/office/drawing/2014/main" id="{AEBF3BE3-47D8-4511-B598-743DF88DF915}"/>
              </a:ext>
            </a:extLst>
          </p:cNvPr>
          <p:cNvSpPr>
            <a:spLocks noGrp="1"/>
          </p:cNvSpPr>
          <p:nvPr>
            <p:ph idx="1"/>
          </p:nvPr>
        </p:nvSpPr>
        <p:spPr>
          <a:xfrm>
            <a:off x="5181838" y="457201"/>
            <a:ext cx="6170593" cy="5403850"/>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02691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F8AB0F04-910C-4647-AE1C-177C66B50038}"/>
              </a:ext>
            </a:extLst>
          </p:cNvPr>
          <p:cNvSpPr/>
          <p:nvPr userDrawn="1"/>
        </p:nvSpPr>
        <p:spPr>
          <a:xfrm rot="4308689">
            <a:off x="8136906" y="-52303"/>
            <a:ext cx="648657" cy="777351"/>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7" name="Freeform: Shape 26">
            <a:extLst>
              <a:ext uri="{FF2B5EF4-FFF2-40B4-BE49-F238E27FC236}">
                <a16:creationId xmlns:a16="http://schemas.microsoft.com/office/drawing/2014/main" id="{3E72A672-7789-4744-A4CB-D177B890FDE6}"/>
              </a:ext>
            </a:extLst>
          </p:cNvPr>
          <p:cNvSpPr/>
          <p:nvPr userDrawn="1"/>
        </p:nvSpPr>
        <p:spPr>
          <a:xfrm rot="4308689">
            <a:off x="8875749" y="-532075"/>
            <a:ext cx="3571215" cy="3736120"/>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4308689">
            <a:off x="9188541" y="1651919"/>
            <a:ext cx="1980696" cy="2065972"/>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19" name="Freeform: Shape 18">
            <a:extLst>
              <a:ext uri="{FF2B5EF4-FFF2-40B4-BE49-F238E27FC236}">
                <a16:creationId xmlns:a16="http://schemas.microsoft.com/office/drawing/2014/main" id="{ABD99355-65C1-4211-9E82-3D41ACE0AE17}"/>
              </a:ext>
            </a:extLst>
          </p:cNvPr>
          <p:cNvSpPr/>
          <p:nvPr userDrawn="1"/>
        </p:nvSpPr>
        <p:spPr>
          <a:xfrm rot="13830869">
            <a:off x="9454923" y="3977925"/>
            <a:ext cx="346713" cy="206070"/>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18" name="Freeform: Shape 17">
            <a:extLst>
              <a:ext uri="{FF2B5EF4-FFF2-40B4-BE49-F238E27FC236}">
                <a16:creationId xmlns:a16="http://schemas.microsoft.com/office/drawing/2014/main" id="{F459E701-5FEF-4918-8F3A-04E29BF09009}"/>
              </a:ext>
            </a:extLst>
          </p:cNvPr>
          <p:cNvSpPr/>
          <p:nvPr userDrawn="1"/>
        </p:nvSpPr>
        <p:spPr>
          <a:xfrm rot="12431080">
            <a:off x="9526134" y="3713860"/>
            <a:ext cx="710484"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0" name="Freeform: Shape 19">
            <a:extLst>
              <a:ext uri="{FF2B5EF4-FFF2-40B4-BE49-F238E27FC236}">
                <a16:creationId xmlns:a16="http://schemas.microsoft.com/office/drawing/2014/main" id="{8550A0A6-1197-4153-9800-69D58909D0C7}"/>
              </a:ext>
            </a:extLst>
          </p:cNvPr>
          <p:cNvSpPr/>
          <p:nvPr userDrawn="1"/>
        </p:nvSpPr>
        <p:spPr>
          <a:xfrm rot="4308689">
            <a:off x="8782994" y="1076086"/>
            <a:ext cx="1246227" cy="1579775"/>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17193105">
            <a:off x="11371794" y="2846479"/>
            <a:ext cx="243160" cy="406447"/>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3" name="Freeform: Shape 22">
            <a:extLst>
              <a:ext uri="{FF2B5EF4-FFF2-40B4-BE49-F238E27FC236}">
                <a16:creationId xmlns:a16="http://schemas.microsoft.com/office/drawing/2014/main" id="{FF9CE8FE-77D6-45E0-BBF7-78F07AC29771}"/>
              </a:ext>
            </a:extLst>
          </p:cNvPr>
          <p:cNvSpPr/>
          <p:nvPr userDrawn="1"/>
        </p:nvSpPr>
        <p:spPr>
          <a:xfrm rot="17193105">
            <a:off x="10876129" y="2627421"/>
            <a:ext cx="692798" cy="51047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15" name="Title 1">
            <a:extLst>
              <a:ext uri="{FF2B5EF4-FFF2-40B4-BE49-F238E27FC236}">
                <a16:creationId xmlns:a16="http://schemas.microsoft.com/office/drawing/2014/main" id="{91434632-BEE5-428E-872A-794325BA8062}"/>
              </a:ext>
            </a:extLst>
          </p:cNvPr>
          <p:cNvSpPr>
            <a:spLocks noGrp="1"/>
          </p:cNvSpPr>
          <p:nvPr>
            <p:ph type="title"/>
          </p:nvPr>
        </p:nvSpPr>
        <p:spPr>
          <a:xfrm>
            <a:off x="839570" y="457200"/>
            <a:ext cx="3931213" cy="1600200"/>
          </a:xfrm>
        </p:spPr>
        <p:txBody>
          <a:bodyPr anchor="b"/>
          <a:lstStyle>
            <a:lvl1pPr>
              <a:defRPr sz="3199"/>
            </a:lvl1pPr>
          </a:lstStyle>
          <a:p>
            <a:r>
              <a:rPr lang="en-US" noProof="0"/>
              <a:t>Click to edit Master title style</a:t>
            </a:r>
          </a:p>
        </p:txBody>
      </p:sp>
      <p:sp>
        <p:nvSpPr>
          <p:cNvPr id="16" name="Text Placeholder 3">
            <a:extLst>
              <a:ext uri="{FF2B5EF4-FFF2-40B4-BE49-F238E27FC236}">
                <a16:creationId xmlns:a16="http://schemas.microsoft.com/office/drawing/2014/main" id="{7CB95FD3-7DAC-4417-8633-7EFA4852E016}"/>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noProof="0"/>
              <a:t>Click to edit Master text styles</a:t>
            </a:r>
          </a:p>
        </p:txBody>
      </p:sp>
      <p:sp>
        <p:nvSpPr>
          <p:cNvPr id="17" name="Picture Placeholder 2">
            <a:extLst>
              <a:ext uri="{FF2B5EF4-FFF2-40B4-BE49-F238E27FC236}">
                <a16:creationId xmlns:a16="http://schemas.microsoft.com/office/drawing/2014/main" id="{94CDAD6C-9665-443F-B344-147513A6C144}"/>
              </a:ext>
            </a:extLst>
          </p:cNvPr>
          <p:cNvSpPr>
            <a:spLocks noGrp="1"/>
          </p:cNvSpPr>
          <p:nvPr>
            <p:ph type="pic" idx="1"/>
          </p:nvPr>
        </p:nvSpPr>
        <p:spPr>
          <a:xfrm>
            <a:off x="5181838" y="457201"/>
            <a:ext cx="6170593" cy="5403850"/>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noProof="0"/>
              <a:t>Click icon to add picture</a:t>
            </a:r>
            <a:endParaRPr lang="en-US" noProof="0" dirty="0"/>
          </a:p>
        </p:txBody>
      </p:sp>
    </p:spTree>
    <p:extLst>
      <p:ext uri="{BB962C8B-B14F-4D97-AF65-F5344CB8AC3E}">
        <p14:creationId xmlns:p14="http://schemas.microsoft.com/office/powerpoint/2010/main" val="4140091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F8AB0F04-910C-4647-AE1C-177C66B50038}"/>
              </a:ext>
            </a:extLst>
          </p:cNvPr>
          <p:cNvSpPr/>
          <p:nvPr userDrawn="1"/>
        </p:nvSpPr>
        <p:spPr>
          <a:xfrm rot="4308689">
            <a:off x="8136906" y="-52303"/>
            <a:ext cx="648657" cy="777351"/>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7" name="Freeform: Shape 26">
            <a:extLst>
              <a:ext uri="{FF2B5EF4-FFF2-40B4-BE49-F238E27FC236}">
                <a16:creationId xmlns:a16="http://schemas.microsoft.com/office/drawing/2014/main" id="{3E72A672-7789-4744-A4CB-D177B890FDE6}"/>
              </a:ext>
            </a:extLst>
          </p:cNvPr>
          <p:cNvSpPr/>
          <p:nvPr userDrawn="1"/>
        </p:nvSpPr>
        <p:spPr>
          <a:xfrm rot="4308689">
            <a:off x="8875749" y="-532075"/>
            <a:ext cx="3571215" cy="3736120"/>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4308689">
            <a:off x="9188541" y="1651919"/>
            <a:ext cx="1980696" cy="2065972"/>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19" name="Freeform: Shape 18">
            <a:extLst>
              <a:ext uri="{FF2B5EF4-FFF2-40B4-BE49-F238E27FC236}">
                <a16:creationId xmlns:a16="http://schemas.microsoft.com/office/drawing/2014/main" id="{ABD99355-65C1-4211-9E82-3D41ACE0AE17}"/>
              </a:ext>
            </a:extLst>
          </p:cNvPr>
          <p:cNvSpPr/>
          <p:nvPr userDrawn="1"/>
        </p:nvSpPr>
        <p:spPr>
          <a:xfrm rot="13830869">
            <a:off x="9454923" y="3977925"/>
            <a:ext cx="346713" cy="206070"/>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18" name="Freeform: Shape 17">
            <a:extLst>
              <a:ext uri="{FF2B5EF4-FFF2-40B4-BE49-F238E27FC236}">
                <a16:creationId xmlns:a16="http://schemas.microsoft.com/office/drawing/2014/main" id="{F459E701-5FEF-4918-8F3A-04E29BF09009}"/>
              </a:ext>
            </a:extLst>
          </p:cNvPr>
          <p:cNvSpPr/>
          <p:nvPr userDrawn="1"/>
        </p:nvSpPr>
        <p:spPr>
          <a:xfrm rot="12431080">
            <a:off x="9526134" y="3713860"/>
            <a:ext cx="710484"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0" name="Freeform: Shape 19">
            <a:extLst>
              <a:ext uri="{FF2B5EF4-FFF2-40B4-BE49-F238E27FC236}">
                <a16:creationId xmlns:a16="http://schemas.microsoft.com/office/drawing/2014/main" id="{8550A0A6-1197-4153-9800-69D58909D0C7}"/>
              </a:ext>
            </a:extLst>
          </p:cNvPr>
          <p:cNvSpPr/>
          <p:nvPr userDrawn="1"/>
        </p:nvSpPr>
        <p:spPr>
          <a:xfrm rot="4308689">
            <a:off x="8782994" y="1076086"/>
            <a:ext cx="1246227" cy="1579775"/>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17193105">
            <a:off x="11371794" y="2846479"/>
            <a:ext cx="243160" cy="406447"/>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3" name="Freeform: Shape 22">
            <a:extLst>
              <a:ext uri="{FF2B5EF4-FFF2-40B4-BE49-F238E27FC236}">
                <a16:creationId xmlns:a16="http://schemas.microsoft.com/office/drawing/2014/main" id="{FF9CE8FE-77D6-45E0-BBF7-78F07AC29771}"/>
              </a:ext>
            </a:extLst>
          </p:cNvPr>
          <p:cNvSpPr/>
          <p:nvPr userDrawn="1"/>
        </p:nvSpPr>
        <p:spPr>
          <a:xfrm rot="17193105">
            <a:off x="10876129" y="2627421"/>
            <a:ext cx="692798" cy="51047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Tree>
    <p:extLst>
      <p:ext uri="{BB962C8B-B14F-4D97-AF65-F5344CB8AC3E}">
        <p14:creationId xmlns:p14="http://schemas.microsoft.com/office/powerpoint/2010/main" val="336834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41412" y="152400"/>
            <a:ext cx="9751060" cy="1295400"/>
          </a:xfrm>
        </p:spPr>
        <p:txBody>
          <a:bodyPr/>
          <a:lstStyle/>
          <a:p>
            <a:r>
              <a:rPr lang="en-US"/>
              <a:t>Click to edit Master title style</a:t>
            </a:r>
            <a:endParaRPr/>
          </a:p>
        </p:txBody>
      </p:sp>
      <p:sp>
        <p:nvSpPr>
          <p:cNvPr id="3" name="Content Placeholder 2"/>
          <p:cNvSpPr>
            <a:spLocks noGrp="1"/>
          </p:cNvSpPr>
          <p:nvPr>
            <p:ph sz="half" idx="1"/>
          </p:nvPr>
        </p:nvSpPr>
        <p:spPr>
          <a:xfrm>
            <a:off x="1141412" y="1600200"/>
            <a:ext cx="487553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094412" y="1600200"/>
            <a:ext cx="487553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4067C2A3-CD19-48AB-9F64-ECCF75182EDD}" type="datetime1">
              <a:rPr lang="en-US"/>
              <a:t>6/6/2024</a:t>
            </a:fld>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29779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2" y="152400"/>
            <a:ext cx="9751060" cy="12954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41412" y="1524000"/>
            <a:ext cx="4875530" cy="816429"/>
          </a:xfrm>
        </p:spPr>
        <p:txBody>
          <a:bodyPr anchor="ctr">
            <a:normAutofit/>
          </a:bodyPr>
          <a:lstStyle>
            <a:lvl1pPr marL="0" indent="0">
              <a:buNone/>
              <a:defRPr sz="2800" b="0">
                <a:solidFill>
                  <a:schemeClr val="accent1">
                    <a:lumMod val="75000"/>
                  </a:schemeClr>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1141412" y="2413000"/>
            <a:ext cx="487553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094412" y="1524000"/>
            <a:ext cx="4875530" cy="816429"/>
          </a:xfrm>
        </p:spPr>
        <p:txBody>
          <a:bodyPr anchor="ctr">
            <a:normAutofit/>
          </a:bodyPr>
          <a:lstStyle>
            <a:lvl1pPr marL="0" indent="0">
              <a:buNone/>
              <a:defRPr sz="2800" b="0">
                <a:solidFill>
                  <a:schemeClr val="accent1">
                    <a:lumMod val="75000"/>
                  </a:schemeClr>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094412" y="2413000"/>
            <a:ext cx="487553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0363E8C1-7C87-4705-AB97-8CD17D208E3F}" type="datetime1">
              <a:rPr lang="en-US"/>
              <a:t>6/6/2024</a:t>
            </a:fld>
            <a:endParaRPr/>
          </a:p>
        </p:txBody>
      </p:sp>
      <p:sp>
        <p:nvSpPr>
          <p:cNvPr id="9" name="Slide Number Placeholder 8"/>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48703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E20C624E-DF92-4841-B9B9-DD11AA239B85}" type="datetime1">
              <a:rPr lang="en-US"/>
              <a:t>6/6/2024</a:t>
            </a:fld>
            <a:endParaRPr/>
          </a:p>
        </p:txBody>
      </p:sp>
      <p:sp>
        <p:nvSpPr>
          <p:cNvPr id="5" name="Slide Number Placeholder 4"/>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9690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8" name="bottom graphic"/>
          <p:cNvGrpSpPr/>
          <p:nvPr/>
        </p:nvGrpSpPr>
        <p:grpSpPr>
          <a:xfrm>
            <a:off x="0" y="5409216"/>
            <a:ext cx="12188825" cy="1462483"/>
            <a:chOff x="0" y="4056912"/>
            <a:chExt cx="9144000" cy="1096862"/>
          </a:xfrm>
        </p:grpSpPr>
        <p:sp>
          <p:nvSpPr>
            <p:cNvPr id="9" name="Freeform 8"/>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FBDA3AE1-4360-4D5B-BDBC-656B872DD533}" type="datetime1">
              <a:rPr lang="en-US"/>
              <a:t>6/6/2024</a:t>
            </a:fld>
            <a:endParaRPr/>
          </a:p>
        </p:txBody>
      </p:sp>
      <p:sp>
        <p:nvSpPr>
          <p:cNvPr id="4" name="Slide Number Placeholder 3"/>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222539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Content Placeholder 2"/>
          <p:cNvSpPr>
            <a:spLocks noGrp="1"/>
          </p:cNvSpPr>
          <p:nvPr>
            <p:ph idx="1"/>
          </p:nvPr>
        </p:nvSpPr>
        <p:spPr>
          <a:xfrm>
            <a:off x="4875530" y="1600200"/>
            <a:ext cx="6094413"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218883" y="1600202"/>
            <a:ext cx="3453500" cy="4571999"/>
          </a:xfrm>
        </p:spPr>
        <p:txBody>
          <a:bodyPr>
            <a:normAutofit/>
          </a:bodyPr>
          <a:lstStyle>
            <a:lvl1pPr marL="0" indent="0">
              <a:buNone/>
              <a:defRPr sz="2800">
                <a:solidFill>
                  <a:schemeClr val="accent1">
                    <a:lumMod val="75000"/>
                  </a:schemeClr>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20990708-46A4-4851-883E-8DFB8939107E}" type="datetime1">
              <a:rPr lang="en-US"/>
              <a:t>6/6/2024</a:t>
            </a:fld>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348396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218887" y="1600200"/>
            <a:ext cx="6703850" cy="3657600"/>
          </a:xfrm>
          <a:prstGeom prst="roundRect">
            <a:avLst>
              <a:gd name="adj" fmla="val 3098"/>
            </a:avLst>
          </a:prstGeom>
        </p:spPr>
        <p:txBody>
          <a:bodyPr>
            <a:normAutofit/>
          </a:bodyPr>
          <a:lstStyle>
            <a:lvl1pPr marL="0" indent="0">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8125883" y="1600200"/>
            <a:ext cx="2844059" cy="3759200"/>
          </a:xfrm>
        </p:spPr>
        <p:txBody>
          <a:bodyPr anchor="b">
            <a:normAutofit/>
          </a:bodyPr>
          <a:lstStyle>
            <a:lvl1pPr marL="0" indent="0">
              <a:buNone/>
              <a:defRPr sz="2800">
                <a:solidFill>
                  <a:schemeClr val="accent1">
                    <a:lumMod val="75000"/>
                  </a:schemeClr>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AE88EFFC-86AE-4294-A319-CAFC2651994B}" type="datetime1">
              <a:rPr lang="en-US"/>
              <a:t>6/6/2024</a:t>
            </a:fld>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44298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bottom graphic"/>
          <p:cNvGrpSpPr/>
          <p:nvPr/>
        </p:nvGrpSpPr>
        <p:grpSpPr>
          <a:xfrm>
            <a:off x="0" y="5409216"/>
            <a:ext cx="12188825" cy="1462483"/>
            <a:chOff x="0" y="4056912"/>
            <a:chExt cx="9144000" cy="1096862"/>
          </a:xfrm>
        </p:grpSpPr>
        <p:sp>
          <p:nvSpPr>
            <p:cNvPr id="21" name="Freeform 20"/>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grpSp>
        <p:nvGrpSpPr>
          <p:cNvPr id="7" name="squares"/>
          <p:cNvGrpSpPr/>
          <p:nvPr/>
        </p:nvGrpSpPr>
        <p:grpSpPr>
          <a:xfrm>
            <a:off x="1" y="800551"/>
            <a:ext cx="1063023" cy="524183"/>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218883" y="152400"/>
            <a:ext cx="9751060" cy="1295400"/>
          </a:xfrm>
          <a:prstGeom prst="rect">
            <a:avLst/>
          </a:prstGeom>
        </p:spPr>
        <p:txBody>
          <a:bodyPr vert="horz" lIns="121899" tIns="60949" rIns="121899" bIns="60949" rtlCol="0" anchor="b">
            <a:normAutofit/>
          </a:bodyPr>
          <a:lstStyle/>
          <a:p>
            <a:r>
              <a:rPr lang="en-US"/>
              <a:t>Click to edit Master title style</a:t>
            </a:r>
            <a:endParaRPr/>
          </a:p>
        </p:txBody>
      </p:sp>
      <p:sp>
        <p:nvSpPr>
          <p:cNvPr id="3" name="Text Placeholder 2"/>
          <p:cNvSpPr>
            <a:spLocks noGrp="1"/>
          </p:cNvSpPr>
          <p:nvPr>
            <p:ph type="body" idx="1"/>
          </p:nvPr>
        </p:nvSpPr>
        <p:spPr>
          <a:xfrm>
            <a:off x="1218883" y="1600200"/>
            <a:ext cx="9751060" cy="45720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218883" y="6448425"/>
            <a:ext cx="8288401" cy="180976"/>
          </a:xfrm>
          <a:prstGeom prst="rect">
            <a:avLst/>
          </a:prstGeom>
        </p:spPr>
        <p:txBody>
          <a:bodyPr vert="horz" lIns="121899" tIns="60949" rIns="121899" bIns="60949" rtlCol="0" anchor="ctr"/>
          <a:lstStyle>
            <a:lvl1pPr algn="l">
              <a:defRPr sz="1200">
                <a:solidFill>
                  <a:schemeClr val="tx1"/>
                </a:solidFill>
              </a:defRPr>
            </a:lvl1pPr>
          </a:lstStyle>
          <a:p>
            <a:r>
              <a:rPr lang="en-US" dirty="0"/>
              <a:t>Add a footer</a:t>
            </a:r>
          </a:p>
        </p:txBody>
      </p:sp>
      <p:sp>
        <p:nvSpPr>
          <p:cNvPr id="4" name="Date Placeholder 3"/>
          <p:cNvSpPr>
            <a:spLocks noGrp="1"/>
          </p:cNvSpPr>
          <p:nvPr>
            <p:ph type="dt" sz="half" idx="2"/>
          </p:nvPr>
        </p:nvSpPr>
        <p:spPr>
          <a:xfrm>
            <a:off x="9547913" y="6448425"/>
            <a:ext cx="1422030" cy="180976"/>
          </a:xfrm>
          <a:prstGeom prst="rect">
            <a:avLst/>
          </a:prstGeom>
        </p:spPr>
        <p:txBody>
          <a:bodyPr vert="horz" lIns="121899" tIns="60949" rIns="121899" bIns="60949" rtlCol="0" anchor="ctr"/>
          <a:lstStyle>
            <a:lvl1pPr algn="r">
              <a:defRPr sz="1200">
                <a:solidFill>
                  <a:schemeClr val="tx1"/>
                </a:solidFill>
              </a:defRPr>
            </a:lvl1pPr>
          </a:lstStyle>
          <a:p>
            <a:fld id="{D29E8617-6EA8-4B97-A5E8-E18E98765EE2}" type="datetime1">
              <a:rPr lang="en-US"/>
              <a:pPr/>
              <a:t>6/6/2024</a:t>
            </a:fld>
            <a:endParaRPr dirty="0"/>
          </a:p>
        </p:txBody>
      </p:sp>
      <p:sp>
        <p:nvSpPr>
          <p:cNvPr id="6" name="Slide Number Placeholder 5"/>
          <p:cNvSpPr>
            <a:spLocks noGrp="1"/>
          </p:cNvSpPr>
          <p:nvPr>
            <p:ph type="sldNum" sz="quarter" idx="4"/>
          </p:nvPr>
        </p:nvSpPr>
        <p:spPr>
          <a:xfrm>
            <a:off x="11071516" y="6448425"/>
            <a:ext cx="812588" cy="180976"/>
          </a:xfrm>
          <a:prstGeom prst="rect">
            <a:avLst/>
          </a:prstGeom>
        </p:spPr>
        <p:txBody>
          <a:bodyPr vert="horz" lIns="121899" tIns="60949" rIns="121899" bIns="60949" rtlCol="0" anchor="ctr"/>
          <a:lstStyle>
            <a:lvl1pPr algn="r">
              <a:defRPr sz="1200">
                <a:solidFill>
                  <a:schemeClr val="tx1"/>
                </a:solidFill>
              </a:defRPr>
            </a:lvl1pPr>
          </a:lstStyle>
          <a:p>
            <a:fld id="{34C99D79-8A4B-4031-B1E0-AF26F8EDF2BC}" type="slidenum">
              <a:rPr/>
              <a:pPr/>
              <a:t>‹#›</a:t>
            </a:fld>
            <a:endParaRPr/>
          </a:p>
        </p:txBody>
      </p:sp>
    </p:spTree>
    <p:extLst>
      <p:ext uri="{BB962C8B-B14F-4D97-AF65-F5344CB8AC3E}">
        <p14:creationId xmlns:p14="http://schemas.microsoft.com/office/powerpoint/2010/main" val="1782682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9" r:id="rId29"/>
    <p:sldLayoutId id="2147483680" r:id="rId30"/>
    <p:sldLayoutId id="2147483681" r:id="rId31"/>
    <p:sldLayoutId id="2147483682" r:id="rId32"/>
    <p:sldLayoutId id="2147483683" r:id="rId33"/>
    <p:sldLayoutId id="2147483684" r:id="rId34"/>
    <p:sldLayoutId id="2147483685" r:id="rId35"/>
    <p:sldLayoutId id="2147483686" r:id="rId36"/>
    <p:sldLayoutId id="2147483687" r:id="rId3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800"/>
        </a:spcBef>
        <a:buClr>
          <a:schemeClr val="accent1">
            <a:lumMod val="75000"/>
          </a:schemeClr>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lumMod val="75000"/>
          </a:schemeClr>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sfmohcd.org/sites/default/files/DocuSign%20How-To%20Guide%20for%20Grantees%20-%20April%202020.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sf.gov/information/community-development-grantee-forms-and-document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sfmohcd.org/sites/default/files/HCAO_Declaration_10_1_18.pdf" TargetMode="External"/><Relationship Id="rId2" Type="http://schemas.openxmlformats.org/officeDocument/2006/relationships/hyperlink" Target="https://sfmohcd.org/sites/default/files/MCO_Declaration_10_1_18.pdf" TargetMode="External"/><Relationship Id="rId1" Type="http://schemas.openxmlformats.org/officeDocument/2006/relationships/slideLayout" Target="../slideLayouts/slideLayout2.xml"/><Relationship Id="rId4" Type="http://schemas.openxmlformats.org/officeDocument/2006/relationships/hyperlink" Target="https://sf.gov/information/understanding-health-care-security-ordinance"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https://rct.doj.ca.gov/Verification/Web/Search.aspx?facility=Y" TargetMode="External"/><Relationship Id="rId2" Type="http://schemas.openxmlformats.org/officeDocument/2006/relationships/hyperlink" Target="https://oag.ca.gov/charities" TargetMode="External"/><Relationship Id="rId1" Type="http://schemas.openxmlformats.org/officeDocument/2006/relationships/slideLayout" Target="../slideLayouts/slideLayout2.xml"/><Relationship Id="rId5" Type="http://schemas.openxmlformats.org/officeDocument/2006/relationships/hyperlink" Target="https://www.ftb.ca.gov/file/business/types/charities-nonprofits/" TargetMode="External"/><Relationship Id="rId4" Type="http://schemas.openxmlformats.org/officeDocument/2006/relationships/hyperlink" Target="https://bizfileonline.sos.ca.gov/search/business" TargetMode="External"/></Relationships>
</file>

<file path=ppt/slides/_rels/slide41.xml.rels><?xml version="1.0" encoding="UTF-8" standalone="yes"?>
<Relationships xmlns="http://schemas.openxmlformats.org/package/2006/relationships"><Relationship Id="rId2" Type="http://schemas.openxmlformats.org/officeDocument/2006/relationships/hyperlink" Target="https://www.gsa.gov/about-us/organization/federal-acquisition-service/technology-transformation-services/integrated-award-environment-iae/iae-systems-information-kit/unique-entity-identifier-update"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beverly.popek@sfgov.org" TargetMode="External"/><Relationship Id="rId2" Type="http://schemas.openxmlformats.org/officeDocument/2006/relationships/hyperlink" Target="mailto:dolly.sithounnolat@sfgov.org"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https://sf.gov/information/community-development-grantee-forms-and-document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28324" y="381000"/>
            <a:ext cx="9141619" cy="1581596"/>
          </a:xfrm>
        </p:spPr>
        <p:txBody>
          <a:bodyPr/>
          <a:lstStyle/>
          <a:p>
            <a:r>
              <a:rPr lang="en-US" sz="4800" dirty="0">
                <a:latin typeface="Tw Cen MT" panose="020B0602020104020603" pitchFamily="34" charset="0"/>
              </a:rPr>
              <a:t>Mayor’s Office of Housing and Community Development</a:t>
            </a:r>
          </a:p>
        </p:txBody>
      </p:sp>
      <p:sp>
        <p:nvSpPr>
          <p:cNvPr id="3" name="Subtitle 2"/>
          <p:cNvSpPr>
            <a:spLocks noGrp="1"/>
          </p:cNvSpPr>
          <p:nvPr>
            <p:ph type="subTitle" idx="1"/>
          </p:nvPr>
        </p:nvSpPr>
        <p:spPr>
          <a:xfrm>
            <a:off x="1828324" y="1981200"/>
            <a:ext cx="9141619" cy="886344"/>
          </a:xfrm>
        </p:spPr>
        <p:txBody>
          <a:bodyPr>
            <a:normAutofit/>
          </a:bodyPr>
          <a:lstStyle/>
          <a:p>
            <a:r>
              <a:rPr lang="en-US" dirty="0">
                <a:latin typeface="Tw Cen MT" panose="020B0602020104020603" pitchFamily="34" charset="0"/>
              </a:rPr>
              <a:t>FY 2024-25 Grant Negotiation and Contracting Guide</a:t>
            </a:r>
          </a:p>
        </p:txBody>
      </p:sp>
      <p:graphicFrame>
        <p:nvGraphicFramePr>
          <p:cNvPr id="4" name="Table 3"/>
          <p:cNvGraphicFramePr>
            <a:graphicFrameLocks noGrp="1"/>
          </p:cNvGraphicFramePr>
          <p:nvPr>
            <p:extLst>
              <p:ext uri="{D42A27DB-BD31-4B8C-83A1-F6EECF244321}">
                <p14:modId xmlns:p14="http://schemas.microsoft.com/office/powerpoint/2010/main" val="1639575642"/>
              </p:ext>
            </p:extLst>
          </p:nvPr>
        </p:nvGraphicFramePr>
        <p:xfrm>
          <a:off x="9294812" y="4953000"/>
          <a:ext cx="2626995" cy="731520"/>
        </p:xfrm>
        <a:graphic>
          <a:graphicData uri="http://schemas.openxmlformats.org/drawingml/2006/table">
            <a:tbl>
              <a:tblPr firstRow="1" firstCol="1" bandRow="1"/>
              <a:tblGrid>
                <a:gridCol w="2626995">
                  <a:extLst>
                    <a:ext uri="{9D8B030D-6E8A-4147-A177-3AD203B41FA5}">
                      <a16:colId xmlns:a16="http://schemas.microsoft.com/office/drawing/2014/main" val="20000"/>
                    </a:ext>
                  </a:extLst>
                </a:gridCol>
              </a:tblGrid>
              <a:tr h="374650">
                <a:tc>
                  <a:txBody>
                    <a:bodyPr/>
                    <a:lstStyle>
                      <a:lvl1pPr marL="0" algn="l" defTabSz="1218987" rtl="0" eaLnBrk="1" latinLnBrk="0" hangingPunct="1">
                        <a:defRPr sz="2400" kern="1200">
                          <a:solidFill>
                            <a:schemeClr val="tx1"/>
                          </a:solidFill>
                          <a:latin typeface="Calibri" panose="020F0502020204030204"/>
                        </a:defRPr>
                      </a:lvl1pPr>
                      <a:lvl2pPr marL="609493" algn="l" defTabSz="1218987" rtl="0" eaLnBrk="1" latinLnBrk="0" hangingPunct="1">
                        <a:defRPr sz="2400" kern="1200">
                          <a:solidFill>
                            <a:schemeClr val="tx1"/>
                          </a:solidFill>
                          <a:latin typeface="Calibri" panose="020F0502020204030204"/>
                        </a:defRPr>
                      </a:lvl2pPr>
                      <a:lvl3pPr marL="1218987" algn="l" defTabSz="1218987" rtl="0" eaLnBrk="1" latinLnBrk="0" hangingPunct="1">
                        <a:defRPr sz="2400" kern="1200">
                          <a:solidFill>
                            <a:schemeClr val="tx1"/>
                          </a:solidFill>
                          <a:latin typeface="Calibri" panose="020F0502020204030204"/>
                        </a:defRPr>
                      </a:lvl3pPr>
                      <a:lvl4pPr marL="1828480" algn="l" defTabSz="1218987" rtl="0" eaLnBrk="1" latinLnBrk="0" hangingPunct="1">
                        <a:defRPr sz="2400" kern="1200">
                          <a:solidFill>
                            <a:schemeClr val="tx1"/>
                          </a:solidFill>
                          <a:latin typeface="Calibri" panose="020F0502020204030204"/>
                        </a:defRPr>
                      </a:lvl4pPr>
                      <a:lvl5pPr marL="2437973" algn="l" defTabSz="1218987" rtl="0" eaLnBrk="1" latinLnBrk="0" hangingPunct="1">
                        <a:defRPr sz="2400" kern="1200">
                          <a:solidFill>
                            <a:schemeClr val="tx1"/>
                          </a:solidFill>
                          <a:latin typeface="Calibri" panose="020F0502020204030204"/>
                        </a:defRPr>
                      </a:lvl5pPr>
                      <a:lvl6pPr marL="3047467" algn="l" defTabSz="1218987" rtl="0" eaLnBrk="1" latinLnBrk="0" hangingPunct="1">
                        <a:defRPr sz="2400" kern="1200">
                          <a:solidFill>
                            <a:schemeClr val="tx1"/>
                          </a:solidFill>
                          <a:latin typeface="Calibri" panose="020F0502020204030204"/>
                        </a:defRPr>
                      </a:lvl6pPr>
                      <a:lvl7pPr marL="3656960" algn="l" defTabSz="1218987" rtl="0" eaLnBrk="1" latinLnBrk="0" hangingPunct="1">
                        <a:defRPr sz="2400" kern="1200">
                          <a:solidFill>
                            <a:schemeClr val="tx1"/>
                          </a:solidFill>
                          <a:latin typeface="Calibri" panose="020F0502020204030204"/>
                        </a:defRPr>
                      </a:lvl7pPr>
                      <a:lvl8pPr marL="4266453" algn="l" defTabSz="1218987" rtl="0" eaLnBrk="1" latinLnBrk="0" hangingPunct="1">
                        <a:defRPr sz="2400" kern="1200">
                          <a:solidFill>
                            <a:schemeClr val="tx1"/>
                          </a:solidFill>
                          <a:latin typeface="Calibri" panose="020F0502020204030204"/>
                        </a:defRPr>
                      </a:lvl8pPr>
                      <a:lvl9pPr marL="4875947" algn="l" defTabSz="1218987" rtl="0" eaLnBrk="1" latinLnBrk="0" hangingPunct="1">
                        <a:defRPr sz="2400" kern="1200">
                          <a:solidFill>
                            <a:schemeClr val="tx1"/>
                          </a:solidFill>
                          <a:latin typeface="Calibri" panose="020F0502020204030204"/>
                        </a:defRPr>
                      </a:lvl9pPr>
                    </a:lstStyle>
                    <a:p>
                      <a:pPr marL="0" marR="0">
                        <a:spcBef>
                          <a:spcPts val="0"/>
                        </a:spcBef>
                        <a:spcAft>
                          <a:spcPts val="0"/>
                        </a:spcAft>
                      </a:pPr>
                      <a:r>
                        <a:rPr lang="en-US" sz="1600" b="0" dirty="0">
                          <a:effectLst/>
                          <a:latin typeface="Tw Cen MT" panose="020B0602020104020603" pitchFamily="34" charset="0"/>
                          <a:ea typeface="Calibri" panose="020F0502020204030204" pitchFamily="34" charset="0"/>
                          <a:cs typeface="Times New Roman" panose="02020603050405020304" pitchFamily="18" charset="0"/>
                        </a:rPr>
                        <a:t>Mayor’s Office of Housing</a:t>
                      </a:r>
                      <a:endParaRPr lang="en-US" sz="1000" b="0" dirty="0">
                        <a:effectLst/>
                        <a:latin typeface="Helvetica"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b="0" dirty="0">
                          <a:effectLst/>
                          <a:latin typeface="Tw Cen MT" panose="020B0602020104020603" pitchFamily="34" charset="0"/>
                          <a:ea typeface="Calibri" panose="020F0502020204030204" pitchFamily="34" charset="0"/>
                          <a:cs typeface="Times New Roman" panose="02020603050405020304" pitchFamily="18" charset="0"/>
                        </a:rPr>
                        <a:t>&amp; Community Development</a:t>
                      </a:r>
                      <a:endParaRPr lang="en-US" sz="1000" b="0" dirty="0">
                        <a:effectLst/>
                        <a:latin typeface="Helvetica"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b="0" dirty="0">
                          <a:effectLst/>
                          <a:latin typeface="Tw Cen MT" panose="020B0602020104020603" pitchFamily="34" charset="0"/>
                          <a:ea typeface="Calibri" panose="020F0502020204030204" pitchFamily="34" charset="0"/>
                          <a:cs typeface="Times New Roman" panose="02020603050405020304" pitchFamily="18" charset="0"/>
                        </a:rPr>
                        <a:t>(MOHCD)</a:t>
                      </a:r>
                      <a:endParaRPr lang="en-US" sz="1000" b="0" dirty="0">
                        <a:effectLst/>
                        <a:latin typeface="Helvetica"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5" name="Picture 1"/>
          <p:cNvPicPr>
            <a:picLocks noChangeAspect="1" noChangeArrowheads="1"/>
          </p:cNvPicPr>
          <p:nvPr/>
        </p:nvPicPr>
        <p:blipFill>
          <a:blip r:embed="rId3" cstate="print">
            <a:clrChange>
              <a:clrFrom>
                <a:srgbClr val="FFFDDB"/>
              </a:clrFrom>
              <a:clrTo>
                <a:srgbClr val="FFFDDB">
                  <a:alpha val="0"/>
                </a:srgbClr>
              </a:clrTo>
            </a:clrChange>
            <a:duotone>
              <a:prstClr val="black"/>
              <a:srgbClr val="5B9BD5">
                <a:lumMod val="40000"/>
                <a:lumOff val="60000"/>
                <a:tint val="45000"/>
                <a:satMod val="400000"/>
              </a:srgbClr>
            </a:duotone>
            <a:extLst>
              <a:ext uri="{28A0092B-C50C-407E-A947-70E740481C1C}">
                <a14:useLocalDpi xmlns:a14="http://schemas.microsoft.com/office/drawing/2010/main" val="0"/>
              </a:ext>
            </a:extLst>
          </a:blip>
          <a:srcRect/>
          <a:stretch>
            <a:fillRect/>
          </a:stretch>
        </p:blipFill>
        <p:spPr bwMode="auto">
          <a:xfrm>
            <a:off x="8304212" y="4907597"/>
            <a:ext cx="868362" cy="822325"/>
          </a:xfrm>
          <a:prstGeom prst="rect">
            <a:avLst/>
          </a:prstGeom>
          <a:noFill/>
        </p:spPr>
      </p:pic>
    </p:spTree>
    <p:extLst>
      <p:ext uri="{BB962C8B-B14F-4D97-AF65-F5344CB8AC3E}">
        <p14:creationId xmlns:p14="http://schemas.microsoft.com/office/powerpoint/2010/main" val="2801835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18883" y="228600"/>
            <a:ext cx="9751060" cy="1295400"/>
          </a:xfrm>
        </p:spPr>
        <p:txBody>
          <a:bodyPr>
            <a:normAutofit/>
          </a:bodyPr>
          <a:lstStyle/>
          <a:p>
            <a:r>
              <a:rPr lang="en-US" sz="5400" dirty="0">
                <a:latin typeface="Tw Cen MT" panose="020B0602020104020603" pitchFamily="34" charset="0"/>
              </a:rPr>
              <a:t>Setting Up Users on GMS</a:t>
            </a:r>
          </a:p>
        </p:txBody>
      </p:sp>
      <p:sp>
        <p:nvSpPr>
          <p:cNvPr id="6" name="Content Placeholder 5"/>
          <p:cNvSpPr>
            <a:spLocks noGrp="1"/>
          </p:cNvSpPr>
          <p:nvPr>
            <p:ph idx="1"/>
          </p:nvPr>
        </p:nvSpPr>
        <p:spPr>
          <a:xfrm>
            <a:off x="1218883" y="1905000"/>
            <a:ext cx="9751060" cy="4572000"/>
          </a:xfrm>
        </p:spPr>
        <p:txBody>
          <a:bodyPr>
            <a:normAutofit lnSpcReduction="10000"/>
          </a:bodyPr>
          <a:lstStyle/>
          <a:p>
            <a:r>
              <a:rPr lang="en-US" sz="4000" dirty="0">
                <a:latin typeface="Tw Cen MT" panose="020B0602020104020603" pitchFamily="34" charset="0"/>
              </a:rPr>
              <a:t>If you are new to MOHCD’s Grant Management System (GMS), your first users will be set up by MOHCD staff and will receive an email, through which they can set a permanent password and gain access to the system</a:t>
            </a:r>
          </a:p>
          <a:p>
            <a:r>
              <a:rPr lang="en-US" sz="4000" dirty="0">
                <a:latin typeface="Tw Cen MT" panose="020B0602020104020603" pitchFamily="34" charset="0"/>
              </a:rPr>
              <a:t>“Signatory” level users can then set up other user accounts for your agency</a:t>
            </a:r>
          </a:p>
          <a:p>
            <a:endParaRPr lang="en-US" dirty="0">
              <a:latin typeface="Tw Cen MT" panose="020B0602020104020603" pitchFamily="34" charset="0"/>
            </a:endParaRPr>
          </a:p>
        </p:txBody>
      </p:sp>
    </p:spTree>
    <p:extLst>
      <p:ext uri="{BB962C8B-B14F-4D97-AF65-F5344CB8AC3E}">
        <p14:creationId xmlns:p14="http://schemas.microsoft.com/office/powerpoint/2010/main" val="999658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18883" y="228600"/>
            <a:ext cx="9751060" cy="1295400"/>
          </a:xfrm>
        </p:spPr>
        <p:txBody>
          <a:bodyPr>
            <a:normAutofit fontScale="90000"/>
          </a:bodyPr>
          <a:lstStyle/>
          <a:p>
            <a:r>
              <a:rPr lang="en-US" sz="5400" dirty="0">
                <a:latin typeface="Tw Cen MT" panose="020B0602020104020603" pitchFamily="34" charset="0"/>
              </a:rPr>
              <a:t>Setting Up Users on GMS (continued)</a:t>
            </a:r>
          </a:p>
        </p:txBody>
      </p:sp>
      <p:sp>
        <p:nvSpPr>
          <p:cNvPr id="6" name="Content Placeholder 5"/>
          <p:cNvSpPr>
            <a:spLocks noGrp="1"/>
          </p:cNvSpPr>
          <p:nvPr>
            <p:ph idx="1"/>
          </p:nvPr>
        </p:nvSpPr>
        <p:spPr>
          <a:xfrm>
            <a:off x="1218883" y="1905000"/>
            <a:ext cx="9751060" cy="4572000"/>
          </a:xfrm>
        </p:spPr>
        <p:txBody>
          <a:bodyPr/>
          <a:lstStyle/>
          <a:p>
            <a:r>
              <a:rPr lang="en-US" sz="4000" dirty="0">
                <a:latin typeface="Tw Cen MT" panose="020B0602020104020603" pitchFamily="34" charset="0"/>
              </a:rPr>
              <a:t>There are seven levels of agency users, with different levels of access to the system</a:t>
            </a:r>
          </a:p>
          <a:p>
            <a:r>
              <a:rPr lang="en-US" sz="4000" dirty="0">
                <a:latin typeface="Tw Cen MT" panose="020B0602020104020603" pitchFamily="34" charset="0"/>
              </a:rPr>
              <a:t>Your agency determines the appropriate level for each of your staff</a:t>
            </a:r>
          </a:p>
          <a:p>
            <a:r>
              <a:rPr lang="en-US" sz="4000" dirty="0">
                <a:latin typeface="Tw Cen MT" panose="020B0602020104020603" pitchFamily="34" charset="0"/>
              </a:rPr>
              <a:t>Only “Signatories” may Submit and Approve forms (in grant negotiation, invoicing, revisions, etc.) </a:t>
            </a:r>
          </a:p>
          <a:p>
            <a:endParaRPr lang="en-US" sz="4000" dirty="0">
              <a:latin typeface="Tw Cen MT" panose="020B0602020104020603" pitchFamily="34" charset="0"/>
            </a:endParaRPr>
          </a:p>
          <a:p>
            <a:endParaRPr lang="en-US" dirty="0">
              <a:latin typeface="Tw Cen MT" panose="020B0602020104020603" pitchFamily="34" charset="0"/>
            </a:endParaRPr>
          </a:p>
        </p:txBody>
      </p:sp>
    </p:spTree>
    <p:extLst>
      <p:ext uri="{BB962C8B-B14F-4D97-AF65-F5344CB8AC3E}">
        <p14:creationId xmlns:p14="http://schemas.microsoft.com/office/powerpoint/2010/main" val="2159821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DA0F-EAEE-44B9-913B-4D809BCDD19F}"/>
              </a:ext>
            </a:extLst>
          </p:cNvPr>
          <p:cNvSpPr>
            <a:spLocks noGrp="1"/>
          </p:cNvSpPr>
          <p:nvPr>
            <p:ph type="title"/>
          </p:nvPr>
        </p:nvSpPr>
        <p:spPr/>
        <p:txBody>
          <a:bodyPr/>
          <a:lstStyle/>
          <a:p>
            <a:r>
              <a:rPr lang="en-US" dirty="0"/>
              <a:t>Review your Agency Information form on GMS</a:t>
            </a:r>
          </a:p>
        </p:txBody>
      </p:sp>
      <p:sp>
        <p:nvSpPr>
          <p:cNvPr id="3" name="Content Placeholder 2">
            <a:extLst>
              <a:ext uri="{FF2B5EF4-FFF2-40B4-BE49-F238E27FC236}">
                <a16:creationId xmlns:a16="http://schemas.microsoft.com/office/drawing/2014/main" id="{65921A74-FB9D-48F9-841F-29FAC1AE50B8}"/>
              </a:ext>
            </a:extLst>
          </p:cNvPr>
          <p:cNvSpPr>
            <a:spLocks noGrp="1"/>
          </p:cNvSpPr>
          <p:nvPr>
            <p:ph idx="1"/>
          </p:nvPr>
        </p:nvSpPr>
        <p:spPr/>
        <p:txBody>
          <a:bodyPr>
            <a:normAutofit fontScale="92500" lnSpcReduction="10000"/>
          </a:bodyPr>
          <a:lstStyle/>
          <a:p>
            <a:r>
              <a:rPr lang="en-US" sz="3200" dirty="0">
                <a:latin typeface="Tw Cen MT" panose="020B0602020104020603" pitchFamily="34" charset="0"/>
              </a:rPr>
              <a:t>If you are a new grantee, first complete the Agency Information form</a:t>
            </a:r>
          </a:p>
          <a:p>
            <a:r>
              <a:rPr lang="en-US" sz="3200" dirty="0">
                <a:latin typeface="Tw Cen MT" panose="020B0602020104020603" pitchFamily="34" charset="0"/>
              </a:rPr>
              <a:t>If you are a returning grantee, please ensure that all information is complete, current and accurate</a:t>
            </a:r>
          </a:p>
          <a:p>
            <a:r>
              <a:rPr lang="en-US" sz="3200" dirty="0">
                <a:latin typeface="Tw Cen MT" panose="020B0602020104020603" pitchFamily="34" charset="0"/>
              </a:rPr>
              <a:t>Ensure that the </a:t>
            </a:r>
            <a:r>
              <a:rPr lang="en-US" sz="3200" dirty="0" err="1">
                <a:latin typeface="Tw Cen MT" panose="020B0602020104020603" pitchFamily="34" charset="0"/>
              </a:rPr>
              <a:t>Docusign</a:t>
            </a:r>
            <a:r>
              <a:rPr lang="en-US" sz="3200" dirty="0">
                <a:latin typeface="Tw Cen MT" panose="020B0602020104020603" pitchFamily="34" charset="0"/>
              </a:rPr>
              <a:t> Signatory information is accurate</a:t>
            </a:r>
          </a:p>
          <a:p>
            <a:r>
              <a:rPr lang="en-US" sz="3200" dirty="0">
                <a:latin typeface="Tw Cen MT" panose="020B0602020104020603" pitchFamily="34" charset="0"/>
              </a:rPr>
              <a:t>Ensure that all current Board Members are listed</a:t>
            </a:r>
          </a:p>
          <a:p>
            <a:r>
              <a:rPr lang="en-US" sz="3200" dirty="0">
                <a:latin typeface="Tw Cen MT" panose="020B0602020104020603" pitchFamily="34" charset="0"/>
              </a:rPr>
              <a:t>Ensure that you have </a:t>
            </a:r>
            <a:r>
              <a:rPr lang="en-US" sz="3200" u="sng" dirty="0">
                <a:latin typeface="Tw Cen MT" panose="020B0602020104020603" pitchFamily="34" charset="0"/>
              </a:rPr>
              <a:t>Submitted</a:t>
            </a:r>
            <a:r>
              <a:rPr lang="en-US" sz="3200" dirty="0">
                <a:latin typeface="Tw Cen MT" panose="020B0602020104020603" pitchFamily="34" charset="0"/>
              </a:rPr>
              <a:t> the Agency Information page (we cannot generate a Grant Agreement if that information is not submitted)</a:t>
            </a:r>
          </a:p>
        </p:txBody>
      </p:sp>
    </p:spTree>
    <p:extLst>
      <p:ext uri="{BB962C8B-B14F-4D97-AF65-F5344CB8AC3E}">
        <p14:creationId xmlns:p14="http://schemas.microsoft.com/office/powerpoint/2010/main" val="2350617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18883" y="228600"/>
            <a:ext cx="9751060" cy="1295400"/>
          </a:xfrm>
        </p:spPr>
        <p:txBody>
          <a:bodyPr>
            <a:normAutofit/>
          </a:bodyPr>
          <a:lstStyle/>
          <a:p>
            <a:r>
              <a:rPr lang="en-US" sz="5400" dirty="0">
                <a:latin typeface="Tw Cen MT" panose="020B0602020104020603" pitchFamily="34" charset="0"/>
              </a:rPr>
              <a:t>Grant Negotiations</a:t>
            </a:r>
          </a:p>
        </p:txBody>
      </p:sp>
      <p:sp>
        <p:nvSpPr>
          <p:cNvPr id="6" name="Content Placeholder 5"/>
          <p:cNvSpPr>
            <a:spLocks noGrp="1"/>
          </p:cNvSpPr>
          <p:nvPr>
            <p:ph idx="1"/>
          </p:nvPr>
        </p:nvSpPr>
        <p:spPr>
          <a:xfrm>
            <a:off x="1218883" y="1905000"/>
            <a:ext cx="9751060" cy="4572000"/>
          </a:xfrm>
        </p:spPr>
        <p:txBody>
          <a:bodyPr>
            <a:normAutofit/>
          </a:bodyPr>
          <a:lstStyle/>
          <a:p>
            <a:r>
              <a:rPr lang="en-US" sz="3000" dirty="0">
                <a:latin typeface="Tw Cen MT" panose="020B0602020104020603" pitchFamily="34" charset="0"/>
              </a:rPr>
              <a:t>Discuss negotiation approach with your Program Officer first</a:t>
            </a:r>
          </a:p>
          <a:p>
            <a:r>
              <a:rPr lang="en-US" sz="3000" dirty="0">
                <a:latin typeface="Tw Cen MT" panose="020B0602020104020603" pitchFamily="34" charset="0"/>
              </a:rPr>
              <a:t>For projects that were funded in 2023-24 the Narratives, Activities &amp; Outcomes, and Clients &amp; Neighborhoods forms will be copied forward for your 2024-25 project.  </a:t>
            </a:r>
          </a:p>
          <a:p>
            <a:r>
              <a:rPr lang="en-US" sz="3000" dirty="0">
                <a:latin typeface="Tw Cen MT" panose="020B0602020104020603" pitchFamily="34" charset="0"/>
              </a:rPr>
              <a:t>CAREFULLY REVIEW THESE FORMS AND MAKE ALL CHANGES AND ADJUSTMENTS NECESSARY FOR 2024-25, BASED ON ACTUAL 2023-24 PERFORMANCE, CHANGES IN PROGRAM DESIGN AND ENVIRONMENT, STAFFING, AND PROJECTIONS FOR 2024-25. </a:t>
            </a:r>
          </a:p>
        </p:txBody>
      </p:sp>
    </p:spTree>
    <p:extLst>
      <p:ext uri="{BB962C8B-B14F-4D97-AF65-F5344CB8AC3E}">
        <p14:creationId xmlns:p14="http://schemas.microsoft.com/office/powerpoint/2010/main" val="126356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91B9F-7A78-411E-8ECF-D7DD517A56D3}"/>
              </a:ext>
            </a:extLst>
          </p:cNvPr>
          <p:cNvSpPr>
            <a:spLocks noGrp="1"/>
          </p:cNvSpPr>
          <p:nvPr>
            <p:ph type="title"/>
          </p:nvPr>
        </p:nvSpPr>
        <p:spPr/>
        <p:txBody>
          <a:bodyPr/>
          <a:lstStyle/>
          <a:p>
            <a:r>
              <a:rPr lang="en-US" sz="3600" dirty="0">
                <a:latin typeface="Tw Cen MT" panose="020B0602020104020603" pitchFamily="34" charset="0"/>
              </a:rPr>
              <a:t>Grant Negotiations (continued)</a:t>
            </a:r>
            <a:endParaRPr lang="en-US" dirty="0"/>
          </a:p>
        </p:txBody>
      </p:sp>
      <p:sp>
        <p:nvSpPr>
          <p:cNvPr id="3" name="Content Placeholder 2">
            <a:extLst>
              <a:ext uri="{FF2B5EF4-FFF2-40B4-BE49-F238E27FC236}">
                <a16:creationId xmlns:a16="http://schemas.microsoft.com/office/drawing/2014/main" id="{126CC358-97E9-48F1-B113-F11AFF4D34D5}"/>
              </a:ext>
            </a:extLst>
          </p:cNvPr>
          <p:cNvSpPr>
            <a:spLocks noGrp="1"/>
          </p:cNvSpPr>
          <p:nvPr>
            <p:ph idx="1"/>
          </p:nvPr>
        </p:nvSpPr>
        <p:spPr/>
        <p:txBody>
          <a:bodyPr>
            <a:normAutofit fontScale="77500" lnSpcReduction="20000"/>
          </a:bodyPr>
          <a:lstStyle/>
          <a:p>
            <a:r>
              <a:rPr lang="en-US" dirty="0">
                <a:latin typeface="Tw Cen MT" panose="020B0602020104020603" pitchFamily="34" charset="0"/>
              </a:rPr>
              <a:t>Please note that negotiation comments from 2023-24 will also be copied forward; these can be deleted, updated or ignored as appropriate</a:t>
            </a:r>
          </a:p>
          <a:p>
            <a:r>
              <a:rPr lang="en-US" dirty="0">
                <a:latin typeface="Tw Cen MT" panose="020B0602020104020603" pitchFamily="34" charset="0"/>
              </a:rPr>
              <a:t>Enter and submit the Project Contact Information form.</a:t>
            </a:r>
          </a:p>
          <a:p>
            <a:r>
              <a:rPr lang="en-US" dirty="0">
                <a:latin typeface="Tw Cen MT" panose="020B0602020104020603" pitchFamily="34" charset="0"/>
              </a:rPr>
              <a:t>Update the narrative to reflect any changes in population served, program design and implementation, client impact and/or staffing.</a:t>
            </a:r>
          </a:p>
          <a:p>
            <a:r>
              <a:rPr lang="en-US" dirty="0">
                <a:latin typeface="Tw Cen MT" panose="020B0602020104020603" pitchFamily="34" charset="0"/>
              </a:rPr>
              <a:t>Update the Activities and Outcomes form based on actual 2023-24 performance and projected 2024-25 performance. Also, all dates will need to be changed to appropriate 2024-25 dates (since the old 2023-24 dates will have been copied forward).</a:t>
            </a:r>
          </a:p>
          <a:p>
            <a:r>
              <a:rPr lang="en-US" dirty="0">
                <a:latin typeface="Tw Cen MT" panose="020B0602020104020603" pitchFamily="34" charset="0"/>
              </a:rPr>
              <a:t>Update the Clients and Neighborhoods form based on actual client numbers and demographics served, along with projections for 2024-25.</a:t>
            </a:r>
          </a:p>
          <a:p>
            <a:r>
              <a:rPr lang="en-US" b="1" u="sng" dirty="0">
                <a:latin typeface="Tw Cen MT" panose="020B0602020104020603" pitchFamily="34" charset="0"/>
              </a:rPr>
              <a:t>The Budget form will not be copied forward, and you will need to enter that information “from scratch.”</a:t>
            </a:r>
          </a:p>
          <a:p>
            <a:endParaRPr lang="en-US" dirty="0"/>
          </a:p>
        </p:txBody>
      </p:sp>
    </p:spTree>
    <p:extLst>
      <p:ext uri="{BB962C8B-B14F-4D97-AF65-F5344CB8AC3E}">
        <p14:creationId xmlns:p14="http://schemas.microsoft.com/office/powerpoint/2010/main" val="1432234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18883" y="228600"/>
            <a:ext cx="9751060" cy="1295400"/>
          </a:xfrm>
        </p:spPr>
        <p:txBody>
          <a:bodyPr>
            <a:normAutofit/>
          </a:bodyPr>
          <a:lstStyle/>
          <a:p>
            <a:r>
              <a:rPr lang="en-US" sz="5400" dirty="0">
                <a:latin typeface="Tw Cen MT" panose="020B0602020104020603" pitchFamily="34" charset="0"/>
              </a:rPr>
              <a:t>Grant Negotiations (continued)</a:t>
            </a:r>
          </a:p>
        </p:txBody>
      </p:sp>
      <p:sp>
        <p:nvSpPr>
          <p:cNvPr id="6" name="Content Placeholder 5"/>
          <p:cNvSpPr>
            <a:spLocks noGrp="1"/>
          </p:cNvSpPr>
          <p:nvPr>
            <p:ph idx="1"/>
          </p:nvPr>
        </p:nvSpPr>
        <p:spPr>
          <a:xfrm>
            <a:off x="1218883" y="1905000"/>
            <a:ext cx="9751060" cy="4572000"/>
          </a:xfrm>
        </p:spPr>
        <p:txBody>
          <a:bodyPr>
            <a:normAutofit lnSpcReduction="10000"/>
          </a:bodyPr>
          <a:lstStyle/>
          <a:p>
            <a:r>
              <a:rPr lang="en-US" dirty="0">
                <a:latin typeface="Tw Cen MT" panose="020B0602020104020603" pitchFamily="34" charset="0"/>
              </a:rPr>
              <a:t>Complete your first draft of Narrative, Activities &amp; Outcomes, Unduplicated Clients &amp; Neighborhoods Served, and Budget forms (unless otherwise instructed by your Program Officer)</a:t>
            </a:r>
          </a:p>
          <a:p>
            <a:r>
              <a:rPr lang="en-US" dirty="0">
                <a:latin typeface="Tw Cen MT" panose="020B0602020104020603" pitchFamily="34" charset="0"/>
              </a:rPr>
              <a:t>Make changes and adjustments through the Negotiation process, until both agency and Program Officer have Accepted all four forms</a:t>
            </a:r>
          </a:p>
          <a:p>
            <a:r>
              <a:rPr lang="en-US" dirty="0">
                <a:latin typeface="Tw Cen MT" panose="020B0602020104020603" pitchFamily="34" charset="0"/>
              </a:rPr>
              <a:t>Once all four negotiation forms are Accepted, the Program Officer then does final review and Approves</a:t>
            </a:r>
          </a:p>
          <a:p>
            <a:r>
              <a:rPr lang="en-US" dirty="0">
                <a:latin typeface="Tw Cen MT" panose="020B0602020104020603" pitchFamily="34" charset="0"/>
              </a:rPr>
              <a:t>MOHCD Manager and then Fiscal will then review and Approve, pending review that all required documents have been uploaded and all compliance requirements are met</a:t>
            </a:r>
          </a:p>
        </p:txBody>
      </p:sp>
    </p:spTree>
    <p:extLst>
      <p:ext uri="{BB962C8B-B14F-4D97-AF65-F5344CB8AC3E}">
        <p14:creationId xmlns:p14="http://schemas.microsoft.com/office/powerpoint/2010/main" val="3750683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ABF85-C7A5-43E0-9A91-942BFFED3CC1}"/>
              </a:ext>
            </a:extLst>
          </p:cNvPr>
          <p:cNvSpPr>
            <a:spLocks noGrp="1"/>
          </p:cNvSpPr>
          <p:nvPr>
            <p:ph type="title"/>
          </p:nvPr>
        </p:nvSpPr>
        <p:spPr/>
        <p:txBody>
          <a:bodyPr/>
          <a:lstStyle/>
          <a:p>
            <a:r>
              <a:rPr lang="en-US" dirty="0"/>
              <a:t>Narrative</a:t>
            </a:r>
          </a:p>
        </p:txBody>
      </p:sp>
      <p:sp>
        <p:nvSpPr>
          <p:cNvPr id="3" name="Content Placeholder 2">
            <a:extLst>
              <a:ext uri="{FF2B5EF4-FFF2-40B4-BE49-F238E27FC236}">
                <a16:creationId xmlns:a16="http://schemas.microsoft.com/office/drawing/2014/main" id="{83179B4A-64D3-44E8-8BDD-B1D7CBC3D047}"/>
              </a:ext>
            </a:extLst>
          </p:cNvPr>
          <p:cNvSpPr>
            <a:spLocks noGrp="1"/>
          </p:cNvSpPr>
          <p:nvPr>
            <p:ph idx="1"/>
          </p:nvPr>
        </p:nvSpPr>
        <p:spPr/>
        <p:txBody>
          <a:bodyPr>
            <a:normAutofit fontScale="92500" lnSpcReduction="10000"/>
          </a:bodyPr>
          <a:lstStyle/>
          <a:p>
            <a:pPr marL="0" indent="0">
              <a:buNone/>
            </a:pPr>
            <a:r>
              <a:rPr lang="en-US" dirty="0">
                <a:latin typeface="Tw Cen MT" panose="020B0602020104020603" pitchFamily="34" charset="0"/>
              </a:rPr>
              <a:t>The four narrative sections remain unchanged from 2023-24.  In them you will briefly describe:</a:t>
            </a:r>
          </a:p>
          <a:p>
            <a:r>
              <a:rPr lang="en-US" dirty="0">
                <a:latin typeface="Tw Cen MT" panose="020B0602020104020603" pitchFamily="34" charset="0"/>
              </a:rPr>
              <a:t>The clients this project will serve, along with the needs they have and challenges they face. [1200 character limit]</a:t>
            </a:r>
          </a:p>
          <a:p>
            <a:r>
              <a:rPr lang="en-US" dirty="0">
                <a:latin typeface="Tw Cen MT" panose="020B0602020104020603" pitchFamily="34" charset="0"/>
              </a:rPr>
              <a:t>Project design and implementation, including how the project addresses the needs described above. [1500 character limit]</a:t>
            </a:r>
          </a:p>
          <a:p>
            <a:r>
              <a:rPr lang="en-US" dirty="0">
                <a:latin typeface="Tw Cen MT" panose="020B0602020104020603" pitchFamily="34" charset="0"/>
              </a:rPr>
              <a:t>The desired results of this project, at a client and/or community level, and how effectiveness in achieving these results will be measured and evaluated. [1000 character limit]</a:t>
            </a:r>
          </a:p>
          <a:p>
            <a:r>
              <a:rPr lang="en-US" dirty="0">
                <a:latin typeface="Tw Cen MT" panose="020B0602020104020603" pitchFamily="34" charset="0"/>
              </a:rPr>
              <a:t>Key staff involved in this project, their roles, and their qualifications. [1000 character limit]</a:t>
            </a:r>
          </a:p>
          <a:p>
            <a:endParaRPr lang="en-US" dirty="0">
              <a:latin typeface="Tw Cen MT" panose="020B0602020104020603" pitchFamily="34" charset="0"/>
            </a:endParaRPr>
          </a:p>
        </p:txBody>
      </p:sp>
    </p:spTree>
    <p:extLst>
      <p:ext uri="{BB962C8B-B14F-4D97-AF65-F5344CB8AC3E}">
        <p14:creationId xmlns:p14="http://schemas.microsoft.com/office/powerpoint/2010/main" val="2087617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D18F1-D27F-4EA3-8C74-77F174D51EC6}"/>
              </a:ext>
            </a:extLst>
          </p:cNvPr>
          <p:cNvSpPr>
            <a:spLocks noGrp="1"/>
          </p:cNvSpPr>
          <p:nvPr>
            <p:ph type="title"/>
          </p:nvPr>
        </p:nvSpPr>
        <p:spPr/>
        <p:txBody>
          <a:bodyPr/>
          <a:lstStyle/>
          <a:p>
            <a:r>
              <a:rPr lang="en-US" dirty="0"/>
              <a:t>Activities and Outcomes</a:t>
            </a:r>
          </a:p>
        </p:txBody>
      </p:sp>
      <p:sp>
        <p:nvSpPr>
          <p:cNvPr id="3" name="Content Placeholder 2">
            <a:extLst>
              <a:ext uri="{FF2B5EF4-FFF2-40B4-BE49-F238E27FC236}">
                <a16:creationId xmlns:a16="http://schemas.microsoft.com/office/drawing/2014/main" id="{792592F8-2A90-4AE8-AC1B-4E595B461EB9}"/>
              </a:ext>
            </a:extLst>
          </p:cNvPr>
          <p:cNvSpPr>
            <a:spLocks noGrp="1"/>
          </p:cNvSpPr>
          <p:nvPr>
            <p:ph idx="1"/>
          </p:nvPr>
        </p:nvSpPr>
        <p:spPr/>
        <p:txBody>
          <a:bodyPr>
            <a:normAutofit/>
          </a:bodyPr>
          <a:lstStyle/>
          <a:p>
            <a:pPr marL="0" indent="0">
              <a:buNone/>
            </a:pPr>
            <a:r>
              <a:rPr lang="en-US" sz="3200" dirty="0">
                <a:latin typeface="Tw Cen MT" panose="020B0602020104020603" pitchFamily="34" charset="0"/>
              </a:rPr>
              <a:t>This form is unchanged from 2023-24.  Through this form you will provide details on the client services being provided and desired outcomes to be achieved through Client Activities, and will include unduplicated client goals for all activities and outcomes.  These are available through drop down menus which are driven by Strategy.</a:t>
            </a:r>
          </a:p>
          <a:p>
            <a:pPr marL="0" indent="0">
              <a:buNone/>
            </a:pPr>
            <a:r>
              <a:rPr lang="en-US" sz="3200" dirty="0">
                <a:latin typeface="Tw Cen MT" panose="020B0602020104020603" pitchFamily="34" charset="0"/>
              </a:rPr>
              <a:t>Agencies also report on activities which are not linked to individual clients through Non-Client Activities.  </a:t>
            </a:r>
          </a:p>
        </p:txBody>
      </p:sp>
    </p:spTree>
    <p:extLst>
      <p:ext uri="{BB962C8B-B14F-4D97-AF65-F5344CB8AC3E}">
        <p14:creationId xmlns:p14="http://schemas.microsoft.com/office/powerpoint/2010/main" val="976880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218883" y="1562100"/>
            <a:ext cx="9751060" cy="4572000"/>
          </a:xfrm>
        </p:spPr>
        <p:txBody>
          <a:bodyPr>
            <a:normAutofit/>
          </a:bodyPr>
          <a:lstStyle/>
          <a:p>
            <a:r>
              <a:rPr lang="en-US" sz="3600" dirty="0">
                <a:latin typeface="Tw Cen MT" panose="020B0602020104020603" pitchFamily="34" charset="0"/>
              </a:rPr>
              <a:t>Some projects will include multiple strategies within the same Program Area</a:t>
            </a:r>
          </a:p>
          <a:p>
            <a:r>
              <a:rPr lang="en-US" sz="3600" dirty="0">
                <a:latin typeface="Tw Cen MT" panose="020B0602020104020603" pitchFamily="34" charset="0"/>
              </a:rPr>
              <a:t>Projects with multiple strategies are all in the Access to Civil Legal Services and Access to Housing/Homeownership areas</a:t>
            </a:r>
          </a:p>
          <a:p>
            <a:r>
              <a:rPr lang="en-US" sz="3600" dirty="0">
                <a:latin typeface="Tw Cen MT" panose="020B0602020104020603" pitchFamily="34" charset="0"/>
              </a:rPr>
              <a:t>In the Activities &amp; Outcomes form, there will be a separate section for each Strategy – the Activities &amp; Outcomes options are driven by Strategy</a:t>
            </a:r>
          </a:p>
        </p:txBody>
      </p:sp>
      <p:sp>
        <p:nvSpPr>
          <p:cNvPr id="7" name="Title 4">
            <a:extLst>
              <a:ext uri="{FF2B5EF4-FFF2-40B4-BE49-F238E27FC236}">
                <a16:creationId xmlns:a16="http://schemas.microsoft.com/office/drawing/2014/main" id="{8B6B53FF-45B5-49EA-9090-FDF62869946A}"/>
              </a:ext>
            </a:extLst>
          </p:cNvPr>
          <p:cNvSpPr>
            <a:spLocks noGrp="1"/>
          </p:cNvSpPr>
          <p:nvPr>
            <p:ph type="title"/>
          </p:nvPr>
        </p:nvSpPr>
        <p:spPr>
          <a:xfrm>
            <a:off x="1218882" y="281314"/>
            <a:ext cx="9750425" cy="1295400"/>
          </a:xfrm>
        </p:spPr>
        <p:txBody>
          <a:bodyPr>
            <a:noAutofit/>
          </a:bodyPr>
          <a:lstStyle/>
          <a:p>
            <a:r>
              <a:rPr lang="en-US" sz="4400" dirty="0">
                <a:latin typeface="Tw Cen MT" panose="020B0602020104020603" pitchFamily="34" charset="0"/>
              </a:rPr>
              <a:t>Activities and Outcomes – Projects with Multiple Strategies</a:t>
            </a:r>
          </a:p>
        </p:txBody>
      </p:sp>
    </p:spTree>
    <p:extLst>
      <p:ext uri="{BB962C8B-B14F-4D97-AF65-F5344CB8AC3E}">
        <p14:creationId xmlns:p14="http://schemas.microsoft.com/office/powerpoint/2010/main" val="3581744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A47D3-67CE-41EF-B364-2B0A64E10E4C}"/>
              </a:ext>
            </a:extLst>
          </p:cNvPr>
          <p:cNvSpPr>
            <a:spLocks noGrp="1"/>
          </p:cNvSpPr>
          <p:nvPr>
            <p:ph type="title"/>
          </p:nvPr>
        </p:nvSpPr>
        <p:spPr/>
        <p:txBody>
          <a:bodyPr/>
          <a:lstStyle/>
          <a:p>
            <a:r>
              <a:rPr lang="en-US" dirty="0"/>
              <a:t>Clients and Neighborhoods Form</a:t>
            </a:r>
          </a:p>
        </p:txBody>
      </p:sp>
      <p:sp>
        <p:nvSpPr>
          <p:cNvPr id="3" name="Content Placeholder 2">
            <a:extLst>
              <a:ext uri="{FF2B5EF4-FFF2-40B4-BE49-F238E27FC236}">
                <a16:creationId xmlns:a16="http://schemas.microsoft.com/office/drawing/2014/main" id="{5DDFF6CB-74B6-493F-95CD-336E33A43937}"/>
              </a:ext>
            </a:extLst>
          </p:cNvPr>
          <p:cNvSpPr>
            <a:spLocks noGrp="1"/>
          </p:cNvSpPr>
          <p:nvPr>
            <p:ph idx="1"/>
          </p:nvPr>
        </p:nvSpPr>
        <p:spPr/>
        <p:txBody>
          <a:bodyPr>
            <a:normAutofit fontScale="77500" lnSpcReduction="20000"/>
          </a:bodyPr>
          <a:lstStyle/>
          <a:p>
            <a:r>
              <a:rPr lang="en-US" dirty="0"/>
              <a:t>This form remains unchanged from 2023-24</a:t>
            </a:r>
          </a:p>
          <a:p>
            <a:r>
              <a:rPr lang="en-US" dirty="0"/>
              <a:t>On this form you will provide an Unduplicated Client Count projection for the year</a:t>
            </a:r>
          </a:p>
          <a:p>
            <a:pPr lvl="1"/>
            <a:r>
              <a:rPr lang="en-US" dirty="0">
                <a:latin typeface="+mj-lt"/>
              </a:rPr>
              <a:t>If a project includes multiple Strategies, you will also provide Unduplicated Client Count projection for each strategy </a:t>
            </a:r>
          </a:p>
          <a:p>
            <a:r>
              <a:rPr lang="en-US" dirty="0"/>
              <a:t>You will break the Unduplicated Client Count down to projected number of clients from each Neighborhood</a:t>
            </a:r>
          </a:p>
          <a:p>
            <a:r>
              <a:rPr lang="en-US" dirty="0"/>
              <a:t>Grantees will also break that Unduplicated Client Count down to projected number of clients served by Race/Ethnicity [please use your actual client demographics from 2023-24 as a guide, along with projections based on any program changes for 2024-25]</a:t>
            </a:r>
          </a:p>
          <a:p>
            <a:r>
              <a:rPr lang="en-US" dirty="0"/>
              <a:t>Projections will use broad Race/Ethnicity Categories: Asian, Black, Indigenous, Latino, Middle Eastern/West Asian or North African, Pacific Islander, White and Multi-race</a:t>
            </a:r>
          </a:p>
          <a:p>
            <a:endParaRPr lang="en-US" dirty="0"/>
          </a:p>
        </p:txBody>
      </p:sp>
    </p:spTree>
    <p:extLst>
      <p:ext uri="{BB962C8B-B14F-4D97-AF65-F5344CB8AC3E}">
        <p14:creationId xmlns:p14="http://schemas.microsoft.com/office/powerpoint/2010/main" val="428271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18883" y="228600"/>
            <a:ext cx="9751060" cy="1295400"/>
          </a:xfrm>
        </p:spPr>
        <p:txBody>
          <a:bodyPr>
            <a:normAutofit/>
          </a:bodyPr>
          <a:lstStyle/>
          <a:p>
            <a:r>
              <a:rPr lang="en-US" sz="5400" b="1" dirty="0">
                <a:latin typeface="Tw Cen MT" panose="020B0602020104020603" pitchFamily="34" charset="0"/>
              </a:rPr>
              <a:t>Contents</a:t>
            </a:r>
          </a:p>
        </p:txBody>
      </p:sp>
      <p:sp>
        <p:nvSpPr>
          <p:cNvPr id="6" name="Content Placeholder 5"/>
          <p:cNvSpPr>
            <a:spLocks noGrp="1"/>
          </p:cNvSpPr>
          <p:nvPr>
            <p:ph idx="1"/>
          </p:nvPr>
        </p:nvSpPr>
        <p:spPr>
          <a:xfrm>
            <a:off x="1218883" y="1905000"/>
            <a:ext cx="9751060" cy="4572000"/>
          </a:xfrm>
        </p:spPr>
        <p:txBody>
          <a:bodyPr vert="horz" lIns="121899" tIns="60949" rIns="121899" bIns="60949" rtlCol="0" anchor="t">
            <a:normAutofit fontScale="77500" lnSpcReduction="20000"/>
          </a:bodyPr>
          <a:lstStyle/>
          <a:p>
            <a:pPr marL="304165" indent="-304165"/>
            <a:r>
              <a:rPr lang="en-US" sz="5100" b="1" dirty="0">
                <a:latin typeface="Tw Cen MT"/>
              </a:rPr>
              <a:t>Our approach to community development</a:t>
            </a:r>
          </a:p>
          <a:p>
            <a:pPr marL="304165" indent="-304165"/>
            <a:r>
              <a:rPr lang="en-US" sz="5100" b="1" dirty="0">
                <a:latin typeface="Tw Cen MT"/>
              </a:rPr>
              <a:t>Connecting with Your Program Officer</a:t>
            </a:r>
          </a:p>
          <a:p>
            <a:pPr marL="304165" indent="-304165"/>
            <a:r>
              <a:rPr lang="en-US" sz="5100" b="1" dirty="0">
                <a:latin typeface="Tw Cen MT"/>
              </a:rPr>
              <a:t>Recommended Reading</a:t>
            </a:r>
          </a:p>
          <a:p>
            <a:pPr marL="304165" indent="-304165"/>
            <a:r>
              <a:rPr lang="en-US" sz="5100" b="1" dirty="0">
                <a:latin typeface="Tw Cen MT"/>
              </a:rPr>
              <a:t>Timeline</a:t>
            </a:r>
          </a:p>
          <a:p>
            <a:pPr marL="304165" indent="-304165"/>
            <a:r>
              <a:rPr lang="en-US" sz="5100" b="1" dirty="0">
                <a:latin typeface="TW Cen MT"/>
                <a:ea typeface="+mn-lt"/>
                <a:cs typeface="+mn-lt"/>
              </a:rPr>
              <a:t>Setting up Users on GMS</a:t>
            </a:r>
          </a:p>
          <a:p>
            <a:pPr marL="304165" indent="-304165"/>
            <a:r>
              <a:rPr lang="en-US" sz="5100" b="1" dirty="0">
                <a:latin typeface="TW Cen MT"/>
                <a:ea typeface="+mn-lt"/>
                <a:cs typeface="+mn-lt"/>
              </a:rPr>
              <a:t>Agency Information on GMS</a:t>
            </a:r>
          </a:p>
          <a:p>
            <a:pPr marL="304165" indent="-304165"/>
            <a:r>
              <a:rPr lang="en-US" sz="5100" b="1" dirty="0">
                <a:latin typeface="Tw Cen MT"/>
              </a:rPr>
              <a:t>Grant Negotiations</a:t>
            </a:r>
          </a:p>
          <a:p>
            <a:pPr marL="304165" indent="-304165"/>
            <a:endParaRPr lang="en-US" sz="4000" u="sng" dirty="0">
              <a:latin typeface="TW Cen MT"/>
            </a:endParaRPr>
          </a:p>
          <a:p>
            <a:pPr marL="304165" indent="-304165"/>
            <a:endParaRPr lang="en-US" sz="4000" dirty="0">
              <a:latin typeface="Tw Cen MT" panose="020B0602020104020603" pitchFamily="34" charset="0"/>
            </a:endParaRPr>
          </a:p>
          <a:p>
            <a:pPr marL="304165" indent="-304165"/>
            <a:endParaRPr lang="en-US" dirty="0">
              <a:latin typeface="Tw Cen MT" panose="020B0602020104020603" pitchFamily="34" charset="0"/>
            </a:endParaRPr>
          </a:p>
        </p:txBody>
      </p:sp>
    </p:spTree>
    <p:extLst>
      <p:ext uri="{BB962C8B-B14F-4D97-AF65-F5344CB8AC3E}">
        <p14:creationId xmlns:p14="http://schemas.microsoft.com/office/powerpoint/2010/main" val="2877980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7C909-E9A6-4344-839D-5292CF45E74C}"/>
              </a:ext>
            </a:extLst>
          </p:cNvPr>
          <p:cNvSpPr>
            <a:spLocks noGrp="1"/>
          </p:cNvSpPr>
          <p:nvPr>
            <p:ph type="title"/>
          </p:nvPr>
        </p:nvSpPr>
        <p:spPr/>
        <p:txBody>
          <a:bodyPr>
            <a:normAutofit/>
          </a:bodyPr>
          <a:lstStyle/>
          <a:p>
            <a:r>
              <a:rPr lang="en-US" sz="4800" dirty="0">
                <a:latin typeface="Tw Cen MT" panose="020B0602020104020603" pitchFamily="34" charset="0"/>
              </a:rPr>
              <a:t>Budget Form</a:t>
            </a:r>
            <a:endParaRPr lang="en-US" sz="4800" dirty="0"/>
          </a:p>
        </p:txBody>
      </p:sp>
      <p:sp>
        <p:nvSpPr>
          <p:cNvPr id="3" name="Content Placeholder 2">
            <a:extLst>
              <a:ext uri="{FF2B5EF4-FFF2-40B4-BE49-F238E27FC236}">
                <a16:creationId xmlns:a16="http://schemas.microsoft.com/office/drawing/2014/main" id="{39417DF4-4A32-4802-A2FB-C3FEB92EE240}"/>
              </a:ext>
            </a:extLst>
          </p:cNvPr>
          <p:cNvSpPr>
            <a:spLocks noGrp="1"/>
          </p:cNvSpPr>
          <p:nvPr>
            <p:ph idx="1"/>
          </p:nvPr>
        </p:nvSpPr>
        <p:spPr/>
        <p:txBody>
          <a:bodyPr>
            <a:normAutofit lnSpcReduction="10000"/>
          </a:bodyPr>
          <a:lstStyle/>
          <a:p>
            <a:r>
              <a:rPr lang="en-US" dirty="0">
                <a:latin typeface="Tw Cen MT" panose="020B0602020104020603" pitchFamily="34" charset="0"/>
              </a:rPr>
              <a:t>Categories are Salary, Fringe, Contractual Service, Equipment, Other and Indirect Costs</a:t>
            </a:r>
          </a:p>
          <a:p>
            <a:r>
              <a:rPr lang="en-US" dirty="0">
                <a:latin typeface="Tw Cen MT" panose="020B0602020104020603" pitchFamily="34" charset="0"/>
              </a:rPr>
              <a:t>Contractual Service and Equipment must include separate line items for each separate contract or item of equipment</a:t>
            </a:r>
          </a:p>
          <a:p>
            <a:r>
              <a:rPr lang="en-US" dirty="0">
                <a:latin typeface="Tw Cen MT" panose="020B0602020104020603" pitchFamily="34" charset="0"/>
              </a:rPr>
              <a:t>Costs other than Salary, Fringe, Contractual Services, Equipment, and Indirect should be included in the Other category, along with a </a:t>
            </a:r>
            <a:r>
              <a:rPr lang="en-US" b="1" u="sng" dirty="0">
                <a:latin typeface="Tw Cen MT" panose="020B0602020104020603" pitchFamily="34" charset="0"/>
              </a:rPr>
              <a:t>detailed explanation</a:t>
            </a:r>
            <a:r>
              <a:rPr lang="en-US" dirty="0">
                <a:latin typeface="Tw Cen MT" panose="020B0602020104020603" pitchFamily="34" charset="0"/>
              </a:rPr>
              <a:t> (including itemization and cost allocation methodology) in the expanded text box.  </a:t>
            </a:r>
          </a:p>
          <a:p>
            <a:r>
              <a:rPr lang="en-US" dirty="0">
                <a:latin typeface="Tw Cen MT" panose="020B0602020104020603" pitchFamily="34" charset="0"/>
              </a:rPr>
              <a:t>Note – HOPWA projects set up their budgets a bit differently.  Please contact HIV Services Manager Manuel Vasquez for more information.</a:t>
            </a:r>
          </a:p>
          <a:p>
            <a:endParaRPr lang="en-US" dirty="0"/>
          </a:p>
        </p:txBody>
      </p:sp>
    </p:spTree>
    <p:extLst>
      <p:ext uri="{BB962C8B-B14F-4D97-AF65-F5344CB8AC3E}">
        <p14:creationId xmlns:p14="http://schemas.microsoft.com/office/powerpoint/2010/main" val="12608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58833-8EFF-4161-AEBD-226277B52119}"/>
              </a:ext>
            </a:extLst>
          </p:cNvPr>
          <p:cNvSpPr>
            <a:spLocks noGrp="1"/>
          </p:cNvSpPr>
          <p:nvPr>
            <p:ph type="title"/>
          </p:nvPr>
        </p:nvSpPr>
        <p:spPr>
          <a:xfrm>
            <a:off x="1307466" y="274320"/>
            <a:ext cx="9751060" cy="1295400"/>
          </a:xfrm>
        </p:spPr>
        <p:txBody>
          <a:bodyPr>
            <a:normAutofit/>
          </a:bodyPr>
          <a:lstStyle/>
          <a:p>
            <a:r>
              <a:rPr lang="en-US" sz="4000" dirty="0">
                <a:latin typeface="Tw Cen MT" panose="020B0602020104020603" pitchFamily="34" charset="0"/>
              </a:rPr>
              <a:t>Other Costs and Ineligible CDBG Costs</a:t>
            </a:r>
            <a:endParaRPr lang="en-US" sz="4000" dirty="0"/>
          </a:p>
        </p:txBody>
      </p:sp>
      <p:sp>
        <p:nvSpPr>
          <p:cNvPr id="3" name="Content Placeholder 2">
            <a:extLst>
              <a:ext uri="{FF2B5EF4-FFF2-40B4-BE49-F238E27FC236}">
                <a16:creationId xmlns:a16="http://schemas.microsoft.com/office/drawing/2014/main" id="{C6294743-8F3F-4A15-B59F-63C11F63D6E6}"/>
              </a:ext>
            </a:extLst>
          </p:cNvPr>
          <p:cNvSpPr>
            <a:spLocks noGrp="1"/>
          </p:cNvSpPr>
          <p:nvPr>
            <p:ph idx="1"/>
          </p:nvPr>
        </p:nvSpPr>
        <p:spPr/>
        <p:txBody>
          <a:bodyPr/>
          <a:lstStyle/>
          <a:p>
            <a:r>
              <a:rPr lang="en-US" dirty="0">
                <a:latin typeface="Tw Cen MT" panose="020B0602020104020603" pitchFamily="34" charset="0"/>
              </a:rPr>
              <a:t>Most Other costs can be included in a single line item. The costs that</a:t>
            </a:r>
            <a:r>
              <a:rPr lang="en-US" b="1" u="sng" dirty="0">
                <a:latin typeface="Tw Cen MT" panose="020B0602020104020603" pitchFamily="34" charset="0"/>
              </a:rPr>
              <a:t> must be separated out as individual line items under Other are food, stipends, barrier removal costs, and direct financial assistance (rental, utilities, move-in, </a:t>
            </a:r>
            <a:r>
              <a:rPr lang="en-US" b="1" u="sng" dirty="0" err="1">
                <a:latin typeface="Tw Cen MT" panose="020B0602020104020603" pitchFamily="34" charset="0"/>
              </a:rPr>
              <a:t>etc</a:t>
            </a:r>
            <a:r>
              <a:rPr lang="en-US" b="1" u="sng" dirty="0">
                <a:latin typeface="Tw Cen MT" panose="020B0602020104020603" pitchFamily="34" charset="0"/>
              </a:rPr>
              <a:t>).</a:t>
            </a:r>
            <a:r>
              <a:rPr lang="en-US" dirty="0">
                <a:latin typeface="Tw Cen MT" panose="020B0602020104020603" pitchFamily="34" charset="0"/>
              </a:rPr>
              <a:t>  </a:t>
            </a:r>
          </a:p>
          <a:p>
            <a:r>
              <a:rPr lang="en-US" dirty="0">
                <a:latin typeface="Tw Cen MT" panose="020B0602020104020603" pitchFamily="34" charset="0"/>
              </a:rPr>
              <a:t>When completing the Budget Allocation in GMS, grantees must also ensure </a:t>
            </a:r>
            <a:r>
              <a:rPr lang="en-US" b="1" u="sng" dirty="0">
                <a:latin typeface="Tw Cen MT" panose="020B0602020104020603" pitchFamily="34" charset="0"/>
              </a:rPr>
              <a:t>that no ineligible costs are allocated to CDBG funds.  This includes: food, stipends or subsistence-type grant payments, and any non-emergency payments (defined as more than 3 consecutive months) to individuals for their food, clothing, rent, utilities or other income payments.</a:t>
            </a:r>
            <a:endParaRPr lang="en-US" dirty="0">
              <a:latin typeface="Tw Cen MT" panose="020B0602020104020603" pitchFamily="34" charset="0"/>
            </a:endParaRPr>
          </a:p>
          <a:p>
            <a:endParaRPr lang="en-US" dirty="0"/>
          </a:p>
        </p:txBody>
      </p:sp>
    </p:spTree>
    <p:extLst>
      <p:ext uri="{BB962C8B-B14F-4D97-AF65-F5344CB8AC3E}">
        <p14:creationId xmlns:p14="http://schemas.microsoft.com/office/powerpoint/2010/main" val="2588603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60B19-159C-4C6B-A880-1D108ECEE7CC}"/>
              </a:ext>
            </a:extLst>
          </p:cNvPr>
          <p:cNvSpPr>
            <a:spLocks noGrp="1"/>
          </p:cNvSpPr>
          <p:nvPr>
            <p:ph type="title"/>
          </p:nvPr>
        </p:nvSpPr>
        <p:spPr/>
        <p:txBody>
          <a:bodyPr/>
          <a:lstStyle/>
          <a:p>
            <a:r>
              <a:rPr lang="en-US" dirty="0"/>
              <a:t>Indirect Costs</a:t>
            </a:r>
          </a:p>
        </p:txBody>
      </p:sp>
      <p:sp>
        <p:nvSpPr>
          <p:cNvPr id="3" name="Content Placeholder 2">
            <a:extLst>
              <a:ext uri="{FF2B5EF4-FFF2-40B4-BE49-F238E27FC236}">
                <a16:creationId xmlns:a16="http://schemas.microsoft.com/office/drawing/2014/main" id="{13DABBB2-3E4B-424C-B263-73A68B8DE98E}"/>
              </a:ext>
            </a:extLst>
          </p:cNvPr>
          <p:cNvSpPr>
            <a:spLocks noGrp="1"/>
          </p:cNvSpPr>
          <p:nvPr>
            <p:ph idx="1"/>
          </p:nvPr>
        </p:nvSpPr>
        <p:spPr/>
        <p:txBody>
          <a:bodyPr>
            <a:normAutofit fontScale="85000" lnSpcReduction="20000"/>
          </a:bodyPr>
          <a:lstStyle/>
          <a:p>
            <a:r>
              <a:rPr lang="en-US" sz="2400" dirty="0"/>
              <a:t>The maximum indirect rate for General Funds and Housing Trust Funds is 15% of the total amount.</a:t>
            </a:r>
          </a:p>
          <a:p>
            <a:r>
              <a:rPr lang="en-US" sz="2400" dirty="0"/>
              <a:t>For federally-funded grantees without a federally-approved indirect cost rate, the maximum allowed indirect cost rate is 10% of Modified Total Direct Costs (MTDC). Please review the OPM for more detail.  A MTDC spreadsheet must be uploaded onto the GMS Budget page for any federally-funded project with an Indirect Cost line item, and the numbers in the MTDC spreadsheet must match the numbers in the GMS Budget, along with the Budget Allocation form that is submitted after the project is approved.  HOPWA funds are managed in a slightly manner – for more information please contact Manuel Vasquez.</a:t>
            </a:r>
          </a:p>
          <a:p>
            <a:r>
              <a:rPr lang="en-US" sz="2400" dirty="0"/>
              <a:t>For blended-fund projects, the 15% rate applies to General and Housing Trust Funds, and 10% MTDC for federal funds.</a:t>
            </a:r>
          </a:p>
          <a:p>
            <a:r>
              <a:rPr lang="en-US" sz="2400" dirty="0"/>
              <a:t>Any grantees with a federally-approved indirect cost rate must submit documentation of the approved rate to MOHCD.  This documentation must be uploaded onto the Budget form (instead of an MTDC spreadsheet).  The federally approved rate may be applied to all fund sources.</a:t>
            </a:r>
          </a:p>
          <a:p>
            <a:endParaRPr lang="en-US" dirty="0"/>
          </a:p>
        </p:txBody>
      </p:sp>
    </p:spTree>
    <p:extLst>
      <p:ext uri="{BB962C8B-B14F-4D97-AF65-F5344CB8AC3E}">
        <p14:creationId xmlns:p14="http://schemas.microsoft.com/office/powerpoint/2010/main" val="3869817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E9DE4-27C0-4685-9522-32EECDE9888C}"/>
              </a:ext>
            </a:extLst>
          </p:cNvPr>
          <p:cNvSpPr>
            <a:spLocks noGrp="1"/>
          </p:cNvSpPr>
          <p:nvPr>
            <p:ph type="title"/>
          </p:nvPr>
        </p:nvSpPr>
        <p:spPr/>
        <p:txBody>
          <a:bodyPr/>
          <a:lstStyle/>
          <a:p>
            <a:r>
              <a:rPr lang="en-US" dirty="0"/>
              <a:t>Subcontracts, Equipment and “Form H”</a:t>
            </a:r>
          </a:p>
        </p:txBody>
      </p:sp>
      <p:sp>
        <p:nvSpPr>
          <p:cNvPr id="3" name="Content Placeholder 2">
            <a:extLst>
              <a:ext uri="{FF2B5EF4-FFF2-40B4-BE49-F238E27FC236}">
                <a16:creationId xmlns:a16="http://schemas.microsoft.com/office/drawing/2014/main" id="{D0BC9A83-8703-4A36-8E3A-B06F90AE77FA}"/>
              </a:ext>
            </a:extLst>
          </p:cNvPr>
          <p:cNvSpPr>
            <a:spLocks noGrp="1"/>
          </p:cNvSpPr>
          <p:nvPr>
            <p:ph idx="1"/>
          </p:nvPr>
        </p:nvSpPr>
        <p:spPr/>
        <p:txBody>
          <a:bodyPr>
            <a:normAutofit fontScale="70000" lnSpcReduction="20000"/>
          </a:bodyPr>
          <a:lstStyle/>
          <a:p>
            <a:r>
              <a:rPr lang="en-US" dirty="0"/>
              <a:t>Organizations that pay a vendor for equipment, supplies purchase or a non-employee for services involved in completing terms of the Grant Agreement are entering into a subcontract agreement.  Significant portions of these agreements involve regulatory compliance.  </a:t>
            </a:r>
          </a:p>
          <a:p>
            <a:r>
              <a:rPr lang="en-US" dirty="0"/>
              <a:t>For subcontracts of over $10,000, and equipment purchases of over $5,000 for a single item, </a:t>
            </a:r>
            <a:r>
              <a:rPr lang="en-US" u="sng" dirty="0"/>
              <a:t>grantees must go through a procurement process and obtain at least three quotes, and then complete a Form H:  Request for Approval of Subcontract and Equipment Purchase.  For subcontracts they must also provide a signed copy of the agreement with the subcontractor.  These documents must be approved by MOHCD before any expenses can be reimbursed. </a:t>
            </a:r>
          </a:p>
          <a:p>
            <a:r>
              <a:rPr lang="en-US" dirty="0"/>
              <a:t>This documentation is not required if one of these conditions is met:</a:t>
            </a:r>
          </a:p>
          <a:p>
            <a:pPr lvl="1"/>
            <a:r>
              <a:rPr lang="en-US" dirty="0"/>
              <a:t>The same subcontractor was approved by MOHCD for the prior year’s contract.  Please include in the GMS description “Subcontractor approved by MOHCD for this project in prior year.”</a:t>
            </a:r>
          </a:p>
          <a:p>
            <a:pPr lvl="1"/>
            <a:r>
              <a:rPr lang="en-US" dirty="0"/>
              <a:t>The same subcontractor was included by name in a proposal that was responsive to an MOHCD procurement/RFP and this proposal was approved for funding with that subcontract included.  In the GMS budget, please include in the description of these Contractual Services line items that “This subcontract was approved as part of the proposal submitted.”</a:t>
            </a:r>
          </a:p>
        </p:txBody>
      </p:sp>
    </p:spTree>
    <p:extLst>
      <p:ext uri="{BB962C8B-B14F-4D97-AF65-F5344CB8AC3E}">
        <p14:creationId xmlns:p14="http://schemas.microsoft.com/office/powerpoint/2010/main" val="3105928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2AA40-062F-41BF-BD10-6CA786C159E3}"/>
              </a:ext>
            </a:extLst>
          </p:cNvPr>
          <p:cNvSpPr>
            <a:spLocks noGrp="1"/>
          </p:cNvSpPr>
          <p:nvPr>
            <p:ph type="title"/>
          </p:nvPr>
        </p:nvSpPr>
        <p:spPr/>
        <p:txBody>
          <a:bodyPr/>
          <a:lstStyle/>
          <a:p>
            <a:r>
              <a:rPr lang="en-US" dirty="0"/>
              <a:t>Subcontracts, Equipment and “Form H” (continued)</a:t>
            </a:r>
          </a:p>
        </p:txBody>
      </p:sp>
      <p:sp>
        <p:nvSpPr>
          <p:cNvPr id="3" name="Content Placeholder 2">
            <a:extLst>
              <a:ext uri="{FF2B5EF4-FFF2-40B4-BE49-F238E27FC236}">
                <a16:creationId xmlns:a16="http://schemas.microsoft.com/office/drawing/2014/main" id="{3B956947-AF7F-4B96-B657-23AF944F1D43}"/>
              </a:ext>
            </a:extLst>
          </p:cNvPr>
          <p:cNvSpPr>
            <a:spLocks noGrp="1"/>
          </p:cNvSpPr>
          <p:nvPr>
            <p:ph idx="1"/>
          </p:nvPr>
        </p:nvSpPr>
        <p:spPr/>
        <p:txBody>
          <a:bodyPr>
            <a:normAutofit/>
          </a:bodyPr>
          <a:lstStyle/>
          <a:p>
            <a:r>
              <a:rPr lang="en-US" dirty="0"/>
              <a:t>If documentation is required, no invoices containing expenses for equipment purchases of over $5,000 for single piece of equipment and/or  subcontracts of over $10,000 will be reimbursed until the required documentation is reviewed and approved by MOHCD.  Please contact your program officer if you have any questions.</a:t>
            </a:r>
          </a:p>
        </p:txBody>
      </p:sp>
    </p:spTree>
    <p:extLst>
      <p:ext uri="{BB962C8B-B14F-4D97-AF65-F5344CB8AC3E}">
        <p14:creationId xmlns:p14="http://schemas.microsoft.com/office/powerpoint/2010/main" val="4006045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24D75-E9DF-4CD2-83C0-FA4D90FE1AFC}"/>
              </a:ext>
            </a:extLst>
          </p:cNvPr>
          <p:cNvSpPr>
            <a:spLocks noGrp="1"/>
          </p:cNvSpPr>
          <p:nvPr>
            <p:ph type="title"/>
          </p:nvPr>
        </p:nvSpPr>
        <p:spPr/>
        <p:txBody>
          <a:bodyPr/>
          <a:lstStyle/>
          <a:p>
            <a:r>
              <a:rPr lang="en-US" b="1" dirty="0"/>
              <a:t>Two Year Grant Agreements</a:t>
            </a:r>
          </a:p>
        </p:txBody>
      </p:sp>
      <p:sp>
        <p:nvSpPr>
          <p:cNvPr id="3" name="Content Placeholder 2">
            <a:extLst>
              <a:ext uri="{FF2B5EF4-FFF2-40B4-BE49-F238E27FC236}">
                <a16:creationId xmlns:a16="http://schemas.microsoft.com/office/drawing/2014/main" id="{9CCD607E-DBB8-404A-9D94-EE6F9221F2F5}"/>
              </a:ext>
            </a:extLst>
          </p:cNvPr>
          <p:cNvSpPr>
            <a:spLocks noGrp="1"/>
          </p:cNvSpPr>
          <p:nvPr>
            <p:ph idx="1"/>
          </p:nvPr>
        </p:nvSpPr>
        <p:spPr/>
        <p:txBody>
          <a:bodyPr>
            <a:normAutofit lnSpcReduction="10000"/>
          </a:bodyPr>
          <a:lstStyle/>
          <a:p>
            <a:r>
              <a:rPr lang="en-US" sz="2800" dirty="0">
                <a:latin typeface="Tw Cen MT" panose="020B0602020104020603" pitchFamily="34" charset="0"/>
              </a:rPr>
              <a:t>Most of our 2024-25 projects have two-year grant agreements that started July 1, 2023 and end June 30, 2025.  These projects will not require a new grant agreement.</a:t>
            </a:r>
          </a:p>
          <a:p>
            <a:r>
              <a:rPr lang="en-US" sz="2800" dirty="0">
                <a:latin typeface="Tw Cen MT" panose="020B0602020104020603" pitchFamily="34" charset="0"/>
              </a:rPr>
              <a:t>We will be negotiating a new one-year project for 2024-25 on GMS.</a:t>
            </a:r>
          </a:p>
          <a:p>
            <a:r>
              <a:rPr lang="en-US" sz="2800" dirty="0">
                <a:latin typeface="Tw Cen MT" panose="020B0602020104020603" pitchFamily="34" charset="0"/>
              </a:rPr>
              <a:t>At the end of the negotiation process, GMS will produce an Appendix A – Workplan and Budget for the 2024-25 project, which will be attached to the previously executed Grant Agreement.  This will create a much quicker and more efficient process for completing the contract process and encumbering funds.</a:t>
            </a:r>
          </a:p>
          <a:p>
            <a:endParaRPr lang="en-US" dirty="0"/>
          </a:p>
        </p:txBody>
      </p:sp>
    </p:spTree>
    <p:extLst>
      <p:ext uri="{BB962C8B-B14F-4D97-AF65-F5344CB8AC3E}">
        <p14:creationId xmlns:p14="http://schemas.microsoft.com/office/powerpoint/2010/main" val="247290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E66F8-103E-3255-43BB-36D2404B1FB5}"/>
              </a:ext>
            </a:extLst>
          </p:cNvPr>
          <p:cNvSpPr>
            <a:spLocks noGrp="1"/>
          </p:cNvSpPr>
          <p:nvPr>
            <p:ph type="title"/>
          </p:nvPr>
        </p:nvSpPr>
        <p:spPr/>
        <p:txBody>
          <a:bodyPr/>
          <a:lstStyle/>
          <a:p>
            <a:r>
              <a:rPr lang="en-US" b="1" dirty="0"/>
              <a:t>Two Year Grant Agreements (continued)</a:t>
            </a:r>
            <a:endParaRPr lang="en-US" dirty="0"/>
          </a:p>
        </p:txBody>
      </p:sp>
      <p:sp>
        <p:nvSpPr>
          <p:cNvPr id="3" name="Content Placeholder 2">
            <a:extLst>
              <a:ext uri="{FF2B5EF4-FFF2-40B4-BE49-F238E27FC236}">
                <a16:creationId xmlns:a16="http://schemas.microsoft.com/office/drawing/2014/main" id="{5EE47057-7060-7B4C-DAC7-EAEE44F86EB4}"/>
              </a:ext>
            </a:extLst>
          </p:cNvPr>
          <p:cNvSpPr>
            <a:spLocks noGrp="1"/>
          </p:cNvSpPr>
          <p:nvPr>
            <p:ph idx="1"/>
          </p:nvPr>
        </p:nvSpPr>
        <p:spPr/>
        <p:txBody>
          <a:bodyPr>
            <a:normAutofit lnSpcReduction="10000"/>
          </a:bodyPr>
          <a:lstStyle/>
          <a:p>
            <a:r>
              <a:rPr lang="en-US" dirty="0">
                <a:latin typeface="Tw Cen MT" panose="020B0602020104020603" pitchFamily="34" charset="0"/>
              </a:rPr>
              <a:t>For fiscal and reporting purposes, each project year will be treated separately, and </a:t>
            </a:r>
            <a:r>
              <a:rPr lang="en-US" u="sng" dirty="0">
                <a:latin typeface="Tw Cen MT" panose="020B0602020104020603" pitchFamily="34" charset="0"/>
              </a:rPr>
              <a:t>unspent funds from the first project year (2023-24) will not be extended into the following second year (2024-25)</a:t>
            </a:r>
            <a:r>
              <a:rPr lang="en-US" dirty="0">
                <a:latin typeface="Tw Cen MT" panose="020B0602020104020603" pitchFamily="34" charset="0"/>
              </a:rPr>
              <a:t>. </a:t>
            </a:r>
          </a:p>
          <a:p>
            <a:r>
              <a:rPr lang="en-US" dirty="0">
                <a:latin typeface="Tw Cen MT" panose="020B0602020104020603" pitchFamily="34" charset="0"/>
              </a:rPr>
              <a:t>Therefore, all funds from the previous 2023-24 project will no longer be available after June 30, 2024 (i.e., balances remaining after the June 2024 invoice will no longer be available).  If the 2023-24 project has a balance of over $1,000 remaining after the final June invoice, please email your Program Officer confirmation of this balance, so we can reimburse and close out after that final invoice. </a:t>
            </a:r>
          </a:p>
          <a:p>
            <a:endParaRPr lang="en-US" dirty="0"/>
          </a:p>
        </p:txBody>
      </p:sp>
    </p:spTree>
    <p:extLst>
      <p:ext uri="{BB962C8B-B14F-4D97-AF65-F5344CB8AC3E}">
        <p14:creationId xmlns:p14="http://schemas.microsoft.com/office/powerpoint/2010/main" val="4071617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F1D18-E8D0-42BE-80B3-28B8CADDB64D}"/>
              </a:ext>
            </a:extLst>
          </p:cNvPr>
          <p:cNvSpPr>
            <a:spLocks noGrp="1"/>
          </p:cNvSpPr>
          <p:nvPr>
            <p:ph type="title"/>
          </p:nvPr>
        </p:nvSpPr>
        <p:spPr/>
        <p:txBody>
          <a:bodyPr/>
          <a:lstStyle/>
          <a:p>
            <a:r>
              <a:rPr lang="en-US" b="1" dirty="0"/>
              <a:t>One-Year Grant Agreements</a:t>
            </a:r>
          </a:p>
        </p:txBody>
      </p:sp>
      <p:sp>
        <p:nvSpPr>
          <p:cNvPr id="3" name="Content Placeholder 2">
            <a:extLst>
              <a:ext uri="{FF2B5EF4-FFF2-40B4-BE49-F238E27FC236}">
                <a16:creationId xmlns:a16="http://schemas.microsoft.com/office/drawing/2014/main" id="{3B902377-E24F-499D-BBA2-400BB30CF3AF}"/>
              </a:ext>
            </a:extLst>
          </p:cNvPr>
          <p:cNvSpPr>
            <a:spLocks noGrp="1"/>
          </p:cNvSpPr>
          <p:nvPr>
            <p:ph idx="1"/>
          </p:nvPr>
        </p:nvSpPr>
        <p:spPr/>
        <p:txBody>
          <a:bodyPr>
            <a:normAutofit fontScale="92500" lnSpcReduction="20000"/>
          </a:bodyPr>
          <a:lstStyle/>
          <a:p>
            <a:r>
              <a:rPr lang="en-US" dirty="0"/>
              <a:t>Certain projects may have a new one-year grant agreement.</a:t>
            </a:r>
          </a:p>
          <a:p>
            <a:r>
              <a:rPr lang="en-US" dirty="0"/>
              <a:t>For these projects the term of the 2024-25 project and the term of the grant agreement will be the same, and so the Project End Date and Grant Agreement End Date on GMS will be the same.  For a fiscal year contract both of these end dates will be 6/30/25.</a:t>
            </a:r>
          </a:p>
          <a:p>
            <a:r>
              <a:rPr lang="en-US" dirty="0">
                <a:latin typeface="+mj-lt"/>
              </a:rPr>
              <a:t>For these projects, MOHCD will use the information in GMS Agency Information regarding “</a:t>
            </a:r>
            <a:r>
              <a:rPr lang="en-US" dirty="0" err="1">
                <a:latin typeface="+mj-lt"/>
              </a:rPr>
              <a:t>Docusign</a:t>
            </a:r>
            <a:r>
              <a:rPr lang="en-US" dirty="0">
                <a:latin typeface="+mj-lt"/>
              </a:rPr>
              <a:t> Signatory” – First Name, Last Name, Cell Phone and Email.  Please review this information and make sure that it is correct.</a:t>
            </a:r>
          </a:p>
          <a:p>
            <a:r>
              <a:rPr lang="en-US" dirty="0">
                <a:latin typeface="+mj-lt"/>
              </a:rPr>
              <a:t>With this information, MOHCD can route your Grant Agreement for electronic signatures through DocuSign.</a:t>
            </a:r>
          </a:p>
          <a:p>
            <a:r>
              <a:rPr lang="en-US" dirty="0">
                <a:latin typeface="+mj-lt"/>
              </a:rPr>
              <a:t>Review our </a:t>
            </a:r>
            <a:r>
              <a:rPr lang="en-US" dirty="0">
                <a:solidFill>
                  <a:schemeClr val="accent1">
                    <a:lumMod val="75000"/>
                  </a:schemeClr>
                </a:solidFill>
                <a:latin typeface="+mj-lt"/>
                <a:hlinkClick r:id="rId2">
                  <a:extLst>
                    <a:ext uri="{A12FA001-AC4F-418D-AE19-62706E023703}">
                      <ahyp:hlinkClr xmlns:ahyp="http://schemas.microsoft.com/office/drawing/2018/hyperlinkcolor" val="tx"/>
                    </a:ext>
                  </a:extLst>
                </a:hlinkClick>
              </a:rPr>
              <a:t>DocuSign How-To Guide</a:t>
            </a:r>
            <a:r>
              <a:rPr lang="en-US" dirty="0">
                <a:latin typeface="+mj-lt"/>
              </a:rPr>
              <a:t> for more details.</a:t>
            </a:r>
          </a:p>
          <a:p>
            <a:endParaRPr lang="en-US" dirty="0"/>
          </a:p>
        </p:txBody>
      </p:sp>
    </p:spTree>
    <p:extLst>
      <p:ext uri="{BB962C8B-B14F-4D97-AF65-F5344CB8AC3E}">
        <p14:creationId xmlns:p14="http://schemas.microsoft.com/office/powerpoint/2010/main" val="412119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F630A-0FF9-FB8D-8473-508F43241FC8}"/>
              </a:ext>
            </a:extLst>
          </p:cNvPr>
          <p:cNvSpPr>
            <a:spLocks noGrp="1"/>
          </p:cNvSpPr>
          <p:nvPr>
            <p:ph type="title"/>
          </p:nvPr>
        </p:nvSpPr>
        <p:spPr/>
        <p:txBody>
          <a:bodyPr/>
          <a:lstStyle/>
          <a:p>
            <a:r>
              <a:rPr lang="en-US" dirty="0"/>
              <a:t>New One-Year Grant Agreements - Appendix B: Interests in Other City Contracts</a:t>
            </a:r>
          </a:p>
        </p:txBody>
      </p:sp>
      <p:sp>
        <p:nvSpPr>
          <p:cNvPr id="3" name="Content Placeholder 2">
            <a:extLst>
              <a:ext uri="{FF2B5EF4-FFF2-40B4-BE49-F238E27FC236}">
                <a16:creationId xmlns:a16="http://schemas.microsoft.com/office/drawing/2014/main" id="{FE5F8536-CC8C-570A-DC38-EB37D45C03D7}"/>
              </a:ext>
            </a:extLst>
          </p:cNvPr>
          <p:cNvSpPr>
            <a:spLocks noGrp="1"/>
          </p:cNvSpPr>
          <p:nvPr>
            <p:ph idx="1"/>
          </p:nvPr>
        </p:nvSpPr>
        <p:spPr/>
        <p:txBody>
          <a:bodyPr/>
          <a:lstStyle/>
          <a:p>
            <a:r>
              <a:rPr lang="en-US" dirty="0"/>
              <a:t>For any new grant agreements an Appendix B – Interest in Other City Contracts is required. </a:t>
            </a:r>
          </a:p>
          <a:p>
            <a:r>
              <a:rPr lang="en-US" dirty="0"/>
              <a:t>The Word template can be downloaded from the 2024-25 Agency Docs page on GMS.</a:t>
            </a:r>
          </a:p>
          <a:p>
            <a:r>
              <a:rPr lang="en-US" dirty="0"/>
              <a:t>Once this has been filled out with information about the agency’s other City Contracts, please upload that file back onto the 2024-25 Agency Docs page on GMS.</a:t>
            </a:r>
          </a:p>
        </p:txBody>
      </p:sp>
    </p:spTree>
    <p:extLst>
      <p:ext uri="{BB962C8B-B14F-4D97-AF65-F5344CB8AC3E}">
        <p14:creationId xmlns:p14="http://schemas.microsoft.com/office/powerpoint/2010/main" val="150532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14A37-81F8-1901-E8A0-B80A14701F0C}"/>
              </a:ext>
            </a:extLst>
          </p:cNvPr>
          <p:cNvSpPr>
            <a:spLocks noGrp="1"/>
          </p:cNvSpPr>
          <p:nvPr>
            <p:ph type="title"/>
          </p:nvPr>
        </p:nvSpPr>
        <p:spPr/>
        <p:txBody>
          <a:bodyPr/>
          <a:lstStyle/>
          <a:p>
            <a:r>
              <a:rPr lang="en-US" dirty="0"/>
              <a:t>Budget Allocation</a:t>
            </a:r>
          </a:p>
        </p:txBody>
      </p:sp>
      <p:sp>
        <p:nvSpPr>
          <p:cNvPr id="3" name="Content Placeholder 2">
            <a:extLst>
              <a:ext uri="{FF2B5EF4-FFF2-40B4-BE49-F238E27FC236}">
                <a16:creationId xmlns:a16="http://schemas.microsoft.com/office/drawing/2014/main" id="{8A99B284-1493-AC9F-8F61-E463605E6C89}"/>
              </a:ext>
            </a:extLst>
          </p:cNvPr>
          <p:cNvSpPr>
            <a:spLocks noGrp="1"/>
          </p:cNvSpPr>
          <p:nvPr>
            <p:ph idx="1"/>
          </p:nvPr>
        </p:nvSpPr>
        <p:spPr/>
        <p:txBody>
          <a:bodyPr>
            <a:normAutofit lnSpcReduction="10000"/>
          </a:bodyPr>
          <a:lstStyle/>
          <a:p>
            <a:r>
              <a:rPr lang="en-US" dirty="0"/>
              <a:t>Once a project has been approved by MOHCD Grant Coordination, Manager and Fiscal [meaning that negotiations have been completed, all required documents have been uploaded, and all compliance requirements met – see following slides], grantees must also submit their Budget Allocation form.  For projects receiving federal funds, the Budget Allocation must match the MTDC spreadsheet and/or avoid allocating any ineligible costs to federal sources.  For other projects, the Budget Allocation form may be submitted without modification (as GMS automatically prorates costs proportionately across fund sources).  Please note – all fund sources must comply with their maximum indirect rate.</a:t>
            </a:r>
          </a:p>
        </p:txBody>
      </p:sp>
    </p:spTree>
    <p:extLst>
      <p:ext uri="{BB962C8B-B14F-4D97-AF65-F5344CB8AC3E}">
        <p14:creationId xmlns:p14="http://schemas.microsoft.com/office/powerpoint/2010/main" val="23837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18883" y="228600"/>
            <a:ext cx="9751060" cy="1295400"/>
          </a:xfrm>
        </p:spPr>
        <p:txBody>
          <a:bodyPr>
            <a:normAutofit/>
          </a:bodyPr>
          <a:lstStyle/>
          <a:p>
            <a:r>
              <a:rPr lang="en-US" sz="5400" dirty="0">
                <a:latin typeface="Tw Cen MT" panose="020B0602020104020603" pitchFamily="34" charset="0"/>
              </a:rPr>
              <a:t>Contents (continued)</a:t>
            </a:r>
          </a:p>
        </p:txBody>
      </p:sp>
      <p:sp>
        <p:nvSpPr>
          <p:cNvPr id="6" name="Content Placeholder 5"/>
          <p:cNvSpPr>
            <a:spLocks noGrp="1"/>
          </p:cNvSpPr>
          <p:nvPr>
            <p:ph idx="1"/>
          </p:nvPr>
        </p:nvSpPr>
        <p:spPr>
          <a:xfrm>
            <a:off x="1218883" y="1905000"/>
            <a:ext cx="9751060" cy="4572000"/>
          </a:xfrm>
        </p:spPr>
        <p:txBody>
          <a:bodyPr vert="horz" lIns="121899" tIns="60949" rIns="121899" bIns="60949" rtlCol="0" anchor="t">
            <a:normAutofit lnSpcReduction="10000"/>
          </a:bodyPr>
          <a:lstStyle/>
          <a:p>
            <a:pPr marL="304165" indent="-304165"/>
            <a:r>
              <a:rPr lang="en-US" sz="3600" b="1" dirty="0">
                <a:latin typeface="Tw Cen MT"/>
              </a:rPr>
              <a:t>Subcontracts, Equipment, and “Form H”</a:t>
            </a:r>
          </a:p>
          <a:p>
            <a:pPr marL="304165" indent="-304165"/>
            <a:r>
              <a:rPr lang="en-US" sz="3600" b="1" dirty="0">
                <a:latin typeface="Tw Cen MT"/>
              </a:rPr>
              <a:t>Two-Year Grant Agreements </a:t>
            </a:r>
          </a:p>
          <a:p>
            <a:pPr marL="304165" indent="-304165"/>
            <a:r>
              <a:rPr lang="en-US" sz="3600" b="1" dirty="0">
                <a:latin typeface="Tw Cen MT"/>
              </a:rPr>
              <a:t>New Grant Agreements and </a:t>
            </a:r>
            <a:r>
              <a:rPr lang="en-US" sz="3600" b="1" dirty="0" err="1">
                <a:latin typeface="Tw Cen MT"/>
              </a:rPr>
              <a:t>Docusign</a:t>
            </a:r>
            <a:endParaRPr lang="en-US" sz="3600" b="1" dirty="0">
              <a:latin typeface="Tw Cen MT"/>
            </a:endParaRPr>
          </a:p>
          <a:p>
            <a:pPr marL="304165" indent="-304165"/>
            <a:r>
              <a:rPr lang="en-US" sz="3600" b="1" dirty="0">
                <a:latin typeface="Tw Cen MT" panose="020B0602020104020603" pitchFamily="34" charset="0"/>
              </a:rPr>
              <a:t>Required Documents</a:t>
            </a:r>
          </a:p>
          <a:p>
            <a:pPr marL="304165" indent="-304165"/>
            <a:r>
              <a:rPr lang="en-US" sz="3600" b="1" dirty="0">
                <a:latin typeface="Tw Cen MT" panose="020B0602020104020603" pitchFamily="34" charset="0"/>
              </a:rPr>
              <a:t>Contract Compliance</a:t>
            </a:r>
          </a:p>
          <a:p>
            <a:pPr marL="304165" indent="-304165"/>
            <a:r>
              <a:rPr lang="en-US" sz="3600" b="1" dirty="0">
                <a:latin typeface="Tw Cen MT" panose="020B0602020104020603" pitchFamily="34" charset="0"/>
              </a:rPr>
              <a:t>Introduction to Client Reporting</a:t>
            </a:r>
          </a:p>
          <a:p>
            <a:pPr marL="304165" indent="-304165"/>
            <a:r>
              <a:rPr lang="en-US" sz="3600" b="1" dirty="0">
                <a:latin typeface="Tw Cen MT"/>
              </a:rPr>
              <a:t>Next Steps and looking forward</a:t>
            </a:r>
            <a:endParaRPr lang="en-US" sz="3600" b="1" dirty="0">
              <a:latin typeface="Tw Cen MT" panose="020B0602020104020603" pitchFamily="34" charset="0"/>
            </a:endParaRPr>
          </a:p>
          <a:p>
            <a:pPr marL="0" indent="0">
              <a:buNone/>
            </a:pPr>
            <a:endParaRPr lang="en-US" dirty="0">
              <a:latin typeface="Tw Cen MT" panose="020B0602020104020603" pitchFamily="34" charset="0"/>
            </a:endParaRPr>
          </a:p>
        </p:txBody>
      </p:sp>
    </p:spTree>
    <p:extLst>
      <p:ext uri="{BB962C8B-B14F-4D97-AF65-F5344CB8AC3E}">
        <p14:creationId xmlns:p14="http://schemas.microsoft.com/office/powerpoint/2010/main" val="45590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18883" y="228600"/>
            <a:ext cx="9751060" cy="1295400"/>
          </a:xfrm>
        </p:spPr>
        <p:txBody>
          <a:bodyPr>
            <a:normAutofit/>
          </a:bodyPr>
          <a:lstStyle/>
          <a:p>
            <a:r>
              <a:rPr lang="en-US" sz="5400" dirty="0">
                <a:latin typeface="Tw Cen MT" panose="020B0602020104020603" pitchFamily="34" charset="0"/>
              </a:rPr>
              <a:t>Required Documents – All Projects</a:t>
            </a:r>
          </a:p>
        </p:txBody>
      </p:sp>
      <p:sp>
        <p:nvSpPr>
          <p:cNvPr id="6" name="Content Placeholder 5"/>
          <p:cNvSpPr>
            <a:spLocks noGrp="1"/>
          </p:cNvSpPr>
          <p:nvPr>
            <p:ph idx="1"/>
          </p:nvPr>
        </p:nvSpPr>
        <p:spPr>
          <a:xfrm>
            <a:off x="1218883" y="1905000"/>
            <a:ext cx="9751060" cy="4572000"/>
          </a:xfrm>
        </p:spPr>
        <p:txBody>
          <a:bodyPr>
            <a:normAutofit fontScale="92500" lnSpcReduction="20000"/>
          </a:bodyPr>
          <a:lstStyle/>
          <a:p>
            <a:r>
              <a:rPr lang="en-US" dirty="0">
                <a:latin typeface="Tw Cen MT" panose="020B0602020104020603" pitchFamily="34" charset="0"/>
              </a:rPr>
              <a:t>The following documents are required to be uploaded onto the 2024-25 “Agency Docs” form on GMS.  Please review Grantee Document Checklist 2024-25 for more detail.</a:t>
            </a:r>
          </a:p>
          <a:p>
            <a:pPr lvl="1"/>
            <a:r>
              <a:rPr lang="en-US" sz="2800" b="1" dirty="0">
                <a:latin typeface="Tw Cen MT" panose="020B0602020104020603" pitchFamily="34" charset="0"/>
              </a:rPr>
              <a:t>Audit</a:t>
            </a:r>
          </a:p>
          <a:p>
            <a:pPr lvl="1"/>
            <a:r>
              <a:rPr lang="en-US" sz="2800" b="1" dirty="0">
                <a:latin typeface="Tw Cen MT" panose="020B0602020104020603" pitchFamily="34" charset="0"/>
              </a:rPr>
              <a:t>Certificates of Insurance</a:t>
            </a:r>
          </a:p>
          <a:p>
            <a:pPr lvl="1"/>
            <a:r>
              <a:rPr lang="en-US" sz="2800" dirty="0">
                <a:latin typeface="Tw Cen MT" panose="020B0602020104020603" pitchFamily="34" charset="0"/>
              </a:rPr>
              <a:t>Total Project Budget</a:t>
            </a:r>
          </a:p>
          <a:p>
            <a:pPr lvl="1"/>
            <a:r>
              <a:rPr lang="en-US" sz="2800" dirty="0">
                <a:latin typeface="Tw Cen MT" panose="020B0602020104020603" pitchFamily="34" charset="0"/>
              </a:rPr>
              <a:t>Current lease (if CDBG funds are used to pay for rent)</a:t>
            </a:r>
          </a:p>
          <a:p>
            <a:pPr lvl="1"/>
            <a:r>
              <a:rPr lang="en-US" sz="2800" dirty="0">
                <a:latin typeface="Tw Cen MT" panose="020B0602020104020603" pitchFamily="34" charset="0"/>
              </a:rPr>
              <a:t>First Source Hiring Agreement (if applicable)</a:t>
            </a:r>
          </a:p>
          <a:p>
            <a:pPr lvl="1"/>
            <a:r>
              <a:rPr lang="en-US" sz="2800" dirty="0">
                <a:latin typeface="Tw Cen MT" panose="020B0602020104020603" pitchFamily="34" charset="0"/>
              </a:rPr>
              <a:t>ADA Program Accessibility Survey (if applicable) – NOTE: Some grantees may need to submit ADA surveys for multiple locations – the ability to upload multiple surveys on GMS will be available shortly</a:t>
            </a:r>
          </a:p>
        </p:txBody>
      </p:sp>
    </p:spTree>
    <p:extLst>
      <p:ext uri="{BB962C8B-B14F-4D97-AF65-F5344CB8AC3E}">
        <p14:creationId xmlns:p14="http://schemas.microsoft.com/office/powerpoint/2010/main" val="50160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75B5-083C-4ACE-BDE8-D0BA1BD14E60}"/>
              </a:ext>
            </a:extLst>
          </p:cNvPr>
          <p:cNvSpPr>
            <a:spLocks noGrp="1"/>
          </p:cNvSpPr>
          <p:nvPr>
            <p:ph type="title"/>
          </p:nvPr>
        </p:nvSpPr>
        <p:spPr/>
        <p:txBody>
          <a:bodyPr/>
          <a:lstStyle/>
          <a:p>
            <a:r>
              <a:rPr lang="en-US" b="1" dirty="0"/>
              <a:t>Audit Documents</a:t>
            </a:r>
          </a:p>
        </p:txBody>
      </p:sp>
      <p:sp>
        <p:nvSpPr>
          <p:cNvPr id="3" name="Content Placeholder 2">
            <a:extLst>
              <a:ext uri="{FF2B5EF4-FFF2-40B4-BE49-F238E27FC236}">
                <a16:creationId xmlns:a16="http://schemas.microsoft.com/office/drawing/2014/main" id="{066CBD90-C453-4031-8A6A-1D191017DB2D}"/>
              </a:ext>
            </a:extLst>
          </p:cNvPr>
          <p:cNvSpPr>
            <a:spLocks noGrp="1"/>
          </p:cNvSpPr>
          <p:nvPr>
            <p:ph idx="1"/>
          </p:nvPr>
        </p:nvSpPr>
        <p:spPr/>
        <p:txBody>
          <a:bodyPr>
            <a:noAutofit/>
          </a:bodyPr>
          <a:lstStyle/>
          <a:p>
            <a:pPr marL="0" indent="0">
              <a:buNone/>
            </a:pPr>
            <a:r>
              <a:rPr lang="en-US" sz="3600" dirty="0">
                <a:latin typeface="Tw Cen MT" panose="020B0602020104020603" pitchFamily="34" charset="0"/>
              </a:rPr>
              <a:t>Please carefully review the audit requirements on the next three slides.  MOHCD cannot encumber funds unless we have a recent audit, appropriate for the agency’s budget size and amount of federal funding expended.</a:t>
            </a:r>
          </a:p>
        </p:txBody>
      </p:sp>
    </p:spTree>
    <p:extLst>
      <p:ext uri="{BB962C8B-B14F-4D97-AF65-F5344CB8AC3E}">
        <p14:creationId xmlns:p14="http://schemas.microsoft.com/office/powerpoint/2010/main" val="1001843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8078F-0C9D-6AD9-2C2A-57C6C73039EC}"/>
              </a:ext>
            </a:extLst>
          </p:cNvPr>
          <p:cNvSpPr>
            <a:spLocks noGrp="1"/>
          </p:cNvSpPr>
          <p:nvPr>
            <p:ph type="title"/>
          </p:nvPr>
        </p:nvSpPr>
        <p:spPr/>
        <p:txBody>
          <a:bodyPr/>
          <a:lstStyle/>
          <a:p>
            <a:r>
              <a:rPr lang="en-US" dirty="0"/>
              <a:t>Audit Requirements</a:t>
            </a:r>
          </a:p>
        </p:txBody>
      </p:sp>
      <p:sp>
        <p:nvSpPr>
          <p:cNvPr id="3" name="Content Placeholder 2">
            <a:extLst>
              <a:ext uri="{FF2B5EF4-FFF2-40B4-BE49-F238E27FC236}">
                <a16:creationId xmlns:a16="http://schemas.microsoft.com/office/drawing/2014/main" id="{2A250691-3019-EDD4-BC69-E19D0744E685}"/>
              </a:ext>
            </a:extLst>
          </p:cNvPr>
          <p:cNvSpPr>
            <a:spLocks noGrp="1"/>
          </p:cNvSpPr>
          <p:nvPr>
            <p:ph idx="1"/>
          </p:nvPr>
        </p:nvSpPr>
        <p:spPr/>
        <p:txBody>
          <a:bodyPr/>
          <a:lstStyle/>
          <a:p>
            <a:pPr marL="342900" marR="0" lvl="0" indent="-342900">
              <a:spcBef>
                <a:spcPts val="0"/>
              </a:spcBef>
              <a:spcAft>
                <a:spcPts val="0"/>
              </a:spcAft>
              <a:buFont typeface="Arial" panose="020B0604020202020204" pitchFamily="34" charset="0"/>
              <a:buChar char="–"/>
            </a:pPr>
            <a:r>
              <a:rPr lang="en-US" sz="2600" b="1" dirty="0">
                <a:effectLst/>
                <a:latin typeface="Calibri" panose="020F0502020204030204" pitchFamily="34" charset="0"/>
                <a:ea typeface="Calibri" panose="020F0502020204030204" pitchFamily="34" charset="0"/>
                <a:cs typeface="Times New Roman" panose="02020603050405020304" pitchFamily="18" charset="0"/>
              </a:rPr>
              <a:t>An OMB A-133 audit is required if agency expended more than the threshold amount of $750,000 or more of federal funds in the fiscal year being audited.</a:t>
            </a:r>
          </a:p>
          <a:p>
            <a:pPr marL="0" marR="0" lvl="0" indent="0">
              <a:spcBef>
                <a:spcPts val="0"/>
              </a:spcBef>
              <a:spcAft>
                <a:spcPts val="0"/>
              </a:spcAft>
              <a:buNone/>
            </a:pPr>
            <a:endParaRPr lang="en-US" sz="26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2600" b="1" dirty="0">
                <a:effectLst/>
                <a:latin typeface="Calibri" panose="020F0502020204030204" pitchFamily="34" charset="0"/>
                <a:ea typeface="Calibri" panose="020F0502020204030204" pitchFamily="34" charset="0"/>
                <a:cs typeface="Times New Roman" panose="02020603050405020304" pitchFamily="18" charset="0"/>
              </a:rPr>
              <a:t>A Standard CPA audit is required for agencies with a total budget over $500,000 in the year being audited</a:t>
            </a:r>
            <a:r>
              <a:rPr lang="en-US" sz="2600" b="0" dirty="0">
                <a:effectLst/>
                <a:latin typeface="Calibri" panose="020F0502020204030204" pitchFamily="34" charset="0"/>
                <a:ea typeface="Calibri" panose="020F0502020204030204" pitchFamily="34" charset="0"/>
                <a:cs typeface="Times New Roman" panose="02020603050405020304" pitchFamily="18" charset="0"/>
              </a:rPr>
              <a:t>.</a:t>
            </a:r>
            <a:r>
              <a:rPr lang="en-US" sz="2600" b="1" dirty="0">
                <a:effectLst/>
                <a:latin typeface="Calibri" panose="020F0502020204030204" pitchFamily="34" charset="0"/>
                <a:ea typeface="Calibri" panose="020F0502020204030204" pitchFamily="34" charset="0"/>
                <a:cs typeface="Times New Roman" panose="02020603050405020304" pitchFamily="18" charset="0"/>
              </a:rPr>
              <a:t>  </a:t>
            </a:r>
            <a:r>
              <a:rPr lang="en-US" sz="2600" b="0" dirty="0">
                <a:effectLst/>
                <a:latin typeface="Calibri" panose="020F0502020204030204" pitchFamily="34" charset="0"/>
                <a:ea typeface="Calibri" panose="020F0502020204030204" pitchFamily="34" charset="0"/>
                <a:cs typeface="Times New Roman" panose="02020603050405020304" pitchFamily="18" charset="0"/>
              </a:rPr>
              <a:t>This must be</a:t>
            </a:r>
            <a:r>
              <a:rPr lang="en-US" sz="2600" b="1" dirty="0">
                <a:effectLst/>
                <a:latin typeface="Calibri" panose="020F0502020204030204" pitchFamily="34" charset="0"/>
                <a:ea typeface="Calibri" panose="020F0502020204030204" pitchFamily="34" charset="0"/>
                <a:cs typeface="Times New Roman" panose="02020603050405020304" pitchFamily="18" charset="0"/>
              </a:rPr>
              <a:t> </a:t>
            </a:r>
            <a:r>
              <a:rPr lang="en-US" sz="2600" b="0" dirty="0">
                <a:effectLst/>
                <a:latin typeface="Calibri" panose="020F0502020204030204" pitchFamily="34" charset="0"/>
                <a:ea typeface="Calibri" panose="020F0502020204030204" pitchFamily="34" charset="0"/>
                <a:cs typeface="Times New Roman" panose="02020603050405020304" pitchFamily="18" charset="0"/>
              </a:rPr>
              <a:t>accompanied by letter stating that an OMB A-133 Audit is not required, because the agency expended less than $750,000 in federal funds during the year being audited. The dates on the exemption letter must be consistent with the dates of the year being audited, and it must be on agency letterhead and signed by the Executive Director.  A template/sample letter is available.</a:t>
            </a:r>
            <a:endParaRPr lang="en-US" sz="26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44796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7AED8-F6F3-268E-7AB9-ACC2DB93C11C}"/>
              </a:ext>
            </a:extLst>
          </p:cNvPr>
          <p:cNvSpPr>
            <a:spLocks noGrp="1"/>
          </p:cNvSpPr>
          <p:nvPr>
            <p:ph type="title"/>
          </p:nvPr>
        </p:nvSpPr>
        <p:spPr/>
        <p:txBody>
          <a:bodyPr/>
          <a:lstStyle/>
          <a:p>
            <a:r>
              <a:rPr lang="en-US" dirty="0"/>
              <a:t>Audit Requirements (continued)</a:t>
            </a:r>
          </a:p>
        </p:txBody>
      </p:sp>
      <p:sp>
        <p:nvSpPr>
          <p:cNvPr id="3" name="Content Placeholder 2">
            <a:extLst>
              <a:ext uri="{FF2B5EF4-FFF2-40B4-BE49-F238E27FC236}">
                <a16:creationId xmlns:a16="http://schemas.microsoft.com/office/drawing/2014/main" id="{BB7DA99C-B77D-8341-6A70-91CDD76ED61C}"/>
              </a:ext>
            </a:extLst>
          </p:cNvPr>
          <p:cNvSpPr>
            <a:spLocks noGrp="1"/>
          </p:cNvSpPr>
          <p:nvPr>
            <p:ph idx="1"/>
          </p:nvPr>
        </p:nvSpPr>
        <p:spPr/>
        <p:txBody>
          <a:bodyPr>
            <a:normAutofit fontScale="92500" lnSpcReduction="20000"/>
          </a:bodyPr>
          <a:lstStyle/>
          <a:p>
            <a:pPr marL="342900" marR="0" lvl="0" indent="-342900">
              <a:spcBef>
                <a:spcPts val="0"/>
              </a:spcBef>
              <a:spcAft>
                <a:spcPts val="0"/>
              </a:spcAft>
              <a:buFont typeface="Arial" panose="020B0604020202020204" pitchFamily="34" charset="0"/>
              <a:buChar char="–"/>
            </a:pPr>
            <a:r>
              <a:rPr lang="en-US" sz="2800" b="1" dirty="0">
                <a:effectLst/>
                <a:latin typeface="Calibri" panose="020F0502020204030204" pitchFamily="34" charset="0"/>
                <a:ea typeface="Calibri" panose="020F0502020204030204" pitchFamily="34" charset="0"/>
                <a:cs typeface="Times New Roman" panose="02020603050405020304" pitchFamily="18" charset="0"/>
              </a:rPr>
              <a:t>A CPA Financial Review is allowed in place of the Standard CPA Audit if the agency had a total budget between $250,000 and $500,000 in the year being audited.</a:t>
            </a:r>
            <a:r>
              <a:rPr lang="en-US" sz="2800" b="0" dirty="0">
                <a:effectLst/>
                <a:latin typeface="Calibri" panose="020F0502020204030204" pitchFamily="34" charset="0"/>
                <a:ea typeface="Calibri" panose="020F0502020204030204" pitchFamily="34" charset="0"/>
                <a:cs typeface="Times New Roman" panose="02020603050405020304" pitchFamily="18" charset="0"/>
              </a:rPr>
              <a:t>  This must be accompanied by a letter stating that an OMB A-133 Audit is not required because agency expended less than $750,000 in the year being audited.  The dates on the exemption letter must be consistent with the dates of the year being audited, and it must be on agency letterhead and signed by the Executive Director.  A template/sample letter is available.</a:t>
            </a:r>
          </a:p>
          <a:p>
            <a:pPr marL="0" marR="0" lvl="0" indent="0">
              <a:spcBef>
                <a:spcPts val="0"/>
              </a:spcBef>
              <a:spcAft>
                <a:spcPts val="0"/>
              </a:spcAft>
              <a:buNone/>
            </a:pP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2800" b="0" dirty="0">
                <a:effectLst/>
                <a:latin typeface="Calibri" panose="020F0502020204030204" pitchFamily="34" charset="0"/>
                <a:ea typeface="Calibri" panose="020F0502020204030204" pitchFamily="34" charset="0"/>
                <a:cs typeface="Times New Roman" panose="02020603050405020304" pitchFamily="18" charset="0"/>
              </a:rPr>
              <a:t>If the total Agency Global Budget for the previous fiscal year is less than $250,000, then the agency is exempt from the audit/financial review requirements.  The agency must submit a letter stating its global budget for the previous fiscal year was less than $250,000 on agency letterhead and signed by the Executive Director.</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882362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359D9-6500-04FE-37C4-9DED85E52D71}"/>
              </a:ext>
            </a:extLst>
          </p:cNvPr>
          <p:cNvSpPr>
            <a:spLocks noGrp="1"/>
          </p:cNvSpPr>
          <p:nvPr>
            <p:ph type="title"/>
          </p:nvPr>
        </p:nvSpPr>
        <p:spPr/>
        <p:txBody>
          <a:bodyPr/>
          <a:lstStyle/>
          <a:p>
            <a:r>
              <a:rPr lang="en-US" dirty="0"/>
              <a:t>Audit Dates and Deadlines</a:t>
            </a:r>
          </a:p>
        </p:txBody>
      </p:sp>
      <p:sp>
        <p:nvSpPr>
          <p:cNvPr id="3" name="Content Placeholder 2">
            <a:extLst>
              <a:ext uri="{FF2B5EF4-FFF2-40B4-BE49-F238E27FC236}">
                <a16:creationId xmlns:a16="http://schemas.microsoft.com/office/drawing/2014/main" id="{3D909491-49A5-A1EC-2D07-0CF2223EE9FA}"/>
              </a:ext>
            </a:extLst>
          </p:cNvPr>
          <p:cNvSpPr>
            <a:spLocks noGrp="1"/>
          </p:cNvSpPr>
          <p:nvPr>
            <p:ph idx="1"/>
          </p:nvPr>
        </p:nvSpPr>
        <p:spPr/>
        <p:txBody>
          <a:bodyPr>
            <a:normAutofit fontScale="92500"/>
          </a:bodyPr>
          <a:lstStyle/>
          <a:p>
            <a:pPr marL="342900" indent="-342900">
              <a:spcBef>
                <a:spcPts val="0"/>
              </a:spcBef>
              <a:buFont typeface="Arial" panose="020B0604020202020204" pitchFamily="34" charset="0"/>
              <a:buChar char="–"/>
            </a:pPr>
            <a:r>
              <a:rPr lang="en-US" sz="2200" b="1" dirty="0">
                <a:effectLst/>
                <a:latin typeface="Calibri" panose="020F0502020204030204" pitchFamily="34" charset="0"/>
                <a:ea typeface="Times New Roman" panose="02020603050405020304" pitchFamily="18" charset="0"/>
                <a:cs typeface="Calibri" panose="020F0502020204030204" pitchFamily="34" charset="0"/>
              </a:rPr>
              <a:t>Fiscal Year Audits (7/1/22 - 6/30/23) should have been completed by March 31, 2024.</a:t>
            </a:r>
            <a:r>
              <a:rPr lang="en-US" sz="2200" dirty="0">
                <a:effectLst/>
                <a:latin typeface="Calibri" panose="020F0502020204030204" pitchFamily="34" charset="0"/>
                <a:ea typeface="Times New Roman" panose="02020603050405020304" pitchFamily="18" charset="0"/>
                <a:cs typeface="Calibri" panose="020F0502020204030204" pitchFamily="34" charset="0"/>
              </a:rPr>
              <a:t>  </a:t>
            </a:r>
          </a:p>
          <a:p>
            <a:pPr marL="342900" indent="-342900">
              <a:spcBef>
                <a:spcPts val="0"/>
              </a:spcBef>
              <a:buFont typeface="Arial" panose="020B0604020202020204" pitchFamily="34" charset="0"/>
              <a:buChar char="–"/>
            </a:pPr>
            <a:r>
              <a:rPr lang="en-US" sz="2200" b="1" dirty="0">
                <a:effectLst/>
                <a:latin typeface="Calibri" panose="020F0502020204030204" pitchFamily="34" charset="0"/>
                <a:ea typeface="Times New Roman" panose="02020603050405020304" pitchFamily="18" charset="0"/>
                <a:cs typeface="Calibri" panose="020F0502020204030204" pitchFamily="34" charset="0"/>
              </a:rPr>
              <a:t>Calendar Year 2021 Audits (1/1/22-12/31/22) should have been completed by September 30, 2023.</a:t>
            </a:r>
            <a:r>
              <a:rPr lang="en-US" sz="2200" dirty="0">
                <a:effectLst/>
                <a:latin typeface="Calibri" panose="020F0502020204030204" pitchFamily="34" charset="0"/>
                <a:ea typeface="Times New Roman" panose="02020603050405020304" pitchFamily="18" charset="0"/>
                <a:cs typeface="Calibri" panose="020F0502020204030204" pitchFamily="34" charset="0"/>
              </a:rPr>
              <a:t>  Calendar Year 2023 (1/1/23 – 12/31/23) audits should be completed by September 30, 2023.   </a:t>
            </a:r>
          </a:p>
          <a:p>
            <a:pPr marL="342900" indent="-342900">
              <a:spcBef>
                <a:spcPts val="0"/>
              </a:spcBef>
              <a:buFont typeface="Arial" panose="020B0604020202020204" pitchFamily="34" charset="0"/>
              <a:buChar char="–"/>
            </a:pPr>
            <a:r>
              <a:rPr lang="en-US" sz="2200" b="1" dirty="0">
                <a:latin typeface="Calibri" panose="020F0502020204030204" pitchFamily="34" charset="0"/>
                <a:ea typeface="Times New Roman" panose="02020603050405020304" pitchFamily="18" charset="0"/>
                <a:cs typeface="Calibri" panose="020F0502020204030204" pitchFamily="34" charset="0"/>
              </a:rPr>
              <a:t>Please notify your Program Officer immediately if you do not have an audit for the required fiscal year.  </a:t>
            </a:r>
            <a:endParaRPr lang="en-US" sz="2200" b="1" dirty="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spcBef>
                <a:spcPts val="0"/>
              </a:spcBef>
              <a:buFont typeface="Arial" panose="020B0604020202020204" pitchFamily="34" charset="0"/>
              <a:buChar char="–"/>
            </a:pPr>
            <a:r>
              <a:rPr lang="en-US" sz="2200" dirty="0">
                <a:effectLst/>
                <a:latin typeface="Calibri" panose="020F0502020204030204" pitchFamily="34" charset="0"/>
                <a:ea typeface="Times New Roman" panose="02020603050405020304" pitchFamily="18" charset="0"/>
                <a:cs typeface="Calibri" panose="020F0502020204030204" pitchFamily="34" charset="0"/>
              </a:rPr>
              <a:t>On a case-by-case basis, MOHCD may encumber projects without a 2022-23 or calendar year 2022  audit and </a:t>
            </a:r>
            <a:r>
              <a:rPr lang="en-US" sz="2200" dirty="0">
                <a:latin typeface="Calibri" panose="020F0502020204030204" pitchFamily="34" charset="0"/>
                <a:ea typeface="Times New Roman" panose="02020603050405020304" pitchFamily="18" charset="0"/>
                <a:cs typeface="Calibri" panose="020F0502020204030204" pitchFamily="34" charset="0"/>
              </a:rPr>
              <a:t>reimburse invoices for a specific number of months (usually not past September), at the department’s discretion.</a:t>
            </a:r>
            <a:endParaRPr lang="en-US" sz="2200" dirty="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spcBef>
                <a:spcPts val="0"/>
              </a:spcBef>
              <a:buFont typeface="Arial" panose="020B0604020202020204" pitchFamily="34" charset="0"/>
              <a:buChar char="–"/>
            </a:pPr>
            <a:r>
              <a:rPr lang="en-US" sz="2200" dirty="0">
                <a:effectLst/>
                <a:latin typeface="Calibri" panose="020F0502020204030204" pitchFamily="34" charset="0"/>
                <a:ea typeface="Times New Roman" panose="02020603050405020304" pitchFamily="18" charset="0"/>
                <a:cs typeface="Calibri" panose="020F0502020204030204" pitchFamily="34" charset="0"/>
              </a:rPr>
              <a:t>At a minimum, this will require 1) no outstanding issues from the last audit completed, 2) a signed engagement letter with an audit firm for the required year, and 3) a detailed timeline for when that audit will be completed.  A lack of timely audit results in delays in both contracting and reimbursement, and must be completed as soon as possible in order for invoices to be reimbursed. </a:t>
            </a:r>
          </a:p>
          <a:p>
            <a:pPr marL="342900" indent="-342900">
              <a:spcBef>
                <a:spcPts val="0"/>
              </a:spcBef>
              <a:buFont typeface="Arial" panose="020B0604020202020204" pitchFamily="34" charset="0"/>
              <a:buChar char="–"/>
            </a:pPr>
            <a:r>
              <a:rPr lang="en-US" sz="2200" dirty="0">
                <a:latin typeface="Calibri" panose="020F0502020204030204" pitchFamily="34" charset="0"/>
                <a:ea typeface="Times New Roman" panose="02020603050405020304" pitchFamily="18" charset="0"/>
                <a:cs typeface="Calibri" panose="020F0502020204030204" pitchFamily="34" charset="0"/>
              </a:rPr>
              <a:t>Please ensure that completing audits before these deadlines is part of your organization’s annual timeline and planning.</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spcBef>
                <a:spcPts val="0"/>
              </a:spcBef>
              <a:buFont typeface="Arial" panose="020B0604020202020204" pitchFamily="34" charset="0"/>
              <a:buChar char="–"/>
            </a:pPr>
            <a:endParaRPr lang="en-US" dirty="0"/>
          </a:p>
        </p:txBody>
      </p:sp>
    </p:spTree>
    <p:extLst>
      <p:ext uri="{BB962C8B-B14F-4D97-AF65-F5344CB8AC3E}">
        <p14:creationId xmlns:p14="http://schemas.microsoft.com/office/powerpoint/2010/main" val="3659599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F4D6C-E993-6A56-C519-90EA3B999A27}"/>
              </a:ext>
            </a:extLst>
          </p:cNvPr>
          <p:cNvSpPr>
            <a:spLocks noGrp="1"/>
          </p:cNvSpPr>
          <p:nvPr>
            <p:ph type="title"/>
          </p:nvPr>
        </p:nvSpPr>
        <p:spPr/>
        <p:txBody>
          <a:bodyPr/>
          <a:lstStyle/>
          <a:p>
            <a:r>
              <a:rPr lang="en-US" dirty="0"/>
              <a:t>Insurance</a:t>
            </a:r>
          </a:p>
        </p:txBody>
      </p:sp>
      <p:sp>
        <p:nvSpPr>
          <p:cNvPr id="3" name="Content Placeholder 2">
            <a:extLst>
              <a:ext uri="{FF2B5EF4-FFF2-40B4-BE49-F238E27FC236}">
                <a16:creationId xmlns:a16="http://schemas.microsoft.com/office/drawing/2014/main" id="{086F0FFF-3C40-9CF7-46AC-B2ACA7E85672}"/>
              </a:ext>
            </a:extLst>
          </p:cNvPr>
          <p:cNvSpPr>
            <a:spLocks noGrp="1"/>
          </p:cNvSpPr>
          <p:nvPr>
            <p:ph idx="1"/>
          </p:nvPr>
        </p:nvSpPr>
        <p:spPr/>
        <p:txBody>
          <a:bodyPr>
            <a:normAutofit fontScale="85000" lnSpcReduction="20000"/>
          </a:bodyPr>
          <a:lstStyle/>
          <a:p>
            <a:r>
              <a:rPr lang="en-US" sz="2800" dirty="0">
                <a:latin typeface="Tw Cen MT" panose="020B0602020104020603" pitchFamily="34" charset="0"/>
              </a:rPr>
              <a:t>Please ensure that you upload current insurance certificates for General Liability, Workers Comp, and Auto, with the appropriate level of coverage.  If a certificate has expired when fiscal tries to encumber your funds, there will be a delay until a new certificate is provided.</a:t>
            </a:r>
          </a:p>
          <a:p>
            <a:r>
              <a:rPr lang="en-US" sz="2800" dirty="0">
                <a:latin typeface="Tw Cen MT" panose="020B0602020104020603" pitchFamily="34" charset="0"/>
              </a:rPr>
              <a:t>NEW: Abuse and molestation coverage is now required any time a grantee is providing services through an MOHCD-funded project to a vulnerable population. This is defined as minors under 18 years old, elderly (65 or older), and disabled or dependent adults.  If this applies, please check “</a:t>
            </a:r>
            <a:r>
              <a:rPr lang="en-US" dirty="0">
                <a:latin typeface="Tw Cen MT" panose="020B0602020104020603" pitchFamily="34" charset="0"/>
              </a:rPr>
              <a:t>Applicable” and enter expiration date and amount of coverage.  </a:t>
            </a:r>
            <a:r>
              <a:rPr lang="en-US" sz="2800" dirty="0">
                <a:latin typeface="Tw Cen MT" panose="020B0602020104020603" pitchFamily="34" charset="0"/>
              </a:rPr>
              <a:t>The proof of insurance for this coverage must be uploaded onto GMS Agency Docs.</a:t>
            </a:r>
          </a:p>
          <a:p>
            <a:r>
              <a:rPr lang="en-US" dirty="0">
                <a:latin typeface="Tw Cen MT" panose="020B0602020104020603" pitchFamily="34" charset="0"/>
              </a:rPr>
              <a:t>If your MOHCD-funded projects do not provide services to any of these vulnerable populations, you may check “Not Applicable.”  You must upload a letter explaining this onto GMS Agency Docs.</a:t>
            </a:r>
          </a:p>
          <a:p>
            <a:endParaRPr lang="en-US" sz="2800" dirty="0">
              <a:latin typeface="Tw Cen MT" panose="020B0602020104020603" pitchFamily="34" charset="0"/>
            </a:endParaRPr>
          </a:p>
          <a:p>
            <a:endParaRPr lang="en-US" sz="2800" dirty="0">
              <a:latin typeface="Tw Cen MT" panose="020B0602020104020603" pitchFamily="34" charset="0"/>
            </a:endParaRPr>
          </a:p>
          <a:p>
            <a:endParaRPr lang="en-US" dirty="0"/>
          </a:p>
        </p:txBody>
      </p:sp>
    </p:spTree>
    <p:extLst>
      <p:ext uri="{BB962C8B-B14F-4D97-AF65-F5344CB8AC3E}">
        <p14:creationId xmlns:p14="http://schemas.microsoft.com/office/powerpoint/2010/main" val="3105555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071EC-54C8-772C-3166-F6496FC7210F}"/>
              </a:ext>
            </a:extLst>
          </p:cNvPr>
          <p:cNvSpPr>
            <a:spLocks noGrp="1"/>
          </p:cNvSpPr>
          <p:nvPr>
            <p:ph type="title"/>
          </p:nvPr>
        </p:nvSpPr>
        <p:spPr/>
        <p:txBody>
          <a:bodyPr/>
          <a:lstStyle/>
          <a:p>
            <a:r>
              <a:rPr lang="en-US" dirty="0"/>
              <a:t>Insurance (continued)</a:t>
            </a:r>
          </a:p>
        </p:txBody>
      </p:sp>
      <p:sp>
        <p:nvSpPr>
          <p:cNvPr id="3" name="Content Placeholder 2">
            <a:extLst>
              <a:ext uri="{FF2B5EF4-FFF2-40B4-BE49-F238E27FC236}">
                <a16:creationId xmlns:a16="http://schemas.microsoft.com/office/drawing/2014/main" id="{C5272171-2D78-4B18-8AEA-787D1EF15AAA}"/>
              </a:ext>
            </a:extLst>
          </p:cNvPr>
          <p:cNvSpPr>
            <a:spLocks noGrp="1"/>
          </p:cNvSpPr>
          <p:nvPr>
            <p:ph idx="1"/>
          </p:nvPr>
        </p:nvSpPr>
        <p:spPr/>
        <p:txBody>
          <a:bodyPr/>
          <a:lstStyle/>
          <a:p>
            <a:r>
              <a:rPr lang="en-US" dirty="0">
                <a:latin typeface="Tw Cen MT" panose="020B0602020104020603" pitchFamily="34" charset="0"/>
              </a:rPr>
              <a:t>NEW: Professional Liability insurance is also now required if an MOHCD-funded project employs one or more licensed professionals. </a:t>
            </a:r>
            <a:r>
              <a:rPr lang="en-US" sz="2800" dirty="0">
                <a:latin typeface="Tw Cen MT" panose="020B0602020104020603" pitchFamily="34" charset="0"/>
              </a:rPr>
              <a:t>If this applies, please check “</a:t>
            </a:r>
            <a:r>
              <a:rPr lang="en-US" dirty="0">
                <a:latin typeface="Tw Cen MT" panose="020B0602020104020603" pitchFamily="34" charset="0"/>
              </a:rPr>
              <a:t>Applicable” and enter expiration date and amount of coverage. </a:t>
            </a:r>
          </a:p>
          <a:p>
            <a:r>
              <a:rPr lang="en-US" sz="2800" dirty="0">
                <a:latin typeface="Tw Cen MT" panose="020B0602020104020603" pitchFamily="34" charset="0"/>
              </a:rPr>
              <a:t>If the agency’s MOHCD-funded projects do not employ licensed professionals, </a:t>
            </a:r>
            <a:r>
              <a:rPr lang="en-US" dirty="0">
                <a:latin typeface="Tw Cen MT" panose="020B0602020104020603" pitchFamily="34" charset="0"/>
              </a:rPr>
              <a:t>you may check “Not Applicable.” You must upload a letter explaining this onto GMS Agency Docs.</a:t>
            </a:r>
          </a:p>
          <a:p>
            <a:r>
              <a:rPr lang="en-US" u="sng" dirty="0">
                <a:latin typeface="Tw Cen MT" panose="020B0602020104020603" pitchFamily="34" charset="0"/>
              </a:rPr>
              <a:t>MOHCD will not be able to complete contracting and encumber funds if any required insurance documentation is not uploaded.</a:t>
            </a:r>
          </a:p>
          <a:p>
            <a:pPr marL="0" indent="0">
              <a:buNone/>
            </a:pPr>
            <a:endParaRPr lang="en-US" sz="2800" dirty="0">
              <a:latin typeface="Tw Cen MT" panose="020B0602020104020603" pitchFamily="34" charset="0"/>
            </a:endParaRPr>
          </a:p>
          <a:p>
            <a:endParaRPr lang="en-US" dirty="0"/>
          </a:p>
        </p:txBody>
      </p:sp>
    </p:spTree>
    <p:extLst>
      <p:ext uri="{BB962C8B-B14F-4D97-AF65-F5344CB8AC3E}">
        <p14:creationId xmlns:p14="http://schemas.microsoft.com/office/powerpoint/2010/main" val="88387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3017C-53B9-4187-93D5-98C2A3AE2144}"/>
              </a:ext>
            </a:extLst>
          </p:cNvPr>
          <p:cNvSpPr>
            <a:spLocks noGrp="1"/>
          </p:cNvSpPr>
          <p:nvPr>
            <p:ph type="title"/>
          </p:nvPr>
        </p:nvSpPr>
        <p:spPr/>
        <p:txBody>
          <a:bodyPr/>
          <a:lstStyle/>
          <a:p>
            <a:r>
              <a:rPr lang="en-US" dirty="0"/>
              <a:t>Required Documents (continued)</a:t>
            </a:r>
          </a:p>
        </p:txBody>
      </p:sp>
      <p:sp>
        <p:nvSpPr>
          <p:cNvPr id="3" name="Content Placeholder 2">
            <a:extLst>
              <a:ext uri="{FF2B5EF4-FFF2-40B4-BE49-F238E27FC236}">
                <a16:creationId xmlns:a16="http://schemas.microsoft.com/office/drawing/2014/main" id="{416EDBEF-7F85-4092-86FD-F55AC501214D}"/>
              </a:ext>
            </a:extLst>
          </p:cNvPr>
          <p:cNvSpPr>
            <a:spLocks noGrp="1"/>
          </p:cNvSpPr>
          <p:nvPr>
            <p:ph idx="1"/>
          </p:nvPr>
        </p:nvSpPr>
        <p:spPr/>
        <p:txBody>
          <a:bodyPr>
            <a:normAutofit/>
          </a:bodyPr>
          <a:lstStyle/>
          <a:p>
            <a:r>
              <a:rPr lang="en-US" sz="4400" dirty="0">
                <a:latin typeface="Tw Cen MT" panose="020B0602020104020603" pitchFamily="34" charset="0"/>
              </a:rPr>
              <a:t>Review details of all required documents forms in the “Grantee Document Checklist.”  This is available at: </a:t>
            </a:r>
            <a:r>
              <a:rPr lang="en-US" sz="4400" dirty="0">
                <a:latin typeface="Tw Cen MT" panose="020B0602020104020603" pitchFamily="34" charset="0"/>
                <a:hlinkClick r:id="rId2"/>
              </a:rPr>
              <a:t>https://sf.gov/information/community-development-grantee-forms-and-documents</a:t>
            </a:r>
            <a:endParaRPr lang="en-US" sz="4400" dirty="0">
              <a:latin typeface="Tw Cen MT" panose="020B0602020104020603" pitchFamily="34" charset="0"/>
            </a:endParaRPr>
          </a:p>
          <a:p>
            <a:endParaRPr lang="en-US" dirty="0"/>
          </a:p>
        </p:txBody>
      </p:sp>
    </p:spTree>
    <p:extLst>
      <p:ext uri="{BB962C8B-B14F-4D97-AF65-F5344CB8AC3E}">
        <p14:creationId xmlns:p14="http://schemas.microsoft.com/office/powerpoint/2010/main" val="163262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18883" y="228600"/>
            <a:ext cx="9751060" cy="1295400"/>
          </a:xfrm>
        </p:spPr>
        <p:txBody>
          <a:bodyPr>
            <a:normAutofit/>
          </a:bodyPr>
          <a:lstStyle/>
          <a:p>
            <a:r>
              <a:rPr lang="en-US" sz="5400" dirty="0">
                <a:latin typeface="Tw Cen MT" panose="020B0602020104020603" pitchFamily="34" charset="0"/>
              </a:rPr>
              <a:t>Contract Compliance (City)</a:t>
            </a:r>
          </a:p>
        </p:txBody>
      </p:sp>
      <p:sp>
        <p:nvSpPr>
          <p:cNvPr id="6" name="Content Placeholder 5"/>
          <p:cNvSpPr>
            <a:spLocks noGrp="1"/>
          </p:cNvSpPr>
          <p:nvPr>
            <p:ph idx="1"/>
          </p:nvPr>
        </p:nvSpPr>
        <p:spPr>
          <a:xfrm>
            <a:off x="1218883" y="1562100"/>
            <a:ext cx="9751060" cy="4572000"/>
          </a:xfrm>
        </p:spPr>
        <p:txBody>
          <a:bodyPr>
            <a:normAutofit fontScale="85000" lnSpcReduction="20000"/>
          </a:bodyPr>
          <a:lstStyle/>
          <a:p>
            <a:r>
              <a:rPr lang="en-US" dirty="0">
                <a:solidFill>
                  <a:schemeClr val="accent1">
                    <a:lumMod val="75000"/>
                  </a:schemeClr>
                </a:solidFill>
                <a:latin typeface="Tw Cen MT" panose="020B0602020104020603" pitchFamily="34" charset="0"/>
                <a:hlinkClick r:id="rId2">
                  <a:extLst>
                    <a:ext uri="{A12FA001-AC4F-418D-AE19-62706E023703}">
                      <ahyp:hlinkClr xmlns:ahyp="http://schemas.microsoft.com/office/drawing/2018/hyperlinkcolor" val="tx"/>
                    </a:ext>
                  </a:extLst>
                </a:hlinkClick>
              </a:rPr>
              <a:t>Minimum Compensation Ordinance</a:t>
            </a:r>
            <a:r>
              <a:rPr lang="en-US" dirty="0">
                <a:latin typeface="Tw Cen MT" panose="020B0602020104020603" pitchFamily="34" charset="0"/>
              </a:rPr>
              <a:t> (MCO)</a:t>
            </a:r>
          </a:p>
          <a:p>
            <a:pPr lvl="1"/>
            <a:r>
              <a:rPr lang="en-US" dirty="0">
                <a:latin typeface="Tw Cen MT" panose="020B0602020104020603" pitchFamily="34" charset="0"/>
              </a:rPr>
              <a:t>Starting July 1, 2022, the minimum hourly compensation rate for all grantee employees increased to $17.90/hour. Grantees must also provide at least 12 compensated and 10 uncompensated days off per employee per year. A Declaration Form is required to be on file to get into contract with City.  If the agency submitted a form previously, you do NOT need to submit a new form for 2024-25.</a:t>
            </a:r>
          </a:p>
          <a:p>
            <a:r>
              <a:rPr lang="en-US" dirty="0">
                <a:solidFill>
                  <a:schemeClr val="accent1">
                    <a:lumMod val="75000"/>
                  </a:schemeClr>
                </a:solidFill>
                <a:latin typeface="Tw Cen MT" panose="020B0602020104020603" pitchFamily="34" charset="0"/>
                <a:hlinkClick r:id="rId3">
                  <a:extLst>
                    <a:ext uri="{A12FA001-AC4F-418D-AE19-62706E023703}">
                      <ahyp:hlinkClr xmlns:ahyp="http://schemas.microsoft.com/office/drawing/2018/hyperlinkcolor" val="tx"/>
                    </a:ext>
                  </a:extLst>
                </a:hlinkClick>
              </a:rPr>
              <a:t>Health Care Accountability Ordinance</a:t>
            </a:r>
            <a:r>
              <a:rPr lang="en-US" dirty="0">
                <a:latin typeface="Tw Cen MT" panose="020B0602020104020603" pitchFamily="34" charset="0"/>
              </a:rPr>
              <a:t> (HCAO)</a:t>
            </a:r>
          </a:p>
          <a:p>
            <a:pPr lvl="1"/>
            <a:r>
              <a:rPr lang="en-US" dirty="0">
                <a:latin typeface="Tw Cen MT" panose="020B0602020104020603" pitchFamily="34" charset="0"/>
              </a:rPr>
              <a:t>Grantees are currently exempt from this ordinance, but a Declaration Form is still to be on file to get into contract with City.  If the agency submitted a form previously, you do NOT need to submit a new form for 2024-25.</a:t>
            </a:r>
          </a:p>
          <a:p>
            <a:r>
              <a:rPr lang="en-US" u="sng" dirty="0">
                <a:solidFill>
                  <a:schemeClr val="accent1">
                    <a:lumMod val="75000"/>
                  </a:schemeClr>
                </a:solidFill>
                <a:latin typeface="Tw Cen MT" panose="020B0602020104020603" pitchFamily="34" charset="0"/>
              </a:rPr>
              <a:t>Health Care Security Ordinance </a:t>
            </a:r>
            <a:r>
              <a:rPr lang="en-US" dirty="0">
                <a:latin typeface="Tw Cen MT" panose="020B0602020104020603" pitchFamily="34" charset="0"/>
              </a:rPr>
              <a:t>(HCSO)</a:t>
            </a:r>
          </a:p>
          <a:p>
            <a:pPr marL="742950" marR="0" lvl="1" indent="-285750">
              <a:spcBef>
                <a:spcPts val="0"/>
              </a:spcBef>
              <a:spcAft>
                <a:spcPts val="0"/>
              </a:spcAft>
              <a:buFont typeface="Arial" panose="020B0604020202020204" pitchFamily="34" charset="0"/>
              <a:buChar char="–"/>
              <a:tabLst>
                <a:tab pos="914400" algn="l"/>
              </a:tabLst>
            </a:pPr>
            <a:r>
              <a:rPr lang="en-US" dirty="0">
                <a:latin typeface="Tw Cen MT" panose="020B0602020104020603" pitchFamily="34" charset="0"/>
              </a:rPr>
              <a:t>Grantees with 50+ employees must make health care expenditures on behalf of covered employees for health care services.  Submit an HCSO Annual Reporting Form to the Office of Labor Standards Enforcement (OLSE) by April 30</a:t>
            </a:r>
            <a:r>
              <a:rPr lang="en-US" baseline="30000" dirty="0">
                <a:latin typeface="Tw Cen MT" panose="020B0602020104020603" pitchFamily="34" charset="0"/>
              </a:rPr>
              <a:t>th</a:t>
            </a:r>
            <a:r>
              <a:rPr lang="en-US" dirty="0">
                <a:latin typeface="Tw Cen MT" panose="020B0602020104020603" pitchFamily="34" charset="0"/>
              </a:rPr>
              <a:t> of each year.</a:t>
            </a:r>
          </a:p>
          <a:p>
            <a:pPr marL="742950" lvl="1" indent="-285750">
              <a:spcBef>
                <a:spcPts val="0"/>
              </a:spcBef>
              <a:tabLst>
                <a:tab pos="914400" algn="l"/>
              </a:tabLst>
            </a:pPr>
            <a:r>
              <a:rPr lang="en-US" u="sng" dirty="0">
                <a:solidFill>
                  <a:schemeClr val="accent1"/>
                </a:solidFill>
                <a:effectLst/>
                <a:latin typeface="Tw Cen MT" panose="020B0602020104020603" pitchFamily="34" charset="0"/>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https://sf.gov/information/understanding-health-care-security-ordinance</a:t>
            </a:r>
            <a:endParaRPr lang="en-US" dirty="0">
              <a:solidFill>
                <a:schemeClr val="accent1"/>
              </a:solidFill>
              <a:effectLst/>
              <a:latin typeface="Tw Cen MT" panose="020B0602020104020603" pitchFamily="34" charset="0"/>
              <a:ea typeface="Calibri" panose="020F0502020204030204" pitchFamily="34" charset="0"/>
              <a:cs typeface="Times New Roman" panose="02020603050405020304" pitchFamily="18" charset="0"/>
            </a:endParaRPr>
          </a:p>
          <a:p>
            <a:pPr lvl="1"/>
            <a:endParaRPr lang="en-US" dirty="0">
              <a:latin typeface="Tw Cen MT" panose="020B0602020104020603" pitchFamily="34" charset="0"/>
            </a:endParaRPr>
          </a:p>
        </p:txBody>
      </p:sp>
    </p:spTree>
    <p:extLst>
      <p:ext uri="{BB962C8B-B14F-4D97-AF65-F5344CB8AC3E}">
        <p14:creationId xmlns:p14="http://schemas.microsoft.com/office/powerpoint/2010/main" val="3576984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18883" y="228600"/>
            <a:ext cx="9751060" cy="1295400"/>
          </a:xfrm>
        </p:spPr>
        <p:txBody>
          <a:bodyPr>
            <a:normAutofit/>
          </a:bodyPr>
          <a:lstStyle/>
          <a:p>
            <a:r>
              <a:rPr lang="en-US" sz="5400" dirty="0">
                <a:latin typeface="Tw Cen MT" panose="020B0602020104020603" pitchFamily="34" charset="0"/>
              </a:rPr>
              <a:t>Contract Compliance (City)</a:t>
            </a:r>
          </a:p>
        </p:txBody>
      </p:sp>
      <p:sp>
        <p:nvSpPr>
          <p:cNvPr id="6" name="Content Placeholder 5"/>
          <p:cNvSpPr>
            <a:spLocks noGrp="1"/>
          </p:cNvSpPr>
          <p:nvPr>
            <p:ph idx="1"/>
          </p:nvPr>
        </p:nvSpPr>
        <p:spPr>
          <a:xfrm>
            <a:off x="1218883" y="1562100"/>
            <a:ext cx="9751060" cy="4572000"/>
          </a:xfrm>
        </p:spPr>
        <p:txBody>
          <a:bodyPr>
            <a:normAutofit/>
          </a:bodyPr>
          <a:lstStyle/>
          <a:p>
            <a:r>
              <a:rPr lang="en-US" dirty="0">
                <a:latin typeface="Tw Cen MT" panose="020B0602020104020603" pitchFamily="34" charset="0"/>
              </a:rPr>
              <a:t>City-Approved Supplier</a:t>
            </a:r>
          </a:p>
          <a:p>
            <a:pPr lvl="1"/>
            <a:r>
              <a:rPr lang="en-US" dirty="0">
                <a:latin typeface="Tw Cen MT" panose="020B0602020104020603" pitchFamily="34" charset="0"/>
              </a:rPr>
              <a:t>Your agency (or your fiscal sponsor) must be a City-approved supplier to get into contract with the City.</a:t>
            </a:r>
          </a:p>
          <a:p>
            <a:r>
              <a:rPr lang="en-US" dirty="0">
                <a:latin typeface="Tw Cen MT" panose="020B0602020104020603" pitchFamily="34" charset="0"/>
              </a:rPr>
              <a:t>Chapter 12B Compliance</a:t>
            </a:r>
          </a:p>
          <a:p>
            <a:pPr lvl="1"/>
            <a:r>
              <a:rPr lang="en-US" dirty="0">
                <a:latin typeface="Tw Cen MT" panose="020B0602020104020603" pitchFamily="34" charset="0"/>
              </a:rPr>
              <a:t>Grantees must offer benefits equally to employees with domestic partners and employees with spouses. Your agency must submit (or renew) an online declaration to get into contract with the City.</a:t>
            </a:r>
          </a:p>
          <a:p>
            <a:r>
              <a:rPr lang="en-US" dirty="0">
                <a:latin typeface="Tw Cen MT" panose="020B0602020104020603" pitchFamily="34" charset="0"/>
              </a:rPr>
              <a:t>Business Registration</a:t>
            </a:r>
          </a:p>
          <a:p>
            <a:pPr lvl="1"/>
            <a:r>
              <a:rPr lang="en-US" dirty="0">
                <a:latin typeface="Tw Cen MT" panose="020B0602020104020603" pitchFamily="34" charset="0"/>
              </a:rPr>
              <a:t>Your business registration must be up-to-date in order to get into contract or be reimbursed for services.</a:t>
            </a:r>
          </a:p>
        </p:txBody>
      </p:sp>
    </p:spTree>
    <p:extLst>
      <p:ext uri="{BB962C8B-B14F-4D97-AF65-F5344CB8AC3E}">
        <p14:creationId xmlns:p14="http://schemas.microsoft.com/office/powerpoint/2010/main" val="3923449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35A52-0154-4A4A-B340-30A104E00E26}"/>
              </a:ext>
            </a:extLst>
          </p:cNvPr>
          <p:cNvSpPr>
            <a:spLocks noGrp="1"/>
          </p:cNvSpPr>
          <p:nvPr>
            <p:ph type="title"/>
          </p:nvPr>
        </p:nvSpPr>
        <p:spPr/>
        <p:txBody>
          <a:bodyPr>
            <a:normAutofit/>
          </a:bodyPr>
          <a:lstStyle/>
          <a:p>
            <a:r>
              <a:rPr lang="en-US" sz="4000" dirty="0">
                <a:latin typeface="Tw Cen MT" panose="020B0602020104020603" pitchFamily="34" charset="0"/>
              </a:rPr>
              <a:t>Congratulations!</a:t>
            </a:r>
          </a:p>
        </p:txBody>
      </p:sp>
      <p:sp>
        <p:nvSpPr>
          <p:cNvPr id="3" name="TextBox 2">
            <a:extLst>
              <a:ext uri="{FF2B5EF4-FFF2-40B4-BE49-F238E27FC236}">
                <a16:creationId xmlns:a16="http://schemas.microsoft.com/office/drawing/2014/main" id="{2E996926-C67C-423A-8C89-81C5B95206B6}"/>
              </a:ext>
            </a:extLst>
          </p:cNvPr>
          <p:cNvSpPr txBox="1"/>
          <p:nvPr/>
        </p:nvSpPr>
        <p:spPr>
          <a:xfrm>
            <a:off x="1446212" y="1905000"/>
            <a:ext cx="9906000" cy="3170099"/>
          </a:xfrm>
          <a:prstGeom prst="rect">
            <a:avLst/>
          </a:prstGeom>
          <a:noFill/>
        </p:spPr>
        <p:txBody>
          <a:bodyPr wrap="square" rtlCol="0">
            <a:spAutoFit/>
          </a:bodyPr>
          <a:lstStyle/>
          <a:p>
            <a:r>
              <a:rPr lang="en-US" sz="4000" dirty="0">
                <a:latin typeface="Tw Cen MT" panose="020B0602020104020603" pitchFamily="34" charset="0"/>
              </a:rPr>
              <a:t>On behalf of all the staff here at the Mayor’s Office of Housing and Community Development, we extend our congratulations and express our excitement to be partnering with your agencies to serve the people of San Francisco!</a:t>
            </a:r>
          </a:p>
        </p:txBody>
      </p:sp>
    </p:spTree>
    <p:extLst>
      <p:ext uri="{BB962C8B-B14F-4D97-AF65-F5344CB8AC3E}">
        <p14:creationId xmlns:p14="http://schemas.microsoft.com/office/powerpoint/2010/main" val="987499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63735-ED7A-1258-289D-40EA089B28BA}"/>
              </a:ext>
            </a:extLst>
          </p:cNvPr>
          <p:cNvSpPr>
            <a:spLocks noGrp="1"/>
          </p:cNvSpPr>
          <p:nvPr>
            <p:ph type="title"/>
          </p:nvPr>
        </p:nvSpPr>
        <p:spPr/>
        <p:txBody>
          <a:bodyPr/>
          <a:lstStyle/>
          <a:p>
            <a:r>
              <a:rPr lang="en-US" dirty="0"/>
              <a:t>Contract Compliance (State of California)</a:t>
            </a:r>
          </a:p>
        </p:txBody>
      </p:sp>
      <p:sp>
        <p:nvSpPr>
          <p:cNvPr id="3" name="Content Placeholder 2">
            <a:extLst>
              <a:ext uri="{FF2B5EF4-FFF2-40B4-BE49-F238E27FC236}">
                <a16:creationId xmlns:a16="http://schemas.microsoft.com/office/drawing/2014/main" id="{9EF7A6AA-2E17-EBCF-38B1-70615A2FEE82}"/>
              </a:ext>
            </a:extLst>
          </p:cNvPr>
          <p:cNvSpPr>
            <a:spLocks noGrp="1"/>
          </p:cNvSpPr>
          <p:nvPr>
            <p:ph idx="1"/>
          </p:nvPr>
        </p:nvSpPr>
        <p:spPr/>
        <p:txBody>
          <a:bodyPr>
            <a:noAutofit/>
          </a:bodyPr>
          <a:lstStyle/>
          <a:p>
            <a:pPr marL="0" marR="0" lvl="0" indent="0">
              <a:spcBef>
                <a:spcPts val="0"/>
              </a:spcBef>
              <a:spcAft>
                <a:spcPts val="0"/>
              </a:spcAft>
              <a:buNone/>
            </a:pPr>
            <a:r>
              <a:rPr lang="en-US" sz="1600" b="1" u="sng" dirty="0">
                <a:effectLst/>
                <a:latin typeface="Tw Cen MT" panose="020B0602020104020603" pitchFamily="34" charset="0"/>
                <a:ea typeface="Times New Roman" panose="02020603050405020304" pitchFamily="18" charset="0"/>
                <a:cs typeface="Calibri" panose="020F0502020204030204" pitchFamily="34" charset="0"/>
              </a:rPr>
              <a:t>All City grantees must be registered and in good standing with the State of California.  The City </a:t>
            </a:r>
            <a:r>
              <a:rPr lang="en-US" sz="1600" b="1" u="sng" dirty="0">
                <a:latin typeface="Tw Cen MT" panose="020B0602020104020603" pitchFamily="34" charset="0"/>
                <a:ea typeface="Times New Roman" panose="02020603050405020304" pitchFamily="18" charset="0"/>
                <a:cs typeface="Calibri" panose="020F0502020204030204" pitchFamily="34" charset="0"/>
              </a:rPr>
              <a:t>cannot enter into contract with any organization that is not.  </a:t>
            </a:r>
            <a:r>
              <a:rPr lang="en-US" sz="1600" b="1" u="sng" dirty="0">
                <a:effectLst/>
                <a:latin typeface="Tw Cen MT" panose="020B0602020104020603" pitchFamily="34" charset="0"/>
                <a:ea typeface="Times New Roman" panose="02020603050405020304" pitchFamily="18" charset="0"/>
                <a:cs typeface="Calibri" panose="020F0502020204030204" pitchFamily="34" charset="0"/>
              </a:rPr>
              <a:t>This requirement includes:</a:t>
            </a:r>
          </a:p>
          <a:p>
            <a:pPr marL="0" marR="0" lvl="0" indent="0">
              <a:spcBef>
                <a:spcPts val="0"/>
              </a:spcBef>
              <a:spcAft>
                <a:spcPts val="0"/>
              </a:spcAft>
              <a:buNone/>
            </a:pPr>
            <a:endParaRPr lang="en-US" sz="1600" b="1" u="sng" dirty="0">
              <a:latin typeface="Tw Cen MT" panose="020B0602020104020603" pitchFamily="34" charset="0"/>
              <a:ea typeface="Times New Roman" panose="02020603050405020304" pitchFamily="18" charset="0"/>
              <a:cs typeface="Calibri" panose="020F0502020204030204" pitchFamily="34" charset="0"/>
            </a:endParaRPr>
          </a:p>
          <a:p>
            <a:pPr marL="0" indent="0">
              <a:spcBef>
                <a:spcPts val="0"/>
              </a:spcBef>
              <a:buNone/>
            </a:pPr>
            <a:r>
              <a:rPr lang="en-US" sz="1600" b="1" u="sng" dirty="0">
                <a:effectLst/>
                <a:latin typeface="Tw Cen MT" panose="020B0602020104020603" pitchFamily="34" charset="0"/>
                <a:ea typeface="Times New Roman" panose="02020603050405020304" pitchFamily="18" charset="0"/>
                <a:cs typeface="Calibri" panose="020F0502020204030204" pitchFamily="34" charset="0"/>
              </a:rPr>
              <a:t>State Office of the Attorney General Registry of Charitable Trusts – Must be registered and in compliance</a:t>
            </a:r>
            <a:endParaRPr lang="en-US" sz="1600" dirty="0">
              <a:effectLst/>
              <a:latin typeface="Tw Cen MT" panose="020B0602020104020603" pitchFamily="34" charset="0"/>
              <a:ea typeface="Calibri" panose="020F0502020204030204" pitchFamily="34" charset="0"/>
            </a:endParaRPr>
          </a:p>
          <a:p>
            <a:pPr marL="342900" marR="0" lvl="0" indent="-342900">
              <a:spcBef>
                <a:spcPts val="0"/>
              </a:spcBef>
              <a:spcAft>
                <a:spcPts val="0"/>
              </a:spcAft>
              <a:buFont typeface="Arial" panose="020B0604020202020204" pitchFamily="34" charset="0"/>
              <a:buChar char="–"/>
              <a:tabLst>
                <a:tab pos="914400" algn="l"/>
              </a:tabLst>
            </a:pPr>
            <a:r>
              <a:rPr lang="en-US" sz="1600" dirty="0">
                <a:effectLst/>
                <a:latin typeface="Tw Cen MT" panose="020B0602020104020603" pitchFamily="34" charset="0"/>
                <a:ea typeface="Calibri" panose="020F0502020204030204" pitchFamily="34" charset="0"/>
                <a:cs typeface="Calibri" panose="020F0502020204030204" pitchFamily="34" charset="0"/>
              </a:rPr>
              <a:t>For more information</a:t>
            </a:r>
            <a:r>
              <a:rPr lang="en-US" sz="1600" dirty="0">
                <a:latin typeface="Tw Cen MT" panose="020B0602020104020603" pitchFamily="34" charset="0"/>
                <a:ea typeface="Calibri" panose="020F0502020204030204" pitchFamily="34" charset="0"/>
                <a:cs typeface="Calibri" panose="020F0502020204030204" pitchFamily="34" charset="0"/>
              </a:rPr>
              <a:t>: </a:t>
            </a:r>
            <a:r>
              <a:rPr lang="en-US" sz="1600" u="sng" dirty="0">
                <a:solidFill>
                  <a:schemeClr val="accent1"/>
                </a:solidFill>
                <a:effectLst/>
                <a:latin typeface="Tw Cen MT" panose="020B0602020104020603" pitchFamily="34"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https://oag.ca.gov/charities</a:t>
            </a:r>
            <a:endParaRPr lang="en-US" sz="1600" u="sng" dirty="0">
              <a:solidFill>
                <a:schemeClr val="accent1"/>
              </a:solidFill>
              <a:effectLst/>
              <a:latin typeface="Tw Cen MT" panose="020B0602020104020603" pitchFamily="34" charset="0"/>
              <a:ea typeface="Times New Roman" panose="02020603050405020304" pitchFamily="18" charset="0"/>
              <a:cs typeface="Calibri" panose="020F0502020204030204" pitchFamily="34" charset="0"/>
            </a:endParaRPr>
          </a:p>
          <a:p>
            <a:pPr marL="342900" marR="0" lvl="0" indent="-342900">
              <a:spcBef>
                <a:spcPts val="0"/>
              </a:spcBef>
              <a:spcAft>
                <a:spcPts val="0"/>
              </a:spcAft>
              <a:buFont typeface="Arial" panose="020B0604020202020204" pitchFamily="34" charset="0"/>
              <a:buChar char="–"/>
              <a:tabLst>
                <a:tab pos="914400" algn="l"/>
              </a:tabLst>
            </a:pPr>
            <a:r>
              <a:rPr lang="en-US" sz="1600" dirty="0">
                <a:effectLst/>
                <a:latin typeface="Tw Cen MT" panose="020B0602020104020603" pitchFamily="34" charset="0"/>
                <a:ea typeface="Calibri" panose="020F0502020204030204" pitchFamily="34" charset="0"/>
                <a:cs typeface="Calibri" panose="020F0502020204030204" pitchFamily="34" charset="0"/>
              </a:rPr>
              <a:t>To check current status: </a:t>
            </a:r>
            <a:r>
              <a:rPr lang="en-US" sz="1600" dirty="0">
                <a:effectLst/>
                <a:latin typeface="Tw Cen MT" panose="020B0602020104020603" pitchFamily="34" charset="0"/>
                <a:ea typeface="Calibri" panose="020F0502020204030204" pitchFamily="34" charset="0"/>
                <a:cs typeface="Calibri" panose="020F0502020204030204" pitchFamily="34" charset="0"/>
                <a:hlinkClick r:id="rId3"/>
              </a:rPr>
              <a:t>https://rct.doj.ca.gov/Verification/Web/Search.aspx?facility=Y</a:t>
            </a:r>
            <a:endParaRPr lang="en-US" sz="1600" dirty="0">
              <a:effectLst/>
              <a:latin typeface="Tw Cen MT" panose="020B0602020104020603"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Arial" panose="020B0604020202020204" pitchFamily="34" charset="0"/>
              <a:buChar char="–"/>
              <a:tabLst>
                <a:tab pos="914400" algn="l"/>
              </a:tabLst>
            </a:pPr>
            <a:endParaRPr lang="en-US" sz="1600" dirty="0">
              <a:effectLst/>
              <a:latin typeface="Tw Cen MT" panose="020B0602020104020603" pitchFamily="34" charset="0"/>
              <a:ea typeface="Calibri" panose="020F0502020204030204" pitchFamily="34" charset="0"/>
              <a:cs typeface="Calibri" panose="020F0502020204030204" pitchFamily="34" charset="0"/>
            </a:endParaRPr>
          </a:p>
          <a:p>
            <a:pPr marL="0" marR="0" lvl="0" indent="0">
              <a:spcBef>
                <a:spcPts val="0"/>
              </a:spcBef>
              <a:spcAft>
                <a:spcPts val="0"/>
              </a:spcAft>
              <a:buNone/>
            </a:pPr>
            <a:r>
              <a:rPr lang="en-US" sz="1600" b="1" u="sng" dirty="0">
                <a:effectLst/>
                <a:latin typeface="Tw Cen MT" panose="020B0602020104020603" pitchFamily="34" charset="0"/>
                <a:ea typeface="Times New Roman" panose="02020603050405020304" pitchFamily="18" charset="0"/>
                <a:cs typeface="Calibri" panose="020F0502020204030204" pitchFamily="34" charset="0"/>
              </a:rPr>
              <a:t>CA Secretary of State – Must be registered and in compliance</a:t>
            </a:r>
            <a:endParaRPr lang="en-US" sz="1600" dirty="0">
              <a:effectLst/>
              <a:latin typeface="Tw Cen MT" panose="020B0602020104020603" pitchFamily="34" charset="0"/>
              <a:ea typeface="Calibri" panose="020F0502020204030204" pitchFamily="34" charset="0"/>
            </a:endParaRPr>
          </a:p>
          <a:p>
            <a:pPr marL="342900" marR="0" lvl="0" indent="-342900">
              <a:spcBef>
                <a:spcPts val="0"/>
              </a:spcBef>
              <a:spcAft>
                <a:spcPts val="0"/>
              </a:spcAft>
              <a:buFont typeface="Arial" panose="020B0604020202020204" pitchFamily="34" charset="0"/>
              <a:buChar char="–"/>
              <a:tabLst>
                <a:tab pos="914400" algn="l"/>
              </a:tabLst>
            </a:pPr>
            <a:r>
              <a:rPr lang="en-US" sz="1600" dirty="0">
                <a:effectLst/>
                <a:latin typeface="Tw Cen MT" panose="020B0602020104020603" pitchFamily="34" charset="0"/>
                <a:ea typeface="Calibri" panose="020F0502020204030204" pitchFamily="34" charset="0"/>
                <a:cs typeface="Calibri" panose="020F0502020204030204" pitchFamily="34" charset="0"/>
              </a:rPr>
              <a:t>To check status and access account - </a:t>
            </a:r>
            <a:r>
              <a:rPr lang="en-US" sz="1600" u="sng" dirty="0">
                <a:solidFill>
                  <a:srgbClr val="0563C1"/>
                </a:solidFill>
                <a:effectLst/>
                <a:latin typeface="Tw Cen MT" panose="020B0602020104020603" pitchFamily="34" charset="0"/>
                <a:ea typeface="Times New Roman" panose="02020603050405020304" pitchFamily="18" charset="0"/>
                <a:cs typeface="Calibri" panose="020F0502020204030204" pitchFamily="34" charset="0"/>
                <a:hlinkClick r:id="rId4"/>
              </a:rPr>
              <a:t>https://bizfileonline.sos.ca.gov/search/business</a:t>
            </a:r>
            <a:endParaRPr lang="en-US" sz="1600" dirty="0">
              <a:effectLst/>
              <a:latin typeface="Tw Cen MT" panose="020B0602020104020603" pitchFamily="34" charset="0"/>
              <a:ea typeface="Calibri" panose="020F0502020204030204" pitchFamily="34" charset="0"/>
              <a:cs typeface="Times New Roman" panose="02020603050405020304" pitchFamily="18" charset="0"/>
            </a:endParaRPr>
          </a:p>
          <a:p>
            <a:pPr marL="609653" marR="0" indent="0">
              <a:spcBef>
                <a:spcPts val="0"/>
              </a:spcBef>
              <a:spcAft>
                <a:spcPts val="0"/>
              </a:spcAft>
              <a:buNone/>
            </a:pPr>
            <a:r>
              <a:rPr lang="en-US" sz="1600" dirty="0">
                <a:effectLst/>
                <a:latin typeface="Tw Cen MT" panose="020B0602020104020603" pitchFamily="34" charset="0"/>
                <a:ea typeface="Times New Roman" panose="02020603050405020304" pitchFamily="18" charset="0"/>
                <a:cs typeface="Calibri" panose="020F0502020204030204" pitchFamily="34" charset="0"/>
              </a:rPr>
              <a:t> </a:t>
            </a:r>
            <a:endParaRPr lang="en-US" sz="1600" dirty="0">
              <a:effectLst/>
              <a:latin typeface="Tw Cen MT" panose="020B0602020104020603" pitchFamily="34" charset="0"/>
              <a:ea typeface="Calibri" panose="020F0502020204030204" pitchFamily="34" charset="0"/>
            </a:endParaRPr>
          </a:p>
          <a:p>
            <a:pPr marL="0" marR="0" lvl="0" indent="0">
              <a:spcBef>
                <a:spcPts val="0"/>
              </a:spcBef>
              <a:spcAft>
                <a:spcPts val="0"/>
              </a:spcAft>
              <a:buNone/>
            </a:pPr>
            <a:r>
              <a:rPr lang="en-US" sz="1600" b="1" u="sng" dirty="0">
                <a:effectLst/>
                <a:latin typeface="Tw Cen MT" panose="020B0602020104020603" pitchFamily="34" charset="0"/>
                <a:ea typeface="Times New Roman" panose="02020603050405020304" pitchFamily="18" charset="0"/>
                <a:cs typeface="Calibri" panose="020F0502020204030204" pitchFamily="34" charset="0"/>
              </a:rPr>
              <a:t>CA Franchise Tax Board – Must be current and in compliance</a:t>
            </a:r>
            <a:endParaRPr lang="en-US" sz="1600" dirty="0">
              <a:effectLst/>
              <a:latin typeface="Tw Cen MT" panose="020B0602020104020603" pitchFamily="34" charset="0"/>
              <a:ea typeface="Calibri" panose="020F0502020204030204" pitchFamily="34" charset="0"/>
            </a:endParaRPr>
          </a:p>
          <a:p>
            <a:pPr marL="742950" marR="0" lvl="1" indent="-285750">
              <a:spcBef>
                <a:spcPts val="0"/>
              </a:spcBef>
              <a:spcAft>
                <a:spcPts val="0"/>
              </a:spcAft>
              <a:buFont typeface="Arial" panose="020B0604020202020204" pitchFamily="34" charset="0"/>
              <a:buChar char="–"/>
            </a:pPr>
            <a:r>
              <a:rPr lang="en-US" sz="1600" dirty="0">
                <a:effectLst/>
                <a:latin typeface="Tw Cen MT" panose="020B0602020104020603" pitchFamily="34" charset="0"/>
                <a:ea typeface="Calibri" panose="020F0502020204030204" pitchFamily="34" charset="0"/>
                <a:cs typeface="Calibri" panose="020F0502020204030204" pitchFamily="34" charset="0"/>
              </a:rPr>
              <a:t>To check status - </a:t>
            </a:r>
            <a:r>
              <a:rPr lang="en-US" sz="1600" u="sng" dirty="0">
                <a:solidFill>
                  <a:srgbClr val="0563C1"/>
                </a:solidFill>
                <a:effectLst/>
                <a:latin typeface="Tw Cen MT" panose="020B0602020104020603" pitchFamily="34" charset="0"/>
                <a:ea typeface="Times New Roman" panose="02020603050405020304" pitchFamily="18" charset="0"/>
                <a:cs typeface="Calibri" panose="020F0502020204030204" pitchFamily="34" charset="0"/>
                <a:hlinkClick r:id="rId4"/>
              </a:rPr>
              <a:t>https://bizfileonline.sos.ca.gov/search/business</a:t>
            </a:r>
            <a:endParaRPr lang="en-US" sz="1600" dirty="0">
              <a:effectLst/>
              <a:latin typeface="Tw Cen MT" panose="020B0602020104020603"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pPr>
            <a:r>
              <a:rPr lang="en-US" sz="1600" dirty="0">
                <a:effectLst/>
                <a:latin typeface="Tw Cen MT" panose="020B0602020104020603" pitchFamily="34" charset="0"/>
                <a:ea typeface="Times New Roman" panose="02020603050405020304" pitchFamily="18" charset="0"/>
                <a:cs typeface="Calibri" panose="020F0502020204030204" pitchFamily="34" charset="0"/>
              </a:rPr>
              <a:t>Apply for tax exemption status - </a:t>
            </a:r>
            <a:r>
              <a:rPr lang="en-US" sz="1600" u="sng" dirty="0">
                <a:solidFill>
                  <a:srgbClr val="0563C1"/>
                </a:solidFill>
                <a:effectLst/>
                <a:latin typeface="Tw Cen MT" panose="020B0602020104020603" pitchFamily="34" charset="0"/>
                <a:ea typeface="Times New Roman" panose="02020603050405020304" pitchFamily="18" charset="0"/>
                <a:cs typeface="Calibri" panose="020F0502020204030204" pitchFamily="34" charset="0"/>
                <a:hlinkClick r:id="rId5"/>
              </a:rPr>
              <a:t>https://www.ftb.ca.gov/file/business/types/charities-nonprofits/</a:t>
            </a:r>
            <a:endParaRPr lang="en-US" sz="1600" dirty="0">
              <a:effectLst/>
              <a:latin typeface="Tw Cen MT" panose="020B0602020104020603" pitchFamily="34" charset="0"/>
              <a:ea typeface="Calibri" panose="020F0502020204030204" pitchFamily="34" charset="0"/>
              <a:cs typeface="Times New Roman" panose="02020603050405020304" pitchFamily="18" charset="0"/>
            </a:endParaRPr>
          </a:p>
          <a:p>
            <a:pPr marL="0" indent="0">
              <a:buNone/>
            </a:pPr>
            <a:r>
              <a:rPr lang="en-US" sz="1600" dirty="0">
                <a:latin typeface="Tw Cen MT" panose="020B0602020104020603" pitchFamily="34" charset="0"/>
              </a:rPr>
              <a:t>Please note that if a nonprofit public benefit corporation is fiscally sponsored by another organization, BOTH the fiscal sponsor and the nonprofit public benefit corporation that is being fiscally sponsored must be registered and in good standing.</a:t>
            </a:r>
          </a:p>
        </p:txBody>
      </p:sp>
    </p:spTree>
    <p:extLst>
      <p:ext uri="{BB962C8B-B14F-4D97-AF65-F5344CB8AC3E}">
        <p14:creationId xmlns:p14="http://schemas.microsoft.com/office/powerpoint/2010/main" val="4020676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2AD11-A6B6-6878-453C-073A00033440}"/>
              </a:ext>
            </a:extLst>
          </p:cNvPr>
          <p:cNvSpPr>
            <a:spLocks noGrp="1"/>
          </p:cNvSpPr>
          <p:nvPr>
            <p:ph type="title"/>
          </p:nvPr>
        </p:nvSpPr>
        <p:spPr/>
        <p:txBody>
          <a:bodyPr/>
          <a:lstStyle/>
          <a:p>
            <a:r>
              <a:rPr lang="en-US" dirty="0"/>
              <a:t>Contract Compliance (Federal)</a:t>
            </a:r>
          </a:p>
        </p:txBody>
      </p:sp>
      <p:sp>
        <p:nvSpPr>
          <p:cNvPr id="3" name="Content Placeholder 2">
            <a:extLst>
              <a:ext uri="{FF2B5EF4-FFF2-40B4-BE49-F238E27FC236}">
                <a16:creationId xmlns:a16="http://schemas.microsoft.com/office/drawing/2014/main" id="{15914122-EB40-DB92-EC38-691CA9441E6D}"/>
              </a:ext>
            </a:extLst>
          </p:cNvPr>
          <p:cNvSpPr>
            <a:spLocks noGrp="1"/>
          </p:cNvSpPr>
          <p:nvPr>
            <p:ph idx="1"/>
          </p:nvPr>
        </p:nvSpPr>
        <p:spPr/>
        <p:txBody>
          <a:bodyPr/>
          <a:lstStyle/>
          <a:p>
            <a:pPr marL="0" marR="0" lvl="0" indent="0">
              <a:spcBef>
                <a:spcPts val="0"/>
              </a:spcBef>
              <a:spcAft>
                <a:spcPts val="0"/>
              </a:spcAft>
              <a:buNone/>
            </a:pPr>
            <a:r>
              <a:rPr lang="en-US" sz="2000" b="1" u="sng" dirty="0">
                <a:solidFill>
                  <a:srgbClr val="0563C1"/>
                </a:solidFill>
                <a:effectLst/>
                <a:latin typeface="Tw Cen MT" panose="020B0602020104020603" pitchFamily="34" charset="0"/>
                <a:ea typeface="Calibri" panose="020F0502020204030204" pitchFamily="34" charset="0"/>
                <a:hlinkClick r:id="rId2"/>
              </a:rPr>
              <a:t>Unique Entity Identifier</a:t>
            </a:r>
            <a:r>
              <a:rPr lang="en-US" sz="2000" b="1" dirty="0">
                <a:effectLst/>
                <a:latin typeface="Tw Cen MT" panose="020B0602020104020603" pitchFamily="34" charset="0"/>
                <a:ea typeface="Calibri" panose="020F0502020204030204" pitchFamily="34" charset="0"/>
              </a:rPr>
              <a:t> (UEI)</a:t>
            </a:r>
          </a:p>
          <a:p>
            <a:pPr marL="0" marR="0" lvl="0" indent="0">
              <a:spcBef>
                <a:spcPts val="0"/>
              </a:spcBef>
              <a:spcAft>
                <a:spcPts val="0"/>
              </a:spcAft>
              <a:buNone/>
            </a:pPr>
            <a:endParaRPr lang="en-US" sz="2000" b="1" dirty="0">
              <a:effectLst/>
              <a:latin typeface="Tw Cen MT" panose="020B0602020104020603" pitchFamily="34" charset="0"/>
              <a:ea typeface="Calibri" panose="020F0502020204030204" pitchFamily="34" charset="0"/>
            </a:endParaRPr>
          </a:p>
          <a:p>
            <a:pPr marL="457200" marR="0">
              <a:spcBef>
                <a:spcPts val="0"/>
              </a:spcBef>
              <a:spcAft>
                <a:spcPts val="0"/>
              </a:spcAft>
            </a:pPr>
            <a:r>
              <a:rPr lang="en-US" sz="2000" dirty="0">
                <a:effectLst/>
                <a:latin typeface="Tw Cen MT" panose="020B0602020104020603" pitchFamily="34" charset="0"/>
                <a:ea typeface="Times New Roman" panose="02020603050405020304" pitchFamily="18" charset="0"/>
                <a:cs typeface="Calibri" panose="020F0502020204030204" pitchFamily="34" charset="0"/>
              </a:rPr>
              <a:t>Nonprofits receiving federal grants are required to obtain the </a:t>
            </a:r>
            <a:r>
              <a:rPr lang="en-US" sz="2000" u="sng" dirty="0">
                <a:solidFill>
                  <a:srgbClr val="0563C1"/>
                </a:solidFill>
                <a:effectLst/>
                <a:latin typeface="Tw Cen MT" panose="020B0602020104020603" pitchFamily="34" charset="0"/>
                <a:ea typeface="Calibri" panose="020F0502020204030204" pitchFamily="34" charset="0"/>
                <a:cs typeface="Calibri" panose="020F0502020204030204" pitchFamily="34" charset="0"/>
                <a:hlinkClick r:id="rId2"/>
              </a:rPr>
              <a:t>Unique Entity Identifier</a:t>
            </a:r>
            <a:r>
              <a:rPr lang="en-US" sz="2000" dirty="0">
                <a:effectLst/>
                <a:latin typeface="Tw Cen MT" panose="020B0602020104020603" pitchFamily="34" charset="0"/>
                <a:ea typeface="Times New Roman" panose="02020603050405020304" pitchFamily="18" charset="0"/>
                <a:cs typeface="Calibri" panose="020F0502020204030204" pitchFamily="34" charset="0"/>
              </a:rPr>
              <a:t>. The UEI is an alpha-numeric identifier used by the federal government to maintain consistent name and address data about non-federal entities doing business with the federal government. This requirement applies to any entity that wishes to do business with the federal government and that will receive federal funds or a subaward, including all our grantees receiving federal funds through MOHCD/OEWD grants. As a direct recipient of HUD grants, MOHCD/OEWD is required to collect UEIs from our grantees to fulfil our reporting requirements.</a:t>
            </a:r>
          </a:p>
          <a:p>
            <a:pPr marL="152453" marR="0" indent="0">
              <a:spcBef>
                <a:spcPts val="0"/>
              </a:spcBef>
              <a:spcAft>
                <a:spcPts val="0"/>
              </a:spcAft>
              <a:buNone/>
            </a:pPr>
            <a:endParaRPr lang="en-US" sz="2000" dirty="0">
              <a:effectLst/>
              <a:latin typeface="Tw Cen MT" panose="020B0602020104020603" pitchFamily="34" charset="0"/>
              <a:ea typeface="Times New Roman" panose="02020603050405020304" pitchFamily="18" charset="0"/>
              <a:cs typeface="Calibri" panose="020F0502020204030204" pitchFamily="34" charset="0"/>
            </a:endParaRPr>
          </a:p>
          <a:p>
            <a:pPr marL="457200" marR="0">
              <a:spcBef>
                <a:spcPts val="0"/>
              </a:spcBef>
              <a:spcAft>
                <a:spcPts val="0"/>
              </a:spcAft>
            </a:pPr>
            <a:r>
              <a:rPr lang="en-US" sz="2000" dirty="0">
                <a:latin typeface="Tw Cen MT" panose="020B0602020104020603" pitchFamily="34" charset="0"/>
                <a:ea typeface="Calibri" panose="020F0502020204030204" pitchFamily="34" charset="0"/>
                <a:cs typeface="Calibri" panose="020F0502020204030204" pitchFamily="34" charset="0"/>
              </a:rPr>
              <a:t>This UEI should be provided in the Agency Information form on GMS</a:t>
            </a:r>
            <a:endParaRPr lang="en-US" sz="2000" dirty="0">
              <a:effectLst/>
              <a:latin typeface="Tw Cen MT" panose="020B0602020104020603"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1935731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18883" y="228600"/>
            <a:ext cx="9751060" cy="1295400"/>
          </a:xfrm>
        </p:spPr>
        <p:txBody>
          <a:bodyPr>
            <a:normAutofit/>
          </a:bodyPr>
          <a:lstStyle/>
          <a:p>
            <a:r>
              <a:rPr lang="en-US" sz="5400" dirty="0">
                <a:latin typeface="Tw Cen MT" panose="020B0602020104020603" pitchFamily="34" charset="0"/>
              </a:rPr>
              <a:t>Contract Compliance (continued)</a:t>
            </a:r>
          </a:p>
        </p:txBody>
      </p:sp>
      <p:sp>
        <p:nvSpPr>
          <p:cNvPr id="6" name="Content Placeholder 5"/>
          <p:cNvSpPr>
            <a:spLocks noGrp="1"/>
          </p:cNvSpPr>
          <p:nvPr>
            <p:ph idx="1"/>
          </p:nvPr>
        </p:nvSpPr>
        <p:spPr>
          <a:xfrm>
            <a:off x="1218883" y="1562100"/>
            <a:ext cx="9751060" cy="4572000"/>
          </a:xfrm>
        </p:spPr>
        <p:txBody>
          <a:bodyPr>
            <a:normAutofit/>
          </a:bodyPr>
          <a:lstStyle/>
          <a:p>
            <a:r>
              <a:rPr lang="en-US" dirty="0">
                <a:latin typeface="Tw Cen MT" panose="020B0602020104020603" pitchFamily="34" charset="0"/>
              </a:rPr>
              <a:t>If you have any questions or concerns about these compliance requirements, please contact Dolly Sithounnolat (</a:t>
            </a:r>
            <a:r>
              <a:rPr lang="en-US" dirty="0">
                <a:latin typeface="Tw Cen MT" panose="020B0602020104020603" pitchFamily="34" charset="0"/>
                <a:hlinkClick r:id="rId2"/>
              </a:rPr>
              <a:t>dolly.sithounnolat@sfgov.org</a:t>
            </a:r>
            <a:r>
              <a:rPr lang="en-US" dirty="0">
                <a:latin typeface="Tw Cen MT" panose="020B0602020104020603" pitchFamily="34" charset="0"/>
              </a:rPr>
              <a:t>) as soon as possible. </a:t>
            </a:r>
          </a:p>
          <a:p>
            <a:pPr lvl="1"/>
            <a:r>
              <a:rPr lang="en-US" dirty="0">
                <a:latin typeface="Tw Cen MT" panose="020B0602020104020603" pitchFamily="34" charset="0"/>
              </a:rPr>
              <a:t>Dolly can verify if you are in compliance with any of these requirements and/or help explain your responsibilities in more detail.</a:t>
            </a:r>
          </a:p>
          <a:p>
            <a:r>
              <a:rPr lang="en-US" dirty="0">
                <a:latin typeface="Tw Cen MT" panose="020B0602020104020603" pitchFamily="34" charset="0"/>
              </a:rPr>
              <a:t>If you need guidance on how to comply with the MCO and HCSO and mitigate the risk of financial penalties related to violations, we encourage you to contact Beverly Popek (</a:t>
            </a:r>
            <a:r>
              <a:rPr lang="en-US" dirty="0">
                <a:latin typeface="Tw Cen MT" panose="020B0602020104020603" pitchFamily="34" charset="0"/>
                <a:hlinkClick r:id="rId3"/>
              </a:rPr>
              <a:t>beverly.popek@sfgov.org</a:t>
            </a:r>
            <a:r>
              <a:rPr lang="en-US" dirty="0">
                <a:latin typeface="Tw Cen MT" panose="020B0602020104020603" pitchFamily="34" charset="0"/>
              </a:rPr>
              <a:t>) in the Office of Labor Standards Enforcement (OLSE).</a:t>
            </a:r>
          </a:p>
          <a:p>
            <a:endParaRPr lang="en-US" dirty="0">
              <a:latin typeface="Tw Cen MT" panose="020B0602020104020603" pitchFamily="34" charset="0"/>
            </a:endParaRPr>
          </a:p>
        </p:txBody>
      </p:sp>
    </p:spTree>
    <p:extLst>
      <p:ext uri="{BB962C8B-B14F-4D97-AF65-F5344CB8AC3E}">
        <p14:creationId xmlns:p14="http://schemas.microsoft.com/office/powerpoint/2010/main" val="1409027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DB49D-4201-4DF5-B8EC-36FFFC36D977}"/>
              </a:ext>
            </a:extLst>
          </p:cNvPr>
          <p:cNvSpPr>
            <a:spLocks noGrp="1"/>
          </p:cNvSpPr>
          <p:nvPr>
            <p:ph type="title"/>
          </p:nvPr>
        </p:nvSpPr>
        <p:spPr/>
        <p:txBody>
          <a:bodyPr/>
          <a:lstStyle/>
          <a:p>
            <a:r>
              <a:rPr lang="en-US" dirty="0"/>
              <a:t>Client Intake and Reporting</a:t>
            </a:r>
          </a:p>
        </p:txBody>
      </p:sp>
      <p:sp>
        <p:nvSpPr>
          <p:cNvPr id="3" name="Content Placeholder 2">
            <a:extLst>
              <a:ext uri="{FF2B5EF4-FFF2-40B4-BE49-F238E27FC236}">
                <a16:creationId xmlns:a16="http://schemas.microsoft.com/office/drawing/2014/main" id="{9682B241-A2C7-417A-A3BD-E53BCB906027}"/>
              </a:ext>
            </a:extLst>
          </p:cNvPr>
          <p:cNvSpPr>
            <a:spLocks noGrp="1"/>
          </p:cNvSpPr>
          <p:nvPr>
            <p:ph idx="1"/>
          </p:nvPr>
        </p:nvSpPr>
        <p:spPr/>
        <p:txBody>
          <a:bodyPr>
            <a:normAutofit fontScale="85000" lnSpcReduction="20000"/>
          </a:bodyPr>
          <a:lstStyle/>
          <a:p>
            <a:r>
              <a:rPr lang="en-US" b="1" dirty="0"/>
              <a:t>All clients served starting July 1</a:t>
            </a:r>
            <a:r>
              <a:rPr lang="en-US" b="1" baseline="30000" dirty="0"/>
              <a:t>st</a:t>
            </a:r>
            <a:r>
              <a:rPr lang="en-US" b="1" dirty="0"/>
              <a:t> must be recorded through a new Client Intake Form, and their information updated on GMS.  [Do NOT make a new client record for the same individual.]</a:t>
            </a:r>
          </a:p>
          <a:p>
            <a:r>
              <a:rPr lang="en-US" dirty="0"/>
              <a:t>Please review Client Intake Form Instructions, along with the form itself (available in English, Spanish, Chinese and Filipino)</a:t>
            </a:r>
          </a:p>
          <a:p>
            <a:r>
              <a:rPr lang="en-US" dirty="0"/>
              <a:t>Updates from 2020-21 that remain in place:</a:t>
            </a:r>
          </a:p>
          <a:p>
            <a:pPr marL="965375" lvl="1" indent="-514350">
              <a:buFont typeface="+mj-lt"/>
              <a:buAutoNum type="arabicPeriod"/>
            </a:pPr>
            <a:r>
              <a:rPr lang="en-US" dirty="0"/>
              <a:t>Race &amp; Ethnicity section, which includes more specific categories and the ability to select multiple responses</a:t>
            </a:r>
          </a:p>
          <a:p>
            <a:pPr marL="965375" lvl="1" indent="-514350">
              <a:buFont typeface="+mj-lt"/>
              <a:buAutoNum type="arabicPeriod"/>
            </a:pPr>
            <a:r>
              <a:rPr lang="en-US" dirty="0"/>
              <a:t>Updated Primary Language Spoken at Home section</a:t>
            </a:r>
          </a:p>
          <a:p>
            <a:pPr marL="965375" lvl="1" indent="-514350">
              <a:buFont typeface="+mj-lt"/>
              <a:buAutoNum type="arabicPeriod"/>
            </a:pPr>
            <a:r>
              <a:rPr lang="en-US" dirty="0"/>
              <a:t>Updated Income Certification section, which now includes separate questions regarding public benefits and other forms of income certification</a:t>
            </a:r>
          </a:p>
          <a:p>
            <a:pPr marL="965375" lvl="1" indent="-514350">
              <a:buFont typeface="+mj-lt"/>
              <a:buAutoNum type="arabicPeriod"/>
            </a:pPr>
            <a:r>
              <a:rPr lang="en-US" dirty="0"/>
              <a:t>Check boxes if client is Veteran or Disabled</a:t>
            </a:r>
          </a:p>
        </p:txBody>
      </p:sp>
    </p:spTree>
    <p:extLst>
      <p:ext uri="{BB962C8B-B14F-4D97-AF65-F5344CB8AC3E}">
        <p14:creationId xmlns:p14="http://schemas.microsoft.com/office/powerpoint/2010/main" val="3170830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415AD-F99F-42B3-B47C-22E638AF25CD}"/>
              </a:ext>
            </a:extLst>
          </p:cNvPr>
          <p:cNvSpPr>
            <a:spLocks noGrp="1"/>
          </p:cNvSpPr>
          <p:nvPr>
            <p:ph type="title"/>
          </p:nvPr>
        </p:nvSpPr>
        <p:spPr/>
        <p:txBody>
          <a:bodyPr/>
          <a:lstStyle/>
          <a:p>
            <a:r>
              <a:rPr lang="en-US" dirty="0"/>
              <a:t>Client Intake and Reporting (continued)</a:t>
            </a:r>
          </a:p>
        </p:txBody>
      </p:sp>
      <p:sp>
        <p:nvSpPr>
          <p:cNvPr id="3" name="Content Placeholder 2">
            <a:extLst>
              <a:ext uri="{FF2B5EF4-FFF2-40B4-BE49-F238E27FC236}">
                <a16:creationId xmlns:a16="http://schemas.microsoft.com/office/drawing/2014/main" id="{287874C5-434E-4F50-8118-84DB49021EA9}"/>
              </a:ext>
            </a:extLst>
          </p:cNvPr>
          <p:cNvSpPr>
            <a:spLocks noGrp="1"/>
          </p:cNvSpPr>
          <p:nvPr>
            <p:ph idx="1"/>
          </p:nvPr>
        </p:nvSpPr>
        <p:spPr/>
        <p:txBody>
          <a:bodyPr>
            <a:normAutofit fontScale="85000" lnSpcReduction="10000"/>
          </a:bodyPr>
          <a:lstStyle/>
          <a:p>
            <a:r>
              <a:rPr lang="en-US" dirty="0"/>
              <a:t>Grantees much make their best efforts to verify the income of clients by requesting that clients provide income certification documents</a:t>
            </a:r>
          </a:p>
          <a:p>
            <a:r>
              <a:rPr lang="en-US" u="sng" dirty="0"/>
              <a:t>CDBG-funded projects must collect and retain copies of income certification documents</a:t>
            </a:r>
          </a:p>
          <a:p>
            <a:r>
              <a:rPr lang="en-US" dirty="0"/>
              <a:t>General Fund and other non-CDBG funded projects must review income certification documents, but do not to collect and retain these documents.  In this case, the staff signature serves as confirmation that income was certified.</a:t>
            </a:r>
          </a:p>
          <a:p>
            <a:r>
              <a:rPr lang="en-US" dirty="0"/>
              <a:t>If certification documents are not provided, please mark “Self-Certified” on the Client Intake Form</a:t>
            </a:r>
          </a:p>
          <a:p>
            <a:r>
              <a:rPr lang="en-US" dirty="0"/>
              <a:t>If the client is unable to provide documentation in an initial intake, please request that they provide that at their next point of service.</a:t>
            </a:r>
          </a:p>
          <a:p>
            <a:endParaRPr lang="en-US" dirty="0"/>
          </a:p>
        </p:txBody>
      </p:sp>
    </p:spTree>
    <p:extLst>
      <p:ext uri="{BB962C8B-B14F-4D97-AF65-F5344CB8AC3E}">
        <p14:creationId xmlns:p14="http://schemas.microsoft.com/office/powerpoint/2010/main" val="3614344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71F24-99A5-AC5B-B9DB-52057FD66491}"/>
              </a:ext>
            </a:extLst>
          </p:cNvPr>
          <p:cNvSpPr>
            <a:spLocks noGrp="1"/>
          </p:cNvSpPr>
          <p:nvPr>
            <p:ph type="title"/>
          </p:nvPr>
        </p:nvSpPr>
        <p:spPr/>
        <p:txBody>
          <a:bodyPr/>
          <a:lstStyle/>
          <a:p>
            <a:r>
              <a:rPr lang="en-US" dirty="0"/>
              <a:t>Client Reporting on GMS</a:t>
            </a:r>
          </a:p>
        </p:txBody>
      </p:sp>
      <p:sp>
        <p:nvSpPr>
          <p:cNvPr id="3" name="Content Placeholder 2">
            <a:extLst>
              <a:ext uri="{FF2B5EF4-FFF2-40B4-BE49-F238E27FC236}">
                <a16:creationId xmlns:a16="http://schemas.microsoft.com/office/drawing/2014/main" id="{79EDEC76-88F2-F47A-5670-89B449ECDA82}"/>
              </a:ext>
            </a:extLst>
          </p:cNvPr>
          <p:cNvSpPr>
            <a:spLocks noGrp="1"/>
          </p:cNvSpPr>
          <p:nvPr>
            <p:ph idx="1"/>
          </p:nvPr>
        </p:nvSpPr>
        <p:spPr/>
        <p:txBody>
          <a:bodyPr/>
          <a:lstStyle/>
          <a:p>
            <a:r>
              <a:rPr lang="en-US" dirty="0"/>
              <a:t>Client records a permanent on GMS, and each client should only have one record.  These can be updated at any time.</a:t>
            </a:r>
          </a:p>
          <a:p>
            <a:r>
              <a:rPr lang="en-US" dirty="0"/>
              <a:t>Once negotiations are completed and the project has been approved by Fiscal on GMS, you can begin enrolling clients in Activities and Outcomes.  You do NOT need to wait until the contracting process is completed and monthly reporting is available.  Please keep this information updated, so that when you submit your July 2023 program and cost report it already includes client activity and outcome information for that first month.</a:t>
            </a:r>
          </a:p>
          <a:p>
            <a:endParaRPr lang="en-US" dirty="0"/>
          </a:p>
        </p:txBody>
      </p:sp>
    </p:spTree>
    <p:extLst>
      <p:ext uri="{BB962C8B-B14F-4D97-AF65-F5344CB8AC3E}">
        <p14:creationId xmlns:p14="http://schemas.microsoft.com/office/powerpoint/2010/main" val="639931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18883" y="228600"/>
            <a:ext cx="9751060" cy="1295400"/>
          </a:xfrm>
        </p:spPr>
        <p:txBody>
          <a:bodyPr>
            <a:normAutofit/>
          </a:bodyPr>
          <a:lstStyle/>
          <a:p>
            <a:r>
              <a:rPr lang="en-US" sz="5400" dirty="0">
                <a:latin typeface="Tw Cen MT" panose="020B0602020104020603" pitchFamily="34" charset="0"/>
              </a:rPr>
              <a:t>Next Steps</a:t>
            </a:r>
          </a:p>
        </p:txBody>
      </p:sp>
      <p:sp>
        <p:nvSpPr>
          <p:cNvPr id="6" name="Content Placeholder 5"/>
          <p:cNvSpPr>
            <a:spLocks noGrp="1"/>
          </p:cNvSpPr>
          <p:nvPr>
            <p:ph idx="1"/>
          </p:nvPr>
        </p:nvSpPr>
        <p:spPr>
          <a:xfrm>
            <a:off x="1218883" y="1905000"/>
            <a:ext cx="9751060" cy="4572000"/>
          </a:xfrm>
        </p:spPr>
        <p:txBody>
          <a:bodyPr>
            <a:normAutofit fontScale="77500" lnSpcReduction="20000"/>
          </a:bodyPr>
          <a:lstStyle/>
          <a:p>
            <a:r>
              <a:rPr lang="en-US" dirty="0"/>
              <a:t>Communicate with your Program Officer regarding negotiation approach, and ask any questions you have so far</a:t>
            </a:r>
          </a:p>
          <a:p>
            <a:r>
              <a:rPr lang="en-US" dirty="0"/>
              <a:t>Complete recommended reading</a:t>
            </a:r>
          </a:p>
          <a:p>
            <a:r>
              <a:rPr lang="en-US" dirty="0"/>
              <a:t>Start negotiations by inputting/updating Project Contact </a:t>
            </a:r>
            <a:r>
              <a:rPr lang="en-US" dirty="0" err="1"/>
              <a:t>Information,Narrative</a:t>
            </a:r>
            <a:r>
              <a:rPr lang="en-US" dirty="0"/>
              <a:t>, Activities &amp; Outcomes, Clients &amp; Neighborhoods, and Budget forms</a:t>
            </a:r>
          </a:p>
          <a:p>
            <a:r>
              <a:rPr lang="en-US" dirty="0"/>
              <a:t>Gather and upload all required documents</a:t>
            </a:r>
          </a:p>
          <a:p>
            <a:r>
              <a:rPr lang="en-US" dirty="0"/>
              <a:t>Work with your Program Officer/Grant Coordinator to complete negotiations and provide all required documentation in a timely manner.</a:t>
            </a:r>
          </a:p>
          <a:p>
            <a:r>
              <a:rPr lang="en-US" u="sng" dirty="0"/>
              <a:t>Grantees will not have access to invoicing until projects are negotiated, all required documents are uploaded, and all compliance requirements are met.  </a:t>
            </a:r>
            <a:endParaRPr lang="en-US" dirty="0">
              <a:latin typeface="Tw Cen MT" panose="020B0602020104020603" pitchFamily="34" charset="0"/>
            </a:endParaRPr>
          </a:p>
        </p:txBody>
      </p:sp>
    </p:spTree>
    <p:extLst>
      <p:ext uri="{BB962C8B-B14F-4D97-AF65-F5344CB8AC3E}">
        <p14:creationId xmlns:p14="http://schemas.microsoft.com/office/powerpoint/2010/main" val="1975385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27212" y="685800"/>
            <a:ext cx="9142731" cy="1276796"/>
          </a:xfrm>
        </p:spPr>
        <p:txBody>
          <a:bodyPr/>
          <a:lstStyle/>
          <a:p>
            <a:r>
              <a:rPr lang="en-US" sz="4800" dirty="0">
                <a:latin typeface="Tw Cen MT" panose="020B0602020104020603" pitchFamily="34" charset="0"/>
              </a:rPr>
              <a:t>And in conclusion…</a:t>
            </a:r>
          </a:p>
        </p:txBody>
      </p:sp>
      <p:sp>
        <p:nvSpPr>
          <p:cNvPr id="6" name="Rectangle 5"/>
          <p:cNvSpPr/>
          <p:nvPr/>
        </p:nvSpPr>
        <p:spPr>
          <a:xfrm>
            <a:off x="3047999" y="2492224"/>
            <a:ext cx="6092825" cy="461665"/>
          </a:xfrm>
          <a:prstGeom prst="rect">
            <a:avLst/>
          </a:prstGeom>
        </p:spPr>
        <p:txBody>
          <a:bodyPr>
            <a:spAutoFit/>
          </a:bodyPr>
          <a:lstStyle/>
          <a:p>
            <a:pPr algn="ctr"/>
            <a:r>
              <a:rPr lang="en-US" dirty="0">
                <a:latin typeface="Tw Cen MT" panose="020B0602020104020603" pitchFamily="34" charset="0"/>
              </a:rPr>
              <a:t> </a:t>
            </a:r>
            <a:endParaRPr lang="en-US" sz="3200" dirty="0">
              <a:solidFill>
                <a:srgbClr val="0070C0"/>
              </a:solidFill>
              <a:latin typeface="Tw Cen MT" panose="020B0602020104020603" pitchFamily="34" charset="0"/>
            </a:endParaRPr>
          </a:p>
        </p:txBody>
      </p:sp>
      <p:sp>
        <p:nvSpPr>
          <p:cNvPr id="3" name="TextBox 2">
            <a:extLst>
              <a:ext uri="{FF2B5EF4-FFF2-40B4-BE49-F238E27FC236}">
                <a16:creationId xmlns:a16="http://schemas.microsoft.com/office/drawing/2014/main" id="{6D516F5E-2E44-4F52-B176-98AC753ADA4C}"/>
              </a:ext>
            </a:extLst>
          </p:cNvPr>
          <p:cNvSpPr txBox="1"/>
          <p:nvPr/>
        </p:nvSpPr>
        <p:spPr>
          <a:xfrm>
            <a:off x="1979612" y="2286000"/>
            <a:ext cx="9525000" cy="3046988"/>
          </a:xfrm>
          <a:prstGeom prst="rect">
            <a:avLst/>
          </a:prstGeom>
          <a:noFill/>
        </p:spPr>
        <p:txBody>
          <a:bodyPr wrap="square" rtlCol="0">
            <a:spAutoFit/>
          </a:bodyPr>
          <a:lstStyle/>
          <a:p>
            <a:pPr marL="342900" indent="-342900">
              <a:buFont typeface="Arial" panose="020B0604020202020204" pitchFamily="34" charset="0"/>
              <a:buChar char="•"/>
            </a:pPr>
            <a:r>
              <a:rPr lang="en-US" dirty="0"/>
              <a:t>That was a lot of information </a:t>
            </a:r>
          </a:p>
          <a:p>
            <a:pPr marL="342900" indent="-342900">
              <a:buFont typeface="Arial" panose="020B0604020202020204" pitchFamily="34" charset="0"/>
              <a:buChar char="•"/>
            </a:pPr>
            <a:r>
              <a:rPr lang="en-US" dirty="0"/>
              <a:t>Take a deep breath</a:t>
            </a:r>
          </a:p>
          <a:p>
            <a:pPr marL="342900" indent="-342900">
              <a:buFont typeface="Arial" panose="020B0604020202020204" pitchFamily="34" charset="0"/>
              <a:buChar char="•"/>
            </a:pPr>
            <a:r>
              <a:rPr lang="en-US" dirty="0"/>
              <a:t>We are here to help  </a:t>
            </a:r>
          </a:p>
          <a:p>
            <a:pPr marL="342900" indent="-342900">
              <a:buFont typeface="Arial" panose="020B0604020202020204" pitchFamily="34" charset="0"/>
              <a:buChar char="•"/>
            </a:pPr>
            <a:r>
              <a:rPr lang="en-US" dirty="0"/>
              <a:t>Review this PowerPoint again, along with the Operating Procedures Manual and other suggested documents</a:t>
            </a:r>
          </a:p>
          <a:p>
            <a:pPr marL="342900" indent="-342900">
              <a:buFont typeface="Arial" panose="020B0604020202020204" pitchFamily="34" charset="0"/>
              <a:buChar char="•"/>
            </a:pPr>
            <a:r>
              <a:rPr lang="en-US" dirty="0"/>
              <a:t>Begin working with your program officer</a:t>
            </a:r>
          </a:p>
          <a:p>
            <a:pPr marL="342900" indent="-342900">
              <a:buFont typeface="Arial" panose="020B0604020202020204" pitchFamily="34" charset="0"/>
              <a:buChar char="•"/>
            </a:pPr>
            <a:r>
              <a:rPr lang="en-US" dirty="0"/>
              <a:t>The staff of MOHCD looks forward to working in partnership with you!</a:t>
            </a:r>
          </a:p>
        </p:txBody>
      </p:sp>
    </p:spTree>
    <p:extLst>
      <p:ext uri="{BB962C8B-B14F-4D97-AF65-F5344CB8AC3E}">
        <p14:creationId xmlns:p14="http://schemas.microsoft.com/office/powerpoint/2010/main" val="1623221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35A52-0154-4A4A-B340-30A104E00E26}"/>
              </a:ext>
            </a:extLst>
          </p:cNvPr>
          <p:cNvSpPr>
            <a:spLocks noGrp="1"/>
          </p:cNvSpPr>
          <p:nvPr>
            <p:ph type="title"/>
          </p:nvPr>
        </p:nvSpPr>
        <p:spPr/>
        <p:txBody>
          <a:bodyPr>
            <a:normAutofit/>
          </a:bodyPr>
          <a:lstStyle/>
          <a:p>
            <a:r>
              <a:rPr lang="en-US" sz="4000" dirty="0">
                <a:latin typeface="Tw Cen MT" panose="020B0602020104020603" pitchFamily="34" charset="0"/>
              </a:rPr>
              <a:t>Community Development at MOHCD</a:t>
            </a:r>
          </a:p>
        </p:txBody>
      </p:sp>
      <p:sp>
        <p:nvSpPr>
          <p:cNvPr id="3" name="TextBox 2">
            <a:extLst>
              <a:ext uri="{FF2B5EF4-FFF2-40B4-BE49-F238E27FC236}">
                <a16:creationId xmlns:a16="http://schemas.microsoft.com/office/drawing/2014/main" id="{2E996926-C67C-423A-8C89-81C5B95206B6}"/>
              </a:ext>
            </a:extLst>
          </p:cNvPr>
          <p:cNvSpPr txBox="1"/>
          <p:nvPr/>
        </p:nvSpPr>
        <p:spPr>
          <a:xfrm>
            <a:off x="1141412" y="1905000"/>
            <a:ext cx="10210800" cy="5016758"/>
          </a:xfrm>
          <a:prstGeom prst="rect">
            <a:avLst/>
          </a:prstGeom>
          <a:noFill/>
        </p:spPr>
        <p:txBody>
          <a:bodyPr wrap="square" rtlCol="0">
            <a:spAutoFit/>
          </a:bodyPr>
          <a:lstStyle/>
          <a:p>
            <a:r>
              <a:rPr lang="en-US" sz="4000" dirty="0">
                <a:latin typeface="Tw Cen MT" panose="020B0602020104020603" pitchFamily="34" charset="0"/>
              </a:rPr>
              <a:t>Community Development is defined by the United Nations as “a process where community members come together to take collective action and generate solutions to common problems.”  MOHCD strives to work in partnership with community-based organizations to generate solutions that address the needs of their communities.</a:t>
            </a:r>
          </a:p>
        </p:txBody>
      </p:sp>
    </p:spTree>
    <p:extLst>
      <p:ext uri="{BB962C8B-B14F-4D97-AF65-F5344CB8AC3E}">
        <p14:creationId xmlns:p14="http://schemas.microsoft.com/office/powerpoint/2010/main" val="19526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35A52-0154-4A4A-B340-30A104E00E26}"/>
              </a:ext>
            </a:extLst>
          </p:cNvPr>
          <p:cNvSpPr>
            <a:spLocks noGrp="1"/>
          </p:cNvSpPr>
          <p:nvPr>
            <p:ph type="title"/>
          </p:nvPr>
        </p:nvSpPr>
        <p:spPr/>
        <p:txBody>
          <a:bodyPr>
            <a:normAutofit/>
          </a:bodyPr>
          <a:lstStyle/>
          <a:p>
            <a:r>
              <a:rPr lang="en-US" sz="4000" dirty="0">
                <a:latin typeface="Tw Cen MT" panose="020B0602020104020603" pitchFamily="34" charset="0"/>
              </a:rPr>
              <a:t>Connecting with your Program Officer</a:t>
            </a:r>
          </a:p>
        </p:txBody>
      </p:sp>
      <p:sp>
        <p:nvSpPr>
          <p:cNvPr id="4" name="TextBox 3">
            <a:extLst>
              <a:ext uri="{FF2B5EF4-FFF2-40B4-BE49-F238E27FC236}">
                <a16:creationId xmlns:a16="http://schemas.microsoft.com/office/drawing/2014/main" id="{8A87278B-BAAD-4BDB-A000-D5D5DA2B98B9}"/>
              </a:ext>
            </a:extLst>
          </p:cNvPr>
          <p:cNvSpPr txBox="1"/>
          <p:nvPr/>
        </p:nvSpPr>
        <p:spPr>
          <a:xfrm>
            <a:off x="1370012" y="1752600"/>
            <a:ext cx="9982200" cy="3170099"/>
          </a:xfrm>
          <a:prstGeom prst="rect">
            <a:avLst/>
          </a:prstGeom>
          <a:noFill/>
        </p:spPr>
        <p:txBody>
          <a:bodyPr wrap="square" rtlCol="0">
            <a:spAutoFit/>
          </a:bodyPr>
          <a:lstStyle/>
          <a:p>
            <a:pPr marL="342900" indent="-342900">
              <a:buFont typeface="Arial" panose="020B0604020202020204" pitchFamily="34" charset="0"/>
              <a:buChar char="•"/>
            </a:pPr>
            <a:r>
              <a:rPr lang="en-US" sz="4000" dirty="0">
                <a:latin typeface="Tw Cen MT" panose="020B0602020104020603" pitchFamily="34" charset="0"/>
              </a:rPr>
              <a:t>Begin working with your Program Officer now</a:t>
            </a:r>
          </a:p>
          <a:p>
            <a:pPr marL="342900" indent="-342900">
              <a:buFont typeface="Arial" panose="020B0604020202020204" pitchFamily="34" charset="0"/>
              <a:buChar char="•"/>
            </a:pPr>
            <a:r>
              <a:rPr lang="en-US" sz="4000" dirty="0">
                <a:latin typeface="Tw Cen MT" panose="020B0602020104020603" pitchFamily="34" charset="0"/>
              </a:rPr>
              <a:t>Their name and email address was included in your award letter</a:t>
            </a:r>
          </a:p>
          <a:p>
            <a:pPr marL="342900" indent="-342900">
              <a:buFont typeface="Arial" panose="020B0604020202020204" pitchFamily="34" charset="0"/>
              <a:buChar char="•"/>
            </a:pPr>
            <a:r>
              <a:rPr lang="en-US" sz="4000" dirty="0">
                <a:latin typeface="Tw Cen MT" panose="020B0602020104020603" pitchFamily="34" charset="0"/>
              </a:rPr>
              <a:t>They will be your partner and guide through </a:t>
            </a:r>
            <a:r>
              <a:rPr lang="en-US" sz="4000">
                <a:latin typeface="Tw Cen MT" panose="020B0602020104020603" pitchFamily="34" charset="0"/>
              </a:rPr>
              <a:t>this process</a:t>
            </a:r>
            <a:endParaRPr lang="en-US" sz="4000" dirty="0">
              <a:latin typeface="Tw Cen MT" panose="020B0602020104020603" pitchFamily="34" charset="0"/>
            </a:endParaRPr>
          </a:p>
        </p:txBody>
      </p:sp>
    </p:spTree>
    <p:extLst>
      <p:ext uri="{BB962C8B-B14F-4D97-AF65-F5344CB8AC3E}">
        <p14:creationId xmlns:p14="http://schemas.microsoft.com/office/powerpoint/2010/main" val="1557842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18883" y="228600"/>
            <a:ext cx="9751060" cy="1295400"/>
          </a:xfrm>
        </p:spPr>
        <p:txBody>
          <a:bodyPr>
            <a:normAutofit/>
          </a:bodyPr>
          <a:lstStyle/>
          <a:p>
            <a:r>
              <a:rPr lang="en-US" sz="5400" dirty="0">
                <a:latin typeface="Tw Cen MT" panose="020B0602020104020603" pitchFamily="34" charset="0"/>
              </a:rPr>
              <a:t>Recommended Reading</a:t>
            </a:r>
          </a:p>
        </p:txBody>
      </p:sp>
      <p:sp>
        <p:nvSpPr>
          <p:cNvPr id="6" name="Content Placeholder 5"/>
          <p:cNvSpPr>
            <a:spLocks noGrp="1"/>
          </p:cNvSpPr>
          <p:nvPr>
            <p:ph idx="1"/>
          </p:nvPr>
        </p:nvSpPr>
        <p:spPr>
          <a:xfrm>
            <a:off x="1218883" y="1905000"/>
            <a:ext cx="9751060" cy="4572000"/>
          </a:xfrm>
        </p:spPr>
        <p:txBody>
          <a:bodyPr vert="horz" lIns="121899" tIns="60949" rIns="121899" bIns="60949" rtlCol="0" anchor="t">
            <a:normAutofit/>
          </a:bodyPr>
          <a:lstStyle/>
          <a:p>
            <a:pPr marL="0" indent="0">
              <a:buNone/>
            </a:pPr>
            <a:r>
              <a:rPr lang="en-US" sz="4000" dirty="0">
                <a:latin typeface="Tw Cen MT" panose="020B0602020104020603" pitchFamily="34" charset="0"/>
              </a:rPr>
              <a:t>In order to be informed and prepared for the grant negotiation and contracting process, please carefully review the following documents.  They </a:t>
            </a:r>
            <a:r>
              <a:rPr lang="en-US" sz="4000" dirty="0">
                <a:latin typeface="Tw Cen MT"/>
              </a:rPr>
              <a:t>are available on our website at:</a:t>
            </a:r>
          </a:p>
          <a:p>
            <a:pPr marL="0" indent="0">
              <a:buNone/>
            </a:pPr>
            <a:r>
              <a:rPr lang="en-US" sz="4000" dirty="0">
                <a:latin typeface="Tw Cen MT" panose="020B0602020104020603" pitchFamily="34" charset="0"/>
                <a:hlinkClick r:id="rId2"/>
              </a:rPr>
              <a:t>https://sf.gov/information/community-development-grantee-forms-and-documents</a:t>
            </a:r>
            <a:r>
              <a:rPr lang="en-US" sz="4000" dirty="0">
                <a:latin typeface="Tw Cen MT" panose="020B0602020104020603" pitchFamily="34" charset="0"/>
              </a:rPr>
              <a:t> </a:t>
            </a:r>
            <a:endParaRPr lang="en-US" dirty="0">
              <a:latin typeface="Tw Cen MT" panose="020B0602020104020603" pitchFamily="34" charset="0"/>
            </a:endParaRPr>
          </a:p>
        </p:txBody>
      </p:sp>
    </p:spTree>
    <p:extLst>
      <p:ext uri="{BB962C8B-B14F-4D97-AF65-F5344CB8AC3E}">
        <p14:creationId xmlns:p14="http://schemas.microsoft.com/office/powerpoint/2010/main" val="584093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373A2-8F9A-4212-B3D4-B7BA7C06818F}"/>
              </a:ext>
            </a:extLst>
          </p:cNvPr>
          <p:cNvSpPr>
            <a:spLocks noGrp="1"/>
          </p:cNvSpPr>
          <p:nvPr>
            <p:ph type="title"/>
          </p:nvPr>
        </p:nvSpPr>
        <p:spPr/>
        <p:txBody>
          <a:bodyPr/>
          <a:lstStyle/>
          <a:p>
            <a:r>
              <a:rPr lang="en-US" dirty="0"/>
              <a:t>Recommended Reading (continued)</a:t>
            </a:r>
          </a:p>
        </p:txBody>
      </p:sp>
      <p:sp>
        <p:nvSpPr>
          <p:cNvPr id="3" name="Content Placeholder 2">
            <a:extLst>
              <a:ext uri="{FF2B5EF4-FFF2-40B4-BE49-F238E27FC236}">
                <a16:creationId xmlns:a16="http://schemas.microsoft.com/office/drawing/2014/main" id="{D29A68C5-B0CD-4B93-BBDF-DE674B9DEC52}"/>
              </a:ext>
            </a:extLst>
          </p:cNvPr>
          <p:cNvSpPr>
            <a:spLocks noGrp="1"/>
          </p:cNvSpPr>
          <p:nvPr>
            <p:ph idx="1"/>
          </p:nvPr>
        </p:nvSpPr>
        <p:spPr/>
        <p:txBody>
          <a:bodyPr>
            <a:normAutofit/>
          </a:bodyPr>
          <a:lstStyle/>
          <a:p>
            <a:r>
              <a:rPr lang="en-US" sz="3200" dirty="0">
                <a:latin typeface="Tw Cen MT" panose="020B0602020104020603" pitchFamily="34" charset="0"/>
              </a:rPr>
              <a:t>GMS User Guide</a:t>
            </a:r>
          </a:p>
          <a:p>
            <a:r>
              <a:rPr lang="en-US" sz="3200" dirty="0">
                <a:latin typeface="Tw Cen MT" panose="020B0602020104020603" pitchFamily="34" charset="0"/>
              </a:rPr>
              <a:t>2024-25 Operating Procedures Manual </a:t>
            </a:r>
          </a:p>
          <a:p>
            <a:r>
              <a:rPr lang="en-US" sz="3200" dirty="0">
                <a:latin typeface="Tw Cen MT"/>
              </a:rPr>
              <a:t>Grantee Document Checklist</a:t>
            </a:r>
          </a:p>
          <a:p>
            <a:r>
              <a:rPr lang="en-US" sz="3200" dirty="0">
                <a:latin typeface="Tw Cen MT"/>
              </a:rPr>
              <a:t>Contracting Overview</a:t>
            </a:r>
          </a:p>
          <a:p>
            <a:r>
              <a:rPr lang="en-US" sz="3200" dirty="0">
                <a:latin typeface="Tw Cen MT"/>
              </a:rPr>
              <a:t>Sample OMB A-133 Audit Exemption Letter</a:t>
            </a:r>
          </a:p>
          <a:p>
            <a:r>
              <a:rPr lang="en-US" sz="3200" dirty="0">
                <a:latin typeface="Tw Cen MT"/>
              </a:rPr>
              <a:t>Activities &amp; Outcomes by Strategy 2024-25</a:t>
            </a:r>
          </a:p>
          <a:p>
            <a:r>
              <a:rPr lang="en-US" sz="3200" dirty="0">
                <a:latin typeface="Tw Cen MT"/>
              </a:rPr>
              <a:t>Non-Client Activities 2024-25 </a:t>
            </a:r>
          </a:p>
          <a:p>
            <a:endParaRPr lang="en-US" sz="3200" dirty="0">
              <a:latin typeface="Tw Cen MT" panose="020B0602020104020603" pitchFamily="34" charset="0"/>
            </a:endParaRPr>
          </a:p>
          <a:p>
            <a:endParaRPr lang="en-US" dirty="0"/>
          </a:p>
        </p:txBody>
      </p:sp>
    </p:spTree>
    <p:extLst>
      <p:ext uri="{BB962C8B-B14F-4D97-AF65-F5344CB8AC3E}">
        <p14:creationId xmlns:p14="http://schemas.microsoft.com/office/powerpoint/2010/main" val="2777771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18883" y="228600"/>
            <a:ext cx="9751060" cy="1295400"/>
          </a:xfrm>
        </p:spPr>
        <p:txBody>
          <a:bodyPr>
            <a:normAutofit/>
          </a:bodyPr>
          <a:lstStyle/>
          <a:p>
            <a:r>
              <a:rPr lang="en-US" sz="5400" dirty="0">
                <a:latin typeface="Tw Cen MT" panose="020B0602020104020603" pitchFamily="34" charset="0"/>
              </a:rPr>
              <a:t>Timeline</a:t>
            </a:r>
          </a:p>
        </p:txBody>
      </p:sp>
      <p:sp>
        <p:nvSpPr>
          <p:cNvPr id="6" name="Content Placeholder 5"/>
          <p:cNvSpPr>
            <a:spLocks noGrp="1"/>
          </p:cNvSpPr>
          <p:nvPr>
            <p:ph idx="1"/>
          </p:nvPr>
        </p:nvSpPr>
        <p:spPr>
          <a:xfrm>
            <a:off x="1218883" y="1905000"/>
            <a:ext cx="9751060" cy="4572000"/>
          </a:xfrm>
        </p:spPr>
        <p:txBody>
          <a:bodyPr>
            <a:normAutofit/>
          </a:bodyPr>
          <a:lstStyle/>
          <a:p>
            <a:r>
              <a:rPr lang="en-US" sz="4000" dirty="0">
                <a:latin typeface="Tw Cen MT" panose="020B0602020104020603" pitchFamily="34" charset="0"/>
              </a:rPr>
              <a:t>June 10</a:t>
            </a:r>
            <a:r>
              <a:rPr lang="en-US" sz="4000" baseline="30000" dirty="0">
                <a:latin typeface="Tw Cen MT" panose="020B0602020104020603" pitchFamily="34" charset="0"/>
              </a:rPr>
              <a:t>th</a:t>
            </a:r>
            <a:r>
              <a:rPr lang="en-US" sz="4000" dirty="0">
                <a:latin typeface="Tw Cen MT" panose="020B0602020104020603" pitchFamily="34" charset="0"/>
              </a:rPr>
              <a:t> - Begin online grant negotiation on the Grant Management System (GMS)</a:t>
            </a:r>
          </a:p>
          <a:p>
            <a:r>
              <a:rPr lang="en-US" sz="4000" dirty="0">
                <a:latin typeface="Tw Cen MT" panose="020B0602020104020603" pitchFamily="34" charset="0"/>
              </a:rPr>
              <a:t>June 14</a:t>
            </a:r>
            <a:r>
              <a:rPr lang="en-US" sz="4000" baseline="30000" dirty="0">
                <a:latin typeface="Tw Cen MT" panose="020B0602020104020603" pitchFamily="34" charset="0"/>
              </a:rPr>
              <a:t>th</a:t>
            </a:r>
            <a:r>
              <a:rPr lang="en-US" sz="4000" dirty="0">
                <a:latin typeface="Tw Cen MT" panose="020B0602020104020603" pitchFamily="34" charset="0"/>
              </a:rPr>
              <a:t> - Upload all required Agency Documents onto GMS</a:t>
            </a:r>
          </a:p>
          <a:p>
            <a:r>
              <a:rPr lang="en-US" sz="4000" dirty="0">
                <a:latin typeface="Tw Cen MT" panose="020B0602020104020603" pitchFamily="34" charset="0"/>
              </a:rPr>
              <a:t>June 28</a:t>
            </a:r>
            <a:r>
              <a:rPr lang="en-US" sz="4000" baseline="30000" dirty="0">
                <a:latin typeface="Tw Cen MT" panose="020B0602020104020603" pitchFamily="34" charset="0"/>
              </a:rPr>
              <a:t>th</a:t>
            </a:r>
            <a:r>
              <a:rPr lang="en-US" sz="4000" dirty="0">
                <a:latin typeface="Tw Cen MT" panose="020B0602020104020603" pitchFamily="34" charset="0"/>
              </a:rPr>
              <a:t> - Complete grant negotiations between agency and Program Officer on GMS</a:t>
            </a:r>
          </a:p>
        </p:txBody>
      </p:sp>
    </p:spTree>
    <p:extLst>
      <p:ext uri="{BB962C8B-B14F-4D97-AF65-F5344CB8AC3E}">
        <p14:creationId xmlns:p14="http://schemas.microsoft.com/office/powerpoint/2010/main" val="2783259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oking 16x9">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extLst>
    <a:ext uri="{05A4C25C-085E-4340-85A3-A5531E510DB2}">
      <thm15:themeFamily xmlns:thm15="http://schemas.microsoft.com/office/thememl/2012/main" name="Fresh food presentation (widescreen).potx" id="{63DD3034-9CB5-4B6F-BCA0-530A5E267AB2}" vid="{9783A5E3-1DF2-4F3C-8902-0C2EB8A188D6}"/>
    </a:ext>
  </a:extLst>
</a:theme>
</file>

<file path=ppt/theme/theme2.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3.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14945D-DABB-422F-9B28-D299995C92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E700CCB-20BA-4760-AB9F-AC3B63ED32E0}">
  <ds:schemaRefs>
    <ds:schemaRef ds:uri="http://schemas.microsoft.com/office/2006/documentManagement/types"/>
    <ds:schemaRef ds:uri="http://purl.org/dc/dcmitype/"/>
    <ds:schemaRef ds:uri="http://purl.org/dc/elements/1.1/"/>
    <ds:schemaRef ds:uri="http://schemas.openxmlformats.org/package/2006/metadata/core-properties"/>
    <ds:schemaRef ds:uri="a4f35948-e619-41b3-aa29-22878b09cfd2"/>
    <ds:schemaRef ds:uri="http://schemas.microsoft.com/office/infopath/2007/PartnerControls"/>
    <ds:schemaRef ds:uri="http://purl.org/dc/terms/"/>
    <ds:schemaRef ds:uri="40262f94-9f35-4ac3-9a90-690165a166b7"/>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308942AA-0721-4324-BC2C-A3CB43F24E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70120</TotalTime>
  <Words>4616</Words>
  <Application>Microsoft Office PowerPoint</Application>
  <PresentationFormat>Custom</PresentationFormat>
  <Paragraphs>241</Paragraphs>
  <Slides>47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Arial</vt:lpstr>
      <vt:lpstr>Calibri</vt:lpstr>
      <vt:lpstr>Constantia</vt:lpstr>
      <vt:lpstr>Helvetica</vt:lpstr>
      <vt:lpstr>Times New Roman</vt:lpstr>
      <vt:lpstr>TW Cen MT</vt:lpstr>
      <vt:lpstr>TW Cen MT</vt:lpstr>
      <vt:lpstr>Cooking 16x9</vt:lpstr>
      <vt:lpstr>Mayor’s Office of Housing and Community Development</vt:lpstr>
      <vt:lpstr>Contents</vt:lpstr>
      <vt:lpstr>Contents (continued)</vt:lpstr>
      <vt:lpstr>Congratulations!</vt:lpstr>
      <vt:lpstr>Community Development at MOHCD</vt:lpstr>
      <vt:lpstr>Connecting with your Program Officer</vt:lpstr>
      <vt:lpstr>Recommended Reading</vt:lpstr>
      <vt:lpstr>Recommended Reading (continued)</vt:lpstr>
      <vt:lpstr>Timeline</vt:lpstr>
      <vt:lpstr>Setting Up Users on GMS</vt:lpstr>
      <vt:lpstr>Setting Up Users on GMS (continued)</vt:lpstr>
      <vt:lpstr>Review your Agency Information form on GMS</vt:lpstr>
      <vt:lpstr>Grant Negotiations</vt:lpstr>
      <vt:lpstr>Grant Negotiations (continued)</vt:lpstr>
      <vt:lpstr>Grant Negotiations (continued)</vt:lpstr>
      <vt:lpstr>Narrative</vt:lpstr>
      <vt:lpstr>Activities and Outcomes</vt:lpstr>
      <vt:lpstr>Activities and Outcomes – Projects with Multiple Strategies</vt:lpstr>
      <vt:lpstr>Clients and Neighborhoods Form</vt:lpstr>
      <vt:lpstr>Budget Form</vt:lpstr>
      <vt:lpstr>Other Costs and Ineligible CDBG Costs</vt:lpstr>
      <vt:lpstr>Indirect Costs</vt:lpstr>
      <vt:lpstr>Subcontracts, Equipment and “Form H”</vt:lpstr>
      <vt:lpstr>Subcontracts, Equipment and “Form H” (continued)</vt:lpstr>
      <vt:lpstr>Two Year Grant Agreements</vt:lpstr>
      <vt:lpstr>Two Year Grant Agreements (continued)</vt:lpstr>
      <vt:lpstr>One-Year Grant Agreements</vt:lpstr>
      <vt:lpstr>New One-Year Grant Agreements - Appendix B: Interests in Other City Contracts</vt:lpstr>
      <vt:lpstr>Budget Allocation</vt:lpstr>
      <vt:lpstr>Required Documents – All Projects</vt:lpstr>
      <vt:lpstr>Audit Documents</vt:lpstr>
      <vt:lpstr>Audit Requirements</vt:lpstr>
      <vt:lpstr>Audit Requirements (continued)</vt:lpstr>
      <vt:lpstr>Audit Dates and Deadlines</vt:lpstr>
      <vt:lpstr>Insurance</vt:lpstr>
      <vt:lpstr>Insurance (continued)</vt:lpstr>
      <vt:lpstr>Required Documents (continued)</vt:lpstr>
      <vt:lpstr>Contract Compliance (City)</vt:lpstr>
      <vt:lpstr>Contract Compliance (City)</vt:lpstr>
      <vt:lpstr>Contract Compliance (State of California)</vt:lpstr>
      <vt:lpstr>Contract Compliance (Federal)</vt:lpstr>
      <vt:lpstr>Contract Compliance (continued)</vt:lpstr>
      <vt:lpstr>Client Intake and Reporting</vt:lpstr>
      <vt:lpstr>Client Intake and Reporting (continued)</vt:lpstr>
      <vt:lpstr>Client Reporting on GMS</vt:lpstr>
      <vt:lpstr>Next Steps</vt:lpstr>
      <vt:lpstr>And in conclusion…</vt:lpstr>
    </vt:vector>
  </TitlesOfParts>
  <Company>CCSF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RFP Technical Assistance Workshop</dc:title>
  <dc:creator>Michael King</dc:creator>
  <cp:lastModifiedBy>Stroud, Pierre (MYR)</cp:lastModifiedBy>
  <cp:revision>324</cp:revision>
  <cp:lastPrinted>2017-09-20T20:50:05Z</cp:lastPrinted>
  <dcterms:created xsi:type="dcterms:W3CDTF">2017-08-15T16:37:10Z</dcterms:created>
  <dcterms:modified xsi:type="dcterms:W3CDTF">2024-06-06T23:38:26Z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