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1"/>
  </p:notesMasterIdLst>
  <p:sldIdLst>
    <p:sldId id="258" r:id="rId5"/>
    <p:sldId id="444" r:id="rId6"/>
    <p:sldId id="453" r:id="rId7"/>
    <p:sldId id="446" r:id="rId8"/>
    <p:sldId id="416" r:id="rId9"/>
    <p:sldId id="424" r:id="rId10"/>
    <p:sldId id="428" r:id="rId11"/>
    <p:sldId id="455" r:id="rId12"/>
    <p:sldId id="427" r:id="rId13"/>
    <p:sldId id="456" r:id="rId14"/>
    <p:sldId id="447" r:id="rId15"/>
    <p:sldId id="431" r:id="rId16"/>
    <p:sldId id="450" r:id="rId17"/>
    <p:sldId id="434" r:id="rId18"/>
    <p:sldId id="435" r:id="rId19"/>
    <p:sldId id="438" r:id="rId20"/>
    <p:sldId id="436" r:id="rId21"/>
    <p:sldId id="451" r:id="rId22"/>
    <p:sldId id="439" r:id="rId23"/>
    <p:sldId id="440" r:id="rId24"/>
    <p:sldId id="441" r:id="rId25"/>
    <p:sldId id="442" r:id="rId26"/>
    <p:sldId id="443" r:id="rId27"/>
    <p:sldId id="452" r:id="rId28"/>
    <p:sldId id="415" r:id="rId29"/>
    <p:sldId id="45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bee, Melissa (ADM)" initials="H(" lastIdx="6" clrIdx="0">
    <p:extLst>
      <p:ext uri="{19B8F6BF-5375-455C-9EA6-DF929625EA0E}">
        <p15:presenceInfo xmlns:p15="http://schemas.microsoft.com/office/powerpoint/2012/main" userId="S::melissa.higbee@sfgov.org::c9298288-c7ea-4112-9554-ff96c1186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B941C-9C1B-8006-C298-E76EE910B80B}" v="248" dt="2021-09-22T18:13:59.384"/>
    <p1510:client id="{BEEDA354-CE37-F508-E903-6711F6336920}" v="747" dt="2021-09-22T21:02:07.175"/>
    <p1510:client id="{CC61855E-D9D0-9144-B246-50B59DD1F05B}" v="2857" dt="2021-09-23T00:11:10.530"/>
    <p1510:client id="{E981DCDD-014D-E195-3212-B26D7FFF8A26}" v="2" dt="2021-09-22T22:05:47.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2"/>
    <p:restoredTop sz="95884"/>
  </p:normalViewPr>
  <p:slideViewPr>
    <p:cSldViewPr snapToGrid="0">
      <p:cViewPr>
        <p:scale>
          <a:sx n="130" d="100"/>
          <a:sy n="130" d="100"/>
        </p:scale>
        <p:origin x="144"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f, Matt (DPH)" userId="1e4d1407-3357-4970-8dc7-a1f46b927bb7" providerId="ADAL" clId="{CC61855E-D9D0-9144-B246-50B59DD1F05B}"/>
    <pc:docChg chg="undo redo custSel mod addSld delSld modSld sldOrd delMainMaster">
      <pc:chgData name="Wolff, Matt (DPH)" userId="1e4d1407-3357-4970-8dc7-a1f46b927bb7" providerId="ADAL" clId="{CC61855E-D9D0-9144-B246-50B59DD1F05B}" dt="2021-09-23T00:11:10.439" v="15722" actId="5736"/>
      <pc:docMkLst>
        <pc:docMk/>
      </pc:docMkLst>
      <pc:sldChg chg="addSp delSp add del setBg delDesignElem">
        <pc:chgData name="Wolff, Matt (DPH)" userId="1e4d1407-3357-4970-8dc7-a1f46b927bb7" providerId="ADAL" clId="{CC61855E-D9D0-9144-B246-50B59DD1F05B}" dt="2021-09-17T22:24:16.644" v="5281"/>
        <pc:sldMkLst>
          <pc:docMk/>
          <pc:sldMk cId="1381611719" sldId="256"/>
        </pc:sldMkLst>
        <pc:spChg chg="add del">
          <ac:chgData name="Wolff, Matt (DPH)" userId="1e4d1407-3357-4970-8dc7-a1f46b927bb7" providerId="ADAL" clId="{CC61855E-D9D0-9144-B246-50B59DD1F05B}" dt="2021-09-17T22:24:16.644" v="5281"/>
          <ac:spMkLst>
            <pc:docMk/>
            <pc:sldMk cId="1381611719" sldId="256"/>
            <ac:spMk id="1038" creationId="{5A59F003-E00A-43F9-91DC-CC54E3B87466}"/>
          </ac:spMkLst>
        </pc:spChg>
        <pc:spChg chg="add del">
          <ac:chgData name="Wolff, Matt (DPH)" userId="1e4d1407-3357-4970-8dc7-a1f46b927bb7" providerId="ADAL" clId="{CC61855E-D9D0-9144-B246-50B59DD1F05B}" dt="2021-09-17T22:24:16.644" v="5281"/>
          <ac:spMkLst>
            <pc:docMk/>
            <pc:sldMk cId="1381611719" sldId="256"/>
            <ac:spMk id="1039" creationId="{D74A4382-E3AD-430A-9A1F-DFA3E0E77A7D}"/>
          </ac:spMkLst>
        </pc:spChg>
        <pc:spChg chg="add del">
          <ac:chgData name="Wolff, Matt (DPH)" userId="1e4d1407-3357-4970-8dc7-a1f46b927bb7" providerId="ADAL" clId="{CC61855E-D9D0-9144-B246-50B59DD1F05B}" dt="2021-09-17T22:24:16.644" v="5281"/>
          <ac:spMkLst>
            <pc:docMk/>
            <pc:sldMk cId="1381611719" sldId="256"/>
            <ac:spMk id="1040" creationId="{79F40191-0F44-4FD1-82CC-ACB507C14BE6}"/>
          </ac:spMkLst>
        </pc:spChg>
      </pc:sldChg>
      <pc:sldChg chg="delSp modSp mod delDesignElem modNotesTx">
        <pc:chgData name="Wolff, Matt (DPH)" userId="1e4d1407-3357-4970-8dc7-a1f46b927bb7" providerId="ADAL" clId="{CC61855E-D9D0-9144-B246-50B59DD1F05B}" dt="2021-09-22T21:23:11.592" v="15717" actId="20577"/>
        <pc:sldMkLst>
          <pc:docMk/>
          <pc:sldMk cId="3866723506" sldId="258"/>
        </pc:sldMkLst>
        <pc:spChg chg="mod">
          <ac:chgData name="Wolff, Matt (DPH)" userId="1e4d1407-3357-4970-8dc7-a1f46b927bb7" providerId="ADAL" clId="{CC61855E-D9D0-9144-B246-50B59DD1F05B}" dt="2021-09-21T23:51:49.516" v="13508" actId="20577"/>
          <ac:spMkLst>
            <pc:docMk/>
            <pc:sldMk cId="3866723506" sldId="258"/>
            <ac:spMk id="2" creationId="{00000000-0000-0000-0000-000000000000}"/>
          </ac:spMkLst>
        </pc:spChg>
        <pc:spChg chg="mod">
          <ac:chgData name="Wolff, Matt (DPH)" userId="1e4d1407-3357-4970-8dc7-a1f46b927bb7" providerId="ADAL" clId="{CC61855E-D9D0-9144-B246-50B59DD1F05B}" dt="2021-09-22T00:03:53.865" v="13511" actId="1076"/>
          <ac:spMkLst>
            <pc:docMk/>
            <pc:sldMk cId="3866723506" sldId="258"/>
            <ac:spMk id="3" creationId="{00000000-0000-0000-0000-000000000000}"/>
          </ac:spMkLst>
        </pc:spChg>
        <pc:spChg chg="mod">
          <ac:chgData name="Wolff, Matt (DPH)" userId="1e4d1407-3357-4970-8dc7-a1f46b927bb7" providerId="ADAL" clId="{CC61855E-D9D0-9144-B246-50B59DD1F05B}" dt="2021-09-22T21:21:28.493" v="15716" actId="20577"/>
          <ac:spMkLst>
            <pc:docMk/>
            <pc:sldMk cId="3866723506" sldId="258"/>
            <ac:spMk id="5" creationId="{60BB3ED3-1405-3A4C-94AC-379C66024776}"/>
          </ac:spMkLst>
        </pc:spChg>
        <pc:spChg chg="del">
          <ac:chgData name="Wolff, Matt (DPH)" userId="1e4d1407-3357-4970-8dc7-a1f46b927bb7" providerId="ADAL" clId="{CC61855E-D9D0-9144-B246-50B59DD1F05B}" dt="2021-09-17T21:51:24.640" v="5182"/>
          <ac:spMkLst>
            <pc:docMk/>
            <pc:sldMk cId="3866723506" sldId="258"/>
            <ac:spMk id="10" creationId="{E91DC736-0EF8-4F87-9146-EBF1D2EE4D3D}"/>
          </ac:spMkLst>
        </pc:spChg>
        <pc:spChg chg="del">
          <ac:chgData name="Wolff, Matt (DPH)" userId="1e4d1407-3357-4970-8dc7-a1f46b927bb7" providerId="ADAL" clId="{CC61855E-D9D0-9144-B246-50B59DD1F05B}" dt="2021-09-17T21:51:24.640" v="5182"/>
          <ac:spMkLst>
            <pc:docMk/>
            <pc:sldMk cId="3866723506" sldId="258"/>
            <ac:spMk id="12" creationId="{097CD68E-23E3-4007-8847-CD0944C4F7BE}"/>
          </ac:spMkLst>
        </pc:spChg>
        <pc:spChg chg="del">
          <ac:chgData name="Wolff, Matt (DPH)" userId="1e4d1407-3357-4970-8dc7-a1f46b927bb7" providerId="ADAL" clId="{CC61855E-D9D0-9144-B246-50B59DD1F05B}" dt="2021-09-17T21:51:24.640" v="5182"/>
          <ac:spMkLst>
            <pc:docMk/>
            <pc:sldMk cId="3866723506" sldId="258"/>
            <ac:spMk id="17" creationId="{AF2F604E-43BE-4DC3-B983-E071523364F8}"/>
          </ac:spMkLst>
        </pc:spChg>
        <pc:spChg chg="del">
          <ac:chgData name="Wolff, Matt (DPH)" userId="1e4d1407-3357-4970-8dc7-a1f46b927bb7" providerId="ADAL" clId="{CC61855E-D9D0-9144-B246-50B59DD1F05B}" dt="2021-09-17T21:51:24.640" v="5182"/>
          <ac:spMkLst>
            <pc:docMk/>
            <pc:sldMk cId="3866723506" sldId="258"/>
            <ac:spMk id="19" creationId="{08C9B587-E65E-4B52-B37C-ABEBB6E87928}"/>
          </ac:spMkLst>
        </pc:spChg>
      </pc:sldChg>
      <pc:sldChg chg="del">
        <pc:chgData name="Wolff, Matt (DPH)" userId="1e4d1407-3357-4970-8dc7-a1f46b927bb7" providerId="ADAL" clId="{CC61855E-D9D0-9144-B246-50B59DD1F05B}" dt="2021-09-17T17:34:31.259" v="2655" actId="2696"/>
        <pc:sldMkLst>
          <pc:docMk/>
          <pc:sldMk cId="2873165062" sldId="259"/>
        </pc:sldMkLst>
      </pc:sldChg>
      <pc:sldChg chg="addSp delSp modSp del mod ord modNotesTx">
        <pc:chgData name="Wolff, Matt (DPH)" userId="1e4d1407-3357-4970-8dc7-a1f46b927bb7" providerId="ADAL" clId="{CC61855E-D9D0-9144-B246-50B59DD1F05B}" dt="2021-09-17T18:02:31.576" v="3001" actId="2696"/>
        <pc:sldMkLst>
          <pc:docMk/>
          <pc:sldMk cId="1340243168" sldId="261"/>
        </pc:sldMkLst>
        <pc:spChg chg="add del mod">
          <ac:chgData name="Wolff, Matt (DPH)" userId="1e4d1407-3357-4970-8dc7-a1f46b927bb7" providerId="ADAL" clId="{CC61855E-D9D0-9144-B246-50B59DD1F05B}" dt="2021-09-16T21:07:00.168" v="72" actId="478"/>
          <ac:spMkLst>
            <pc:docMk/>
            <pc:sldMk cId="1340243168" sldId="261"/>
            <ac:spMk id="2" creationId="{C5F24586-09E2-CE46-BE20-599FCA4B4C26}"/>
          </ac:spMkLst>
        </pc:spChg>
        <pc:spChg chg="add del mod">
          <ac:chgData name="Wolff, Matt (DPH)" userId="1e4d1407-3357-4970-8dc7-a1f46b927bb7" providerId="ADAL" clId="{CC61855E-D9D0-9144-B246-50B59DD1F05B}" dt="2021-09-17T17:54:06.993" v="2707" actId="478"/>
          <ac:spMkLst>
            <pc:docMk/>
            <pc:sldMk cId="1340243168" sldId="261"/>
            <ac:spMk id="3" creationId="{713C59C5-6CCC-D34E-BB4B-591B7CAB0FB8}"/>
          </ac:spMkLst>
        </pc:spChg>
        <pc:spChg chg="add del mod">
          <ac:chgData name="Wolff, Matt (DPH)" userId="1e4d1407-3357-4970-8dc7-a1f46b927bb7" providerId="ADAL" clId="{CC61855E-D9D0-9144-B246-50B59DD1F05B}" dt="2021-09-17T17:54:14.893" v="2709" actId="478"/>
          <ac:spMkLst>
            <pc:docMk/>
            <pc:sldMk cId="1340243168" sldId="261"/>
            <ac:spMk id="4" creationId="{2B35388F-A525-7347-BFA7-9C4088F75E19}"/>
          </ac:spMkLst>
        </pc:spChg>
        <pc:spChg chg="del">
          <ac:chgData name="Wolff, Matt (DPH)" userId="1e4d1407-3357-4970-8dc7-a1f46b927bb7" providerId="ADAL" clId="{CC61855E-D9D0-9144-B246-50B59DD1F05B}" dt="2021-09-17T17:54:13.363" v="2708" actId="478"/>
          <ac:spMkLst>
            <pc:docMk/>
            <pc:sldMk cId="1340243168" sldId="261"/>
            <ac:spMk id="9" creationId="{BB24C281-B39C-F94E-8A9C-1BF65B933B5C}"/>
          </ac:spMkLst>
        </pc:spChg>
        <pc:spChg chg="del">
          <ac:chgData name="Wolff, Matt (DPH)" userId="1e4d1407-3357-4970-8dc7-a1f46b927bb7" providerId="ADAL" clId="{CC61855E-D9D0-9144-B246-50B59DD1F05B}" dt="2021-09-17T17:54:13.363" v="2708" actId="478"/>
          <ac:spMkLst>
            <pc:docMk/>
            <pc:sldMk cId="1340243168" sldId="261"/>
            <ac:spMk id="10" creationId="{45EBD5D0-112A-344F-9A78-29CC3064727F}"/>
          </ac:spMkLst>
        </pc:spChg>
        <pc:spChg chg="del">
          <ac:chgData name="Wolff, Matt (DPH)" userId="1e4d1407-3357-4970-8dc7-a1f46b927bb7" providerId="ADAL" clId="{CC61855E-D9D0-9144-B246-50B59DD1F05B}" dt="2021-09-17T17:54:13.363" v="2708" actId="478"/>
          <ac:spMkLst>
            <pc:docMk/>
            <pc:sldMk cId="1340243168" sldId="261"/>
            <ac:spMk id="11" creationId="{73A6CA5A-EE13-5B4D-8C68-F9E9DD72477F}"/>
          </ac:spMkLst>
        </pc:spChg>
        <pc:spChg chg="del">
          <ac:chgData name="Wolff, Matt (DPH)" userId="1e4d1407-3357-4970-8dc7-a1f46b927bb7" providerId="ADAL" clId="{CC61855E-D9D0-9144-B246-50B59DD1F05B}" dt="2021-09-17T17:54:13.363" v="2708" actId="478"/>
          <ac:spMkLst>
            <pc:docMk/>
            <pc:sldMk cId="1340243168" sldId="261"/>
            <ac:spMk id="12" creationId="{98D74CBC-F840-9F4B-B8EB-A4C70D267C60}"/>
          </ac:spMkLst>
        </pc:spChg>
        <pc:spChg chg="del">
          <ac:chgData name="Wolff, Matt (DPH)" userId="1e4d1407-3357-4970-8dc7-a1f46b927bb7" providerId="ADAL" clId="{CC61855E-D9D0-9144-B246-50B59DD1F05B}" dt="2021-09-17T17:54:13.363" v="2708" actId="478"/>
          <ac:spMkLst>
            <pc:docMk/>
            <pc:sldMk cId="1340243168" sldId="261"/>
            <ac:spMk id="13" creationId="{03A0564C-8353-4E4F-84C1-A3D3DAF12368}"/>
          </ac:spMkLst>
        </pc:spChg>
        <pc:spChg chg="del">
          <ac:chgData name="Wolff, Matt (DPH)" userId="1e4d1407-3357-4970-8dc7-a1f46b927bb7" providerId="ADAL" clId="{CC61855E-D9D0-9144-B246-50B59DD1F05B}" dt="2021-09-17T17:54:13.363" v="2708" actId="478"/>
          <ac:spMkLst>
            <pc:docMk/>
            <pc:sldMk cId="1340243168" sldId="261"/>
            <ac:spMk id="14" creationId="{F23FCA1B-5C82-9D49-B2A9-D655D9BD5D68}"/>
          </ac:spMkLst>
        </pc:spChg>
        <pc:spChg chg="del">
          <ac:chgData name="Wolff, Matt (DPH)" userId="1e4d1407-3357-4970-8dc7-a1f46b927bb7" providerId="ADAL" clId="{CC61855E-D9D0-9144-B246-50B59DD1F05B}" dt="2021-09-17T17:54:13.363" v="2708" actId="478"/>
          <ac:spMkLst>
            <pc:docMk/>
            <pc:sldMk cId="1340243168" sldId="261"/>
            <ac:spMk id="15" creationId="{6886BC9C-8048-8244-A6A2-F88EA86E319E}"/>
          </ac:spMkLst>
        </pc:spChg>
        <pc:spChg chg="del">
          <ac:chgData name="Wolff, Matt (DPH)" userId="1e4d1407-3357-4970-8dc7-a1f46b927bb7" providerId="ADAL" clId="{CC61855E-D9D0-9144-B246-50B59DD1F05B}" dt="2021-09-17T17:54:13.363" v="2708" actId="478"/>
          <ac:spMkLst>
            <pc:docMk/>
            <pc:sldMk cId="1340243168" sldId="261"/>
            <ac:spMk id="16" creationId="{90F9632F-F54F-A34E-BBB9-16D87C1B2684}"/>
          </ac:spMkLst>
        </pc:spChg>
        <pc:spChg chg="del">
          <ac:chgData name="Wolff, Matt (DPH)" userId="1e4d1407-3357-4970-8dc7-a1f46b927bb7" providerId="ADAL" clId="{CC61855E-D9D0-9144-B246-50B59DD1F05B}" dt="2021-09-17T17:54:13.363" v="2708" actId="478"/>
          <ac:spMkLst>
            <pc:docMk/>
            <pc:sldMk cId="1340243168" sldId="261"/>
            <ac:spMk id="17" creationId="{4735DE7C-86C2-EC47-B781-D5F8A1E3F4F3}"/>
          </ac:spMkLst>
        </pc:spChg>
        <pc:spChg chg="del">
          <ac:chgData name="Wolff, Matt (DPH)" userId="1e4d1407-3357-4970-8dc7-a1f46b927bb7" providerId="ADAL" clId="{CC61855E-D9D0-9144-B246-50B59DD1F05B}" dt="2021-09-17T17:54:13.363" v="2708" actId="478"/>
          <ac:spMkLst>
            <pc:docMk/>
            <pc:sldMk cId="1340243168" sldId="261"/>
            <ac:spMk id="18" creationId="{760913CB-BB51-B944-B7D4-8BC2146D7DD4}"/>
          </ac:spMkLst>
        </pc:spChg>
        <pc:spChg chg="del">
          <ac:chgData name="Wolff, Matt (DPH)" userId="1e4d1407-3357-4970-8dc7-a1f46b927bb7" providerId="ADAL" clId="{CC61855E-D9D0-9144-B246-50B59DD1F05B}" dt="2021-09-17T17:54:13.363" v="2708" actId="478"/>
          <ac:spMkLst>
            <pc:docMk/>
            <pc:sldMk cId="1340243168" sldId="261"/>
            <ac:spMk id="19" creationId="{0C928C7D-D370-9949-9BAB-5A5CCC371041}"/>
          </ac:spMkLst>
        </pc:spChg>
        <pc:spChg chg="del">
          <ac:chgData name="Wolff, Matt (DPH)" userId="1e4d1407-3357-4970-8dc7-a1f46b927bb7" providerId="ADAL" clId="{CC61855E-D9D0-9144-B246-50B59DD1F05B}" dt="2021-09-17T17:54:13.363" v="2708" actId="478"/>
          <ac:spMkLst>
            <pc:docMk/>
            <pc:sldMk cId="1340243168" sldId="261"/>
            <ac:spMk id="20" creationId="{72AD1D98-C10C-F846-9775-89EEAF6B47DB}"/>
          </ac:spMkLst>
        </pc:spChg>
        <pc:spChg chg="del">
          <ac:chgData name="Wolff, Matt (DPH)" userId="1e4d1407-3357-4970-8dc7-a1f46b927bb7" providerId="ADAL" clId="{CC61855E-D9D0-9144-B246-50B59DD1F05B}" dt="2021-09-17T17:54:13.363" v="2708" actId="478"/>
          <ac:spMkLst>
            <pc:docMk/>
            <pc:sldMk cId="1340243168" sldId="261"/>
            <ac:spMk id="21" creationId="{19A5EBF9-92D7-C145-A9DB-B364B4ABB120}"/>
          </ac:spMkLst>
        </pc:spChg>
        <pc:spChg chg="del">
          <ac:chgData name="Wolff, Matt (DPH)" userId="1e4d1407-3357-4970-8dc7-a1f46b927bb7" providerId="ADAL" clId="{CC61855E-D9D0-9144-B246-50B59DD1F05B}" dt="2021-09-17T17:54:13.363" v="2708" actId="478"/>
          <ac:spMkLst>
            <pc:docMk/>
            <pc:sldMk cId="1340243168" sldId="261"/>
            <ac:spMk id="22" creationId="{D3FA6363-5970-FF40-8197-4E47276DB046}"/>
          </ac:spMkLst>
        </pc:spChg>
        <pc:spChg chg="del">
          <ac:chgData name="Wolff, Matt (DPH)" userId="1e4d1407-3357-4970-8dc7-a1f46b927bb7" providerId="ADAL" clId="{CC61855E-D9D0-9144-B246-50B59DD1F05B}" dt="2021-09-17T17:54:13.363" v="2708" actId="478"/>
          <ac:spMkLst>
            <pc:docMk/>
            <pc:sldMk cId="1340243168" sldId="261"/>
            <ac:spMk id="23" creationId="{89422134-9C63-5847-AC66-6647DA02C9C1}"/>
          </ac:spMkLst>
        </pc:spChg>
        <pc:spChg chg="del">
          <ac:chgData name="Wolff, Matt (DPH)" userId="1e4d1407-3357-4970-8dc7-a1f46b927bb7" providerId="ADAL" clId="{CC61855E-D9D0-9144-B246-50B59DD1F05B}" dt="2021-09-17T17:54:13.363" v="2708" actId="478"/>
          <ac:spMkLst>
            <pc:docMk/>
            <pc:sldMk cId="1340243168" sldId="261"/>
            <ac:spMk id="24" creationId="{16D7246D-DFFE-D74E-AFBF-78859E724800}"/>
          </ac:spMkLst>
        </pc:spChg>
        <pc:spChg chg="del">
          <ac:chgData name="Wolff, Matt (DPH)" userId="1e4d1407-3357-4970-8dc7-a1f46b927bb7" providerId="ADAL" clId="{CC61855E-D9D0-9144-B246-50B59DD1F05B}" dt="2021-09-17T17:54:13.363" v="2708" actId="478"/>
          <ac:spMkLst>
            <pc:docMk/>
            <pc:sldMk cId="1340243168" sldId="261"/>
            <ac:spMk id="25" creationId="{F16BBEBC-EE7B-B043-9DAD-AA7F9B7C0F14}"/>
          </ac:spMkLst>
        </pc:spChg>
        <pc:spChg chg="del">
          <ac:chgData name="Wolff, Matt (DPH)" userId="1e4d1407-3357-4970-8dc7-a1f46b927bb7" providerId="ADAL" clId="{CC61855E-D9D0-9144-B246-50B59DD1F05B}" dt="2021-09-17T17:54:13.363" v="2708" actId="478"/>
          <ac:spMkLst>
            <pc:docMk/>
            <pc:sldMk cId="1340243168" sldId="261"/>
            <ac:spMk id="26" creationId="{9CE55DCA-0996-7848-800D-F2654F55B075}"/>
          </ac:spMkLst>
        </pc:spChg>
        <pc:spChg chg="del">
          <ac:chgData name="Wolff, Matt (DPH)" userId="1e4d1407-3357-4970-8dc7-a1f46b927bb7" providerId="ADAL" clId="{CC61855E-D9D0-9144-B246-50B59DD1F05B}" dt="2021-09-17T17:54:13.363" v="2708" actId="478"/>
          <ac:spMkLst>
            <pc:docMk/>
            <pc:sldMk cId="1340243168" sldId="261"/>
            <ac:spMk id="27" creationId="{09027118-F6E5-854D-B073-D37A59A22D5C}"/>
          </ac:spMkLst>
        </pc:spChg>
        <pc:spChg chg="del">
          <ac:chgData name="Wolff, Matt (DPH)" userId="1e4d1407-3357-4970-8dc7-a1f46b927bb7" providerId="ADAL" clId="{CC61855E-D9D0-9144-B246-50B59DD1F05B}" dt="2021-09-17T17:54:13.363" v="2708" actId="478"/>
          <ac:spMkLst>
            <pc:docMk/>
            <pc:sldMk cId="1340243168" sldId="261"/>
            <ac:spMk id="28" creationId="{37E7BFD7-BC51-3B47-B131-4ABCC097D810}"/>
          </ac:spMkLst>
        </pc:spChg>
        <pc:spChg chg="del">
          <ac:chgData name="Wolff, Matt (DPH)" userId="1e4d1407-3357-4970-8dc7-a1f46b927bb7" providerId="ADAL" clId="{CC61855E-D9D0-9144-B246-50B59DD1F05B}" dt="2021-09-17T17:54:13.363" v="2708" actId="478"/>
          <ac:spMkLst>
            <pc:docMk/>
            <pc:sldMk cId="1340243168" sldId="261"/>
            <ac:spMk id="29" creationId="{E7B77933-0CC1-2A49-A20A-6D8C456AEA8E}"/>
          </ac:spMkLst>
        </pc:spChg>
        <pc:spChg chg="del">
          <ac:chgData name="Wolff, Matt (DPH)" userId="1e4d1407-3357-4970-8dc7-a1f46b927bb7" providerId="ADAL" clId="{CC61855E-D9D0-9144-B246-50B59DD1F05B}" dt="2021-09-17T17:54:13.363" v="2708" actId="478"/>
          <ac:spMkLst>
            <pc:docMk/>
            <pc:sldMk cId="1340243168" sldId="261"/>
            <ac:spMk id="30" creationId="{CB8D7A93-9590-9B49-8426-BA6900D6BEC7}"/>
          </ac:spMkLst>
        </pc:spChg>
        <pc:spChg chg="del">
          <ac:chgData name="Wolff, Matt (DPH)" userId="1e4d1407-3357-4970-8dc7-a1f46b927bb7" providerId="ADAL" clId="{CC61855E-D9D0-9144-B246-50B59DD1F05B}" dt="2021-09-17T17:54:13.363" v="2708" actId="478"/>
          <ac:spMkLst>
            <pc:docMk/>
            <pc:sldMk cId="1340243168" sldId="261"/>
            <ac:spMk id="31" creationId="{2CB6D44B-6462-A248-9D54-F7EA6B959ECC}"/>
          </ac:spMkLst>
        </pc:spChg>
        <pc:spChg chg="del">
          <ac:chgData name="Wolff, Matt (DPH)" userId="1e4d1407-3357-4970-8dc7-a1f46b927bb7" providerId="ADAL" clId="{CC61855E-D9D0-9144-B246-50B59DD1F05B}" dt="2021-09-17T17:54:13.363" v="2708" actId="478"/>
          <ac:spMkLst>
            <pc:docMk/>
            <pc:sldMk cId="1340243168" sldId="261"/>
            <ac:spMk id="32" creationId="{E8808B54-2C7D-624A-9B99-A568BC567AD9}"/>
          </ac:spMkLst>
        </pc:spChg>
        <pc:spChg chg="del">
          <ac:chgData name="Wolff, Matt (DPH)" userId="1e4d1407-3357-4970-8dc7-a1f46b927bb7" providerId="ADAL" clId="{CC61855E-D9D0-9144-B246-50B59DD1F05B}" dt="2021-09-17T17:54:13.363" v="2708" actId="478"/>
          <ac:spMkLst>
            <pc:docMk/>
            <pc:sldMk cId="1340243168" sldId="261"/>
            <ac:spMk id="34" creationId="{890F29C3-E069-DB47-838C-EFD245494C34}"/>
          </ac:spMkLst>
        </pc:spChg>
        <pc:spChg chg="add del mod">
          <ac:chgData name="Wolff, Matt (DPH)" userId="1e4d1407-3357-4970-8dc7-a1f46b927bb7" providerId="ADAL" clId="{CC61855E-D9D0-9144-B246-50B59DD1F05B}" dt="2021-09-17T17:54:13.363" v="2708" actId="478"/>
          <ac:spMkLst>
            <pc:docMk/>
            <pc:sldMk cId="1340243168" sldId="261"/>
            <ac:spMk id="35" creationId="{C454E30B-8B42-9441-B87B-9B67E571904F}"/>
          </ac:spMkLst>
        </pc:spChg>
        <pc:spChg chg="add mod">
          <ac:chgData name="Wolff, Matt (DPH)" userId="1e4d1407-3357-4970-8dc7-a1f46b927bb7" providerId="ADAL" clId="{CC61855E-D9D0-9144-B246-50B59DD1F05B}" dt="2021-09-16T21:45:50.359" v="315" actId="207"/>
          <ac:spMkLst>
            <pc:docMk/>
            <pc:sldMk cId="1340243168" sldId="261"/>
            <ac:spMk id="36" creationId="{AEB5DA7E-7FD1-2F4B-B9DB-03EF82EA6F69}"/>
          </ac:spMkLst>
        </pc:spChg>
        <pc:spChg chg="add mod">
          <ac:chgData name="Wolff, Matt (DPH)" userId="1e4d1407-3357-4970-8dc7-a1f46b927bb7" providerId="ADAL" clId="{CC61855E-D9D0-9144-B246-50B59DD1F05B}" dt="2021-09-17T17:59:36.642" v="2964" actId="1076"/>
          <ac:spMkLst>
            <pc:docMk/>
            <pc:sldMk cId="1340243168" sldId="261"/>
            <ac:spMk id="37" creationId="{9A8CDE2A-821A-354C-853A-42E2D76E481E}"/>
          </ac:spMkLst>
        </pc:spChg>
        <pc:spChg chg="add mod">
          <ac:chgData name="Wolff, Matt (DPH)" userId="1e4d1407-3357-4970-8dc7-a1f46b927bb7" providerId="ADAL" clId="{CC61855E-D9D0-9144-B246-50B59DD1F05B}" dt="2021-09-17T17:59:38.796" v="2965" actId="1076"/>
          <ac:spMkLst>
            <pc:docMk/>
            <pc:sldMk cId="1340243168" sldId="261"/>
            <ac:spMk id="38" creationId="{9DBF8941-DE24-F04A-A281-1C32DEBE7154}"/>
          </ac:spMkLst>
        </pc:spChg>
        <pc:cxnChg chg="del">
          <ac:chgData name="Wolff, Matt (DPH)" userId="1e4d1407-3357-4970-8dc7-a1f46b927bb7" providerId="ADAL" clId="{CC61855E-D9D0-9144-B246-50B59DD1F05B}" dt="2021-09-17T17:54:13.363" v="2708" actId="478"/>
          <ac:cxnSpMkLst>
            <pc:docMk/>
            <pc:sldMk cId="1340243168" sldId="261"/>
            <ac:cxnSpMk id="8" creationId="{C5195F41-36D6-964F-A276-5E2B39404281}"/>
          </ac:cxnSpMkLst>
        </pc:cxnChg>
        <pc:cxnChg chg="del">
          <ac:chgData name="Wolff, Matt (DPH)" userId="1e4d1407-3357-4970-8dc7-a1f46b927bb7" providerId="ADAL" clId="{CC61855E-D9D0-9144-B246-50B59DD1F05B}" dt="2021-09-17T17:54:13.363" v="2708" actId="478"/>
          <ac:cxnSpMkLst>
            <pc:docMk/>
            <pc:sldMk cId="1340243168" sldId="261"/>
            <ac:cxnSpMk id="33" creationId="{42B757AF-1598-4345-8F0F-395EC90AB0C0}"/>
          </ac:cxnSpMkLst>
        </pc:cxnChg>
      </pc:sldChg>
      <pc:sldChg chg="del">
        <pc:chgData name="Wolff, Matt (DPH)" userId="1e4d1407-3357-4970-8dc7-a1f46b927bb7" providerId="ADAL" clId="{CC61855E-D9D0-9144-B246-50B59DD1F05B}" dt="2021-09-17T17:34:22.411" v="2653" actId="2696"/>
        <pc:sldMkLst>
          <pc:docMk/>
          <pc:sldMk cId="3761317573" sldId="263"/>
        </pc:sldMkLst>
      </pc:sldChg>
      <pc:sldChg chg="del">
        <pc:chgData name="Wolff, Matt (DPH)" userId="1e4d1407-3357-4970-8dc7-a1f46b927bb7" providerId="ADAL" clId="{CC61855E-D9D0-9144-B246-50B59DD1F05B}" dt="2021-09-17T17:34:22.411" v="2653" actId="2696"/>
        <pc:sldMkLst>
          <pc:docMk/>
          <pc:sldMk cId="391918231" sldId="264"/>
        </pc:sldMkLst>
      </pc:sldChg>
      <pc:sldChg chg="del">
        <pc:chgData name="Wolff, Matt (DPH)" userId="1e4d1407-3357-4970-8dc7-a1f46b927bb7" providerId="ADAL" clId="{CC61855E-D9D0-9144-B246-50B59DD1F05B}" dt="2021-09-17T17:34:22.411" v="2653" actId="2696"/>
        <pc:sldMkLst>
          <pc:docMk/>
          <pc:sldMk cId="450868401" sldId="265"/>
        </pc:sldMkLst>
      </pc:sldChg>
      <pc:sldChg chg="del">
        <pc:chgData name="Wolff, Matt (DPH)" userId="1e4d1407-3357-4970-8dc7-a1f46b927bb7" providerId="ADAL" clId="{CC61855E-D9D0-9144-B246-50B59DD1F05B}" dt="2021-09-17T17:34:22.411" v="2653" actId="2696"/>
        <pc:sldMkLst>
          <pc:docMk/>
          <pc:sldMk cId="3314835777" sldId="266"/>
        </pc:sldMkLst>
      </pc:sldChg>
      <pc:sldChg chg="del">
        <pc:chgData name="Wolff, Matt (DPH)" userId="1e4d1407-3357-4970-8dc7-a1f46b927bb7" providerId="ADAL" clId="{CC61855E-D9D0-9144-B246-50B59DD1F05B}" dt="2021-09-17T17:34:31.259" v="2655" actId="2696"/>
        <pc:sldMkLst>
          <pc:docMk/>
          <pc:sldMk cId="3090450411" sldId="267"/>
        </pc:sldMkLst>
      </pc:sldChg>
      <pc:sldChg chg="delSp del delDesignElem">
        <pc:chgData name="Wolff, Matt (DPH)" userId="1e4d1407-3357-4970-8dc7-a1f46b927bb7" providerId="ADAL" clId="{CC61855E-D9D0-9144-B246-50B59DD1F05B}" dt="2021-09-17T22:34:21.014" v="5322" actId="2696"/>
        <pc:sldMkLst>
          <pc:docMk/>
          <pc:sldMk cId="1145125185" sldId="393"/>
        </pc:sldMkLst>
        <pc:spChg chg="del">
          <ac:chgData name="Wolff, Matt (DPH)" userId="1e4d1407-3357-4970-8dc7-a1f46b927bb7" providerId="ADAL" clId="{CC61855E-D9D0-9144-B246-50B59DD1F05B}" dt="2021-09-17T21:51:24.640" v="5182"/>
          <ac:spMkLst>
            <pc:docMk/>
            <pc:sldMk cId="1145125185" sldId="393"/>
            <ac:spMk id="1038" creationId="{5A59F003-E00A-43F9-91DC-CC54E3B87466}"/>
          </ac:spMkLst>
        </pc:spChg>
        <pc:spChg chg="del">
          <ac:chgData name="Wolff, Matt (DPH)" userId="1e4d1407-3357-4970-8dc7-a1f46b927bb7" providerId="ADAL" clId="{CC61855E-D9D0-9144-B246-50B59DD1F05B}" dt="2021-09-17T21:51:24.640" v="5182"/>
          <ac:spMkLst>
            <pc:docMk/>
            <pc:sldMk cId="1145125185" sldId="393"/>
            <ac:spMk id="1039" creationId="{D74A4382-E3AD-430A-9A1F-DFA3E0E77A7D}"/>
          </ac:spMkLst>
        </pc:spChg>
        <pc:spChg chg="del">
          <ac:chgData name="Wolff, Matt (DPH)" userId="1e4d1407-3357-4970-8dc7-a1f46b927bb7" providerId="ADAL" clId="{CC61855E-D9D0-9144-B246-50B59DD1F05B}" dt="2021-09-17T21:51:24.640" v="5182"/>
          <ac:spMkLst>
            <pc:docMk/>
            <pc:sldMk cId="1145125185" sldId="393"/>
            <ac:spMk id="1040" creationId="{79F40191-0F44-4FD1-82CC-ACB507C14BE6}"/>
          </ac:spMkLst>
        </pc:spChg>
      </pc:sldChg>
      <pc:sldChg chg="addSp delSp modSp del mod ord setBg setClrOvrMap delDesignElem">
        <pc:chgData name="Wolff, Matt (DPH)" userId="1e4d1407-3357-4970-8dc7-a1f46b927bb7" providerId="ADAL" clId="{CC61855E-D9D0-9144-B246-50B59DD1F05B}" dt="2021-09-17T23:09:49.109" v="6552" actId="2696"/>
        <pc:sldMkLst>
          <pc:docMk/>
          <pc:sldMk cId="4191966614" sldId="396"/>
        </pc:sldMkLst>
        <pc:spChg chg="del mod">
          <ac:chgData name="Wolff, Matt (DPH)" userId="1e4d1407-3357-4970-8dc7-a1f46b927bb7" providerId="ADAL" clId="{CC61855E-D9D0-9144-B246-50B59DD1F05B}" dt="2021-09-17T21:52:10.393" v="5188" actId="478"/>
          <ac:spMkLst>
            <pc:docMk/>
            <pc:sldMk cId="4191966614" sldId="396"/>
            <ac:spMk id="2" creationId="{00000000-0000-0000-0000-000000000000}"/>
          </ac:spMkLst>
        </pc:spChg>
        <pc:spChg chg="add del mod">
          <ac:chgData name="Wolff, Matt (DPH)" userId="1e4d1407-3357-4970-8dc7-a1f46b927bb7" providerId="ADAL" clId="{CC61855E-D9D0-9144-B246-50B59DD1F05B}" dt="2021-09-17T21:48:55.358" v="5101" actId="478"/>
          <ac:spMkLst>
            <pc:docMk/>
            <pc:sldMk cId="4191966614" sldId="396"/>
            <ac:spMk id="3" creationId="{B0A8BCDA-E83A-1F49-BF63-BEFEDB4859D2}"/>
          </ac:spMkLst>
        </pc:spChg>
        <pc:spChg chg="add del mod">
          <ac:chgData name="Wolff, Matt (DPH)" userId="1e4d1407-3357-4970-8dc7-a1f46b927bb7" providerId="ADAL" clId="{CC61855E-D9D0-9144-B246-50B59DD1F05B}" dt="2021-09-17T21:50:42.129" v="5173" actId="47"/>
          <ac:spMkLst>
            <pc:docMk/>
            <pc:sldMk cId="4191966614" sldId="396"/>
            <ac:spMk id="6" creationId="{895F8D7E-72BE-9F4A-B1DA-FC8B0000BFCD}"/>
          </ac:spMkLst>
        </pc:spChg>
        <pc:spChg chg="add del mod">
          <ac:chgData name="Wolff, Matt (DPH)" userId="1e4d1407-3357-4970-8dc7-a1f46b927bb7" providerId="ADAL" clId="{CC61855E-D9D0-9144-B246-50B59DD1F05B}" dt="2021-09-17T21:52:12.757" v="5189" actId="478"/>
          <ac:spMkLst>
            <pc:docMk/>
            <pc:sldMk cId="4191966614" sldId="396"/>
            <ac:spMk id="8" creationId="{DFEB9278-725B-4F41-A422-3819BDE112C5}"/>
          </ac:spMkLst>
        </pc:spChg>
        <pc:spChg chg="add del mod">
          <ac:chgData name="Wolff, Matt (DPH)" userId="1e4d1407-3357-4970-8dc7-a1f46b927bb7" providerId="ADAL" clId="{CC61855E-D9D0-9144-B246-50B59DD1F05B}" dt="2021-09-17T21:58:49.657" v="5229" actId="767"/>
          <ac:spMkLst>
            <pc:docMk/>
            <pc:sldMk cId="4191966614" sldId="396"/>
            <ac:spMk id="9" creationId="{0136A9D4-FA3A-5346-A961-4CFF14C6D83B}"/>
          </ac:spMkLst>
        </pc:spChg>
        <pc:spChg chg="add del">
          <ac:chgData name="Wolff, Matt (DPH)" userId="1e4d1407-3357-4970-8dc7-a1f46b927bb7" providerId="ADAL" clId="{CC61855E-D9D0-9144-B246-50B59DD1F05B}" dt="2021-09-17T21:58:58.611" v="5244" actId="26606"/>
          <ac:spMkLst>
            <pc:docMk/>
            <pc:sldMk cId="4191966614" sldId="396"/>
            <ac:spMk id="11" creationId="{3B432D73-5C38-474F-AF96-A3228731BF36}"/>
          </ac:spMkLst>
        </pc:spChg>
        <pc:spChg chg="del">
          <ac:chgData name="Wolff, Matt (DPH)" userId="1e4d1407-3357-4970-8dc7-a1f46b927bb7" providerId="ADAL" clId="{CC61855E-D9D0-9144-B246-50B59DD1F05B}" dt="2021-09-17T21:51:24.640" v="5182"/>
          <ac:spMkLst>
            <pc:docMk/>
            <pc:sldMk cId="4191966614" sldId="396"/>
            <ac:spMk id="1038" creationId="{5A59F003-E00A-43F9-91DC-CC54E3B87466}"/>
          </ac:spMkLst>
        </pc:spChg>
        <pc:spChg chg="del">
          <ac:chgData name="Wolff, Matt (DPH)" userId="1e4d1407-3357-4970-8dc7-a1f46b927bb7" providerId="ADAL" clId="{CC61855E-D9D0-9144-B246-50B59DD1F05B}" dt="2021-09-17T21:51:24.640" v="5182"/>
          <ac:spMkLst>
            <pc:docMk/>
            <pc:sldMk cId="4191966614" sldId="396"/>
            <ac:spMk id="1039" creationId="{D74A4382-E3AD-430A-9A1F-DFA3E0E77A7D}"/>
          </ac:spMkLst>
        </pc:spChg>
        <pc:spChg chg="del">
          <ac:chgData name="Wolff, Matt (DPH)" userId="1e4d1407-3357-4970-8dc7-a1f46b927bb7" providerId="ADAL" clId="{CC61855E-D9D0-9144-B246-50B59DD1F05B}" dt="2021-09-17T21:51:24.640" v="5182"/>
          <ac:spMkLst>
            <pc:docMk/>
            <pc:sldMk cId="4191966614" sldId="396"/>
            <ac:spMk id="1040" creationId="{79F40191-0F44-4FD1-82CC-ACB507C14BE6}"/>
          </ac:spMkLst>
        </pc:spChg>
        <pc:graphicFrameChg chg="add del mod modGraphic">
          <ac:chgData name="Wolff, Matt (DPH)" userId="1e4d1407-3357-4970-8dc7-a1f46b927bb7" providerId="ADAL" clId="{CC61855E-D9D0-9144-B246-50B59DD1F05B}" dt="2021-09-17T22:10:56.727" v="5265" actId="1076"/>
          <ac:graphicFrameMkLst>
            <pc:docMk/>
            <pc:sldMk cId="4191966614" sldId="396"/>
            <ac:graphicFrameMk id="4" creationId="{2681DD59-9ACA-F34E-BEEB-7A00E5B3F045}"/>
          </ac:graphicFrameMkLst>
        </pc:graphicFrameChg>
        <pc:picChg chg="add del mod">
          <ac:chgData name="Wolff, Matt (DPH)" userId="1e4d1407-3357-4970-8dc7-a1f46b927bb7" providerId="ADAL" clId="{CC61855E-D9D0-9144-B246-50B59DD1F05B}" dt="2021-09-17T23:03:53.034" v="6336" actId="1076"/>
          <ac:picMkLst>
            <pc:docMk/>
            <pc:sldMk cId="4191966614" sldId="396"/>
            <ac:picMk id="5" creationId="{FE35DDD3-9C0D-DD40-95F0-A628555AF3D6}"/>
          </ac:picMkLst>
        </pc:picChg>
        <pc:picChg chg="del">
          <ac:chgData name="Wolff, Matt (DPH)" userId="1e4d1407-3357-4970-8dc7-a1f46b927bb7" providerId="ADAL" clId="{CC61855E-D9D0-9144-B246-50B59DD1F05B}" dt="2021-09-17T21:50:11.359" v="5163" actId="478"/>
          <ac:picMkLst>
            <pc:docMk/>
            <pc:sldMk cId="4191966614" sldId="396"/>
            <ac:picMk id="1026" creationId="{41CA7808-3E3F-E74D-83C9-C5908F97BCD5}"/>
          </ac:picMkLst>
        </pc:picChg>
        <pc:picChg chg="add del mod">
          <ac:chgData name="Wolff, Matt (DPH)" userId="1e4d1407-3357-4970-8dc7-a1f46b927bb7" providerId="ADAL" clId="{CC61855E-D9D0-9144-B246-50B59DD1F05B}" dt="2021-09-17T21:58:54.202" v="5239"/>
          <ac:picMkLst>
            <pc:docMk/>
            <pc:sldMk cId="4191966614" sldId="396"/>
            <ac:picMk id="1028" creationId="{E75EF0B8-1D8A-4F4D-B63A-5EFF930CBE00}"/>
          </ac:picMkLst>
        </pc:picChg>
      </pc:sldChg>
      <pc:sldChg chg="delSp modSp del mod ord">
        <pc:chgData name="Wolff, Matt (DPH)" userId="1e4d1407-3357-4970-8dc7-a1f46b927bb7" providerId="ADAL" clId="{CC61855E-D9D0-9144-B246-50B59DD1F05B}" dt="2021-09-17T18:04:23.127" v="3052" actId="2696"/>
        <pc:sldMkLst>
          <pc:docMk/>
          <pc:sldMk cId="2169334645" sldId="397"/>
        </pc:sldMkLst>
        <pc:spChg chg="mod">
          <ac:chgData name="Wolff, Matt (DPH)" userId="1e4d1407-3357-4970-8dc7-a1f46b927bb7" providerId="ADAL" clId="{CC61855E-D9D0-9144-B246-50B59DD1F05B}" dt="2021-09-17T18:02:39.681" v="3020" actId="20577"/>
          <ac:spMkLst>
            <pc:docMk/>
            <pc:sldMk cId="2169334645" sldId="397"/>
            <ac:spMk id="2" creationId="{00000000-0000-0000-0000-000000000000}"/>
          </ac:spMkLst>
        </pc:spChg>
        <pc:picChg chg="del mod">
          <ac:chgData name="Wolff, Matt (DPH)" userId="1e4d1407-3357-4970-8dc7-a1f46b927bb7" providerId="ADAL" clId="{CC61855E-D9D0-9144-B246-50B59DD1F05B}" dt="2021-09-17T18:04:20.750" v="3051" actId="478"/>
          <ac:picMkLst>
            <pc:docMk/>
            <pc:sldMk cId="2169334645" sldId="397"/>
            <ac:picMk id="1026" creationId="{41CA7808-3E3F-E74D-83C9-C5908F97BCD5}"/>
          </ac:picMkLst>
        </pc:picChg>
      </pc:sldChg>
      <pc:sldChg chg="delSp del delDesignElem">
        <pc:chgData name="Wolff, Matt (DPH)" userId="1e4d1407-3357-4970-8dc7-a1f46b927bb7" providerId="ADAL" clId="{CC61855E-D9D0-9144-B246-50B59DD1F05B}" dt="2021-09-17T23:10:43.069" v="6560" actId="2696"/>
        <pc:sldMkLst>
          <pc:docMk/>
          <pc:sldMk cId="2112955345" sldId="398"/>
        </pc:sldMkLst>
        <pc:spChg chg="del">
          <ac:chgData name="Wolff, Matt (DPH)" userId="1e4d1407-3357-4970-8dc7-a1f46b927bb7" providerId="ADAL" clId="{CC61855E-D9D0-9144-B246-50B59DD1F05B}" dt="2021-09-17T21:51:24.640" v="5182"/>
          <ac:spMkLst>
            <pc:docMk/>
            <pc:sldMk cId="2112955345" sldId="398"/>
            <ac:spMk id="1038" creationId="{5A59F003-E00A-43F9-91DC-CC54E3B87466}"/>
          </ac:spMkLst>
        </pc:spChg>
        <pc:spChg chg="del">
          <ac:chgData name="Wolff, Matt (DPH)" userId="1e4d1407-3357-4970-8dc7-a1f46b927bb7" providerId="ADAL" clId="{CC61855E-D9D0-9144-B246-50B59DD1F05B}" dt="2021-09-17T21:51:24.640" v="5182"/>
          <ac:spMkLst>
            <pc:docMk/>
            <pc:sldMk cId="2112955345" sldId="398"/>
            <ac:spMk id="1039" creationId="{D74A4382-E3AD-430A-9A1F-DFA3E0E77A7D}"/>
          </ac:spMkLst>
        </pc:spChg>
        <pc:spChg chg="del">
          <ac:chgData name="Wolff, Matt (DPH)" userId="1e4d1407-3357-4970-8dc7-a1f46b927bb7" providerId="ADAL" clId="{CC61855E-D9D0-9144-B246-50B59DD1F05B}" dt="2021-09-17T21:51:24.640" v="5182"/>
          <ac:spMkLst>
            <pc:docMk/>
            <pc:sldMk cId="2112955345" sldId="398"/>
            <ac:spMk id="1040" creationId="{79F40191-0F44-4FD1-82CC-ACB507C14BE6}"/>
          </ac:spMkLst>
        </pc:spChg>
      </pc:sldChg>
      <pc:sldChg chg="delSp del delDesignElem">
        <pc:chgData name="Wolff, Matt (DPH)" userId="1e4d1407-3357-4970-8dc7-a1f46b927bb7" providerId="ADAL" clId="{CC61855E-D9D0-9144-B246-50B59DD1F05B}" dt="2021-09-17T23:10:45.448" v="6561" actId="2696"/>
        <pc:sldMkLst>
          <pc:docMk/>
          <pc:sldMk cId="3447262157" sldId="399"/>
        </pc:sldMkLst>
        <pc:spChg chg="del">
          <ac:chgData name="Wolff, Matt (DPH)" userId="1e4d1407-3357-4970-8dc7-a1f46b927bb7" providerId="ADAL" clId="{CC61855E-D9D0-9144-B246-50B59DD1F05B}" dt="2021-09-17T21:51:24.640" v="5182"/>
          <ac:spMkLst>
            <pc:docMk/>
            <pc:sldMk cId="3447262157" sldId="399"/>
            <ac:spMk id="1038" creationId="{5A59F003-E00A-43F9-91DC-CC54E3B87466}"/>
          </ac:spMkLst>
        </pc:spChg>
        <pc:spChg chg="del">
          <ac:chgData name="Wolff, Matt (DPH)" userId="1e4d1407-3357-4970-8dc7-a1f46b927bb7" providerId="ADAL" clId="{CC61855E-D9D0-9144-B246-50B59DD1F05B}" dt="2021-09-17T21:51:24.640" v="5182"/>
          <ac:spMkLst>
            <pc:docMk/>
            <pc:sldMk cId="3447262157" sldId="399"/>
            <ac:spMk id="1039" creationId="{D74A4382-E3AD-430A-9A1F-DFA3E0E77A7D}"/>
          </ac:spMkLst>
        </pc:spChg>
        <pc:spChg chg="del">
          <ac:chgData name="Wolff, Matt (DPH)" userId="1e4d1407-3357-4970-8dc7-a1f46b927bb7" providerId="ADAL" clId="{CC61855E-D9D0-9144-B246-50B59DD1F05B}" dt="2021-09-17T21:51:24.640" v="5182"/>
          <ac:spMkLst>
            <pc:docMk/>
            <pc:sldMk cId="3447262157" sldId="399"/>
            <ac:spMk id="1040" creationId="{79F40191-0F44-4FD1-82CC-ACB507C14BE6}"/>
          </ac:spMkLst>
        </pc:spChg>
      </pc:sldChg>
      <pc:sldChg chg="del">
        <pc:chgData name="Wolff, Matt (DPH)" userId="1e4d1407-3357-4970-8dc7-a1f46b927bb7" providerId="ADAL" clId="{CC61855E-D9D0-9144-B246-50B59DD1F05B}" dt="2021-09-17T17:34:26.934" v="2654" actId="2696"/>
        <pc:sldMkLst>
          <pc:docMk/>
          <pc:sldMk cId="868044610" sldId="403"/>
        </pc:sldMkLst>
      </pc:sldChg>
      <pc:sldChg chg="del">
        <pc:chgData name="Wolff, Matt (DPH)" userId="1e4d1407-3357-4970-8dc7-a1f46b927bb7" providerId="ADAL" clId="{CC61855E-D9D0-9144-B246-50B59DD1F05B}" dt="2021-09-17T17:34:31.259" v="2655" actId="2696"/>
        <pc:sldMkLst>
          <pc:docMk/>
          <pc:sldMk cId="3755624749" sldId="410"/>
        </pc:sldMkLst>
      </pc:sldChg>
      <pc:sldChg chg="del">
        <pc:chgData name="Wolff, Matt (DPH)" userId="1e4d1407-3357-4970-8dc7-a1f46b927bb7" providerId="ADAL" clId="{CC61855E-D9D0-9144-B246-50B59DD1F05B}" dt="2021-09-17T17:34:31.259" v="2655" actId="2696"/>
        <pc:sldMkLst>
          <pc:docMk/>
          <pc:sldMk cId="3678442756" sldId="411"/>
        </pc:sldMkLst>
      </pc:sldChg>
      <pc:sldChg chg="del">
        <pc:chgData name="Wolff, Matt (DPH)" userId="1e4d1407-3357-4970-8dc7-a1f46b927bb7" providerId="ADAL" clId="{CC61855E-D9D0-9144-B246-50B59DD1F05B}" dt="2021-09-17T17:34:31.259" v="2655" actId="2696"/>
        <pc:sldMkLst>
          <pc:docMk/>
          <pc:sldMk cId="758687626" sldId="412"/>
        </pc:sldMkLst>
      </pc:sldChg>
      <pc:sldChg chg="addSp delSp modSp del mod ord">
        <pc:chgData name="Wolff, Matt (DPH)" userId="1e4d1407-3357-4970-8dc7-a1f46b927bb7" providerId="ADAL" clId="{CC61855E-D9D0-9144-B246-50B59DD1F05B}" dt="2021-09-22T18:38:56.250" v="13616" actId="2696"/>
        <pc:sldMkLst>
          <pc:docMk/>
          <pc:sldMk cId="979097292" sldId="413"/>
        </pc:sldMkLst>
        <pc:spChg chg="add del mod">
          <ac:chgData name="Wolff, Matt (DPH)" userId="1e4d1407-3357-4970-8dc7-a1f46b927bb7" providerId="ADAL" clId="{CC61855E-D9D0-9144-B246-50B59DD1F05B}" dt="2021-09-17T17:45:37.389" v="2682" actId="478"/>
          <ac:spMkLst>
            <pc:docMk/>
            <pc:sldMk cId="979097292" sldId="413"/>
            <ac:spMk id="25" creationId="{E72D76FD-A51F-8541-B1AC-AD0B7550E9BB}"/>
          </ac:spMkLst>
        </pc:spChg>
        <pc:spChg chg="add del mod">
          <ac:chgData name="Wolff, Matt (DPH)" userId="1e4d1407-3357-4970-8dc7-a1f46b927bb7" providerId="ADAL" clId="{CC61855E-D9D0-9144-B246-50B59DD1F05B}" dt="2021-09-17T17:45:35.222" v="2681" actId="478"/>
          <ac:spMkLst>
            <pc:docMk/>
            <pc:sldMk cId="979097292" sldId="413"/>
            <ac:spMk id="26" creationId="{714DD65B-4BE3-1E44-92D9-9D885F174E80}"/>
          </ac:spMkLst>
        </pc:spChg>
        <pc:grpChg chg="del">
          <ac:chgData name="Wolff, Matt (DPH)" userId="1e4d1407-3357-4970-8dc7-a1f46b927bb7" providerId="ADAL" clId="{CC61855E-D9D0-9144-B246-50B59DD1F05B}" dt="2021-09-17T17:44:55.758" v="2674" actId="478"/>
          <ac:grpSpMkLst>
            <pc:docMk/>
            <pc:sldMk cId="979097292" sldId="413"/>
            <ac:grpSpMk id="50" creationId="{88F8B513-F1A9-2B44-A2D0-082368B4002B}"/>
          </ac:grpSpMkLst>
        </pc:grpChg>
        <pc:graphicFrameChg chg="mod">
          <ac:chgData name="Wolff, Matt (DPH)" userId="1e4d1407-3357-4970-8dc7-a1f46b927bb7" providerId="ADAL" clId="{CC61855E-D9D0-9144-B246-50B59DD1F05B}" dt="2021-09-17T17:45:01.998" v="2675" actId="1076"/>
          <ac:graphicFrameMkLst>
            <pc:docMk/>
            <pc:sldMk cId="979097292" sldId="413"/>
            <ac:graphicFrameMk id="2" creationId="{70006ECD-7ABC-9748-8F33-77454F5EC3C1}"/>
          </ac:graphicFrameMkLst>
        </pc:graphicFrameChg>
        <pc:cxnChg chg="mod">
          <ac:chgData name="Wolff, Matt (DPH)" userId="1e4d1407-3357-4970-8dc7-a1f46b927bb7" providerId="ADAL" clId="{CC61855E-D9D0-9144-B246-50B59DD1F05B}" dt="2021-09-17T17:45:06.176" v="2676" actId="1076"/>
          <ac:cxnSpMkLst>
            <pc:docMk/>
            <pc:sldMk cId="979097292" sldId="413"/>
            <ac:cxnSpMk id="3" creationId="{82F10F78-F67F-DC43-B960-F7F3AC36AE98}"/>
          </ac:cxnSpMkLst>
        </pc:cxnChg>
      </pc:sldChg>
      <pc:sldChg chg="del">
        <pc:chgData name="Wolff, Matt (DPH)" userId="1e4d1407-3357-4970-8dc7-a1f46b927bb7" providerId="ADAL" clId="{CC61855E-D9D0-9144-B246-50B59DD1F05B}" dt="2021-09-17T17:34:31.259" v="2655" actId="2696"/>
        <pc:sldMkLst>
          <pc:docMk/>
          <pc:sldMk cId="2956664447" sldId="414"/>
        </pc:sldMkLst>
      </pc:sldChg>
      <pc:sldChg chg="addSp modSp mod">
        <pc:chgData name="Wolff, Matt (DPH)" userId="1e4d1407-3357-4970-8dc7-a1f46b927bb7" providerId="ADAL" clId="{CC61855E-D9D0-9144-B246-50B59DD1F05B}" dt="2021-09-22T18:38:01.416" v="13596" actId="1076"/>
        <pc:sldMkLst>
          <pc:docMk/>
          <pc:sldMk cId="319553388" sldId="415"/>
        </pc:sldMkLst>
        <pc:spChg chg="mod">
          <ac:chgData name="Wolff, Matt (DPH)" userId="1e4d1407-3357-4970-8dc7-a1f46b927bb7" providerId="ADAL" clId="{CC61855E-D9D0-9144-B246-50B59DD1F05B}" dt="2021-09-22T18:36:11.793" v="13520" actId="1076"/>
          <ac:spMkLst>
            <pc:docMk/>
            <pc:sldMk cId="319553388" sldId="415"/>
            <ac:spMk id="3" creationId="{0F4F9970-C987-4B15-9FB0-3020C7170CE9}"/>
          </ac:spMkLst>
        </pc:spChg>
        <pc:spChg chg="mod">
          <ac:chgData name="Wolff, Matt (DPH)" userId="1e4d1407-3357-4970-8dc7-a1f46b927bb7" providerId="ADAL" clId="{CC61855E-D9D0-9144-B246-50B59DD1F05B}" dt="2021-09-22T18:37:52.706" v="13595" actId="1076"/>
          <ac:spMkLst>
            <pc:docMk/>
            <pc:sldMk cId="319553388" sldId="415"/>
            <ac:spMk id="10" creationId="{2371AA2B-1B5D-2344-866C-432A79353385}"/>
          </ac:spMkLst>
        </pc:spChg>
        <pc:spChg chg="add mod">
          <ac:chgData name="Wolff, Matt (DPH)" userId="1e4d1407-3357-4970-8dc7-a1f46b927bb7" providerId="ADAL" clId="{CC61855E-D9D0-9144-B246-50B59DD1F05B}" dt="2021-09-22T18:38:01.416" v="13596" actId="1076"/>
          <ac:spMkLst>
            <pc:docMk/>
            <pc:sldMk cId="319553388" sldId="415"/>
            <ac:spMk id="15" creationId="{07E62C9B-5650-FD48-88FF-3DDFBF19C5CB}"/>
          </ac:spMkLst>
        </pc:spChg>
        <pc:spChg chg="add mod">
          <ac:chgData name="Wolff, Matt (DPH)" userId="1e4d1407-3357-4970-8dc7-a1f46b927bb7" providerId="ADAL" clId="{CC61855E-D9D0-9144-B246-50B59DD1F05B}" dt="2021-09-22T18:38:01.416" v="13596" actId="1076"/>
          <ac:spMkLst>
            <pc:docMk/>
            <pc:sldMk cId="319553388" sldId="415"/>
            <ac:spMk id="17" creationId="{0A2DE0E2-F5C5-AA41-830B-6AF5C178D255}"/>
          </ac:spMkLst>
        </pc:spChg>
        <pc:spChg chg="mod">
          <ac:chgData name="Wolff, Matt (DPH)" userId="1e4d1407-3357-4970-8dc7-a1f46b927bb7" providerId="ADAL" clId="{CC61855E-D9D0-9144-B246-50B59DD1F05B}" dt="2021-09-22T18:35:39.646" v="13514"/>
          <ac:spMkLst>
            <pc:docMk/>
            <pc:sldMk cId="319553388" sldId="415"/>
            <ac:spMk id="19" creationId="{1968FD5B-0F4B-5244-8FEB-0FC7FF99882C}"/>
          </ac:spMkLst>
        </pc:spChg>
        <pc:spChg chg="mod">
          <ac:chgData name="Wolff, Matt (DPH)" userId="1e4d1407-3357-4970-8dc7-a1f46b927bb7" providerId="ADAL" clId="{CC61855E-D9D0-9144-B246-50B59DD1F05B}" dt="2021-09-22T18:35:39.646" v="13514"/>
          <ac:spMkLst>
            <pc:docMk/>
            <pc:sldMk cId="319553388" sldId="415"/>
            <ac:spMk id="21" creationId="{6189C7CF-507F-B049-AB6E-661A973A08FC}"/>
          </ac:spMkLst>
        </pc:spChg>
        <pc:spChg chg="mod">
          <ac:chgData name="Wolff, Matt (DPH)" userId="1e4d1407-3357-4970-8dc7-a1f46b927bb7" providerId="ADAL" clId="{CC61855E-D9D0-9144-B246-50B59DD1F05B}" dt="2021-09-22T18:35:39.646" v="13514"/>
          <ac:spMkLst>
            <pc:docMk/>
            <pc:sldMk cId="319553388" sldId="415"/>
            <ac:spMk id="22" creationId="{AE445C62-53E2-9546-9541-9106DDC640F1}"/>
          </ac:spMkLst>
        </pc:spChg>
        <pc:spChg chg="add mod">
          <ac:chgData name="Wolff, Matt (DPH)" userId="1e4d1407-3357-4970-8dc7-a1f46b927bb7" providerId="ADAL" clId="{CC61855E-D9D0-9144-B246-50B59DD1F05B}" dt="2021-09-22T18:38:01.416" v="13596" actId="1076"/>
          <ac:spMkLst>
            <pc:docMk/>
            <pc:sldMk cId="319553388" sldId="415"/>
            <ac:spMk id="23" creationId="{262465FB-3BFA-5748-BFDF-97B30C196D61}"/>
          </ac:spMkLst>
        </pc:spChg>
        <pc:spChg chg="add mod">
          <ac:chgData name="Wolff, Matt (DPH)" userId="1e4d1407-3357-4970-8dc7-a1f46b927bb7" providerId="ADAL" clId="{CC61855E-D9D0-9144-B246-50B59DD1F05B}" dt="2021-09-22T18:38:01.416" v="13596" actId="1076"/>
          <ac:spMkLst>
            <pc:docMk/>
            <pc:sldMk cId="319553388" sldId="415"/>
            <ac:spMk id="26" creationId="{FDC8B2E6-B23B-B148-868A-1020BAC9EDF9}"/>
          </ac:spMkLst>
        </pc:spChg>
        <pc:spChg chg="add mod">
          <ac:chgData name="Wolff, Matt (DPH)" userId="1e4d1407-3357-4970-8dc7-a1f46b927bb7" providerId="ADAL" clId="{CC61855E-D9D0-9144-B246-50B59DD1F05B}" dt="2021-09-22T18:38:01.416" v="13596" actId="1076"/>
          <ac:spMkLst>
            <pc:docMk/>
            <pc:sldMk cId="319553388" sldId="415"/>
            <ac:spMk id="27" creationId="{31FF696D-36D1-7A4D-A40C-B205CFC5B1B0}"/>
          </ac:spMkLst>
        </pc:spChg>
        <pc:spChg chg="mod">
          <ac:chgData name="Wolff, Matt (DPH)" userId="1e4d1407-3357-4970-8dc7-a1f46b927bb7" providerId="ADAL" clId="{CC61855E-D9D0-9144-B246-50B59DD1F05B}" dt="2021-09-22T18:36:06.151" v="13519"/>
          <ac:spMkLst>
            <pc:docMk/>
            <pc:sldMk cId="319553388" sldId="415"/>
            <ac:spMk id="29" creationId="{E5B61A6B-4DCB-FF48-99CC-D7D38736A9F7}"/>
          </ac:spMkLst>
        </pc:spChg>
        <pc:spChg chg="mod">
          <ac:chgData name="Wolff, Matt (DPH)" userId="1e4d1407-3357-4970-8dc7-a1f46b927bb7" providerId="ADAL" clId="{CC61855E-D9D0-9144-B246-50B59DD1F05B}" dt="2021-09-22T18:36:06.151" v="13519"/>
          <ac:spMkLst>
            <pc:docMk/>
            <pc:sldMk cId="319553388" sldId="415"/>
            <ac:spMk id="31" creationId="{85AE024D-0FAC-ED41-94E6-299AC57FC09D}"/>
          </ac:spMkLst>
        </pc:spChg>
        <pc:spChg chg="mod">
          <ac:chgData name="Wolff, Matt (DPH)" userId="1e4d1407-3357-4970-8dc7-a1f46b927bb7" providerId="ADAL" clId="{CC61855E-D9D0-9144-B246-50B59DD1F05B}" dt="2021-09-22T18:36:06.151" v="13519"/>
          <ac:spMkLst>
            <pc:docMk/>
            <pc:sldMk cId="319553388" sldId="415"/>
            <ac:spMk id="32" creationId="{6B0F66DA-A70B-3D4B-A9E5-6C46169DAB01}"/>
          </ac:spMkLst>
        </pc:spChg>
        <pc:spChg chg="add mod">
          <ac:chgData name="Wolff, Matt (DPH)" userId="1e4d1407-3357-4970-8dc7-a1f46b927bb7" providerId="ADAL" clId="{CC61855E-D9D0-9144-B246-50B59DD1F05B}" dt="2021-09-22T18:38:01.416" v="13596" actId="1076"/>
          <ac:spMkLst>
            <pc:docMk/>
            <pc:sldMk cId="319553388" sldId="415"/>
            <ac:spMk id="33" creationId="{24A5E28B-D659-4D48-B719-D2171DAC9467}"/>
          </ac:spMkLst>
        </pc:spChg>
        <pc:grpChg chg="add mod">
          <ac:chgData name="Wolff, Matt (DPH)" userId="1e4d1407-3357-4970-8dc7-a1f46b927bb7" providerId="ADAL" clId="{CC61855E-D9D0-9144-B246-50B59DD1F05B}" dt="2021-09-22T18:38:01.416" v="13596" actId="1076"/>
          <ac:grpSpMkLst>
            <pc:docMk/>
            <pc:sldMk cId="319553388" sldId="415"/>
            <ac:grpSpMk id="18" creationId="{27B28BB1-6F4E-6C4D-A1C7-EEC579492FC6}"/>
          </ac:grpSpMkLst>
        </pc:grpChg>
        <pc:grpChg chg="mod">
          <ac:chgData name="Wolff, Matt (DPH)" userId="1e4d1407-3357-4970-8dc7-a1f46b927bb7" providerId="ADAL" clId="{CC61855E-D9D0-9144-B246-50B59DD1F05B}" dt="2021-09-22T18:35:39.646" v="13514"/>
          <ac:grpSpMkLst>
            <pc:docMk/>
            <pc:sldMk cId="319553388" sldId="415"/>
            <ac:grpSpMk id="20" creationId="{22942363-141D-2947-A1A1-6EB306B885B4}"/>
          </ac:grpSpMkLst>
        </pc:grpChg>
        <pc:grpChg chg="add mod">
          <ac:chgData name="Wolff, Matt (DPH)" userId="1e4d1407-3357-4970-8dc7-a1f46b927bb7" providerId="ADAL" clId="{CC61855E-D9D0-9144-B246-50B59DD1F05B}" dt="2021-09-22T18:38:01.416" v="13596" actId="1076"/>
          <ac:grpSpMkLst>
            <pc:docMk/>
            <pc:sldMk cId="319553388" sldId="415"/>
            <ac:grpSpMk id="28" creationId="{F85660C4-3017-A140-8E5A-21229ADCFA16}"/>
          </ac:grpSpMkLst>
        </pc:grpChg>
        <pc:grpChg chg="mod">
          <ac:chgData name="Wolff, Matt (DPH)" userId="1e4d1407-3357-4970-8dc7-a1f46b927bb7" providerId="ADAL" clId="{CC61855E-D9D0-9144-B246-50B59DD1F05B}" dt="2021-09-22T18:36:06.151" v="13519"/>
          <ac:grpSpMkLst>
            <pc:docMk/>
            <pc:sldMk cId="319553388" sldId="415"/>
            <ac:grpSpMk id="30" creationId="{A5178876-D56E-D846-8E71-A05338EF4382}"/>
          </ac:grpSpMkLst>
        </pc:grpChg>
        <pc:picChg chg="add mod">
          <ac:chgData name="Wolff, Matt (DPH)" userId="1e4d1407-3357-4970-8dc7-a1f46b927bb7" providerId="ADAL" clId="{CC61855E-D9D0-9144-B246-50B59DD1F05B}" dt="2021-09-22T18:38:01.416" v="13596" actId="1076"/>
          <ac:picMkLst>
            <pc:docMk/>
            <pc:sldMk cId="319553388" sldId="415"/>
            <ac:picMk id="9" creationId="{7B78C5DE-E661-FB4C-A57B-B0BE49C3FFD8}"/>
          </ac:picMkLst>
        </pc:picChg>
        <pc:picChg chg="add mod">
          <ac:chgData name="Wolff, Matt (DPH)" userId="1e4d1407-3357-4970-8dc7-a1f46b927bb7" providerId="ADAL" clId="{CC61855E-D9D0-9144-B246-50B59DD1F05B}" dt="2021-09-22T18:38:01.416" v="13596" actId="1076"/>
          <ac:picMkLst>
            <pc:docMk/>
            <pc:sldMk cId="319553388" sldId="415"/>
            <ac:picMk id="14" creationId="{5C0324C7-CC3D-AE4D-8DE5-E00B34AA89C9}"/>
          </ac:picMkLst>
        </pc:picChg>
        <pc:picChg chg="add mod">
          <ac:chgData name="Wolff, Matt (DPH)" userId="1e4d1407-3357-4970-8dc7-a1f46b927bb7" providerId="ADAL" clId="{CC61855E-D9D0-9144-B246-50B59DD1F05B}" dt="2021-09-22T18:38:01.416" v="13596" actId="1076"/>
          <ac:picMkLst>
            <pc:docMk/>
            <pc:sldMk cId="319553388" sldId="415"/>
            <ac:picMk id="24" creationId="{9690CAF1-EC4B-2D4C-8289-A39381655999}"/>
          </ac:picMkLst>
        </pc:picChg>
        <pc:picChg chg="add mod">
          <ac:chgData name="Wolff, Matt (DPH)" userId="1e4d1407-3357-4970-8dc7-a1f46b927bb7" providerId="ADAL" clId="{CC61855E-D9D0-9144-B246-50B59DD1F05B}" dt="2021-09-22T18:38:01.416" v="13596" actId="1076"/>
          <ac:picMkLst>
            <pc:docMk/>
            <pc:sldMk cId="319553388" sldId="415"/>
            <ac:picMk id="25" creationId="{67CCEA85-E28F-774E-84A3-971F1F9A4CBB}"/>
          </ac:picMkLst>
        </pc:picChg>
      </pc:sldChg>
      <pc:sldChg chg="addSp delSp modSp mod ord modNotesTx">
        <pc:chgData name="Wolff, Matt (DPH)" userId="1e4d1407-3357-4970-8dc7-a1f46b927bb7" providerId="ADAL" clId="{CC61855E-D9D0-9144-B246-50B59DD1F05B}" dt="2021-09-22T18:39:48.106" v="13632" actId="207"/>
        <pc:sldMkLst>
          <pc:docMk/>
          <pc:sldMk cId="1458464932" sldId="416"/>
        </pc:sldMkLst>
        <pc:spChg chg="del">
          <ac:chgData name="Wolff, Matt (DPH)" userId="1e4d1407-3357-4970-8dc7-a1f46b927bb7" providerId="ADAL" clId="{CC61855E-D9D0-9144-B246-50B59DD1F05B}" dt="2021-09-16T20:49:14.948" v="23" actId="478"/>
          <ac:spMkLst>
            <pc:docMk/>
            <pc:sldMk cId="1458464932" sldId="416"/>
            <ac:spMk id="2" creationId="{3710E799-AA16-ED49-A7F1-F979AE9139B9}"/>
          </ac:spMkLst>
        </pc:spChg>
        <pc:spChg chg="del mod">
          <ac:chgData name="Wolff, Matt (DPH)" userId="1e4d1407-3357-4970-8dc7-a1f46b927bb7" providerId="ADAL" clId="{CC61855E-D9D0-9144-B246-50B59DD1F05B}" dt="2021-09-16T21:26:11.001" v="191" actId="478"/>
          <ac:spMkLst>
            <pc:docMk/>
            <pc:sldMk cId="1458464932" sldId="416"/>
            <ac:spMk id="3" creationId="{491CB881-1021-4E62-8073-91FE5558978F}"/>
          </ac:spMkLst>
        </pc:spChg>
        <pc:spChg chg="mod">
          <ac:chgData name="Wolff, Matt (DPH)" userId="1e4d1407-3357-4970-8dc7-a1f46b927bb7" providerId="ADAL" clId="{CC61855E-D9D0-9144-B246-50B59DD1F05B}" dt="2021-09-16T21:46:14.038" v="346" actId="1036"/>
          <ac:spMkLst>
            <pc:docMk/>
            <pc:sldMk cId="1458464932" sldId="416"/>
            <ac:spMk id="11" creationId="{CF959CAE-C9DA-4549-AE6C-CC945FDCDAF9}"/>
          </ac:spMkLst>
        </pc:spChg>
        <pc:spChg chg="add mod">
          <ac:chgData name="Wolff, Matt (DPH)" userId="1e4d1407-3357-4970-8dc7-a1f46b927bb7" providerId="ADAL" clId="{CC61855E-D9D0-9144-B246-50B59DD1F05B}" dt="2021-09-16T21:27:26.378" v="197" actId="2085"/>
          <ac:spMkLst>
            <pc:docMk/>
            <pc:sldMk cId="1458464932" sldId="416"/>
            <ac:spMk id="12" creationId="{81EFD8E0-254B-124B-850F-B433197C5892}"/>
          </ac:spMkLst>
        </pc:spChg>
        <pc:spChg chg="mod">
          <ac:chgData name="Wolff, Matt (DPH)" userId="1e4d1407-3357-4970-8dc7-a1f46b927bb7" providerId="ADAL" clId="{CC61855E-D9D0-9144-B246-50B59DD1F05B}" dt="2021-09-22T18:39:31.075" v="13630" actId="1076"/>
          <ac:spMkLst>
            <pc:docMk/>
            <pc:sldMk cId="1458464932" sldId="416"/>
            <ac:spMk id="14" creationId="{39064197-663A-7B4C-B528-4178E95E9011}"/>
          </ac:spMkLst>
        </pc:spChg>
        <pc:spChg chg="mod">
          <ac:chgData name="Wolff, Matt (DPH)" userId="1e4d1407-3357-4970-8dc7-a1f46b927bb7" providerId="ADAL" clId="{CC61855E-D9D0-9144-B246-50B59DD1F05B}" dt="2021-09-22T18:39:10.032" v="13619" actId="1076"/>
          <ac:spMkLst>
            <pc:docMk/>
            <pc:sldMk cId="1458464932" sldId="416"/>
            <ac:spMk id="16" creationId="{AC6CF702-AF74-C743-9B9F-F65B32DA98BB}"/>
          </ac:spMkLst>
        </pc:spChg>
        <pc:spChg chg="add mod">
          <ac:chgData name="Wolff, Matt (DPH)" userId="1e4d1407-3357-4970-8dc7-a1f46b927bb7" providerId="ADAL" clId="{CC61855E-D9D0-9144-B246-50B59DD1F05B}" dt="2021-09-16T21:46:14.038" v="346" actId="1036"/>
          <ac:spMkLst>
            <pc:docMk/>
            <pc:sldMk cId="1458464932" sldId="416"/>
            <ac:spMk id="18" creationId="{50B35AF2-FEF6-FC43-BB22-7D0DA309491C}"/>
          </ac:spMkLst>
        </pc:spChg>
        <pc:spChg chg="mod">
          <ac:chgData name="Wolff, Matt (DPH)" userId="1e4d1407-3357-4970-8dc7-a1f46b927bb7" providerId="ADAL" clId="{CC61855E-D9D0-9144-B246-50B59DD1F05B}" dt="2021-09-22T18:39:48.106" v="13632" actId="207"/>
          <ac:spMkLst>
            <pc:docMk/>
            <pc:sldMk cId="1458464932" sldId="416"/>
            <ac:spMk id="19" creationId="{06D57595-A199-7A43-9E81-A593789B67FE}"/>
          </ac:spMkLst>
        </pc:spChg>
        <pc:spChg chg="add mod">
          <ac:chgData name="Wolff, Matt (DPH)" userId="1e4d1407-3357-4970-8dc7-a1f46b927bb7" providerId="ADAL" clId="{CC61855E-D9D0-9144-B246-50B59DD1F05B}" dt="2021-09-16T21:29:29.687" v="204" actId="1076"/>
          <ac:spMkLst>
            <pc:docMk/>
            <pc:sldMk cId="1458464932" sldId="416"/>
            <ac:spMk id="20" creationId="{0819DBC8-E349-3740-B68E-A07B6DAADA56}"/>
          </ac:spMkLst>
        </pc:spChg>
        <pc:spChg chg="add mod">
          <ac:chgData name="Wolff, Matt (DPH)" userId="1e4d1407-3357-4970-8dc7-a1f46b927bb7" providerId="ADAL" clId="{CC61855E-D9D0-9144-B246-50B59DD1F05B}" dt="2021-09-16T21:29:39.202" v="207" actId="1076"/>
          <ac:spMkLst>
            <pc:docMk/>
            <pc:sldMk cId="1458464932" sldId="416"/>
            <ac:spMk id="21" creationId="{35E1C802-CA68-C14A-9B8D-50E4AF00CC2B}"/>
          </ac:spMkLst>
        </pc:spChg>
        <pc:spChg chg="mod">
          <ac:chgData name="Wolff, Matt (DPH)" userId="1e4d1407-3357-4970-8dc7-a1f46b927bb7" providerId="ADAL" clId="{CC61855E-D9D0-9144-B246-50B59DD1F05B}" dt="2021-09-16T21:46:14.038" v="346" actId="1036"/>
          <ac:spMkLst>
            <pc:docMk/>
            <pc:sldMk cId="1458464932" sldId="416"/>
            <ac:spMk id="24" creationId="{6DFC544D-D164-4FBB-863E-9AA8B2299AAA}"/>
          </ac:spMkLst>
        </pc:spChg>
        <pc:spChg chg="mod">
          <ac:chgData name="Wolff, Matt (DPH)" userId="1e4d1407-3357-4970-8dc7-a1f46b927bb7" providerId="ADAL" clId="{CC61855E-D9D0-9144-B246-50B59DD1F05B}" dt="2021-09-16T21:30:12.179" v="213"/>
          <ac:spMkLst>
            <pc:docMk/>
            <pc:sldMk cId="1458464932" sldId="416"/>
            <ac:spMk id="26" creationId="{C28649F7-0C6C-1D48-AD9E-774AF9958C02}"/>
          </ac:spMkLst>
        </pc:spChg>
        <pc:spChg chg="mod">
          <ac:chgData name="Wolff, Matt (DPH)" userId="1e4d1407-3357-4970-8dc7-a1f46b927bb7" providerId="ADAL" clId="{CC61855E-D9D0-9144-B246-50B59DD1F05B}" dt="2021-09-16T21:46:14.038" v="346" actId="1036"/>
          <ac:spMkLst>
            <pc:docMk/>
            <pc:sldMk cId="1458464932" sldId="416"/>
            <ac:spMk id="27" creationId="{B3EED68B-978B-4FEC-AE00-167ADAD2E058}"/>
          </ac:spMkLst>
        </pc:spChg>
        <pc:spChg chg="mod">
          <ac:chgData name="Wolff, Matt (DPH)" userId="1e4d1407-3357-4970-8dc7-a1f46b927bb7" providerId="ADAL" clId="{CC61855E-D9D0-9144-B246-50B59DD1F05B}" dt="2021-09-16T21:46:14.038" v="346" actId="1036"/>
          <ac:spMkLst>
            <pc:docMk/>
            <pc:sldMk cId="1458464932" sldId="416"/>
            <ac:spMk id="28" creationId="{E286EE31-429F-4912-9FAE-7A3941AF5E72}"/>
          </ac:spMkLst>
        </pc:spChg>
        <pc:spChg chg="mod">
          <ac:chgData name="Wolff, Matt (DPH)" userId="1e4d1407-3357-4970-8dc7-a1f46b927bb7" providerId="ADAL" clId="{CC61855E-D9D0-9144-B246-50B59DD1F05B}" dt="2021-09-16T21:30:12.179" v="213"/>
          <ac:spMkLst>
            <pc:docMk/>
            <pc:sldMk cId="1458464932" sldId="416"/>
            <ac:spMk id="30" creationId="{A398BE82-8FC4-934E-B92F-CE5304E440F5}"/>
          </ac:spMkLst>
        </pc:spChg>
        <pc:spChg chg="mod">
          <ac:chgData name="Wolff, Matt (DPH)" userId="1e4d1407-3357-4970-8dc7-a1f46b927bb7" providerId="ADAL" clId="{CC61855E-D9D0-9144-B246-50B59DD1F05B}" dt="2021-09-16T21:30:12.179" v="213"/>
          <ac:spMkLst>
            <pc:docMk/>
            <pc:sldMk cId="1458464932" sldId="416"/>
            <ac:spMk id="31" creationId="{B435E469-A476-D643-92D0-870A2109F7BE}"/>
          </ac:spMkLst>
        </pc:spChg>
        <pc:spChg chg="add mod">
          <ac:chgData name="Wolff, Matt (DPH)" userId="1e4d1407-3357-4970-8dc7-a1f46b927bb7" providerId="ADAL" clId="{CC61855E-D9D0-9144-B246-50B59DD1F05B}" dt="2021-09-16T21:46:14.038" v="346" actId="1036"/>
          <ac:spMkLst>
            <pc:docMk/>
            <pc:sldMk cId="1458464932" sldId="416"/>
            <ac:spMk id="32" creationId="{AE962918-5BF3-A641-96F7-4AB93B1E3E51}"/>
          </ac:spMkLst>
        </pc:spChg>
        <pc:grpChg chg="add mod">
          <ac:chgData name="Wolff, Matt (DPH)" userId="1e4d1407-3357-4970-8dc7-a1f46b927bb7" providerId="ADAL" clId="{CC61855E-D9D0-9144-B246-50B59DD1F05B}" dt="2021-09-16T21:29:49.184" v="210" actId="1076"/>
          <ac:grpSpMkLst>
            <pc:docMk/>
            <pc:sldMk cId="1458464932" sldId="416"/>
            <ac:grpSpMk id="15" creationId="{EBD43513-840B-D14F-9444-A3D77DDDCDE5}"/>
          </ac:grpSpMkLst>
        </pc:grpChg>
        <pc:grpChg chg="add mod">
          <ac:chgData name="Wolff, Matt (DPH)" userId="1e4d1407-3357-4970-8dc7-a1f46b927bb7" providerId="ADAL" clId="{CC61855E-D9D0-9144-B246-50B59DD1F05B}" dt="2021-09-16T21:46:14.038" v="346" actId="1036"/>
          <ac:grpSpMkLst>
            <pc:docMk/>
            <pc:sldMk cId="1458464932" sldId="416"/>
            <ac:grpSpMk id="17" creationId="{3854C714-8185-A947-88C7-EE2DE4A1BD75}"/>
          </ac:grpSpMkLst>
        </pc:grpChg>
        <pc:grpChg chg="add mod">
          <ac:chgData name="Wolff, Matt (DPH)" userId="1e4d1407-3357-4970-8dc7-a1f46b927bb7" providerId="ADAL" clId="{CC61855E-D9D0-9144-B246-50B59DD1F05B}" dt="2021-09-16T21:46:14.038" v="346" actId="1036"/>
          <ac:grpSpMkLst>
            <pc:docMk/>
            <pc:sldMk cId="1458464932" sldId="416"/>
            <ac:grpSpMk id="25" creationId="{9A94C846-4651-E643-A183-D30F212358CC}"/>
          </ac:grpSpMkLst>
        </pc:grpChg>
        <pc:grpChg chg="mod">
          <ac:chgData name="Wolff, Matt (DPH)" userId="1e4d1407-3357-4970-8dc7-a1f46b927bb7" providerId="ADAL" clId="{CC61855E-D9D0-9144-B246-50B59DD1F05B}" dt="2021-09-16T21:30:12.179" v="213"/>
          <ac:grpSpMkLst>
            <pc:docMk/>
            <pc:sldMk cId="1458464932" sldId="416"/>
            <ac:grpSpMk id="29" creationId="{D844C93E-649C-374C-BB59-D0A56F4C72FB}"/>
          </ac:grpSpMkLst>
        </pc:grpChg>
        <pc:picChg chg="mod">
          <ac:chgData name="Wolff, Matt (DPH)" userId="1e4d1407-3357-4970-8dc7-a1f46b927bb7" providerId="ADAL" clId="{CC61855E-D9D0-9144-B246-50B59DD1F05B}" dt="2021-09-16T21:46:14.038" v="346" actId="1036"/>
          <ac:picMkLst>
            <pc:docMk/>
            <pc:sldMk cId="1458464932" sldId="416"/>
            <ac:picMk id="5" creationId="{A2291267-6466-40D4-B6F6-BA1947871889}"/>
          </ac:picMkLst>
        </pc:picChg>
        <pc:picChg chg="mod">
          <ac:chgData name="Wolff, Matt (DPH)" userId="1e4d1407-3357-4970-8dc7-a1f46b927bb7" providerId="ADAL" clId="{CC61855E-D9D0-9144-B246-50B59DD1F05B}" dt="2021-09-16T21:46:14.038" v="346" actId="1036"/>
          <ac:picMkLst>
            <pc:docMk/>
            <pc:sldMk cId="1458464932" sldId="416"/>
            <ac:picMk id="8" creationId="{BA68D2F4-F76E-4867-A6EB-D1B82C393D2F}"/>
          </ac:picMkLst>
        </pc:picChg>
        <pc:picChg chg="mod">
          <ac:chgData name="Wolff, Matt (DPH)" userId="1e4d1407-3357-4970-8dc7-a1f46b927bb7" providerId="ADAL" clId="{CC61855E-D9D0-9144-B246-50B59DD1F05B}" dt="2021-09-16T21:46:14.038" v="346" actId="1036"/>
          <ac:picMkLst>
            <pc:docMk/>
            <pc:sldMk cId="1458464932" sldId="416"/>
            <ac:picMk id="9" creationId="{F547E2AA-7E08-416B-A2F3-F8F87E2377A1}"/>
          </ac:picMkLst>
        </pc:picChg>
        <pc:picChg chg="mod">
          <ac:chgData name="Wolff, Matt (DPH)" userId="1e4d1407-3357-4970-8dc7-a1f46b927bb7" providerId="ADAL" clId="{CC61855E-D9D0-9144-B246-50B59DD1F05B}" dt="2021-09-16T21:46:14.038" v="346" actId="1036"/>
          <ac:picMkLst>
            <pc:docMk/>
            <pc:sldMk cId="1458464932" sldId="416"/>
            <ac:picMk id="10" creationId="{52126D45-22FD-4663-8366-2E54EB1DF3EE}"/>
          </ac:picMkLst>
        </pc:picChg>
        <pc:cxnChg chg="add del">
          <ac:chgData name="Wolff, Matt (DPH)" userId="1e4d1407-3357-4970-8dc7-a1f46b927bb7" providerId="ADAL" clId="{CC61855E-D9D0-9144-B246-50B59DD1F05B}" dt="2021-09-16T21:27:05.062" v="193" actId="11529"/>
          <ac:cxnSpMkLst>
            <pc:docMk/>
            <pc:sldMk cId="1458464932" sldId="416"/>
            <ac:cxnSpMk id="7" creationId="{9F75F25F-D2B6-4940-BCDC-96755DED4C17}"/>
          </ac:cxnSpMkLst>
        </pc:cxnChg>
      </pc:sldChg>
      <pc:sldChg chg="del">
        <pc:chgData name="Wolff, Matt (DPH)" userId="1e4d1407-3357-4970-8dc7-a1f46b927bb7" providerId="ADAL" clId="{CC61855E-D9D0-9144-B246-50B59DD1F05B}" dt="2021-09-17T17:34:26.934" v="2654" actId="2696"/>
        <pc:sldMkLst>
          <pc:docMk/>
          <pc:sldMk cId="2579796868" sldId="417"/>
        </pc:sldMkLst>
      </pc:sldChg>
      <pc:sldChg chg="del">
        <pc:chgData name="Wolff, Matt (DPH)" userId="1e4d1407-3357-4970-8dc7-a1f46b927bb7" providerId="ADAL" clId="{CC61855E-D9D0-9144-B246-50B59DD1F05B}" dt="2021-09-17T17:34:26.934" v="2654" actId="2696"/>
        <pc:sldMkLst>
          <pc:docMk/>
          <pc:sldMk cId="2558582464" sldId="418"/>
        </pc:sldMkLst>
      </pc:sldChg>
      <pc:sldChg chg="del">
        <pc:chgData name="Wolff, Matt (DPH)" userId="1e4d1407-3357-4970-8dc7-a1f46b927bb7" providerId="ADAL" clId="{CC61855E-D9D0-9144-B246-50B59DD1F05B}" dt="2021-09-17T17:34:26.934" v="2654" actId="2696"/>
        <pc:sldMkLst>
          <pc:docMk/>
          <pc:sldMk cId="660340777" sldId="419"/>
        </pc:sldMkLst>
      </pc:sldChg>
      <pc:sldChg chg="addSp delSp modSp del mod">
        <pc:chgData name="Wolff, Matt (DPH)" userId="1e4d1407-3357-4970-8dc7-a1f46b927bb7" providerId="ADAL" clId="{CC61855E-D9D0-9144-B246-50B59DD1F05B}" dt="2021-09-17T18:02:33.099" v="3002" actId="2696"/>
        <pc:sldMkLst>
          <pc:docMk/>
          <pc:sldMk cId="1325058881" sldId="420"/>
        </pc:sldMkLst>
        <pc:spChg chg="add del mod">
          <ac:chgData name="Wolff, Matt (DPH)" userId="1e4d1407-3357-4970-8dc7-a1f46b927bb7" providerId="ADAL" clId="{CC61855E-D9D0-9144-B246-50B59DD1F05B}" dt="2021-09-15T21:58:01.419" v="18" actId="478"/>
          <ac:spMkLst>
            <pc:docMk/>
            <pc:sldMk cId="1325058881" sldId="420"/>
            <ac:spMk id="3" creationId="{6B49FD30-9D87-FF44-9ABA-D35CF0A731AC}"/>
          </ac:spMkLst>
        </pc:spChg>
        <pc:spChg chg="del">
          <ac:chgData name="Wolff, Matt (DPH)" userId="1e4d1407-3357-4970-8dc7-a1f46b927bb7" providerId="ADAL" clId="{CC61855E-D9D0-9144-B246-50B59DD1F05B}" dt="2021-09-15T21:57:57.348" v="15" actId="478"/>
          <ac:spMkLst>
            <pc:docMk/>
            <pc:sldMk cId="1325058881" sldId="420"/>
            <ac:spMk id="4" creationId="{CA4C243E-BA10-5648-B7D0-16E96145BB52}"/>
          </ac:spMkLst>
        </pc:spChg>
        <pc:spChg chg="del">
          <ac:chgData name="Wolff, Matt (DPH)" userId="1e4d1407-3357-4970-8dc7-a1f46b927bb7" providerId="ADAL" clId="{CC61855E-D9D0-9144-B246-50B59DD1F05B}" dt="2021-09-15T21:57:59.734" v="16" actId="478"/>
          <ac:spMkLst>
            <pc:docMk/>
            <pc:sldMk cId="1325058881" sldId="420"/>
            <ac:spMk id="22" creationId="{5D9F34CE-04F8-1842-B204-889618A64EF1}"/>
          </ac:spMkLst>
        </pc:spChg>
      </pc:sldChg>
      <pc:sldChg chg="del">
        <pc:chgData name="Wolff, Matt (DPH)" userId="1e4d1407-3357-4970-8dc7-a1f46b927bb7" providerId="ADAL" clId="{CC61855E-D9D0-9144-B246-50B59DD1F05B}" dt="2021-09-17T17:52:50.774" v="2698" actId="2696"/>
        <pc:sldMkLst>
          <pc:docMk/>
          <pc:sldMk cId="3838897382" sldId="421"/>
        </pc:sldMkLst>
      </pc:sldChg>
      <pc:sldChg chg="del">
        <pc:chgData name="Wolff, Matt (DPH)" userId="1e4d1407-3357-4970-8dc7-a1f46b927bb7" providerId="ADAL" clId="{CC61855E-D9D0-9144-B246-50B59DD1F05B}" dt="2021-09-17T17:34:26.934" v="2654" actId="2696"/>
        <pc:sldMkLst>
          <pc:docMk/>
          <pc:sldMk cId="998477789" sldId="422"/>
        </pc:sldMkLst>
      </pc:sldChg>
      <pc:sldChg chg="delSp modSp add del mod delDesignElem">
        <pc:chgData name="Wolff, Matt (DPH)" userId="1e4d1407-3357-4970-8dc7-a1f46b927bb7" providerId="ADAL" clId="{CC61855E-D9D0-9144-B246-50B59DD1F05B}" dt="2021-09-17T22:27:58.656" v="5312" actId="2696"/>
        <pc:sldMkLst>
          <pc:docMk/>
          <pc:sldMk cId="1247420292" sldId="423"/>
        </pc:sldMkLst>
        <pc:spChg chg="mod">
          <ac:chgData name="Wolff, Matt (DPH)" userId="1e4d1407-3357-4970-8dc7-a1f46b927bb7" providerId="ADAL" clId="{CC61855E-D9D0-9144-B246-50B59DD1F05B}" dt="2021-09-17T18:05:39.833" v="3111" actId="20577"/>
          <ac:spMkLst>
            <pc:docMk/>
            <pc:sldMk cId="1247420292" sldId="423"/>
            <ac:spMk id="2" creationId="{00000000-0000-0000-0000-000000000000}"/>
          </ac:spMkLst>
        </pc:spChg>
        <pc:spChg chg="del">
          <ac:chgData name="Wolff, Matt (DPH)" userId="1e4d1407-3357-4970-8dc7-a1f46b927bb7" providerId="ADAL" clId="{CC61855E-D9D0-9144-B246-50B59DD1F05B}" dt="2021-09-17T21:51:24.640" v="5182"/>
          <ac:spMkLst>
            <pc:docMk/>
            <pc:sldMk cId="1247420292" sldId="423"/>
            <ac:spMk id="1038" creationId="{5A59F003-E00A-43F9-91DC-CC54E3B87466}"/>
          </ac:spMkLst>
        </pc:spChg>
        <pc:spChg chg="del">
          <ac:chgData name="Wolff, Matt (DPH)" userId="1e4d1407-3357-4970-8dc7-a1f46b927bb7" providerId="ADAL" clId="{CC61855E-D9D0-9144-B246-50B59DD1F05B}" dt="2021-09-17T21:51:24.640" v="5182"/>
          <ac:spMkLst>
            <pc:docMk/>
            <pc:sldMk cId="1247420292" sldId="423"/>
            <ac:spMk id="1039" creationId="{D74A4382-E3AD-430A-9A1F-DFA3E0E77A7D}"/>
          </ac:spMkLst>
        </pc:spChg>
        <pc:spChg chg="del">
          <ac:chgData name="Wolff, Matt (DPH)" userId="1e4d1407-3357-4970-8dc7-a1f46b927bb7" providerId="ADAL" clId="{CC61855E-D9D0-9144-B246-50B59DD1F05B}" dt="2021-09-17T21:51:24.640" v="5182"/>
          <ac:spMkLst>
            <pc:docMk/>
            <pc:sldMk cId="1247420292" sldId="423"/>
            <ac:spMk id="1040" creationId="{79F40191-0F44-4FD1-82CC-ACB507C14BE6}"/>
          </ac:spMkLst>
        </pc:spChg>
      </pc:sldChg>
      <pc:sldChg chg="addSp delSp modSp add mod ord">
        <pc:chgData name="Wolff, Matt (DPH)" userId="1e4d1407-3357-4970-8dc7-a1f46b927bb7" providerId="ADAL" clId="{CC61855E-D9D0-9144-B246-50B59DD1F05B}" dt="2021-09-17T17:53:40.494" v="2706" actId="207"/>
        <pc:sldMkLst>
          <pc:docMk/>
          <pc:sldMk cId="37323196" sldId="424"/>
        </pc:sldMkLst>
        <pc:spChg chg="del">
          <ac:chgData name="Wolff, Matt (DPH)" userId="1e4d1407-3357-4970-8dc7-a1f46b927bb7" providerId="ADAL" clId="{CC61855E-D9D0-9144-B246-50B59DD1F05B}" dt="2021-09-16T21:10:18.547" v="115" actId="478"/>
          <ac:spMkLst>
            <pc:docMk/>
            <pc:sldMk cId="37323196" sldId="424"/>
            <ac:spMk id="2" creationId="{C5F24586-09E2-CE46-BE20-599FCA4B4C26}"/>
          </ac:spMkLst>
        </pc:spChg>
        <pc:spChg chg="mod">
          <ac:chgData name="Wolff, Matt (DPH)" userId="1e4d1407-3357-4970-8dc7-a1f46b927bb7" providerId="ADAL" clId="{CC61855E-D9D0-9144-B246-50B59DD1F05B}" dt="2021-09-17T17:53:40.123" v="2705" actId="207"/>
          <ac:spMkLst>
            <pc:docMk/>
            <pc:sldMk cId="37323196" sldId="424"/>
            <ac:spMk id="11" creationId="{73A6CA5A-EE13-5B4D-8C68-F9E9DD72477F}"/>
          </ac:spMkLst>
        </pc:spChg>
        <pc:spChg chg="mod">
          <ac:chgData name="Wolff, Matt (DPH)" userId="1e4d1407-3357-4970-8dc7-a1f46b927bb7" providerId="ADAL" clId="{CC61855E-D9D0-9144-B246-50B59DD1F05B}" dt="2021-09-17T17:53:39.079" v="2704" actId="207"/>
          <ac:spMkLst>
            <pc:docMk/>
            <pc:sldMk cId="37323196" sldId="424"/>
            <ac:spMk id="12" creationId="{98D74CBC-F840-9F4B-B8EB-A4C70D267C60}"/>
          </ac:spMkLst>
        </pc:spChg>
        <pc:spChg chg="mod">
          <ac:chgData name="Wolff, Matt (DPH)" userId="1e4d1407-3357-4970-8dc7-a1f46b927bb7" providerId="ADAL" clId="{CC61855E-D9D0-9144-B246-50B59DD1F05B}" dt="2021-09-17T17:53:40.494" v="2706" actId="207"/>
          <ac:spMkLst>
            <pc:docMk/>
            <pc:sldMk cId="37323196" sldId="424"/>
            <ac:spMk id="15" creationId="{6886BC9C-8048-8244-A6A2-F88EA86E319E}"/>
          </ac:spMkLst>
        </pc:spChg>
        <pc:spChg chg="mod">
          <ac:chgData name="Wolff, Matt (DPH)" userId="1e4d1407-3357-4970-8dc7-a1f46b927bb7" providerId="ADAL" clId="{CC61855E-D9D0-9144-B246-50B59DD1F05B}" dt="2021-09-17T17:53:21.277" v="2700" actId="207"/>
          <ac:spMkLst>
            <pc:docMk/>
            <pc:sldMk cId="37323196" sldId="424"/>
            <ac:spMk id="17" creationId="{4735DE7C-86C2-EC47-B781-D5F8A1E3F4F3}"/>
          </ac:spMkLst>
        </pc:spChg>
        <pc:grpChg chg="add mod">
          <ac:chgData name="Wolff, Matt (DPH)" userId="1e4d1407-3357-4970-8dc7-a1f46b927bb7" providerId="ADAL" clId="{CC61855E-D9D0-9144-B246-50B59DD1F05B}" dt="2021-09-16T21:56:08.818" v="367" actId="1076"/>
          <ac:grpSpMkLst>
            <pc:docMk/>
            <pc:sldMk cId="37323196" sldId="424"/>
            <ac:grpSpMk id="3" creationId="{416017C8-150A-A34C-AA80-B5825EBCCC0F}"/>
          </ac:grpSpMkLst>
        </pc:grpChg>
      </pc:sldChg>
      <pc:sldChg chg="addSp delSp modSp add del mod">
        <pc:chgData name="Wolff, Matt (DPH)" userId="1e4d1407-3357-4970-8dc7-a1f46b927bb7" providerId="ADAL" clId="{CC61855E-D9D0-9144-B246-50B59DD1F05B}" dt="2021-09-17T17:33:46.726" v="2652" actId="2696"/>
        <pc:sldMkLst>
          <pc:docMk/>
          <pc:sldMk cId="3897432729" sldId="425"/>
        </pc:sldMkLst>
        <pc:spChg chg="add mod">
          <ac:chgData name="Wolff, Matt (DPH)" userId="1e4d1407-3357-4970-8dc7-a1f46b927bb7" providerId="ADAL" clId="{CC61855E-D9D0-9144-B246-50B59DD1F05B}" dt="2021-09-16T23:54:48.984" v="401" actId="1076"/>
          <ac:spMkLst>
            <pc:docMk/>
            <pc:sldMk cId="3897432729" sldId="425"/>
            <ac:spMk id="4" creationId="{3EA6A0F9-4981-DD44-A10C-865351376911}"/>
          </ac:spMkLst>
        </pc:spChg>
        <pc:spChg chg="add mod">
          <ac:chgData name="Wolff, Matt (DPH)" userId="1e4d1407-3357-4970-8dc7-a1f46b927bb7" providerId="ADAL" clId="{CC61855E-D9D0-9144-B246-50B59DD1F05B}" dt="2021-09-17T00:45:27.363" v="765" actId="20577"/>
          <ac:spMkLst>
            <pc:docMk/>
            <pc:sldMk cId="3897432729" sldId="425"/>
            <ac:spMk id="8" creationId="{5982BE96-7194-424A-A91F-E778E691AFF4}"/>
          </ac:spMkLst>
        </pc:spChg>
        <pc:grpChg chg="del">
          <ac:chgData name="Wolff, Matt (DPH)" userId="1e4d1407-3357-4970-8dc7-a1f46b927bb7" providerId="ADAL" clId="{CC61855E-D9D0-9144-B246-50B59DD1F05B}" dt="2021-09-16T21:56:19.903" v="369" actId="478"/>
          <ac:grpSpMkLst>
            <pc:docMk/>
            <pc:sldMk cId="3897432729" sldId="425"/>
            <ac:grpSpMk id="50" creationId="{88F8B513-F1A9-2B44-A2D0-082368B4002B}"/>
          </ac:grpSpMkLst>
        </pc:grpChg>
        <pc:graphicFrameChg chg="del">
          <ac:chgData name="Wolff, Matt (DPH)" userId="1e4d1407-3357-4970-8dc7-a1f46b927bb7" providerId="ADAL" clId="{CC61855E-D9D0-9144-B246-50B59DD1F05B}" dt="2021-09-16T21:56:23.747" v="370" actId="478"/>
          <ac:graphicFrameMkLst>
            <pc:docMk/>
            <pc:sldMk cId="3897432729" sldId="425"/>
            <ac:graphicFrameMk id="2" creationId="{70006ECD-7ABC-9748-8F33-77454F5EC3C1}"/>
          </ac:graphicFrameMkLst>
        </pc:graphicFrameChg>
        <pc:cxnChg chg="del">
          <ac:chgData name="Wolff, Matt (DPH)" userId="1e4d1407-3357-4970-8dc7-a1f46b927bb7" providerId="ADAL" clId="{CC61855E-D9D0-9144-B246-50B59DD1F05B}" dt="2021-09-16T21:56:25.121" v="371" actId="478"/>
          <ac:cxnSpMkLst>
            <pc:docMk/>
            <pc:sldMk cId="3897432729" sldId="425"/>
            <ac:cxnSpMk id="3" creationId="{82F10F78-F67F-DC43-B960-F7F3AC36AE98}"/>
          </ac:cxnSpMkLst>
        </pc:cxnChg>
      </pc:sldChg>
      <pc:sldChg chg="addSp delSp modSp add del mod">
        <pc:chgData name="Wolff, Matt (DPH)" userId="1e4d1407-3357-4970-8dc7-a1f46b927bb7" providerId="ADAL" clId="{CC61855E-D9D0-9144-B246-50B59DD1F05B}" dt="2021-09-17T17:45:29.068" v="2680" actId="2696"/>
        <pc:sldMkLst>
          <pc:docMk/>
          <pc:sldMk cId="706639208" sldId="426"/>
        </pc:sldMkLst>
        <pc:spChg chg="add mod">
          <ac:chgData name="Wolff, Matt (DPH)" userId="1e4d1407-3357-4970-8dc7-a1f46b927bb7" providerId="ADAL" clId="{CC61855E-D9D0-9144-B246-50B59DD1F05B}" dt="2021-09-17T17:01:31.587" v="774"/>
          <ac:spMkLst>
            <pc:docMk/>
            <pc:sldMk cId="706639208" sldId="426"/>
            <ac:spMk id="25" creationId="{CE008613-E99F-E24D-B681-A98F7A35DCD6}"/>
          </ac:spMkLst>
        </pc:spChg>
        <pc:spChg chg="add mod">
          <ac:chgData name="Wolff, Matt (DPH)" userId="1e4d1407-3357-4970-8dc7-a1f46b927bb7" providerId="ADAL" clId="{CC61855E-D9D0-9144-B246-50B59DD1F05B}" dt="2021-09-17T17:17:48.664" v="1489" actId="1076"/>
          <ac:spMkLst>
            <pc:docMk/>
            <pc:sldMk cId="706639208" sldId="426"/>
            <ac:spMk id="26" creationId="{505C57F7-45DD-9F41-9D59-76D16F01F733}"/>
          </ac:spMkLst>
        </pc:spChg>
        <pc:grpChg chg="del">
          <ac:chgData name="Wolff, Matt (DPH)" userId="1e4d1407-3357-4970-8dc7-a1f46b927bb7" providerId="ADAL" clId="{CC61855E-D9D0-9144-B246-50B59DD1F05B}" dt="2021-09-17T17:01:24.524" v="773" actId="478"/>
          <ac:grpSpMkLst>
            <pc:docMk/>
            <pc:sldMk cId="706639208" sldId="426"/>
            <ac:grpSpMk id="50" creationId="{88F8B513-F1A9-2B44-A2D0-082368B4002B}"/>
          </ac:grpSpMkLst>
        </pc:grpChg>
      </pc:sldChg>
      <pc:sldChg chg="delSp modSp add del mod">
        <pc:chgData name="Wolff, Matt (DPH)" userId="1e4d1407-3357-4970-8dc7-a1f46b927bb7" providerId="ADAL" clId="{CC61855E-D9D0-9144-B246-50B59DD1F05B}" dt="2021-09-17T17:01:19.573" v="771" actId="2696"/>
        <pc:sldMkLst>
          <pc:docMk/>
          <pc:sldMk cId="3170032052" sldId="426"/>
        </pc:sldMkLst>
        <pc:grpChg chg="del">
          <ac:chgData name="Wolff, Matt (DPH)" userId="1e4d1407-3357-4970-8dc7-a1f46b927bb7" providerId="ADAL" clId="{CC61855E-D9D0-9144-B246-50B59DD1F05B}" dt="2021-09-17T17:00:46.209" v="767" actId="478"/>
          <ac:grpSpMkLst>
            <pc:docMk/>
            <pc:sldMk cId="3170032052" sldId="426"/>
            <ac:grpSpMk id="50" creationId="{88F8B513-F1A9-2B44-A2D0-082368B4002B}"/>
          </ac:grpSpMkLst>
        </pc:grpChg>
        <pc:graphicFrameChg chg="mod">
          <ac:chgData name="Wolff, Matt (DPH)" userId="1e4d1407-3357-4970-8dc7-a1f46b927bb7" providerId="ADAL" clId="{CC61855E-D9D0-9144-B246-50B59DD1F05B}" dt="2021-09-17T17:01:02.989" v="770" actId="1076"/>
          <ac:graphicFrameMkLst>
            <pc:docMk/>
            <pc:sldMk cId="3170032052" sldId="426"/>
            <ac:graphicFrameMk id="2" creationId="{70006ECD-7ABC-9748-8F33-77454F5EC3C1}"/>
          </ac:graphicFrameMkLst>
        </pc:graphicFrameChg>
        <pc:cxnChg chg="mod">
          <ac:chgData name="Wolff, Matt (DPH)" userId="1e4d1407-3357-4970-8dc7-a1f46b927bb7" providerId="ADAL" clId="{CC61855E-D9D0-9144-B246-50B59DD1F05B}" dt="2021-09-17T17:00:58.631" v="769" actId="1076"/>
          <ac:cxnSpMkLst>
            <pc:docMk/>
            <pc:sldMk cId="3170032052" sldId="426"/>
            <ac:cxnSpMk id="3" creationId="{82F10F78-F67F-DC43-B960-F7F3AC36AE98}"/>
          </ac:cxnSpMkLst>
        </pc:cxnChg>
      </pc:sldChg>
      <pc:sldChg chg="addSp delSp modSp add mod modNotesTx">
        <pc:chgData name="Wolff, Matt (DPH)" userId="1e4d1407-3357-4970-8dc7-a1f46b927bb7" providerId="ADAL" clId="{CC61855E-D9D0-9144-B246-50B59DD1F05B}" dt="2021-09-17T23:02:45.376" v="6292" actId="1076"/>
        <pc:sldMkLst>
          <pc:docMk/>
          <pc:sldMk cId="987868679" sldId="427"/>
        </pc:sldMkLst>
        <pc:spChg chg="mod">
          <ac:chgData name="Wolff, Matt (DPH)" userId="1e4d1407-3357-4970-8dc7-a1f46b927bb7" providerId="ADAL" clId="{CC61855E-D9D0-9144-B246-50B59DD1F05B}" dt="2021-09-17T23:02:45.376" v="6292" actId="1076"/>
          <ac:spMkLst>
            <pc:docMk/>
            <pc:sldMk cId="987868679" sldId="427"/>
            <ac:spMk id="5" creationId="{9ED4C903-007E-724A-A213-50BE2DD158C4}"/>
          </ac:spMkLst>
        </pc:spChg>
        <pc:spChg chg="add del mod">
          <ac:chgData name="Wolff, Matt (DPH)" userId="1e4d1407-3357-4970-8dc7-a1f46b927bb7" providerId="ADAL" clId="{CC61855E-D9D0-9144-B246-50B59DD1F05B}" dt="2021-09-17T17:29:05.226" v="2055" actId="478"/>
          <ac:spMkLst>
            <pc:docMk/>
            <pc:sldMk cId="987868679" sldId="427"/>
            <ac:spMk id="8" creationId="{CD818CEA-4D0A-9240-B5AC-18AB12A0806A}"/>
          </ac:spMkLst>
        </pc:spChg>
        <pc:spChg chg="add mod">
          <ac:chgData name="Wolff, Matt (DPH)" userId="1e4d1407-3357-4970-8dc7-a1f46b927bb7" providerId="ADAL" clId="{CC61855E-D9D0-9144-B246-50B59DD1F05B}" dt="2021-09-17T17:24:30.383" v="1708" actId="20577"/>
          <ac:spMkLst>
            <pc:docMk/>
            <pc:sldMk cId="987868679" sldId="427"/>
            <ac:spMk id="10" creationId="{D31B99B2-6370-EF44-8BE6-181A638A44C3}"/>
          </ac:spMkLst>
        </pc:spChg>
        <pc:spChg chg="del">
          <ac:chgData name="Wolff, Matt (DPH)" userId="1e4d1407-3357-4970-8dc7-a1f46b927bb7" providerId="ADAL" clId="{CC61855E-D9D0-9144-B246-50B59DD1F05B}" dt="2021-09-17T17:20:55.024" v="1552" actId="478"/>
          <ac:spMkLst>
            <pc:docMk/>
            <pc:sldMk cId="987868679" sldId="427"/>
            <ac:spMk id="25" creationId="{CE008613-E99F-E24D-B681-A98F7A35DCD6}"/>
          </ac:spMkLst>
        </pc:spChg>
        <pc:spChg chg="del">
          <ac:chgData name="Wolff, Matt (DPH)" userId="1e4d1407-3357-4970-8dc7-a1f46b927bb7" providerId="ADAL" clId="{CC61855E-D9D0-9144-B246-50B59DD1F05B}" dt="2021-09-17T17:20:52.328" v="1551" actId="478"/>
          <ac:spMkLst>
            <pc:docMk/>
            <pc:sldMk cId="987868679" sldId="427"/>
            <ac:spMk id="26" creationId="{505C57F7-45DD-9F41-9D59-76D16F01F733}"/>
          </ac:spMkLst>
        </pc:spChg>
        <pc:graphicFrameChg chg="del">
          <ac:chgData name="Wolff, Matt (DPH)" userId="1e4d1407-3357-4970-8dc7-a1f46b927bb7" providerId="ADAL" clId="{CC61855E-D9D0-9144-B246-50B59DD1F05B}" dt="2021-09-17T17:18:17.217" v="1491" actId="478"/>
          <ac:graphicFrameMkLst>
            <pc:docMk/>
            <pc:sldMk cId="987868679" sldId="427"/>
            <ac:graphicFrameMk id="2" creationId="{70006ECD-7ABC-9748-8F33-77454F5EC3C1}"/>
          </ac:graphicFrameMkLst>
        </pc:graphicFrameChg>
        <pc:graphicFrameChg chg="add mod modGraphic">
          <ac:chgData name="Wolff, Matt (DPH)" userId="1e4d1407-3357-4970-8dc7-a1f46b927bb7" providerId="ADAL" clId="{CC61855E-D9D0-9144-B246-50B59DD1F05B}" dt="2021-09-17T17:46:25.963" v="2692" actId="1076"/>
          <ac:graphicFrameMkLst>
            <pc:docMk/>
            <pc:sldMk cId="987868679" sldId="427"/>
            <ac:graphicFrameMk id="4" creationId="{48A5D3F6-A5F0-8847-8997-D0808789893F}"/>
          </ac:graphicFrameMkLst>
        </pc:graphicFrameChg>
        <pc:cxnChg chg="del">
          <ac:chgData name="Wolff, Matt (DPH)" userId="1e4d1407-3357-4970-8dc7-a1f46b927bb7" providerId="ADAL" clId="{CC61855E-D9D0-9144-B246-50B59DD1F05B}" dt="2021-09-17T17:20:58.298" v="1553" actId="478"/>
          <ac:cxnSpMkLst>
            <pc:docMk/>
            <pc:sldMk cId="987868679" sldId="427"/>
            <ac:cxnSpMk id="3" creationId="{82F10F78-F67F-DC43-B960-F7F3AC36AE98}"/>
          </ac:cxnSpMkLst>
        </pc:cxnChg>
      </pc:sldChg>
      <pc:sldChg chg="delSp modSp add mod">
        <pc:chgData name="Wolff, Matt (DPH)" userId="1e4d1407-3357-4970-8dc7-a1f46b927bb7" providerId="ADAL" clId="{CC61855E-D9D0-9144-B246-50B59DD1F05B}" dt="2021-09-22T18:38:58.707" v="13617" actId="478"/>
        <pc:sldMkLst>
          <pc:docMk/>
          <pc:sldMk cId="4138212887" sldId="428"/>
        </pc:sldMkLst>
        <pc:spChg chg="del">
          <ac:chgData name="Wolff, Matt (DPH)" userId="1e4d1407-3357-4970-8dc7-a1f46b927bb7" providerId="ADAL" clId="{CC61855E-D9D0-9144-B246-50B59DD1F05B}" dt="2021-09-17T17:45:41.345" v="2683" actId="478"/>
          <ac:spMkLst>
            <pc:docMk/>
            <pc:sldMk cId="4138212887" sldId="428"/>
            <ac:spMk id="25" creationId="{E72D76FD-A51F-8541-B1AC-AD0B7550E9BB}"/>
          </ac:spMkLst>
        </pc:spChg>
        <pc:spChg chg="del mod">
          <ac:chgData name="Wolff, Matt (DPH)" userId="1e4d1407-3357-4970-8dc7-a1f46b927bb7" providerId="ADAL" clId="{CC61855E-D9D0-9144-B246-50B59DD1F05B}" dt="2021-09-22T18:38:58.707" v="13617" actId="478"/>
          <ac:spMkLst>
            <pc:docMk/>
            <pc:sldMk cId="4138212887" sldId="428"/>
            <ac:spMk id="26" creationId="{714DD65B-4BE3-1E44-92D9-9D885F174E80}"/>
          </ac:spMkLst>
        </pc:spChg>
        <pc:graphicFrameChg chg="mod">
          <ac:chgData name="Wolff, Matt (DPH)" userId="1e4d1407-3357-4970-8dc7-a1f46b927bb7" providerId="ADAL" clId="{CC61855E-D9D0-9144-B246-50B59DD1F05B}" dt="2021-09-17T18:23:36.177" v="3718" actId="1037"/>
          <ac:graphicFrameMkLst>
            <pc:docMk/>
            <pc:sldMk cId="4138212887" sldId="428"/>
            <ac:graphicFrameMk id="2" creationId="{70006ECD-7ABC-9748-8F33-77454F5EC3C1}"/>
          </ac:graphicFrameMkLst>
        </pc:graphicFrameChg>
      </pc:sldChg>
      <pc:sldChg chg="addSp delSp modSp add del mod ord">
        <pc:chgData name="Wolff, Matt (DPH)" userId="1e4d1407-3357-4970-8dc7-a1f46b927bb7" providerId="ADAL" clId="{CC61855E-D9D0-9144-B246-50B59DD1F05B}" dt="2021-09-17T19:17:35.520" v="4676" actId="2696"/>
        <pc:sldMkLst>
          <pc:docMk/>
          <pc:sldMk cId="3998653849" sldId="429"/>
        </pc:sldMkLst>
        <pc:spChg chg="mod">
          <ac:chgData name="Wolff, Matt (DPH)" userId="1e4d1407-3357-4970-8dc7-a1f46b927bb7" providerId="ADAL" clId="{CC61855E-D9D0-9144-B246-50B59DD1F05B}" dt="2021-09-17T18:02:22.996" v="3000" actId="1076"/>
          <ac:spMkLst>
            <pc:docMk/>
            <pc:sldMk cId="3998653849" sldId="429"/>
            <ac:spMk id="11" creationId="{CF959CAE-C9DA-4549-AE6C-CC945FDCDAF9}"/>
          </ac:spMkLst>
        </pc:spChg>
        <pc:spChg chg="del">
          <ac:chgData name="Wolff, Matt (DPH)" userId="1e4d1407-3357-4970-8dc7-a1f46b927bb7" providerId="ADAL" clId="{CC61855E-D9D0-9144-B246-50B59DD1F05B}" dt="2021-09-17T18:00:17.712" v="2978" actId="478"/>
          <ac:spMkLst>
            <pc:docMk/>
            <pc:sldMk cId="3998653849" sldId="429"/>
            <ac:spMk id="18" creationId="{50B35AF2-FEF6-FC43-BB22-7D0DA309491C}"/>
          </ac:spMkLst>
        </pc:spChg>
        <pc:spChg chg="mod">
          <ac:chgData name="Wolff, Matt (DPH)" userId="1e4d1407-3357-4970-8dc7-a1f46b927bb7" providerId="ADAL" clId="{CC61855E-D9D0-9144-B246-50B59DD1F05B}" dt="2021-09-17T18:02:12.405" v="2997" actId="1076"/>
          <ac:spMkLst>
            <pc:docMk/>
            <pc:sldMk cId="3998653849" sldId="429"/>
            <ac:spMk id="24" creationId="{6DFC544D-D164-4FBB-863E-9AA8B2299AAA}"/>
          </ac:spMkLst>
        </pc:spChg>
        <pc:spChg chg="del">
          <ac:chgData name="Wolff, Matt (DPH)" userId="1e4d1407-3357-4970-8dc7-a1f46b927bb7" providerId="ADAL" clId="{CC61855E-D9D0-9144-B246-50B59DD1F05B}" dt="2021-09-17T17:59:56.366" v="2970" actId="478"/>
          <ac:spMkLst>
            <pc:docMk/>
            <pc:sldMk cId="3998653849" sldId="429"/>
            <ac:spMk id="27" creationId="{B3EED68B-978B-4FEC-AE00-167ADAD2E058}"/>
          </ac:spMkLst>
        </pc:spChg>
        <pc:spChg chg="del">
          <ac:chgData name="Wolff, Matt (DPH)" userId="1e4d1407-3357-4970-8dc7-a1f46b927bb7" providerId="ADAL" clId="{CC61855E-D9D0-9144-B246-50B59DD1F05B}" dt="2021-09-17T17:59:58.309" v="2971" actId="478"/>
          <ac:spMkLst>
            <pc:docMk/>
            <pc:sldMk cId="3998653849" sldId="429"/>
            <ac:spMk id="28" creationId="{E286EE31-429F-4912-9FAE-7A3941AF5E72}"/>
          </ac:spMkLst>
        </pc:spChg>
        <pc:spChg chg="del">
          <ac:chgData name="Wolff, Matt (DPH)" userId="1e4d1407-3357-4970-8dc7-a1f46b927bb7" providerId="ADAL" clId="{CC61855E-D9D0-9144-B246-50B59DD1F05B}" dt="2021-09-17T17:59:52.892" v="2969" actId="478"/>
          <ac:spMkLst>
            <pc:docMk/>
            <pc:sldMk cId="3998653849" sldId="429"/>
            <ac:spMk id="32" creationId="{AE962918-5BF3-A641-96F7-4AB93B1E3E51}"/>
          </ac:spMkLst>
        </pc:spChg>
        <pc:spChg chg="add mod">
          <ac:chgData name="Wolff, Matt (DPH)" userId="1e4d1407-3357-4970-8dc7-a1f46b927bb7" providerId="ADAL" clId="{CC61855E-D9D0-9144-B246-50B59DD1F05B}" dt="2021-09-17T18:01:43.190" v="2992" actId="1076"/>
          <ac:spMkLst>
            <pc:docMk/>
            <pc:sldMk cId="3998653849" sldId="429"/>
            <ac:spMk id="33" creationId="{2672D976-7BD0-174C-B717-97236C7385F3}"/>
          </ac:spMkLst>
        </pc:spChg>
        <pc:spChg chg="add mod">
          <ac:chgData name="Wolff, Matt (DPH)" userId="1e4d1407-3357-4970-8dc7-a1f46b927bb7" providerId="ADAL" clId="{CC61855E-D9D0-9144-B246-50B59DD1F05B}" dt="2021-09-17T18:01:53.836" v="2994" actId="1076"/>
          <ac:spMkLst>
            <pc:docMk/>
            <pc:sldMk cId="3998653849" sldId="429"/>
            <ac:spMk id="34" creationId="{040177C2-D11F-1846-9D5A-A591D956A6C2}"/>
          </ac:spMkLst>
        </pc:spChg>
        <pc:grpChg chg="del">
          <ac:chgData name="Wolff, Matt (DPH)" userId="1e4d1407-3357-4970-8dc7-a1f46b927bb7" providerId="ADAL" clId="{CC61855E-D9D0-9144-B246-50B59DD1F05B}" dt="2021-09-17T18:00:03.895" v="2972" actId="478"/>
          <ac:grpSpMkLst>
            <pc:docMk/>
            <pc:sldMk cId="3998653849" sldId="429"/>
            <ac:grpSpMk id="17" creationId="{3854C714-8185-A947-88C7-EE2DE4A1BD75}"/>
          </ac:grpSpMkLst>
        </pc:grpChg>
        <pc:grpChg chg="del">
          <ac:chgData name="Wolff, Matt (DPH)" userId="1e4d1407-3357-4970-8dc7-a1f46b927bb7" providerId="ADAL" clId="{CC61855E-D9D0-9144-B246-50B59DD1F05B}" dt="2021-09-17T17:59:50.650" v="2968" actId="478"/>
          <ac:grpSpMkLst>
            <pc:docMk/>
            <pc:sldMk cId="3998653849" sldId="429"/>
            <ac:grpSpMk id="25" creationId="{9A94C846-4651-E643-A183-D30F212358CC}"/>
          </ac:grpSpMkLst>
        </pc:grpChg>
        <pc:picChg chg="del">
          <ac:chgData name="Wolff, Matt (DPH)" userId="1e4d1407-3357-4970-8dc7-a1f46b927bb7" providerId="ADAL" clId="{CC61855E-D9D0-9144-B246-50B59DD1F05B}" dt="2021-09-17T17:59:56.366" v="2970" actId="478"/>
          <ac:picMkLst>
            <pc:docMk/>
            <pc:sldMk cId="3998653849" sldId="429"/>
            <ac:picMk id="5" creationId="{A2291267-6466-40D4-B6F6-BA1947871889}"/>
          </ac:picMkLst>
        </pc:picChg>
        <pc:picChg chg="mod">
          <ac:chgData name="Wolff, Matt (DPH)" userId="1e4d1407-3357-4970-8dc7-a1f46b927bb7" providerId="ADAL" clId="{CC61855E-D9D0-9144-B246-50B59DD1F05B}" dt="2021-09-17T18:01:38.916" v="2991" actId="1076"/>
          <ac:picMkLst>
            <pc:docMk/>
            <pc:sldMk cId="3998653849" sldId="429"/>
            <ac:picMk id="8" creationId="{BA68D2F4-F76E-4867-A6EB-D1B82C393D2F}"/>
          </ac:picMkLst>
        </pc:picChg>
        <pc:picChg chg="del">
          <ac:chgData name="Wolff, Matt (DPH)" userId="1e4d1407-3357-4970-8dc7-a1f46b927bb7" providerId="ADAL" clId="{CC61855E-D9D0-9144-B246-50B59DD1F05B}" dt="2021-09-17T17:59:56.366" v="2970" actId="478"/>
          <ac:picMkLst>
            <pc:docMk/>
            <pc:sldMk cId="3998653849" sldId="429"/>
            <ac:picMk id="9" creationId="{F547E2AA-7E08-416B-A2F3-F8F87E2377A1}"/>
          </ac:picMkLst>
        </pc:picChg>
        <pc:picChg chg="mod">
          <ac:chgData name="Wolff, Matt (DPH)" userId="1e4d1407-3357-4970-8dc7-a1f46b927bb7" providerId="ADAL" clId="{CC61855E-D9D0-9144-B246-50B59DD1F05B}" dt="2021-09-17T18:01:38.916" v="2991" actId="1076"/>
          <ac:picMkLst>
            <pc:docMk/>
            <pc:sldMk cId="3998653849" sldId="429"/>
            <ac:picMk id="10" creationId="{52126D45-22FD-4663-8366-2E54EB1DF3EE}"/>
          </ac:picMkLst>
        </pc:picChg>
      </pc:sldChg>
      <pc:sldChg chg="modSp add del mod ord">
        <pc:chgData name="Wolff, Matt (DPH)" userId="1e4d1407-3357-4970-8dc7-a1f46b927bb7" providerId="ADAL" clId="{CC61855E-D9D0-9144-B246-50B59DD1F05B}" dt="2021-09-17T19:17:33.979" v="4675" actId="2696"/>
        <pc:sldMkLst>
          <pc:docMk/>
          <pc:sldMk cId="3790278853" sldId="430"/>
        </pc:sldMkLst>
        <pc:spChg chg="mod">
          <ac:chgData name="Wolff, Matt (DPH)" userId="1e4d1407-3357-4970-8dc7-a1f46b927bb7" providerId="ADAL" clId="{CC61855E-D9D0-9144-B246-50B59DD1F05B}" dt="2021-09-17T18:03:49.055" v="3045" actId="14100"/>
          <ac:spMkLst>
            <pc:docMk/>
            <pc:sldMk cId="3790278853" sldId="430"/>
            <ac:spMk id="2" creationId="{00000000-0000-0000-0000-000000000000}"/>
          </ac:spMkLst>
        </pc:spChg>
      </pc:sldChg>
      <pc:sldChg chg="addSp delSp modSp add mod delCm modNotesTx">
        <pc:chgData name="Wolff, Matt (DPH)" userId="1e4d1407-3357-4970-8dc7-a1f46b927bb7" providerId="ADAL" clId="{CC61855E-D9D0-9144-B246-50B59DD1F05B}" dt="2021-09-22T18:40:01.043" v="13633" actId="478"/>
        <pc:sldMkLst>
          <pc:docMk/>
          <pc:sldMk cId="2941576597" sldId="431"/>
        </pc:sldMkLst>
        <pc:spChg chg="add del mod topLvl">
          <ac:chgData name="Wolff, Matt (DPH)" userId="1e4d1407-3357-4970-8dc7-a1f46b927bb7" providerId="ADAL" clId="{CC61855E-D9D0-9144-B246-50B59DD1F05B}" dt="2021-09-17T21:46:10.474" v="4918" actId="478"/>
          <ac:spMkLst>
            <pc:docMk/>
            <pc:sldMk cId="2941576597" sldId="431"/>
            <ac:spMk id="2" creationId="{CFA17276-68CC-A346-B76D-D85F4F87EECC}"/>
          </ac:spMkLst>
        </pc:spChg>
        <pc:spChg chg="add del mod">
          <ac:chgData name="Wolff, Matt (DPH)" userId="1e4d1407-3357-4970-8dc7-a1f46b927bb7" providerId="ADAL" clId="{CC61855E-D9D0-9144-B246-50B59DD1F05B}" dt="2021-09-17T23:06:51.337" v="6472" actId="478"/>
          <ac:spMkLst>
            <pc:docMk/>
            <pc:sldMk cId="2941576597" sldId="431"/>
            <ac:spMk id="3" creationId="{F04B0A87-7839-704F-9F0E-A3879FE5E7DD}"/>
          </ac:spMkLst>
        </pc:spChg>
        <pc:spChg chg="mod">
          <ac:chgData name="Wolff, Matt (DPH)" userId="1e4d1407-3357-4970-8dc7-a1f46b927bb7" providerId="ADAL" clId="{CC61855E-D9D0-9144-B246-50B59DD1F05B}" dt="2021-09-17T23:02:57.661" v="6295" actId="1076"/>
          <ac:spMkLst>
            <pc:docMk/>
            <pc:sldMk cId="2941576597" sldId="431"/>
            <ac:spMk id="5" creationId="{9ED4C903-007E-724A-A213-50BE2DD158C4}"/>
          </ac:spMkLst>
        </pc:spChg>
        <pc:spChg chg="mod">
          <ac:chgData name="Wolff, Matt (DPH)" userId="1e4d1407-3357-4970-8dc7-a1f46b927bb7" providerId="ADAL" clId="{CC61855E-D9D0-9144-B246-50B59DD1F05B}" dt="2021-09-17T23:03:01.379" v="6297" actId="1076"/>
          <ac:spMkLst>
            <pc:docMk/>
            <pc:sldMk cId="2941576597" sldId="431"/>
            <ac:spMk id="7" creationId="{50D0933B-DDF6-EF46-AFAC-0F79264001B7}"/>
          </ac:spMkLst>
        </pc:spChg>
        <pc:spChg chg="add del mod">
          <ac:chgData name="Wolff, Matt (DPH)" userId="1e4d1407-3357-4970-8dc7-a1f46b927bb7" providerId="ADAL" clId="{CC61855E-D9D0-9144-B246-50B59DD1F05B}" dt="2021-09-17T18:08:38.134" v="3314" actId="478"/>
          <ac:spMkLst>
            <pc:docMk/>
            <pc:sldMk cId="2941576597" sldId="431"/>
            <ac:spMk id="8" creationId="{63D5B6A2-D019-B04B-8FF5-433AD50CDBCC}"/>
          </ac:spMkLst>
        </pc:spChg>
        <pc:spChg chg="del">
          <ac:chgData name="Wolff, Matt (DPH)" userId="1e4d1407-3357-4970-8dc7-a1f46b927bb7" providerId="ADAL" clId="{CC61855E-D9D0-9144-B246-50B59DD1F05B}" dt="2021-09-17T18:06:05.651" v="3116" actId="478"/>
          <ac:spMkLst>
            <pc:docMk/>
            <pc:sldMk cId="2941576597" sldId="431"/>
            <ac:spMk id="10" creationId="{D31B99B2-6370-EF44-8BE6-181A638A44C3}"/>
          </ac:spMkLst>
        </pc:spChg>
        <pc:spChg chg="add del mod">
          <ac:chgData name="Wolff, Matt (DPH)" userId="1e4d1407-3357-4970-8dc7-a1f46b927bb7" providerId="ADAL" clId="{CC61855E-D9D0-9144-B246-50B59DD1F05B}" dt="2021-09-17T18:06:54.590" v="3129"/>
          <ac:spMkLst>
            <pc:docMk/>
            <pc:sldMk cId="2941576597" sldId="431"/>
            <ac:spMk id="11" creationId="{1DB94A66-F536-1E4E-9D5C-1B6244636A6D}"/>
          </ac:spMkLst>
        </pc:spChg>
        <pc:spChg chg="add del mod">
          <ac:chgData name="Wolff, Matt (DPH)" userId="1e4d1407-3357-4970-8dc7-a1f46b927bb7" providerId="ADAL" clId="{CC61855E-D9D0-9144-B246-50B59DD1F05B}" dt="2021-09-17T18:06:54.590" v="3129"/>
          <ac:spMkLst>
            <pc:docMk/>
            <pc:sldMk cId="2941576597" sldId="431"/>
            <ac:spMk id="12" creationId="{A7D8522A-F807-CC42-A99D-ED06EF7D5511}"/>
          </ac:spMkLst>
        </pc:spChg>
        <pc:spChg chg="add del mod">
          <ac:chgData name="Wolff, Matt (DPH)" userId="1e4d1407-3357-4970-8dc7-a1f46b927bb7" providerId="ADAL" clId="{CC61855E-D9D0-9144-B246-50B59DD1F05B}" dt="2021-09-17T18:06:54.590" v="3129"/>
          <ac:spMkLst>
            <pc:docMk/>
            <pc:sldMk cId="2941576597" sldId="431"/>
            <ac:spMk id="13" creationId="{3C104874-9CED-0740-B583-41F944744BED}"/>
          </ac:spMkLst>
        </pc:spChg>
        <pc:spChg chg="add del mod">
          <ac:chgData name="Wolff, Matt (DPH)" userId="1e4d1407-3357-4970-8dc7-a1f46b927bb7" providerId="ADAL" clId="{CC61855E-D9D0-9144-B246-50B59DD1F05B}" dt="2021-09-17T18:06:54.590" v="3129"/>
          <ac:spMkLst>
            <pc:docMk/>
            <pc:sldMk cId="2941576597" sldId="431"/>
            <ac:spMk id="14" creationId="{0909EDA4-F349-6E42-B961-5D5D3409A9E8}"/>
          </ac:spMkLst>
        </pc:spChg>
        <pc:spChg chg="add del mod">
          <ac:chgData name="Wolff, Matt (DPH)" userId="1e4d1407-3357-4970-8dc7-a1f46b927bb7" providerId="ADAL" clId="{CC61855E-D9D0-9144-B246-50B59DD1F05B}" dt="2021-09-17T18:06:54.590" v="3129"/>
          <ac:spMkLst>
            <pc:docMk/>
            <pc:sldMk cId="2941576597" sldId="431"/>
            <ac:spMk id="15" creationId="{5EB305B4-6F71-FD45-9318-AF9AA1986A15}"/>
          </ac:spMkLst>
        </pc:spChg>
        <pc:spChg chg="add del mod">
          <ac:chgData name="Wolff, Matt (DPH)" userId="1e4d1407-3357-4970-8dc7-a1f46b927bb7" providerId="ADAL" clId="{CC61855E-D9D0-9144-B246-50B59DD1F05B}" dt="2021-09-17T18:06:54.590" v="3129"/>
          <ac:spMkLst>
            <pc:docMk/>
            <pc:sldMk cId="2941576597" sldId="431"/>
            <ac:spMk id="16" creationId="{652A96AC-9E9D-D048-B7D2-CBDF3206A9FF}"/>
          </ac:spMkLst>
        </pc:spChg>
        <pc:spChg chg="add del mod">
          <ac:chgData name="Wolff, Matt (DPH)" userId="1e4d1407-3357-4970-8dc7-a1f46b927bb7" providerId="ADAL" clId="{CC61855E-D9D0-9144-B246-50B59DD1F05B}" dt="2021-09-17T18:06:54.590" v="3129"/>
          <ac:spMkLst>
            <pc:docMk/>
            <pc:sldMk cId="2941576597" sldId="431"/>
            <ac:spMk id="17" creationId="{4FD7E361-CC9C-2545-98D5-A5F0779A0BB4}"/>
          </ac:spMkLst>
        </pc:spChg>
        <pc:spChg chg="add del mod">
          <ac:chgData name="Wolff, Matt (DPH)" userId="1e4d1407-3357-4970-8dc7-a1f46b927bb7" providerId="ADAL" clId="{CC61855E-D9D0-9144-B246-50B59DD1F05B}" dt="2021-09-17T18:17:14.572" v="3550" actId="478"/>
          <ac:spMkLst>
            <pc:docMk/>
            <pc:sldMk cId="2941576597" sldId="431"/>
            <ac:spMk id="19" creationId="{D65EB75C-4D9F-0F4B-ABAD-BEC5FB65CCA2}"/>
          </ac:spMkLst>
        </pc:spChg>
        <pc:spChg chg="add del mod">
          <ac:chgData name="Wolff, Matt (DPH)" userId="1e4d1407-3357-4970-8dc7-a1f46b927bb7" providerId="ADAL" clId="{CC61855E-D9D0-9144-B246-50B59DD1F05B}" dt="2021-09-17T18:27:43.801" v="3760" actId="478"/>
          <ac:spMkLst>
            <pc:docMk/>
            <pc:sldMk cId="2941576597" sldId="431"/>
            <ac:spMk id="20" creationId="{9D192FD6-330A-0C4E-9B4E-33BBFBF3D74B}"/>
          </ac:spMkLst>
        </pc:spChg>
        <pc:spChg chg="add del mod">
          <ac:chgData name="Wolff, Matt (DPH)" userId="1e4d1407-3357-4970-8dc7-a1f46b927bb7" providerId="ADAL" clId="{CC61855E-D9D0-9144-B246-50B59DD1F05B}" dt="2021-09-17T18:37:46.002" v="3971" actId="478"/>
          <ac:spMkLst>
            <pc:docMk/>
            <pc:sldMk cId="2941576597" sldId="431"/>
            <ac:spMk id="21" creationId="{EA1C153E-A535-2841-90CF-1F0D69D08E79}"/>
          </ac:spMkLst>
        </pc:spChg>
        <pc:spChg chg="add del mod">
          <ac:chgData name="Wolff, Matt (DPH)" userId="1e4d1407-3357-4970-8dc7-a1f46b927bb7" providerId="ADAL" clId="{CC61855E-D9D0-9144-B246-50B59DD1F05B}" dt="2021-09-17T18:27:34.316" v="3758" actId="478"/>
          <ac:spMkLst>
            <pc:docMk/>
            <pc:sldMk cId="2941576597" sldId="431"/>
            <ac:spMk id="22" creationId="{F8B48C83-347A-1E4F-ABEB-270F38935EB3}"/>
          </ac:spMkLst>
        </pc:spChg>
        <pc:spChg chg="add del mod topLvl">
          <ac:chgData name="Wolff, Matt (DPH)" userId="1e4d1407-3357-4970-8dc7-a1f46b927bb7" providerId="ADAL" clId="{CC61855E-D9D0-9144-B246-50B59DD1F05B}" dt="2021-09-17T18:45:24.980" v="4056" actId="478"/>
          <ac:spMkLst>
            <pc:docMk/>
            <pc:sldMk cId="2941576597" sldId="431"/>
            <ac:spMk id="24" creationId="{48F078D1-08FE-2948-9259-4544038A4AE7}"/>
          </ac:spMkLst>
        </pc:spChg>
        <pc:spChg chg="add del mod">
          <ac:chgData name="Wolff, Matt (DPH)" userId="1e4d1407-3357-4970-8dc7-a1f46b927bb7" providerId="ADAL" clId="{CC61855E-D9D0-9144-B246-50B59DD1F05B}" dt="2021-09-17T18:25:17.528" v="3734" actId="478"/>
          <ac:spMkLst>
            <pc:docMk/>
            <pc:sldMk cId="2941576597" sldId="431"/>
            <ac:spMk id="25" creationId="{91C961DF-03F0-6F48-8328-E89E2861B42D}"/>
          </ac:spMkLst>
        </pc:spChg>
        <pc:spChg chg="add del mod">
          <ac:chgData name="Wolff, Matt (DPH)" userId="1e4d1407-3357-4970-8dc7-a1f46b927bb7" providerId="ADAL" clId="{CC61855E-D9D0-9144-B246-50B59DD1F05B}" dt="2021-09-17T18:30:50.147" v="3803" actId="478"/>
          <ac:spMkLst>
            <pc:docMk/>
            <pc:sldMk cId="2941576597" sldId="431"/>
            <ac:spMk id="26" creationId="{2F722607-78CE-D04A-96DC-7AA76DBFD97D}"/>
          </ac:spMkLst>
        </pc:spChg>
        <pc:spChg chg="add del mod">
          <ac:chgData name="Wolff, Matt (DPH)" userId="1e4d1407-3357-4970-8dc7-a1f46b927bb7" providerId="ADAL" clId="{CC61855E-D9D0-9144-B246-50B59DD1F05B}" dt="2021-09-17T18:30:51.578" v="3804" actId="478"/>
          <ac:spMkLst>
            <pc:docMk/>
            <pc:sldMk cId="2941576597" sldId="431"/>
            <ac:spMk id="27" creationId="{79299C05-813F-7742-8A98-825014ECBAC4}"/>
          </ac:spMkLst>
        </pc:spChg>
        <pc:spChg chg="add del mod">
          <ac:chgData name="Wolff, Matt (DPH)" userId="1e4d1407-3357-4970-8dc7-a1f46b927bb7" providerId="ADAL" clId="{CC61855E-D9D0-9144-B246-50B59DD1F05B}" dt="2021-09-17T18:30:53.120" v="3805" actId="478"/>
          <ac:spMkLst>
            <pc:docMk/>
            <pc:sldMk cId="2941576597" sldId="431"/>
            <ac:spMk id="28" creationId="{034AE9AB-AD1A-6A4C-9AD0-4158D9C18318}"/>
          </ac:spMkLst>
        </pc:spChg>
        <pc:spChg chg="add del mod">
          <ac:chgData name="Wolff, Matt (DPH)" userId="1e4d1407-3357-4970-8dc7-a1f46b927bb7" providerId="ADAL" clId="{CC61855E-D9D0-9144-B246-50B59DD1F05B}" dt="2021-09-17T18:30:54.607" v="3806" actId="478"/>
          <ac:spMkLst>
            <pc:docMk/>
            <pc:sldMk cId="2941576597" sldId="431"/>
            <ac:spMk id="29" creationId="{C59C46F1-1E2F-5447-BEED-A588D6C9CB11}"/>
          </ac:spMkLst>
        </pc:spChg>
        <pc:spChg chg="add del mod">
          <ac:chgData name="Wolff, Matt (DPH)" userId="1e4d1407-3357-4970-8dc7-a1f46b927bb7" providerId="ADAL" clId="{CC61855E-D9D0-9144-B246-50B59DD1F05B}" dt="2021-09-17T18:25:13.997" v="3733" actId="478"/>
          <ac:spMkLst>
            <pc:docMk/>
            <pc:sldMk cId="2941576597" sldId="431"/>
            <ac:spMk id="30" creationId="{AA1C0025-91EF-5041-B5A0-3A3EA5EF7D02}"/>
          </ac:spMkLst>
        </pc:spChg>
        <pc:spChg chg="add del mod">
          <ac:chgData name="Wolff, Matt (DPH)" userId="1e4d1407-3357-4970-8dc7-a1f46b927bb7" providerId="ADAL" clId="{CC61855E-D9D0-9144-B246-50B59DD1F05B}" dt="2021-09-17T18:36:31.323" v="3958" actId="478"/>
          <ac:spMkLst>
            <pc:docMk/>
            <pc:sldMk cId="2941576597" sldId="431"/>
            <ac:spMk id="33" creationId="{6CD6309C-E62D-9041-B0DA-6D4AC16E4AAA}"/>
          </ac:spMkLst>
        </pc:spChg>
        <pc:spChg chg="add del mod">
          <ac:chgData name="Wolff, Matt (DPH)" userId="1e4d1407-3357-4970-8dc7-a1f46b927bb7" providerId="ADAL" clId="{CC61855E-D9D0-9144-B246-50B59DD1F05B}" dt="2021-09-17T18:30:41.243" v="3800"/>
          <ac:spMkLst>
            <pc:docMk/>
            <pc:sldMk cId="2941576597" sldId="431"/>
            <ac:spMk id="34" creationId="{8AE57DF7-D977-CF47-B8ED-E42D576D0DF6}"/>
          </ac:spMkLst>
        </pc:spChg>
        <pc:spChg chg="add del mod">
          <ac:chgData name="Wolff, Matt (DPH)" userId="1e4d1407-3357-4970-8dc7-a1f46b927bb7" providerId="ADAL" clId="{CC61855E-D9D0-9144-B246-50B59DD1F05B}" dt="2021-09-17T18:30:41.243" v="3800"/>
          <ac:spMkLst>
            <pc:docMk/>
            <pc:sldMk cId="2941576597" sldId="431"/>
            <ac:spMk id="35" creationId="{3C2AC186-7397-5E41-B28E-CEBB8361BF54}"/>
          </ac:spMkLst>
        </pc:spChg>
        <pc:spChg chg="add del mod topLvl">
          <ac:chgData name="Wolff, Matt (DPH)" userId="1e4d1407-3357-4970-8dc7-a1f46b927bb7" providerId="ADAL" clId="{CC61855E-D9D0-9144-B246-50B59DD1F05B}" dt="2021-09-17T18:45:42.758" v="4063" actId="478"/>
          <ac:spMkLst>
            <pc:docMk/>
            <pc:sldMk cId="2941576597" sldId="431"/>
            <ac:spMk id="36" creationId="{82728D4C-2711-CC46-A3A7-43A4BC116771}"/>
          </ac:spMkLst>
        </pc:spChg>
        <pc:spChg chg="add del mod topLvl">
          <ac:chgData name="Wolff, Matt (DPH)" userId="1e4d1407-3357-4970-8dc7-a1f46b927bb7" providerId="ADAL" clId="{CC61855E-D9D0-9144-B246-50B59DD1F05B}" dt="2021-09-17T18:45:43.657" v="4064" actId="478"/>
          <ac:spMkLst>
            <pc:docMk/>
            <pc:sldMk cId="2941576597" sldId="431"/>
            <ac:spMk id="37" creationId="{282F4095-1DBC-6F40-97E2-93647A458472}"/>
          </ac:spMkLst>
        </pc:spChg>
        <pc:spChg chg="add del mod topLvl">
          <ac:chgData name="Wolff, Matt (DPH)" userId="1e4d1407-3357-4970-8dc7-a1f46b927bb7" providerId="ADAL" clId="{CC61855E-D9D0-9144-B246-50B59DD1F05B}" dt="2021-09-17T18:45:41.125" v="4062" actId="478"/>
          <ac:spMkLst>
            <pc:docMk/>
            <pc:sldMk cId="2941576597" sldId="431"/>
            <ac:spMk id="38" creationId="{5677E446-88ED-B045-BFB8-92074126827B}"/>
          </ac:spMkLst>
        </pc:spChg>
        <pc:spChg chg="add del mod topLvl">
          <ac:chgData name="Wolff, Matt (DPH)" userId="1e4d1407-3357-4970-8dc7-a1f46b927bb7" providerId="ADAL" clId="{CC61855E-D9D0-9144-B246-50B59DD1F05B}" dt="2021-09-17T18:45:44.684" v="4065" actId="478"/>
          <ac:spMkLst>
            <pc:docMk/>
            <pc:sldMk cId="2941576597" sldId="431"/>
            <ac:spMk id="39" creationId="{0FDD855E-D760-994E-AE75-F66A5F9F6B86}"/>
          </ac:spMkLst>
        </pc:spChg>
        <pc:spChg chg="add del mod topLvl">
          <ac:chgData name="Wolff, Matt (DPH)" userId="1e4d1407-3357-4970-8dc7-a1f46b927bb7" providerId="ADAL" clId="{CC61855E-D9D0-9144-B246-50B59DD1F05B}" dt="2021-09-17T18:45:46.596" v="4067" actId="478"/>
          <ac:spMkLst>
            <pc:docMk/>
            <pc:sldMk cId="2941576597" sldId="431"/>
            <ac:spMk id="40" creationId="{0FD0D859-1529-3748-9243-11979B761A2C}"/>
          </ac:spMkLst>
        </pc:spChg>
        <pc:spChg chg="add del mod topLvl">
          <ac:chgData name="Wolff, Matt (DPH)" userId="1e4d1407-3357-4970-8dc7-a1f46b927bb7" providerId="ADAL" clId="{CC61855E-D9D0-9144-B246-50B59DD1F05B}" dt="2021-09-17T18:45:45.530" v="4066" actId="478"/>
          <ac:spMkLst>
            <pc:docMk/>
            <pc:sldMk cId="2941576597" sldId="431"/>
            <ac:spMk id="41" creationId="{1D3CA4A7-BA85-544A-A51F-EC56A0669CA0}"/>
          </ac:spMkLst>
        </pc:spChg>
        <pc:spChg chg="add del mod topLvl">
          <ac:chgData name="Wolff, Matt (DPH)" userId="1e4d1407-3357-4970-8dc7-a1f46b927bb7" providerId="ADAL" clId="{CC61855E-D9D0-9144-B246-50B59DD1F05B}" dt="2021-09-17T18:45:48.287" v="4069" actId="478"/>
          <ac:spMkLst>
            <pc:docMk/>
            <pc:sldMk cId="2941576597" sldId="431"/>
            <ac:spMk id="42" creationId="{98F31DD6-EC4A-9F4A-B14D-145D6A015357}"/>
          </ac:spMkLst>
        </pc:spChg>
        <pc:spChg chg="add del mod topLvl">
          <ac:chgData name="Wolff, Matt (DPH)" userId="1e4d1407-3357-4970-8dc7-a1f46b927bb7" providerId="ADAL" clId="{CC61855E-D9D0-9144-B246-50B59DD1F05B}" dt="2021-09-17T18:45:49.098" v="4070" actId="478"/>
          <ac:spMkLst>
            <pc:docMk/>
            <pc:sldMk cId="2941576597" sldId="431"/>
            <ac:spMk id="43" creationId="{987F788D-A6B2-9849-AD73-8AC9241C4047}"/>
          </ac:spMkLst>
        </pc:spChg>
        <pc:spChg chg="add del">
          <ac:chgData name="Wolff, Matt (DPH)" userId="1e4d1407-3357-4970-8dc7-a1f46b927bb7" providerId="ADAL" clId="{CC61855E-D9D0-9144-B246-50B59DD1F05B}" dt="2021-09-17T18:48:01.399" v="4220" actId="11529"/>
          <ac:spMkLst>
            <pc:docMk/>
            <pc:sldMk cId="2941576597" sldId="431"/>
            <ac:spMk id="46" creationId="{7595F946-EB1F-2D48-BF89-60B099F5D86C}"/>
          </ac:spMkLst>
        </pc:spChg>
        <pc:spChg chg="add del mod">
          <ac:chgData name="Wolff, Matt (DPH)" userId="1e4d1407-3357-4970-8dc7-a1f46b927bb7" providerId="ADAL" clId="{CC61855E-D9D0-9144-B246-50B59DD1F05B}" dt="2021-09-17T23:06:49.484" v="6471" actId="478"/>
          <ac:spMkLst>
            <pc:docMk/>
            <pc:sldMk cId="2941576597" sldId="431"/>
            <ac:spMk id="47" creationId="{51E2131F-F01E-C64B-A8D4-916203D4050A}"/>
          </ac:spMkLst>
        </pc:spChg>
        <pc:spChg chg="add mod">
          <ac:chgData name="Wolff, Matt (DPH)" userId="1e4d1407-3357-4970-8dc7-a1f46b927bb7" providerId="ADAL" clId="{CC61855E-D9D0-9144-B246-50B59DD1F05B}" dt="2021-09-17T23:08:28.635" v="6490" actId="1076"/>
          <ac:spMkLst>
            <pc:docMk/>
            <pc:sldMk cId="2941576597" sldId="431"/>
            <ac:spMk id="49" creationId="{5525591F-F7C8-724E-B17F-B6CEEF18DD41}"/>
          </ac:spMkLst>
        </pc:spChg>
        <pc:grpChg chg="add del mod">
          <ac:chgData name="Wolff, Matt (DPH)" userId="1e4d1407-3357-4970-8dc7-a1f46b927bb7" providerId="ADAL" clId="{CC61855E-D9D0-9144-B246-50B59DD1F05B}" dt="2021-09-17T18:40:01.686" v="3994" actId="165"/>
          <ac:grpSpMkLst>
            <pc:docMk/>
            <pc:sldMk cId="2941576597" sldId="431"/>
            <ac:grpSpMk id="44" creationId="{819CD1E6-76AC-BD47-A291-E22FD0850253}"/>
          </ac:grpSpMkLst>
        </pc:grpChg>
        <pc:graphicFrameChg chg="del">
          <ac:chgData name="Wolff, Matt (DPH)" userId="1e4d1407-3357-4970-8dc7-a1f46b927bb7" providerId="ADAL" clId="{CC61855E-D9D0-9144-B246-50B59DD1F05B}" dt="2021-09-17T18:06:03.032" v="3115" actId="478"/>
          <ac:graphicFrameMkLst>
            <pc:docMk/>
            <pc:sldMk cId="2941576597" sldId="431"/>
            <ac:graphicFrameMk id="4" creationId="{48A5D3F6-A5F0-8847-8997-D0808789893F}"/>
          </ac:graphicFrameMkLst>
        </pc:graphicFrameChg>
        <pc:graphicFrameChg chg="add del mod modGraphic">
          <ac:chgData name="Wolff, Matt (DPH)" userId="1e4d1407-3357-4970-8dc7-a1f46b927bb7" providerId="ADAL" clId="{CC61855E-D9D0-9144-B246-50B59DD1F05B}" dt="2021-09-17T18:45:23.106" v="4055" actId="478"/>
          <ac:graphicFrameMkLst>
            <pc:docMk/>
            <pc:sldMk cId="2941576597" sldId="431"/>
            <ac:graphicFrameMk id="45" creationId="{EC6EE61F-EE71-AC49-9922-CA79EDD9E6E9}"/>
          </ac:graphicFrameMkLst>
        </pc:graphicFrameChg>
        <pc:graphicFrameChg chg="add mod modGraphic">
          <ac:chgData name="Wolff, Matt (DPH)" userId="1e4d1407-3357-4970-8dc7-a1f46b927bb7" providerId="ADAL" clId="{CC61855E-D9D0-9144-B246-50B59DD1F05B}" dt="2021-09-17T23:07:58.533" v="6487" actId="572"/>
          <ac:graphicFrameMkLst>
            <pc:docMk/>
            <pc:sldMk cId="2941576597" sldId="431"/>
            <ac:graphicFrameMk id="50" creationId="{7F0C11FA-5C63-0E44-AC1B-D351BEE98D55}"/>
          </ac:graphicFrameMkLst>
        </pc:graphicFrameChg>
        <pc:picChg chg="del">
          <ac:chgData name="Wolff, Matt (DPH)" userId="1e4d1407-3357-4970-8dc7-a1f46b927bb7" providerId="ADAL" clId="{CC61855E-D9D0-9144-B246-50B59DD1F05B}" dt="2021-09-22T18:40:01.043" v="13633" actId="478"/>
          <ac:picMkLst>
            <pc:docMk/>
            <pc:sldMk cId="2941576597" sldId="431"/>
            <ac:picMk id="3" creationId="{2A4E2318-FFC6-4079-ACC9-60098829FE5B}"/>
          </ac:picMkLst>
        </pc:picChg>
        <pc:picChg chg="mod">
          <ac:chgData name="Wolff, Matt (DPH)" userId="1e4d1407-3357-4970-8dc7-a1f46b927bb7" providerId="ADAL" clId="{CC61855E-D9D0-9144-B246-50B59DD1F05B}" dt="2021-09-17T23:03:01.379" v="6297" actId="1076"/>
          <ac:picMkLst>
            <pc:docMk/>
            <pc:sldMk cId="2941576597" sldId="431"/>
            <ac:picMk id="6" creationId="{B7A0DCD4-844A-EA43-989E-891D1A3F33CD}"/>
          </ac:picMkLst>
        </pc:picChg>
        <pc:picChg chg="add del mod">
          <ac:chgData name="Wolff, Matt (DPH)" userId="1e4d1407-3357-4970-8dc7-a1f46b927bb7" providerId="ADAL" clId="{CC61855E-D9D0-9144-B246-50B59DD1F05B}" dt="2021-09-17T18:28:00.416" v="3762" actId="478"/>
          <ac:picMkLst>
            <pc:docMk/>
            <pc:sldMk cId="2941576597" sldId="431"/>
            <ac:picMk id="18" creationId="{4E5D8CCE-3565-A748-88E2-33AE33DFC057}"/>
          </ac:picMkLst>
        </pc:picChg>
        <pc:picChg chg="add mod">
          <ac:chgData name="Wolff, Matt (DPH)" userId="1e4d1407-3357-4970-8dc7-a1f46b927bb7" providerId="ADAL" clId="{CC61855E-D9D0-9144-B246-50B59DD1F05B}" dt="2021-09-17T23:08:17.836" v="6488" actId="167"/>
          <ac:picMkLst>
            <pc:docMk/>
            <pc:sldMk cId="2941576597" sldId="431"/>
            <ac:picMk id="48" creationId="{8652105F-1456-3342-A58E-048A4143F565}"/>
          </ac:picMkLst>
        </pc:picChg>
        <pc:cxnChg chg="add del mod">
          <ac:chgData name="Wolff, Matt (DPH)" userId="1e4d1407-3357-4970-8dc7-a1f46b927bb7" providerId="ADAL" clId="{CC61855E-D9D0-9144-B246-50B59DD1F05B}" dt="2021-09-17T18:06:54.590" v="3129"/>
          <ac:cxnSpMkLst>
            <pc:docMk/>
            <pc:sldMk cId="2941576597" sldId="431"/>
            <ac:cxnSpMk id="9" creationId="{46F1183E-55FB-E74D-B950-25143E135560}"/>
          </ac:cxnSpMkLst>
        </pc:cxnChg>
        <pc:cxnChg chg="add del mod">
          <ac:chgData name="Wolff, Matt (DPH)" userId="1e4d1407-3357-4970-8dc7-a1f46b927bb7" providerId="ADAL" clId="{CC61855E-D9D0-9144-B246-50B59DD1F05B}" dt="2021-09-17T18:30:09.278" v="3791" actId="478"/>
          <ac:cxnSpMkLst>
            <pc:docMk/>
            <pc:sldMk cId="2941576597" sldId="431"/>
            <ac:cxnSpMk id="23" creationId="{5DFC1511-EBBF-9E44-AACC-CCC7C35D6E64}"/>
          </ac:cxnSpMkLst>
        </pc:cxnChg>
      </pc:sldChg>
      <pc:sldChg chg="addSp delSp modSp add del mod ord delDesignElem modNotesTx">
        <pc:chgData name="Wolff, Matt (DPH)" userId="1e4d1407-3357-4970-8dc7-a1f46b927bb7" providerId="ADAL" clId="{CC61855E-D9D0-9144-B246-50B59DD1F05B}" dt="2021-09-17T22:48:46.247" v="5435" actId="2696"/>
        <pc:sldMkLst>
          <pc:docMk/>
          <pc:sldMk cId="2469266377" sldId="432"/>
        </pc:sldMkLst>
        <pc:spChg chg="mod">
          <ac:chgData name="Wolff, Matt (DPH)" userId="1e4d1407-3357-4970-8dc7-a1f46b927bb7" providerId="ADAL" clId="{CC61855E-D9D0-9144-B246-50B59DD1F05B}" dt="2021-09-17T22:25:12.493" v="5290" actId="14100"/>
          <ac:spMkLst>
            <pc:docMk/>
            <pc:sldMk cId="2469266377" sldId="432"/>
            <ac:spMk id="2" creationId="{00000000-0000-0000-0000-000000000000}"/>
          </ac:spMkLst>
        </pc:spChg>
        <pc:spChg chg="add mod">
          <ac:chgData name="Wolff, Matt (DPH)" userId="1e4d1407-3357-4970-8dc7-a1f46b927bb7" providerId="ADAL" clId="{CC61855E-D9D0-9144-B246-50B59DD1F05B}" dt="2021-09-17T22:27:41.556" v="5308" actId="14100"/>
          <ac:spMkLst>
            <pc:docMk/>
            <pc:sldMk cId="2469266377" sldId="432"/>
            <ac:spMk id="7" creationId="{B02C7F03-77E0-AA42-81E3-0C3567509F6F}"/>
          </ac:spMkLst>
        </pc:spChg>
        <pc:spChg chg="del">
          <ac:chgData name="Wolff, Matt (DPH)" userId="1e4d1407-3357-4970-8dc7-a1f46b927bb7" providerId="ADAL" clId="{CC61855E-D9D0-9144-B246-50B59DD1F05B}" dt="2021-09-17T21:51:24.640" v="5182"/>
          <ac:spMkLst>
            <pc:docMk/>
            <pc:sldMk cId="2469266377" sldId="432"/>
            <ac:spMk id="1038" creationId="{5A59F003-E00A-43F9-91DC-CC54E3B87466}"/>
          </ac:spMkLst>
        </pc:spChg>
        <pc:spChg chg="del">
          <ac:chgData name="Wolff, Matt (DPH)" userId="1e4d1407-3357-4970-8dc7-a1f46b927bb7" providerId="ADAL" clId="{CC61855E-D9D0-9144-B246-50B59DD1F05B}" dt="2021-09-17T21:51:24.640" v="5182"/>
          <ac:spMkLst>
            <pc:docMk/>
            <pc:sldMk cId="2469266377" sldId="432"/>
            <ac:spMk id="1039" creationId="{D74A4382-E3AD-430A-9A1F-DFA3E0E77A7D}"/>
          </ac:spMkLst>
        </pc:spChg>
        <pc:spChg chg="del">
          <ac:chgData name="Wolff, Matt (DPH)" userId="1e4d1407-3357-4970-8dc7-a1f46b927bb7" providerId="ADAL" clId="{CC61855E-D9D0-9144-B246-50B59DD1F05B}" dt="2021-09-17T21:51:24.640" v="5182"/>
          <ac:spMkLst>
            <pc:docMk/>
            <pc:sldMk cId="2469266377" sldId="432"/>
            <ac:spMk id="1040" creationId="{79F40191-0F44-4FD1-82CC-ACB507C14BE6}"/>
          </ac:spMkLst>
        </pc:spChg>
        <pc:picChg chg="mod">
          <ac:chgData name="Wolff, Matt (DPH)" userId="1e4d1407-3357-4970-8dc7-a1f46b927bb7" providerId="ADAL" clId="{CC61855E-D9D0-9144-B246-50B59DD1F05B}" dt="2021-09-17T22:27:09.681" v="5301"/>
          <ac:picMkLst>
            <pc:docMk/>
            <pc:sldMk cId="2469266377" sldId="432"/>
            <ac:picMk id="1026" creationId="{41CA7808-3E3F-E74D-83C9-C5908F97BCD5}"/>
          </ac:picMkLst>
        </pc:picChg>
      </pc:sldChg>
      <pc:sldChg chg="addSp delSp modSp add del mod">
        <pc:chgData name="Wolff, Matt (DPH)" userId="1e4d1407-3357-4970-8dc7-a1f46b927bb7" providerId="ADAL" clId="{CC61855E-D9D0-9144-B246-50B59DD1F05B}" dt="2021-09-17T18:57:10.925" v="4492" actId="2696"/>
        <pc:sldMkLst>
          <pc:docMk/>
          <pc:sldMk cId="640003420" sldId="433"/>
        </pc:sldMkLst>
        <pc:spChg chg="mod">
          <ac:chgData name="Wolff, Matt (DPH)" userId="1e4d1407-3357-4970-8dc7-a1f46b927bb7" providerId="ADAL" clId="{CC61855E-D9D0-9144-B246-50B59DD1F05B}" dt="2021-09-17T18:13:39.528" v="3462" actId="207"/>
          <ac:spMkLst>
            <pc:docMk/>
            <pc:sldMk cId="640003420" sldId="433"/>
            <ac:spMk id="2" creationId="{CFA17276-68CC-A346-B76D-D85F4F87EECC}"/>
          </ac:spMkLst>
        </pc:spChg>
        <pc:spChg chg="del mod">
          <ac:chgData name="Wolff, Matt (DPH)" userId="1e4d1407-3357-4970-8dc7-a1f46b927bb7" providerId="ADAL" clId="{CC61855E-D9D0-9144-B246-50B59DD1F05B}" dt="2021-09-17T18:15:38.875" v="3521" actId="478"/>
          <ac:spMkLst>
            <pc:docMk/>
            <pc:sldMk cId="640003420" sldId="433"/>
            <ac:spMk id="3" creationId="{F04B0A87-7839-704F-9F0E-A3879FE5E7DD}"/>
          </ac:spMkLst>
        </pc:spChg>
        <pc:spChg chg="add del mod">
          <ac:chgData name="Wolff, Matt (DPH)" userId="1e4d1407-3357-4970-8dc7-a1f46b927bb7" providerId="ADAL" clId="{CC61855E-D9D0-9144-B246-50B59DD1F05B}" dt="2021-09-17T18:16:19.310" v="3528" actId="478"/>
          <ac:spMkLst>
            <pc:docMk/>
            <pc:sldMk cId="640003420" sldId="433"/>
            <ac:spMk id="10" creationId="{AAF7AE2D-9E58-BD4A-9F7F-021AE3845108}"/>
          </ac:spMkLst>
        </pc:spChg>
        <pc:spChg chg="add mod">
          <ac:chgData name="Wolff, Matt (DPH)" userId="1e4d1407-3357-4970-8dc7-a1f46b927bb7" providerId="ADAL" clId="{CC61855E-D9D0-9144-B246-50B59DD1F05B}" dt="2021-09-17T18:15:58.376" v="3525" actId="1036"/>
          <ac:spMkLst>
            <pc:docMk/>
            <pc:sldMk cId="640003420" sldId="433"/>
            <ac:spMk id="12" creationId="{D1700662-8E99-EA40-8494-C10D1A0D2954}"/>
          </ac:spMkLst>
        </pc:spChg>
        <pc:spChg chg="del">
          <ac:chgData name="Wolff, Matt (DPH)" userId="1e4d1407-3357-4970-8dc7-a1f46b927bb7" providerId="ADAL" clId="{CC61855E-D9D0-9144-B246-50B59DD1F05B}" dt="2021-09-17T18:15:23.385" v="3519" actId="478"/>
          <ac:spMkLst>
            <pc:docMk/>
            <pc:sldMk cId="640003420" sldId="433"/>
            <ac:spMk id="19" creationId="{D65EB75C-4D9F-0F4B-ABAD-BEC5FB65CCA2}"/>
          </ac:spMkLst>
        </pc:spChg>
        <pc:picChg chg="add mod">
          <ac:chgData name="Wolff, Matt (DPH)" userId="1e4d1407-3357-4970-8dc7-a1f46b927bb7" providerId="ADAL" clId="{CC61855E-D9D0-9144-B246-50B59DD1F05B}" dt="2021-09-17T18:15:46.279" v="3522"/>
          <ac:picMkLst>
            <pc:docMk/>
            <pc:sldMk cId="640003420" sldId="433"/>
            <ac:picMk id="11" creationId="{2FFA33FB-41EE-704F-8A7C-981FD6035F5B}"/>
          </ac:picMkLst>
        </pc:picChg>
        <pc:picChg chg="del">
          <ac:chgData name="Wolff, Matt (DPH)" userId="1e4d1407-3357-4970-8dc7-a1f46b927bb7" providerId="ADAL" clId="{CC61855E-D9D0-9144-B246-50B59DD1F05B}" dt="2021-09-17T18:15:23.385" v="3519" actId="478"/>
          <ac:picMkLst>
            <pc:docMk/>
            <pc:sldMk cId="640003420" sldId="433"/>
            <ac:picMk id="18" creationId="{4E5D8CCE-3565-A748-88E2-33AE33DFC057}"/>
          </ac:picMkLst>
        </pc:picChg>
      </pc:sldChg>
      <pc:sldChg chg="addSp delSp modSp add mod">
        <pc:chgData name="Wolff, Matt (DPH)" userId="1e4d1407-3357-4970-8dc7-a1f46b927bb7" providerId="ADAL" clId="{CC61855E-D9D0-9144-B246-50B59DD1F05B}" dt="2021-09-17T23:20:01.729" v="6610" actId="1076"/>
        <pc:sldMkLst>
          <pc:docMk/>
          <pc:sldMk cId="258245171" sldId="434"/>
        </pc:sldMkLst>
        <pc:spChg chg="del mod">
          <ac:chgData name="Wolff, Matt (DPH)" userId="1e4d1407-3357-4970-8dc7-a1f46b927bb7" providerId="ADAL" clId="{CC61855E-D9D0-9144-B246-50B59DD1F05B}" dt="2021-09-17T21:38:28.223" v="4782" actId="478"/>
          <ac:spMkLst>
            <pc:docMk/>
            <pc:sldMk cId="258245171" sldId="434"/>
            <ac:spMk id="2" creationId="{CFA17276-68CC-A346-B76D-D85F4F87EECC}"/>
          </ac:spMkLst>
        </pc:spChg>
        <pc:spChg chg="del">
          <ac:chgData name="Wolff, Matt (DPH)" userId="1e4d1407-3357-4970-8dc7-a1f46b927bb7" providerId="ADAL" clId="{CC61855E-D9D0-9144-B246-50B59DD1F05B}" dt="2021-09-17T18:51:27.444" v="4291" actId="478"/>
          <ac:spMkLst>
            <pc:docMk/>
            <pc:sldMk cId="258245171" sldId="434"/>
            <ac:spMk id="3" creationId="{F04B0A87-7839-704F-9F0E-A3879FE5E7DD}"/>
          </ac:spMkLst>
        </pc:spChg>
        <pc:spChg chg="add del mod">
          <ac:chgData name="Wolff, Matt (DPH)" userId="1e4d1407-3357-4970-8dc7-a1f46b927bb7" providerId="ADAL" clId="{CC61855E-D9D0-9144-B246-50B59DD1F05B}" dt="2021-09-17T21:38:47.535" v="4786" actId="478"/>
          <ac:spMkLst>
            <pc:docMk/>
            <pc:sldMk cId="258245171" sldId="434"/>
            <ac:spMk id="8" creationId="{FAB48259-BEBA-D544-AB7C-2013CA813382}"/>
          </ac:spMkLst>
        </pc:spChg>
        <pc:spChg chg="add del mod">
          <ac:chgData name="Wolff, Matt (DPH)" userId="1e4d1407-3357-4970-8dc7-a1f46b927bb7" providerId="ADAL" clId="{CC61855E-D9D0-9144-B246-50B59DD1F05B}" dt="2021-09-17T21:46:05.197" v="4915" actId="478"/>
          <ac:spMkLst>
            <pc:docMk/>
            <pc:sldMk cId="258245171" sldId="434"/>
            <ac:spMk id="9" creationId="{DE173893-10FD-DB46-BE02-5E9FB0A9EB15}"/>
          </ac:spMkLst>
        </pc:spChg>
        <pc:spChg chg="add del mod">
          <ac:chgData name="Wolff, Matt (DPH)" userId="1e4d1407-3357-4970-8dc7-a1f46b927bb7" providerId="ADAL" clId="{CC61855E-D9D0-9144-B246-50B59DD1F05B}" dt="2021-09-17T21:46:04.102" v="4914"/>
          <ac:spMkLst>
            <pc:docMk/>
            <pc:sldMk cId="258245171" sldId="434"/>
            <ac:spMk id="11" creationId="{63F7BB6D-28B1-5047-882C-A7F15C9828A4}"/>
          </ac:spMkLst>
        </pc:spChg>
        <pc:graphicFrameChg chg="add del mod modGraphic">
          <ac:chgData name="Wolff, Matt (DPH)" userId="1e4d1407-3357-4970-8dc7-a1f46b927bb7" providerId="ADAL" clId="{CC61855E-D9D0-9144-B246-50B59DD1F05B}" dt="2021-09-17T18:51:46.814" v="4297" actId="3680"/>
          <ac:graphicFrameMkLst>
            <pc:docMk/>
            <pc:sldMk cId="258245171" sldId="434"/>
            <ac:graphicFrameMk id="4" creationId="{FFC03D31-B99D-E44B-A29F-9006668FDC15}"/>
          </ac:graphicFrameMkLst>
        </pc:graphicFrameChg>
        <pc:graphicFrameChg chg="add mod modGraphic">
          <ac:chgData name="Wolff, Matt (DPH)" userId="1e4d1407-3357-4970-8dc7-a1f46b927bb7" providerId="ADAL" clId="{CC61855E-D9D0-9144-B246-50B59DD1F05B}" dt="2021-09-17T23:20:01.729" v="6610" actId="1076"/>
          <ac:graphicFrameMkLst>
            <pc:docMk/>
            <pc:sldMk cId="258245171" sldId="434"/>
            <ac:graphicFrameMk id="10" creationId="{28730AE6-862F-A049-A184-A7B5EEE605F3}"/>
          </ac:graphicFrameMkLst>
        </pc:graphicFrameChg>
      </pc:sldChg>
      <pc:sldChg chg="addSp delSp modSp add mod delCm">
        <pc:chgData name="Wolff, Matt (DPH)" userId="1e4d1407-3357-4970-8dc7-a1f46b927bb7" providerId="ADAL" clId="{CC61855E-D9D0-9144-B246-50B59DD1F05B}" dt="2021-09-17T21:46:02.843" v="4913" actId="478"/>
        <pc:sldMkLst>
          <pc:docMk/>
          <pc:sldMk cId="3515173191" sldId="435"/>
        </pc:sldMkLst>
        <pc:spChg chg="del mod">
          <ac:chgData name="Wolff, Matt (DPH)" userId="1e4d1407-3357-4970-8dc7-a1f46b927bb7" providerId="ADAL" clId="{CC61855E-D9D0-9144-B246-50B59DD1F05B}" dt="2021-09-17T21:38:22.945" v="4780" actId="478"/>
          <ac:spMkLst>
            <pc:docMk/>
            <pc:sldMk cId="3515173191" sldId="435"/>
            <ac:spMk id="2" creationId="{CFA17276-68CC-A346-B76D-D85F4F87EECC}"/>
          </ac:spMkLst>
        </pc:spChg>
        <pc:spChg chg="add del mod">
          <ac:chgData name="Wolff, Matt (DPH)" userId="1e4d1407-3357-4970-8dc7-a1f46b927bb7" providerId="ADAL" clId="{CC61855E-D9D0-9144-B246-50B59DD1F05B}" dt="2021-09-17T19:07:17.158" v="4618" actId="478"/>
          <ac:spMkLst>
            <pc:docMk/>
            <pc:sldMk cId="3515173191" sldId="435"/>
            <ac:spMk id="3" creationId="{DA27C6D0-3918-F04E-980C-7AD88A15EDAB}"/>
          </ac:spMkLst>
        </pc:spChg>
        <pc:spChg chg="add del mod">
          <ac:chgData name="Wolff, Matt (DPH)" userId="1e4d1407-3357-4970-8dc7-a1f46b927bb7" providerId="ADAL" clId="{CC61855E-D9D0-9144-B246-50B59DD1F05B}" dt="2021-09-17T19:07:20.345" v="4620" actId="478"/>
          <ac:spMkLst>
            <pc:docMk/>
            <pc:sldMk cId="3515173191" sldId="435"/>
            <ac:spMk id="4" creationId="{6C0A781B-2A78-4241-8766-FEA71D03C352}"/>
          </ac:spMkLst>
        </pc:spChg>
        <pc:spChg chg="mod">
          <ac:chgData name="Wolff, Matt (DPH)" userId="1e4d1407-3357-4970-8dc7-a1f46b927bb7" providerId="ADAL" clId="{CC61855E-D9D0-9144-B246-50B59DD1F05B}" dt="2021-09-17T21:36:32.127" v="4727" actId="14100"/>
          <ac:spMkLst>
            <pc:docMk/>
            <pc:sldMk cId="3515173191" sldId="435"/>
            <ac:spMk id="5" creationId="{9ED4C903-007E-724A-A213-50BE2DD158C4}"/>
          </ac:spMkLst>
        </pc:spChg>
        <pc:spChg chg="del mod">
          <ac:chgData name="Wolff, Matt (DPH)" userId="1e4d1407-3357-4970-8dc7-a1f46b927bb7" providerId="ADAL" clId="{CC61855E-D9D0-9144-B246-50B59DD1F05B}" dt="2021-09-17T18:54:08.851" v="4356" actId="478"/>
          <ac:spMkLst>
            <pc:docMk/>
            <pc:sldMk cId="3515173191" sldId="435"/>
            <ac:spMk id="8" creationId="{FAB48259-BEBA-D544-AB7C-2013CA813382}"/>
          </ac:spMkLst>
        </pc:spChg>
        <pc:spChg chg="add del mod">
          <ac:chgData name="Wolff, Matt (DPH)" userId="1e4d1407-3357-4970-8dc7-a1f46b927bb7" providerId="ADAL" clId="{CC61855E-D9D0-9144-B246-50B59DD1F05B}" dt="2021-09-17T18:54:06.413" v="4355" actId="478"/>
          <ac:spMkLst>
            <pc:docMk/>
            <pc:sldMk cId="3515173191" sldId="435"/>
            <ac:spMk id="9" creationId="{E8357263-7028-C64E-80D2-59F3D02F40A4}"/>
          </ac:spMkLst>
        </pc:spChg>
        <pc:spChg chg="add del mod">
          <ac:chgData name="Wolff, Matt (DPH)" userId="1e4d1407-3357-4970-8dc7-a1f46b927bb7" providerId="ADAL" clId="{CC61855E-D9D0-9144-B246-50B59DD1F05B}" dt="2021-09-17T19:07:18.177" v="4619" actId="478"/>
          <ac:spMkLst>
            <pc:docMk/>
            <pc:sldMk cId="3515173191" sldId="435"/>
            <ac:spMk id="10" creationId="{5B87D8EC-66FF-9D4B-8C3F-0B357DEB11D4}"/>
          </ac:spMkLst>
        </pc:spChg>
        <pc:spChg chg="add del mod">
          <ac:chgData name="Wolff, Matt (DPH)" userId="1e4d1407-3357-4970-8dc7-a1f46b927bb7" providerId="ADAL" clId="{CC61855E-D9D0-9144-B246-50B59DD1F05B}" dt="2021-09-17T19:07:20.345" v="4620" actId="478"/>
          <ac:spMkLst>
            <pc:docMk/>
            <pc:sldMk cId="3515173191" sldId="435"/>
            <ac:spMk id="11" creationId="{EE907B22-C240-8F45-B641-CEB601728131}"/>
          </ac:spMkLst>
        </pc:spChg>
        <pc:spChg chg="add del mod">
          <ac:chgData name="Wolff, Matt (DPH)" userId="1e4d1407-3357-4970-8dc7-a1f46b927bb7" providerId="ADAL" clId="{CC61855E-D9D0-9144-B246-50B59DD1F05B}" dt="2021-09-17T19:07:24.194" v="4621" actId="478"/>
          <ac:spMkLst>
            <pc:docMk/>
            <pc:sldMk cId="3515173191" sldId="435"/>
            <ac:spMk id="12" creationId="{982FD656-AE28-EA42-AE6A-B2CC78DA7F39}"/>
          </ac:spMkLst>
        </pc:spChg>
        <pc:spChg chg="add del mod">
          <ac:chgData name="Wolff, Matt (DPH)" userId="1e4d1407-3357-4970-8dc7-a1f46b927bb7" providerId="ADAL" clId="{CC61855E-D9D0-9144-B246-50B59DD1F05B}" dt="2021-09-17T19:07:20.345" v="4620" actId="478"/>
          <ac:spMkLst>
            <pc:docMk/>
            <pc:sldMk cId="3515173191" sldId="435"/>
            <ac:spMk id="13" creationId="{37093E7B-CF40-874D-B37D-8A9FF46B5291}"/>
          </ac:spMkLst>
        </pc:spChg>
        <pc:spChg chg="add del mod">
          <ac:chgData name="Wolff, Matt (DPH)" userId="1e4d1407-3357-4970-8dc7-a1f46b927bb7" providerId="ADAL" clId="{CC61855E-D9D0-9144-B246-50B59DD1F05B}" dt="2021-09-17T21:46:02.843" v="4913" actId="478"/>
          <ac:spMkLst>
            <pc:docMk/>
            <pc:sldMk cId="3515173191" sldId="435"/>
            <ac:spMk id="15" creationId="{90B570ED-9BBF-CD4B-9FCE-74449F41BC7B}"/>
          </ac:spMkLst>
        </pc:spChg>
        <pc:spChg chg="add del mod">
          <ac:chgData name="Wolff, Matt (DPH)" userId="1e4d1407-3357-4970-8dc7-a1f46b927bb7" providerId="ADAL" clId="{CC61855E-D9D0-9144-B246-50B59DD1F05B}" dt="2021-09-17T21:46:01.861" v="4912"/>
          <ac:spMkLst>
            <pc:docMk/>
            <pc:sldMk cId="3515173191" sldId="435"/>
            <ac:spMk id="16" creationId="{700C457D-52AA-E240-AEAF-30C10BDA8494}"/>
          </ac:spMkLst>
        </pc:spChg>
        <pc:graphicFrameChg chg="add mod modGraphic">
          <ac:chgData name="Wolff, Matt (DPH)" userId="1e4d1407-3357-4970-8dc7-a1f46b927bb7" providerId="ADAL" clId="{CC61855E-D9D0-9144-B246-50B59DD1F05B}" dt="2021-09-17T21:37:16.274" v="4734" actId="14100"/>
          <ac:graphicFrameMkLst>
            <pc:docMk/>
            <pc:sldMk cId="3515173191" sldId="435"/>
            <ac:graphicFrameMk id="14" creationId="{EE17C099-FD70-444B-8A4A-F4CDE8DCB312}"/>
          </ac:graphicFrameMkLst>
        </pc:graphicFrameChg>
      </pc:sldChg>
      <pc:sldChg chg="addSp delSp modSp add mod">
        <pc:chgData name="Wolff, Matt (DPH)" userId="1e4d1407-3357-4970-8dc7-a1f46b927bb7" providerId="ADAL" clId="{CC61855E-D9D0-9144-B246-50B59DD1F05B}" dt="2021-09-23T00:11:10.439" v="15722" actId="5736"/>
        <pc:sldMkLst>
          <pc:docMk/>
          <pc:sldMk cId="2275894869" sldId="436"/>
        </pc:sldMkLst>
        <pc:spChg chg="del mod">
          <ac:chgData name="Wolff, Matt (DPH)" userId="1e4d1407-3357-4970-8dc7-a1f46b927bb7" providerId="ADAL" clId="{CC61855E-D9D0-9144-B246-50B59DD1F05B}" dt="2021-09-17T22:22:04.319" v="5275" actId="478"/>
          <ac:spMkLst>
            <pc:docMk/>
            <pc:sldMk cId="2275894869" sldId="436"/>
            <ac:spMk id="2" creationId="{CFA17276-68CC-A346-B76D-D85F4F87EECC}"/>
          </ac:spMkLst>
        </pc:spChg>
        <pc:spChg chg="del">
          <ac:chgData name="Wolff, Matt (DPH)" userId="1e4d1407-3357-4970-8dc7-a1f46b927bb7" providerId="ADAL" clId="{CC61855E-D9D0-9144-B246-50B59DD1F05B}" dt="2021-09-17T18:57:17.759" v="4494" actId="478"/>
          <ac:spMkLst>
            <pc:docMk/>
            <pc:sldMk cId="2275894869" sldId="436"/>
            <ac:spMk id="3" creationId="{DA27C6D0-3918-F04E-980C-7AD88A15EDAB}"/>
          </ac:spMkLst>
        </pc:spChg>
        <pc:spChg chg="del">
          <ac:chgData name="Wolff, Matt (DPH)" userId="1e4d1407-3357-4970-8dc7-a1f46b927bb7" providerId="ADAL" clId="{CC61855E-D9D0-9144-B246-50B59DD1F05B}" dt="2021-09-17T18:57:22.333" v="4496" actId="478"/>
          <ac:spMkLst>
            <pc:docMk/>
            <pc:sldMk cId="2275894869" sldId="436"/>
            <ac:spMk id="4" creationId="{6C0A781B-2A78-4241-8766-FEA71D03C352}"/>
          </ac:spMkLst>
        </pc:spChg>
        <pc:spChg chg="del">
          <ac:chgData name="Wolff, Matt (DPH)" userId="1e4d1407-3357-4970-8dc7-a1f46b927bb7" providerId="ADAL" clId="{CC61855E-D9D0-9144-B246-50B59DD1F05B}" dt="2021-09-17T18:57:18.604" v="4495" actId="478"/>
          <ac:spMkLst>
            <pc:docMk/>
            <pc:sldMk cId="2275894869" sldId="436"/>
            <ac:spMk id="10" creationId="{5B87D8EC-66FF-9D4B-8C3F-0B357DEB11D4}"/>
          </ac:spMkLst>
        </pc:spChg>
        <pc:spChg chg="del">
          <ac:chgData name="Wolff, Matt (DPH)" userId="1e4d1407-3357-4970-8dc7-a1f46b927bb7" providerId="ADAL" clId="{CC61855E-D9D0-9144-B246-50B59DD1F05B}" dt="2021-09-17T18:57:22.333" v="4496" actId="478"/>
          <ac:spMkLst>
            <pc:docMk/>
            <pc:sldMk cId="2275894869" sldId="436"/>
            <ac:spMk id="11" creationId="{EE907B22-C240-8F45-B641-CEB601728131}"/>
          </ac:spMkLst>
        </pc:spChg>
        <pc:spChg chg="del">
          <ac:chgData name="Wolff, Matt (DPH)" userId="1e4d1407-3357-4970-8dc7-a1f46b927bb7" providerId="ADAL" clId="{CC61855E-D9D0-9144-B246-50B59DD1F05B}" dt="2021-09-17T18:57:22.333" v="4496" actId="478"/>
          <ac:spMkLst>
            <pc:docMk/>
            <pc:sldMk cId="2275894869" sldId="436"/>
            <ac:spMk id="12" creationId="{982FD656-AE28-EA42-AE6A-B2CC78DA7F39}"/>
          </ac:spMkLst>
        </pc:spChg>
        <pc:spChg chg="del">
          <ac:chgData name="Wolff, Matt (DPH)" userId="1e4d1407-3357-4970-8dc7-a1f46b927bb7" providerId="ADAL" clId="{CC61855E-D9D0-9144-B246-50B59DD1F05B}" dt="2021-09-17T18:57:26.319" v="4497" actId="478"/>
          <ac:spMkLst>
            <pc:docMk/>
            <pc:sldMk cId="2275894869" sldId="436"/>
            <ac:spMk id="13" creationId="{37093E7B-CF40-874D-B37D-8A9FF46B5291}"/>
          </ac:spMkLst>
        </pc:spChg>
        <pc:spChg chg="add mod">
          <ac:chgData name="Wolff, Matt (DPH)" userId="1e4d1407-3357-4970-8dc7-a1f46b927bb7" providerId="ADAL" clId="{CC61855E-D9D0-9144-B246-50B59DD1F05B}" dt="2021-09-17T22:22:44.497" v="5278" actId="207"/>
          <ac:spMkLst>
            <pc:docMk/>
            <pc:sldMk cId="2275894869" sldId="436"/>
            <ac:spMk id="15" creationId="{5986C1E4-5CD1-9640-B3CA-5202E623765F}"/>
          </ac:spMkLst>
        </pc:spChg>
        <pc:graphicFrameChg chg="add del mod">
          <ac:chgData name="Wolff, Matt (DPH)" userId="1e4d1407-3357-4970-8dc7-a1f46b927bb7" providerId="ADAL" clId="{CC61855E-D9D0-9144-B246-50B59DD1F05B}" dt="2021-09-17T18:59:00.324" v="4533" actId="3680"/>
          <ac:graphicFrameMkLst>
            <pc:docMk/>
            <pc:sldMk cId="2275894869" sldId="436"/>
            <ac:graphicFrameMk id="8" creationId="{4133A7AC-21DD-A046-B0B0-B25254863A82}"/>
          </ac:graphicFrameMkLst>
        </pc:graphicFrameChg>
        <pc:graphicFrameChg chg="add del mod modGraphic">
          <ac:chgData name="Wolff, Matt (DPH)" userId="1e4d1407-3357-4970-8dc7-a1f46b927bb7" providerId="ADAL" clId="{CC61855E-D9D0-9144-B246-50B59DD1F05B}" dt="2021-09-23T00:11:10.439" v="15722" actId="5736"/>
          <ac:graphicFrameMkLst>
            <pc:docMk/>
            <pc:sldMk cId="2275894869" sldId="436"/>
            <ac:graphicFrameMk id="9" creationId="{CF42DBF9-2575-0A4B-9E4B-8D32A6BDE6E4}"/>
          </ac:graphicFrameMkLst>
        </pc:graphicFrameChg>
        <pc:graphicFrameChg chg="add del mod modGraphic">
          <ac:chgData name="Wolff, Matt (DPH)" userId="1e4d1407-3357-4970-8dc7-a1f46b927bb7" providerId="ADAL" clId="{CC61855E-D9D0-9144-B246-50B59DD1F05B}" dt="2021-09-17T19:00:12.975" v="4582" actId="478"/>
          <ac:graphicFrameMkLst>
            <pc:docMk/>
            <pc:sldMk cId="2275894869" sldId="436"/>
            <ac:graphicFrameMk id="14" creationId="{9AB54FD7-EBFE-8841-9748-C59653498A22}"/>
          </ac:graphicFrameMkLst>
        </pc:graphicFrameChg>
      </pc:sldChg>
      <pc:sldChg chg="modSp add del mod">
        <pc:chgData name="Wolff, Matt (DPH)" userId="1e4d1407-3357-4970-8dc7-a1f46b927bb7" providerId="ADAL" clId="{CC61855E-D9D0-9144-B246-50B59DD1F05B}" dt="2021-09-17T21:44:50.868" v="4896" actId="2696"/>
        <pc:sldMkLst>
          <pc:docMk/>
          <pc:sldMk cId="3367301875" sldId="437"/>
        </pc:sldMkLst>
        <pc:spChg chg="mod">
          <ac:chgData name="Wolff, Matt (DPH)" userId="1e4d1407-3357-4970-8dc7-a1f46b927bb7" providerId="ADAL" clId="{CC61855E-D9D0-9144-B246-50B59DD1F05B}" dt="2021-09-17T18:58:20.447" v="4529" actId="207"/>
          <ac:spMkLst>
            <pc:docMk/>
            <pc:sldMk cId="3367301875" sldId="437"/>
            <ac:spMk id="2" creationId="{CFA17276-68CC-A346-B76D-D85F4F87EECC}"/>
          </ac:spMkLst>
        </pc:spChg>
      </pc:sldChg>
      <pc:sldChg chg="addSp delSp modSp add mod">
        <pc:chgData name="Wolff, Matt (DPH)" userId="1e4d1407-3357-4970-8dc7-a1f46b927bb7" providerId="ADAL" clId="{CC61855E-D9D0-9144-B246-50B59DD1F05B}" dt="2021-09-17T21:46:01.003" v="4911" actId="478"/>
        <pc:sldMkLst>
          <pc:docMk/>
          <pc:sldMk cId="2022090842" sldId="438"/>
        </pc:sldMkLst>
        <pc:spChg chg="add del mod">
          <ac:chgData name="Wolff, Matt (DPH)" userId="1e4d1407-3357-4970-8dc7-a1f46b927bb7" providerId="ADAL" clId="{CC61855E-D9D0-9144-B246-50B59DD1F05B}" dt="2021-09-17T21:46:01.003" v="4911" actId="478"/>
          <ac:spMkLst>
            <pc:docMk/>
            <pc:sldMk cId="2022090842" sldId="438"/>
            <ac:spMk id="2" creationId="{CFA17276-68CC-A346-B76D-D85F4F87EECC}"/>
          </ac:spMkLst>
        </pc:spChg>
        <pc:spChg chg="add del mod">
          <ac:chgData name="Wolff, Matt (DPH)" userId="1e4d1407-3357-4970-8dc7-a1f46b927bb7" providerId="ADAL" clId="{CC61855E-D9D0-9144-B246-50B59DD1F05B}" dt="2021-09-17T21:46:00.406" v="4910"/>
          <ac:spMkLst>
            <pc:docMk/>
            <pc:sldMk cId="2022090842" sldId="438"/>
            <ac:spMk id="8" creationId="{6F8E44AE-9F5C-9D4E-B6BD-64685A4F7C9B}"/>
          </ac:spMkLst>
        </pc:spChg>
        <pc:graphicFrameChg chg="modGraphic">
          <ac:chgData name="Wolff, Matt (DPH)" userId="1e4d1407-3357-4970-8dc7-a1f46b927bb7" providerId="ADAL" clId="{CC61855E-D9D0-9144-B246-50B59DD1F05B}" dt="2021-09-17T21:41:05.662" v="4854" actId="2711"/>
          <ac:graphicFrameMkLst>
            <pc:docMk/>
            <pc:sldMk cId="2022090842" sldId="438"/>
            <ac:graphicFrameMk id="14" creationId="{EE17C099-FD70-444B-8A4A-F4CDE8DCB312}"/>
          </ac:graphicFrameMkLst>
        </pc:graphicFrameChg>
      </pc:sldChg>
      <pc:sldChg chg="addSp delSp modSp add mod delCm">
        <pc:chgData name="Wolff, Matt (DPH)" userId="1e4d1407-3357-4970-8dc7-a1f46b927bb7" providerId="ADAL" clId="{CC61855E-D9D0-9144-B246-50B59DD1F05B}" dt="2021-09-22T18:34:54.045" v="13513" actId="1076"/>
        <pc:sldMkLst>
          <pc:docMk/>
          <pc:sldMk cId="2747414293" sldId="439"/>
        </pc:sldMkLst>
        <pc:spChg chg="del">
          <ac:chgData name="Wolff, Matt (DPH)" userId="1e4d1407-3357-4970-8dc7-a1f46b927bb7" providerId="ADAL" clId="{CC61855E-D9D0-9144-B246-50B59DD1F05B}" dt="2021-09-17T21:46:42.866" v="4942" actId="478"/>
          <ac:spMkLst>
            <pc:docMk/>
            <pc:sldMk cId="2747414293" sldId="439"/>
            <ac:spMk id="2" creationId="{CFA17276-68CC-A346-B76D-D85F4F87EECC}"/>
          </ac:spMkLst>
        </pc:spChg>
        <pc:spChg chg="add mod">
          <ac:chgData name="Wolff, Matt (DPH)" userId="1e4d1407-3357-4970-8dc7-a1f46b927bb7" providerId="ADAL" clId="{CC61855E-D9D0-9144-B246-50B59DD1F05B}" dt="2021-09-22T18:34:54.045" v="13513" actId="1076"/>
          <ac:spMkLst>
            <pc:docMk/>
            <pc:sldMk cId="2747414293" sldId="439"/>
            <ac:spMk id="2" creationId="{E6C8D68F-6AB4-5A4B-BA9D-853F1838DF55}"/>
          </ac:spMkLst>
        </pc:spChg>
        <pc:spChg chg="del">
          <ac:chgData name="Wolff, Matt (DPH)" userId="1e4d1407-3357-4970-8dc7-a1f46b927bb7" providerId="ADAL" clId="{CC61855E-D9D0-9144-B246-50B59DD1F05B}" dt="2021-09-17T23:10:02.279" v="6553" actId="478"/>
          <ac:spMkLst>
            <pc:docMk/>
            <pc:sldMk cId="2747414293" sldId="439"/>
            <ac:spMk id="3" creationId="{F04B0A87-7839-704F-9F0E-A3879FE5E7DD}"/>
          </ac:spMkLst>
        </pc:spChg>
        <pc:spChg chg="del mod">
          <ac:chgData name="Wolff, Matt (DPH)" userId="1e4d1407-3357-4970-8dc7-a1f46b927bb7" providerId="ADAL" clId="{CC61855E-D9D0-9144-B246-50B59DD1F05B}" dt="2021-09-21T21:53:20.474" v="12558" actId="478"/>
          <ac:spMkLst>
            <pc:docMk/>
            <pc:sldMk cId="2747414293" sldId="439"/>
            <ac:spMk id="5" creationId="{9ED4C903-007E-724A-A213-50BE2DD158C4}"/>
          </ac:spMkLst>
        </pc:spChg>
        <pc:spChg chg="del mod">
          <ac:chgData name="Wolff, Matt (DPH)" userId="1e4d1407-3357-4970-8dc7-a1f46b927bb7" providerId="ADAL" clId="{CC61855E-D9D0-9144-B246-50B59DD1F05B}" dt="2021-09-21T21:53:22.285" v="12559" actId="478"/>
          <ac:spMkLst>
            <pc:docMk/>
            <pc:sldMk cId="2747414293" sldId="439"/>
            <ac:spMk id="7" creationId="{50D0933B-DDF6-EF46-AFAC-0F79264001B7}"/>
          </ac:spMkLst>
        </pc:spChg>
        <pc:spChg chg="add mod">
          <ac:chgData name="Wolff, Matt (DPH)" userId="1e4d1407-3357-4970-8dc7-a1f46b927bb7" providerId="ADAL" clId="{CC61855E-D9D0-9144-B246-50B59DD1F05B}" dt="2021-09-17T21:46:50.825" v="4943"/>
          <ac:spMkLst>
            <pc:docMk/>
            <pc:sldMk cId="2747414293" sldId="439"/>
            <ac:spMk id="8" creationId="{22603C83-CC03-7C4E-A2EF-7678DE0A2E2B}"/>
          </ac:spMkLst>
        </pc:spChg>
        <pc:spChg chg="add mod">
          <ac:chgData name="Wolff, Matt (DPH)" userId="1e4d1407-3357-4970-8dc7-a1f46b927bb7" providerId="ADAL" clId="{CC61855E-D9D0-9144-B246-50B59DD1F05B}" dt="2021-09-21T22:00:00.439" v="12814" actId="1076"/>
          <ac:spMkLst>
            <pc:docMk/>
            <pc:sldMk cId="2747414293" sldId="439"/>
            <ac:spMk id="9" creationId="{5CED1798-450B-8744-8944-23F544137D96}"/>
          </ac:spMkLst>
        </pc:spChg>
        <pc:spChg chg="add mod">
          <ac:chgData name="Wolff, Matt (DPH)" userId="1e4d1407-3357-4970-8dc7-a1f46b927bb7" providerId="ADAL" clId="{CC61855E-D9D0-9144-B246-50B59DD1F05B}" dt="2021-09-21T21:53:23.866" v="12560"/>
          <ac:spMkLst>
            <pc:docMk/>
            <pc:sldMk cId="2747414293" sldId="439"/>
            <ac:spMk id="10" creationId="{13B4D1ED-DC32-5247-9D58-867FC9321C85}"/>
          </ac:spMkLst>
        </pc:spChg>
        <pc:spChg chg="add mod">
          <ac:chgData name="Wolff, Matt (DPH)" userId="1e4d1407-3357-4970-8dc7-a1f46b927bb7" providerId="ADAL" clId="{CC61855E-D9D0-9144-B246-50B59DD1F05B}" dt="2021-09-21T21:53:23.866" v="12560"/>
          <ac:spMkLst>
            <pc:docMk/>
            <pc:sldMk cId="2747414293" sldId="439"/>
            <ac:spMk id="12" creationId="{82C70408-15E8-7C48-A791-10AE15E4DF12}"/>
          </ac:spMkLst>
        </pc:spChg>
        <pc:picChg chg="add mod">
          <ac:chgData name="Wolff, Matt (DPH)" userId="1e4d1407-3357-4970-8dc7-a1f46b927bb7" providerId="ADAL" clId="{CC61855E-D9D0-9144-B246-50B59DD1F05B}" dt="2021-09-21T21:53:23.866" v="12560"/>
          <ac:picMkLst>
            <pc:docMk/>
            <pc:sldMk cId="2747414293" sldId="439"/>
            <ac:picMk id="11" creationId="{6444230D-B5DC-784D-ABE5-DC5EF8CFD00A}"/>
          </ac:picMkLst>
        </pc:picChg>
      </pc:sldChg>
      <pc:sldChg chg="addSp delSp modSp add mod">
        <pc:chgData name="Wolff, Matt (DPH)" userId="1e4d1407-3357-4970-8dc7-a1f46b927bb7" providerId="ADAL" clId="{CC61855E-D9D0-9144-B246-50B59DD1F05B}" dt="2021-09-21T21:53:14.509" v="12556"/>
        <pc:sldMkLst>
          <pc:docMk/>
          <pc:sldMk cId="2475300443" sldId="440"/>
        </pc:sldMkLst>
        <pc:spChg chg="del mod">
          <ac:chgData name="Wolff, Matt (DPH)" userId="1e4d1407-3357-4970-8dc7-a1f46b927bb7" providerId="ADAL" clId="{CC61855E-D9D0-9144-B246-50B59DD1F05B}" dt="2021-09-21T21:53:09.343" v="12552" actId="478"/>
          <ac:spMkLst>
            <pc:docMk/>
            <pc:sldMk cId="2475300443" sldId="440"/>
            <ac:spMk id="5" creationId="{9ED4C903-007E-724A-A213-50BE2DD158C4}"/>
          </ac:spMkLst>
        </pc:spChg>
        <pc:spChg chg="del mod">
          <ac:chgData name="Wolff, Matt (DPH)" userId="1e4d1407-3357-4970-8dc7-a1f46b927bb7" providerId="ADAL" clId="{CC61855E-D9D0-9144-B246-50B59DD1F05B}" dt="2021-09-21T21:53:11.950" v="12553" actId="478"/>
          <ac:spMkLst>
            <pc:docMk/>
            <pc:sldMk cId="2475300443" sldId="440"/>
            <ac:spMk id="7" creationId="{50D0933B-DDF6-EF46-AFAC-0F79264001B7}"/>
          </ac:spMkLst>
        </pc:spChg>
        <pc:spChg chg="add mod">
          <ac:chgData name="Wolff, Matt (DPH)" userId="1e4d1407-3357-4970-8dc7-a1f46b927bb7" providerId="ADAL" clId="{CC61855E-D9D0-9144-B246-50B59DD1F05B}" dt="2021-09-21T21:53:14.509" v="12556"/>
          <ac:spMkLst>
            <pc:docMk/>
            <pc:sldMk cId="2475300443" sldId="440"/>
            <ac:spMk id="8" creationId="{D4253316-77C8-8846-93A3-8B1A0528F96D}"/>
          </ac:spMkLst>
        </pc:spChg>
        <pc:spChg chg="add mod">
          <ac:chgData name="Wolff, Matt (DPH)" userId="1e4d1407-3357-4970-8dc7-a1f46b927bb7" providerId="ADAL" clId="{CC61855E-D9D0-9144-B246-50B59DD1F05B}" dt="2021-09-21T21:53:14.509" v="12556"/>
          <ac:spMkLst>
            <pc:docMk/>
            <pc:sldMk cId="2475300443" sldId="440"/>
            <ac:spMk id="12" creationId="{0B7D5DCD-B6D8-3145-AC53-1AB05A0D091D}"/>
          </ac:spMkLst>
        </pc:spChg>
        <pc:graphicFrameChg chg="mod modGraphic">
          <ac:chgData name="Wolff, Matt (DPH)" userId="1e4d1407-3357-4970-8dc7-a1f46b927bb7" providerId="ADAL" clId="{CC61855E-D9D0-9144-B246-50B59DD1F05B}" dt="2021-09-21T21:39:57.330" v="10599" actId="1076"/>
          <ac:graphicFrameMkLst>
            <pc:docMk/>
            <pc:sldMk cId="2475300443" sldId="440"/>
            <ac:graphicFrameMk id="10" creationId="{28730AE6-862F-A049-A184-A7B5EEE605F3}"/>
          </ac:graphicFrameMkLst>
        </pc:graphicFrameChg>
        <pc:picChg chg="del mod">
          <ac:chgData name="Wolff, Matt (DPH)" userId="1e4d1407-3357-4970-8dc7-a1f46b927bb7" providerId="ADAL" clId="{CC61855E-D9D0-9144-B246-50B59DD1F05B}" dt="2021-09-21T21:53:13.331" v="12555" actId="478"/>
          <ac:picMkLst>
            <pc:docMk/>
            <pc:sldMk cId="2475300443" sldId="440"/>
            <ac:picMk id="6" creationId="{B7A0DCD4-844A-EA43-989E-891D1A3F33CD}"/>
          </ac:picMkLst>
        </pc:picChg>
        <pc:picChg chg="add mod">
          <ac:chgData name="Wolff, Matt (DPH)" userId="1e4d1407-3357-4970-8dc7-a1f46b927bb7" providerId="ADAL" clId="{CC61855E-D9D0-9144-B246-50B59DD1F05B}" dt="2021-09-21T21:53:14.509" v="12556"/>
          <ac:picMkLst>
            <pc:docMk/>
            <pc:sldMk cId="2475300443" sldId="440"/>
            <ac:picMk id="11" creationId="{633BC02A-F2DA-5643-BDF6-CA5842985C52}"/>
          </ac:picMkLst>
        </pc:picChg>
      </pc:sldChg>
      <pc:sldChg chg="addSp delSp modSp add mod">
        <pc:chgData name="Wolff, Matt (DPH)" userId="1e4d1407-3357-4970-8dc7-a1f46b927bb7" providerId="ADAL" clId="{CC61855E-D9D0-9144-B246-50B59DD1F05B}" dt="2021-09-21T21:53:04.519" v="12550"/>
        <pc:sldMkLst>
          <pc:docMk/>
          <pc:sldMk cId="542534566" sldId="441"/>
        </pc:sldMkLst>
        <pc:spChg chg="del mod">
          <ac:chgData name="Wolff, Matt (DPH)" userId="1e4d1407-3357-4970-8dc7-a1f46b927bb7" providerId="ADAL" clId="{CC61855E-D9D0-9144-B246-50B59DD1F05B}" dt="2021-09-21T21:52:59.819" v="12545" actId="478"/>
          <ac:spMkLst>
            <pc:docMk/>
            <pc:sldMk cId="542534566" sldId="441"/>
            <ac:spMk id="5" creationId="{9ED4C903-007E-724A-A213-50BE2DD158C4}"/>
          </ac:spMkLst>
        </pc:spChg>
        <pc:spChg chg="del mod">
          <ac:chgData name="Wolff, Matt (DPH)" userId="1e4d1407-3357-4970-8dc7-a1f46b927bb7" providerId="ADAL" clId="{CC61855E-D9D0-9144-B246-50B59DD1F05B}" dt="2021-09-21T21:53:01.847" v="12547" actId="478"/>
          <ac:spMkLst>
            <pc:docMk/>
            <pc:sldMk cId="542534566" sldId="441"/>
            <ac:spMk id="7" creationId="{50D0933B-DDF6-EF46-AFAC-0F79264001B7}"/>
          </ac:spMkLst>
        </pc:spChg>
        <pc:spChg chg="add mod">
          <ac:chgData name="Wolff, Matt (DPH)" userId="1e4d1407-3357-4970-8dc7-a1f46b927bb7" providerId="ADAL" clId="{CC61855E-D9D0-9144-B246-50B59DD1F05B}" dt="2021-09-21T21:53:04.519" v="12550"/>
          <ac:spMkLst>
            <pc:docMk/>
            <pc:sldMk cId="542534566" sldId="441"/>
            <ac:spMk id="8" creationId="{C094EF4F-57AD-E841-831C-8794CA238E6D}"/>
          </ac:spMkLst>
        </pc:spChg>
        <pc:spChg chg="add mod">
          <ac:chgData name="Wolff, Matt (DPH)" userId="1e4d1407-3357-4970-8dc7-a1f46b927bb7" providerId="ADAL" clId="{CC61855E-D9D0-9144-B246-50B59DD1F05B}" dt="2021-09-21T21:53:04.519" v="12550"/>
          <ac:spMkLst>
            <pc:docMk/>
            <pc:sldMk cId="542534566" sldId="441"/>
            <ac:spMk id="10" creationId="{0F5C0B37-6239-CF4B-93B4-40BABEBF0817}"/>
          </ac:spMkLst>
        </pc:spChg>
        <pc:graphicFrameChg chg="modGraphic">
          <ac:chgData name="Wolff, Matt (DPH)" userId="1e4d1407-3357-4970-8dc7-a1f46b927bb7" providerId="ADAL" clId="{CC61855E-D9D0-9144-B246-50B59DD1F05B}" dt="2021-09-21T21:47:06.638" v="12055" actId="2165"/>
          <ac:graphicFrameMkLst>
            <pc:docMk/>
            <pc:sldMk cId="542534566" sldId="441"/>
            <ac:graphicFrameMk id="14" creationId="{EE17C099-FD70-444B-8A4A-F4CDE8DCB312}"/>
          </ac:graphicFrameMkLst>
        </pc:graphicFrameChg>
        <pc:picChg chg="del mod">
          <ac:chgData name="Wolff, Matt (DPH)" userId="1e4d1407-3357-4970-8dc7-a1f46b927bb7" providerId="ADAL" clId="{CC61855E-D9D0-9144-B246-50B59DD1F05B}" dt="2021-09-21T21:53:03.225" v="12549" actId="478"/>
          <ac:picMkLst>
            <pc:docMk/>
            <pc:sldMk cId="542534566" sldId="441"/>
            <ac:picMk id="6" creationId="{B7A0DCD4-844A-EA43-989E-891D1A3F33CD}"/>
          </ac:picMkLst>
        </pc:picChg>
        <pc:picChg chg="add mod">
          <ac:chgData name="Wolff, Matt (DPH)" userId="1e4d1407-3357-4970-8dc7-a1f46b927bb7" providerId="ADAL" clId="{CC61855E-D9D0-9144-B246-50B59DD1F05B}" dt="2021-09-21T21:53:04.519" v="12550"/>
          <ac:picMkLst>
            <pc:docMk/>
            <pc:sldMk cId="542534566" sldId="441"/>
            <ac:picMk id="9" creationId="{8B0344BD-189A-2445-9B0F-DD8985E9C8B1}"/>
          </ac:picMkLst>
        </pc:picChg>
      </pc:sldChg>
      <pc:sldChg chg="addSp delSp modSp add mod">
        <pc:chgData name="Wolff, Matt (DPH)" userId="1e4d1407-3357-4970-8dc7-a1f46b927bb7" providerId="ADAL" clId="{CC61855E-D9D0-9144-B246-50B59DD1F05B}" dt="2021-09-21T21:52:52.043" v="12543"/>
        <pc:sldMkLst>
          <pc:docMk/>
          <pc:sldMk cId="1040334261" sldId="442"/>
        </pc:sldMkLst>
        <pc:spChg chg="del mod">
          <ac:chgData name="Wolff, Matt (DPH)" userId="1e4d1407-3357-4970-8dc7-a1f46b927bb7" providerId="ADAL" clId="{CC61855E-D9D0-9144-B246-50B59DD1F05B}" dt="2021-09-21T21:52:46.007" v="12538" actId="478"/>
          <ac:spMkLst>
            <pc:docMk/>
            <pc:sldMk cId="1040334261" sldId="442"/>
            <ac:spMk id="5" creationId="{9ED4C903-007E-724A-A213-50BE2DD158C4}"/>
          </ac:spMkLst>
        </pc:spChg>
        <pc:spChg chg="del mod">
          <ac:chgData name="Wolff, Matt (DPH)" userId="1e4d1407-3357-4970-8dc7-a1f46b927bb7" providerId="ADAL" clId="{CC61855E-D9D0-9144-B246-50B59DD1F05B}" dt="2021-09-21T21:52:48.613" v="12540" actId="478"/>
          <ac:spMkLst>
            <pc:docMk/>
            <pc:sldMk cId="1040334261" sldId="442"/>
            <ac:spMk id="7" creationId="{50D0933B-DDF6-EF46-AFAC-0F79264001B7}"/>
          </ac:spMkLst>
        </pc:spChg>
        <pc:spChg chg="add mod">
          <ac:chgData name="Wolff, Matt (DPH)" userId="1e4d1407-3357-4970-8dc7-a1f46b927bb7" providerId="ADAL" clId="{CC61855E-D9D0-9144-B246-50B59DD1F05B}" dt="2021-09-21T21:52:52.043" v="12543"/>
          <ac:spMkLst>
            <pc:docMk/>
            <pc:sldMk cId="1040334261" sldId="442"/>
            <ac:spMk id="8" creationId="{958897C5-2BE9-3647-BB91-C71116043D8E}"/>
          </ac:spMkLst>
        </pc:spChg>
        <pc:spChg chg="add mod">
          <ac:chgData name="Wolff, Matt (DPH)" userId="1e4d1407-3357-4970-8dc7-a1f46b927bb7" providerId="ADAL" clId="{CC61855E-D9D0-9144-B246-50B59DD1F05B}" dt="2021-09-21T21:52:52.043" v="12543"/>
          <ac:spMkLst>
            <pc:docMk/>
            <pc:sldMk cId="1040334261" sldId="442"/>
            <ac:spMk id="10" creationId="{D808B8E2-0DCA-5043-8FB5-20B7664964FE}"/>
          </ac:spMkLst>
        </pc:spChg>
        <pc:graphicFrameChg chg="mod modGraphic">
          <ac:chgData name="Wolff, Matt (DPH)" userId="1e4d1407-3357-4970-8dc7-a1f46b927bb7" providerId="ADAL" clId="{CC61855E-D9D0-9144-B246-50B59DD1F05B}" dt="2021-09-21T21:50:23.002" v="12531" actId="1076"/>
          <ac:graphicFrameMkLst>
            <pc:docMk/>
            <pc:sldMk cId="1040334261" sldId="442"/>
            <ac:graphicFrameMk id="14" creationId="{EE17C099-FD70-444B-8A4A-F4CDE8DCB312}"/>
          </ac:graphicFrameMkLst>
        </pc:graphicFrameChg>
        <pc:picChg chg="del mod">
          <ac:chgData name="Wolff, Matt (DPH)" userId="1e4d1407-3357-4970-8dc7-a1f46b927bb7" providerId="ADAL" clId="{CC61855E-D9D0-9144-B246-50B59DD1F05B}" dt="2021-09-21T21:52:50.615" v="12542" actId="478"/>
          <ac:picMkLst>
            <pc:docMk/>
            <pc:sldMk cId="1040334261" sldId="442"/>
            <ac:picMk id="6" creationId="{B7A0DCD4-844A-EA43-989E-891D1A3F33CD}"/>
          </ac:picMkLst>
        </pc:picChg>
        <pc:picChg chg="add mod">
          <ac:chgData name="Wolff, Matt (DPH)" userId="1e4d1407-3357-4970-8dc7-a1f46b927bb7" providerId="ADAL" clId="{CC61855E-D9D0-9144-B246-50B59DD1F05B}" dt="2021-09-21T21:52:52.043" v="12543"/>
          <ac:picMkLst>
            <pc:docMk/>
            <pc:sldMk cId="1040334261" sldId="442"/>
            <ac:picMk id="9" creationId="{A83B0840-E50C-0045-BEFE-A43177BDD4E6}"/>
          </ac:picMkLst>
        </pc:picChg>
      </pc:sldChg>
      <pc:sldChg chg="addSp delSp modSp add mod">
        <pc:chgData name="Wolff, Matt (DPH)" userId="1e4d1407-3357-4970-8dc7-a1f46b927bb7" providerId="ADAL" clId="{CC61855E-D9D0-9144-B246-50B59DD1F05B}" dt="2021-09-22T18:40:58.944" v="13650" actId="1076"/>
        <pc:sldMkLst>
          <pc:docMk/>
          <pc:sldMk cId="796386822" sldId="443"/>
        </pc:sldMkLst>
        <pc:spChg chg="del">
          <ac:chgData name="Wolff, Matt (DPH)" userId="1e4d1407-3357-4970-8dc7-a1f46b927bb7" providerId="ADAL" clId="{CC61855E-D9D0-9144-B246-50B59DD1F05B}" dt="2021-09-17T23:10:23.328" v="6556" actId="478"/>
          <ac:spMkLst>
            <pc:docMk/>
            <pc:sldMk cId="796386822" sldId="443"/>
            <ac:spMk id="2" creationId="{CFA17276-68CC-A346-B76D-D85F4F87EECC}"/>
          </ac:spMkLst>
        </pc:spChg>
        <pc:spChg chg="mod">
          <ac:chgData name="Wolff, Matt (DPH)" userId="1e4d1407-3357-4970-8dc7-a1f46b927bb7" providerId="ADAL" clId="{CC61855E-D9D0-9144-B246-50B59DD1F05B}" dt="2021-09-21T21:52:17.079" v="12535" actId="208"/>
          <ac:spMkLst>
            <pc:docMk/>
            <pc:sldMk cId="796386822" sldId="443"/>
            <ac:spMk id="5" creationId="{9ED4C903-007E-724A-A213-50BE2DD158C4}"/>
          </ac:spMkLst>
        </pc:spChg>
        <pc:spChg chg="mod">
          <ac:chgData name="Wolff, Matt (DPH)" userId="1e4d1407-3357-4970-8dc7-a1f46b927bb7" providerId="ADAL" clId="{CC61855E-D9D0-9144-B246-50B59DD1F05B}" dt="2021-09-21T21:52:33.553" v="12536" actId="207"/>
          <ac:spMkLst>
            <pc:docMk/>
            <pc:sldMk cId="796386822" sldId="443"/>
            <ac:spMk id="7" creationId="{50D0933B-DDF6-EF46-AFAC-0F79264001B7}"/>
          </ac:spMkLst>
        </pc:spChg>
        <pc:spChg chg="add mod">
          <ac:chgData name="Wolff, Matt (DPH)" userId="1e4d1407-3357-4970-8dc7-a1f46b927bb7" providerId="ADAL" clId="{CC61855E-D9D0-9144-B246-50B59DD1F05B}" dt="2021-09-17T23:10:37.670" v="6559" actId="207"/>
          <ac:spMkLst>
            <pc:docMk/>
            <pc:sldMk cId="796386822" sldId="443"/>
            <ac:spMk id="8" creationId="{F352ABE0-38AC-564F-BB07-FD7C9B5ADFEC}"/>
          </ac:spMkLst>
        </pc:spChg>
        <pc:graphicFrameChg chg="mod modGraphic">
          <ac:chgData name="Wolff, Matt (DPH)" userId="1e4d1407-3357-4970-8dc7-a1f46b927bb7" providerId="ADAL" clId="{CC61855E-D9D0-9144-B246-50B59DD1F05B}" dt="2021-09-22T18:40:58.944" v="13650" actId="1076"/>
          <ac:graphicFrameMkLst>
            <pc:docMk/>
            <pc:sldMk cId="796386822" sldId="443"/>
            <ac:graphicFrameMk id="9" creationId="{CF42DBF9-2575-0A4B-9E4B-8D32A6BDE6E4}"/>
          </ac:graphicFrameMkLst>
        </pc:graphicFrameChg>
      </pc:sldChg>
      <pc:sldChg chg="modSp add mod ord">
        <pc:chgData name="Wolff, Matt (DPH)" userId="1e4d1407-3357-4970-8dc7-a1f46b927bb7" providerId="ADAL" clId="{CC61855E-D9D0-9144-B246-50B59DD1F05B}" dt="2021-09-17T22:48:35.232" v="5434"/>
        <pc:sldMkLst>
          <pc:docMk/>
          <pc:sldMk cId="3333412019" sldId="444"/>
        </pc:sldMkLst>
        <pc:spChg chg="mod">
          <ac:chgData name="Wolff, Matt (DPH)" userId="1e4d1407-3357-4970-8dc7-a1f46b927bb7" providerId="ADAL" clId="{CC61855E-D9D0-9144-B246-50B59DD1F05B}" dt="2021-09-17T22:35:29.861" v="5351" actId="1076"/>
          <ac:spMkLst>
            <pc:docMk/>
            <pc:sldMk cId="3333412019" sldId="444"/>
            <ac:spMk id="2" creationId="{00000000-0000-0000-0000-000000000000}"/>
          </ac:spMkLst>
        </pc:spChg>
        <pc:spChg chg="mod">
          <ac:chgData name="Wolff, Matt (DPH)" userId="1e4d1407-3357-4970-8dc7-a1f46b927bb7" providerId="ADAL" clId="{CC61855E-D9D0-9144-B246-50B59DD1F05B}" dt="2021-09-17T22:36:00.457" v="5357" actId="1076"/>
          <ac:spMkLst>
            <pc:docMk/>
            <pc:sldMk cId="3333412019" sldId="444"/>
            <ac:spMk id="7" creationId="{B02C7F03-77E0-AA42-81E3-0C3567509F6F}"/>
          </ac:spMkLst>
        </pc:spChg>
        <pc:picChg chg="mod">
          <ac:chgData name="Wolff, Matt (DPH)" userId="1e4d1407-3357-4970-8dc7-a1f46b927bb7" providerId="ADAL" clId="{CC61855E-D9D0-9144-B246-50B59DD1F05B}" dt="2021-09-17T22:48:35.232" v="5434"/>
          <ac:picMkLst>
            <pc:docMk/>
            <pc:sldMk cId="3333412019" sldId="444"/>
            <ac:picMk id="1026" creationId="{41CA7808-3E3F-E74D-83C9-C5908F97BCD5}"/>
          </ac:picMkLst>
        </pc:picChg>
      </pc:sldChg>
      <pc:sldChg chg="add del">
        <pc:chgData name="Wolff, Matt (DPH)" userId="1e4d1407-3357-4970-8dc7-a1f46b927bb7" providerId="ADAL" clId="{CC61855E-D9D0-9144-B246-50B59DD1F05B}" dt="2021-09-17T22:36:32.669" v="5392" actId="2696"/>
        <pc:sldMkLst>
          <pc:docMk/>
          <pc:sldMk cId="1229537901" sldId="445"/>
        </pc:sldMkLst>
      </pc:sldChg>
      <pc:sldChg chg="modSp add mod">
        <pc:chgData name="Wolff, Matt (DPH)" userId="1e4d1407-3357-4970-8dc7-a1f46b927bb7" providerId="ADAL" clId="{CC61855E-D9D0-9144-B246-50B59DD1F05B}" dt="2021-09-20T23:09:16.110" v="6735" actId="14100"/>
        <pc:sldMkLst>
          <pc:docMk/>
          <pc:sldMk cId="391880800" sldId="446"/>
        </pc:sldMkLst>
        <pc:spChg chg="mod">
          <ac:chgData name="Wolff, Matt (DPH)" userId="1e4d1407-3357-4970-8dc7-a1f46b927bb7" providerId="ADAL" clId="{CC61855E-D9D0-9144-B246-50B59DD1F05B}" dt="2021-09-17T22:49:18.662" v="5454" actId="20577"/>
          <ac:spMkLst>
            <pc:docMk/>
            <pc:sldMk cId="391880800" sldId="446"/>
            <ac:spMk id="2" creationId="{00000000-0000-0000-0000-000000000000}"/>
          </ac:spMkLst>
        </pc:spChg>
        <pc:spChg chg="mod">
          <ac:chgData name="Wolff, Matt (DPH)" userId="1e4d1407-3357-4970-8dc7-a1f46b927bb7" providerId="ADAL" clId="{CC61855E-D9D0-9144-B246-50B59DD1F05B}" dt="2021-09-20T23:09:16.110" v="6735" actId="14100"/>
          <ac:spMkLst>
            <pc:docMk/>
            <pc:sldMk cId="391880800" sldId="446"/>
            <ac:spMk id="7" creationId="{B02C7F03-77E0-AA42-81E3-0C3567509F6F}"/>
          </ac:spMkLst>
        </pc:spChg>
        <pc:picChg chg="mod">
          <ac:chgData name="Wolff, Matt (DPH)" userId="1e4d1407-3357-4970-8dc7-a1f46b927bb7" providerId="ADAL" clId="{CC61855E-D9D0-9144-B246-50B59DD1F05B}" dt="2021-09-17T22:48:16.210" v="5416"/>
          <ac:picMkLst>
            <pc:docMk/>
            <pc:sldMk cId="391880800" sldId="446"/>
            <ac:picMk id="1026" creationId="{41CA7808-3E3F-E74D-83C9-C5908F97BCD5}"/>
          </ac:picMkLst>
        </pc:picChg>
      </pc:sldChg>
      <pc:sldChg chg="modSp add mod ord">
        <pc:chgData name="Wolff, Matt (DPH)" userId="1e4d1407-3357-4970-8dc7-a1f46b927bb7" providerId="ADAL" clId="{CC61855E-D9D0-9144-B246-50B59DD1F05B}" dt="2021-09-20T23:09:28.102" v="6736" actId="14100"/>
        <pc:sldMkLst>
          <pc:docMk/>
          <pc:sldMk cId="1159105105" sldId="447"/>
        </pc:sldMkLst>
        <pc:spChg chg="mod">
          <ac:chgData name="Wolff, Matt (DPH)" userId="1e4d1407-3357-4970-8dc7-a1f46b927bb7" providerId="ADAL" clId="{CC61855E-D9D0-9144-B246-50B59DD1F05B}" dt="2021-09-17T22:49:27.388" v="5456" actId="27636"/>
          <ac:spMkLst>
            <pc:docMk/>
            <pc:sldMk cId="1159105105" sldId="447"/>
            <ac:spMk id="2" creationId="{00000000-0000-0000-0000-000000000000}"/>
          </ac:spMkLst>
        </pc:spChg>
        <pc:spChg chg="mod">
          <ac:chgData name="Wolff, Matt (DPH)" userId="1e4d1407-3357-4970-8dc7-a1f46b927bb7" providerId="ADAL" clId="{CC61855E-D9D0-9144-B246-50B59DD1F05B}" dt="2021-09-20T23:09:28.102" v="6736" actId="14100"/>
          <ac:spMkLst>
            <pc:docMk/>
            <pc:sldMk cId="1159105105" sldId="447"/>
            <ac:spMk id="7" creationId="{B02C7F03-77E0-AA42-81E3-0C3567509F6F}"/>
          </ac:spMkLst>
        </pc:spChg>
      </pc:sldChg>
      <pc:sldChg chg="addSp delSp modSp add del mod">
        <pc:chgData name="Wolff, Matt (DPH)" userId="1e4d1407-3357-4970-8dc7-a1f46b927bb7" providerId="ADAL" clId="{CC61855E-D9D0-9144-B246-50B59DD1F05B}" dt="2021-09-17T23:07:02.851" v="6474" actId="2696"/>
        <pc:sldMkLst>
          <pc:docMk/>
          <pc:sldMk cId="475266212" sldId="448"/>
        </pc:sldMkLst>
        <pc:spChg chg="mod">
          <ac:chgData name="Wolff, Matt (DPH)" userId="1e4d1407-3357-4970-8dc7-a1f46b927bb7" providerId="ADAL" clId="{CC61855E-D9D0-9144-B246-50B59DD1F05B}" dt="2021-09-17T23:06:40.769" v="6469" actId="1076"/>
          <ac:spMkLst>
            <pc:docMk/>
            <pc:sldMk cId="475266212" sldId="448"/>
            <ac:spMk id="2" creationId="{00000000-0000-0000-0000-000000000000}"/>
          </ac:spMkLst>
        </pc:spChg>
        <pc:spChg chg="add mod">
          <ac:chgData name="Wolff, Matt (DPH)" userId="1e4d1407-3357-4970-8dc7-a1f46b927bb7" providerId="ADAL" clId="{CC61855E-D9D0-9144-B246-50B59DD1F05B}" dt="2021-09-17T23:06:40.769" v="6469" actId="1076"/>
          <ac:spMkLst>
            <pc:docMk/>
            <pc:sldMk cId="475266212" sldId="448"/>
            <ac:spMk id="6" creationId="{5580FDA3-3726-3E42-A59D-82A21FA093B4}"/>
          </ac:spMkLst>
        </pc:spChg>
        <pc:spChg chg="del mod">
          <ac:chgData name="Wolff, Matt (DPH)" userId="1e4d1407-3357-4970-8dc7-a1f46b927bb7" providerId="ADAL" clId="{CC61855E-D9D0-9144-B246-50B59DD1F05B}" dt="2021-09-17T23:02:08.514" v="6284" actId="478"/>
          <ac:spMkLst>
            <pc:docMk/>
            <pc:sldMk cId="475266212" sldId="448"/>
            <ac:spMk id="7" creationId="{B02C7F03-77E0-AA42-81E3-0C3567509F6F}"/>
          </ac:spMkLst>
        </pc:spChg>
        <pc:spChg chg="add mod">
          <ac:chgData name="Wolff, Matt (DPH)" userId="1e4d1407-3357-4970-8dc7-a1f46b927bb7" providerId="ADAL" clId="{CC61855E-D9D0-9144-B246-50B59DD1F05B}" dt="2021-09-17T23:06:40.769" v="6469" actId="1076"/>
          <ac:spMkLst>
            <pc:docMk/>
            <pc:sldMk cId="475266212" sldId="448"/>
            <ac:spMk id="9" creationId="{8177B74D-E507-FE45-BA39-0022D72B9D7A}"/>
          </ac:spMkLst>
        </pc:spChg>
        <pc:graphicFrameChg chg="add mod modGraphic">
          <ac:chgData name="Wolff, Matt (DPH)" userId="1e4d1407-3357-4970-8dc7-a1f46b927bb7" providerId="ADAL" clId="{CC61855E-D9D0-9144-B246-50B59DD1F05B}" dt="2021-09-17T23:06:40.769" v="6469" actId="1076"/>
          <ac:graphicFrameMkLst>
            <pc:docMk/>
            <pc:sldMk cId="475266212" sldId="448"/>
            <ac:graphicFrameMk id="3" creationId="{34F73DBE-C2D5-7145-AE6C-5F8817EC17F1}"/>
          </ac:graphicFrameMkLst>
        </pc:graphicFrameChg>
        <pc:picChg chg="add mod">
          <ac:chgData name="Wolff, Matt (DPH)" userId="1e4d1407-3357-4970-8dc7-a1f46b927bb7" providerId="ADAL" clId="{CC61855E-D9D0-9144-B246-50B59DD1F05B}" dt="2021-09-17T23:06:40.769" v="6469" actId="1076"/>
          <ac:picMkLst>
            <pc:docMk/>
            <pc:sldMk cId="475266212" sldId="448"/>
            <ac:picMk id="8" creationId="{4AC9326B-EF13-3D4D-AB74-9BD5DA4CF93B}"/>
          </ac:picMkLst>
        </pc:picChg>
        <pc:picChg chg="mod">
          <ac:chgData name="Wolff, Matt (DPH)" userId="1e4d1407-3357-4970-8dc7-a1f46b927bb7" providerId="ADAL" clId="{CC61855E-D9D0-9144-B246-50B59DD1F05B}" dt="2021-09-17T23:06:40.769" v="6469" actId="1076"/>
          <ac:picMkLst>
            <pc:docMk/>
            <pc:sldMk cId="475266212" sldId="448"/>
            <ac:picMk id="1026" creationId="{41CA7808-3E3F-E74D-83C9-C5908F97BCD5}"/>
          </ac:picMkLst>
        </pc:picChg>
      </pc:sldChg>
      <pc:sldChg chg="addSp delSp modSp add del mod ord setBg">
        <pc:chgData name="Wolff, Matt (DPH)" userId="1e4d1407-3357-4970-8dc7-a1f46b927bb7" providerId="ADAL" clId="{CC61855E-D9D0-9144-B246-50B59DD1F05B}" dt="2021-09-17T23:09:46.583" v="6551" actId="2696"/>
        <pc:sldMkLst>
          <pc:docMk/>
          <pc:sldMk cId="855552786" sldId="449"/>
        </pc:sldMkLst>
        <pc:spChg chg="mod">
          <ac:chgData name="Wolff, Matt (DPH)" userId="1e4d1407-3357-4970-8dc7-a1f46b927bb7" providerId="ADAL" clId="{CC61855E-D9D0-9144-B246-50B59DD1F05B}" dt="2021-09-17T23:05:28.409" v="6438" actId="20577"/>
          <ac:spMkLst>
            <pc:docMk/>
            <pc:sldMk cId="855552786" sldId="449"/>
            <ac:spMk id="2" creationId="{00000000-0000-0000-0000-000000000000}"/>
          </ac:spMkLst>
        </pc:spChg>
        <pc:spChg chg="mod">
          <ac:chgData name="Wolff, Matt (DPH)" userId="1e4d1407-3357-4970-8dc7-a1f46b927bb7" providerId="ADAL" clId="{CC61855E-D9D0-9144-B246-50B59DD1F05B}" dt="2021-09-17T23:05:23.572" v="6433" actId="20577"/>
          <ac:spMkLst>
            <pc:docMk/>
            <pc:sldMk cId="855552786" sldId="449"/>
            <ac:spMk id="9" creationId="{8177B74D-E507-FE45-BA39-0022D72B9D7A}"/>
          </ac:spMkLst>
        </pc:spChg>
        <pc:graphicFrameChg chg="modGraphic">
          <ac:chgData name="Wolff, Matt (DPH)" userId="1e4d1407-3357-4970-8dc7-a1f46b927bb7" providerId="ADAL" clId="{CC61855E-D9D0-9144-B246-50B59DD1F05B}" dt="2021-09-17T23:05:43.557" v="6460" actId="6549"/>
          <ac:graphicFrameMkLst>
            <pc:docMk/>
            <pc:sldMk cId="855552786" sldId="449"/>
            <ac:graphicFrameMk id="3" creationId="{34F73DBE-C2D5-7145-AE6C-5F8817EC17F1}"/>
          </ac:graphicFrameMkLst>
        </pc:graphicFrameChg>
        <pc:picChg chg="add mod">
          <ac:chgData name="Wolff, Matt (DPH)" userId="1e4d1407-3357-4970-8dc7-a1f46b927bb7" providerId="ADAL" clId="{CC61855E-D9D0-9144-B246-50B59DD1F05B}" dt="2021-09-17T23:06:02.167" v="6463"/>
          <ac:picMkLst>
            <pc:docMk/>
            <pc:sldMk cId="855552786" sldId="449"/>
            <ac:picMk id="10" creationId="{1EF65481-19F7-CB4C-BF5B-CCB763579265}"/>
          </ac:picMkLst>
        </pc:picChg>
        <pc:picChg chg="del mod">
          <ac:chgData name="Wolff, Matt (DPH)" userId="1e4d1407-3357-4970-8dc7-a1f46b927bb7" providerId="ADAL" clId="{CC61855E-D9D0-9144-B246-50B59DD1F05B}" dt="2021-09-17T23:04:46.166" v="6382" actId="478"/>
          <ac:picMkLst>
            <pc:docMk/>
            <pc:sldMk cId="855552786" sldId="449"/>
            <ac:picMk id="1026" creationId="{41CA7808-3E3F-E74D-83C9-C5908F97BCD5}"/>
          </ac:picMkLst>
        </pc:picChg>
      </pc:sldChg>
      <pc:sldChg chg="modSp add mod">
        <pc:chgData name="Wolff, Matt (DPH)" userId="1e4d1407-3357-4970-8dc7-a1f46b927bb7" providerId="ADAL" clId="{CC61855E-D9D0-9144-B246-50B59DD1F05B}" dt="2021-09-21T18:34:41.096" v="8966" actId="313"/>
        <pc:sldMkLst>
          <pc:docMk/>
          <pc:sldMk cId="2514615948" sldId="450"/>
        </pc:sldMkLst>
        <pc:spChg chg="mod">
          <ac:chgData name="Wolff, Matt (DPH)" userId="1e4d1407-3357-4970-8dc7-a1f46b927bb7" providerId="ADAL" clId="{CC61855E-D9D0-9144-B246-50B59DD1F05B}" dt="2021-09-21T18:34:41.096" v="8966" actId="313"/>
          <ac:spMkLst>
            <pc:docMk/>
            <pc:sldMk cId="2514615948" sldId="450"/>
            <ac:spMk id="3" creationId="{F04B0A87-7839-704F-9F0E-A3879FE5E7DD}"/>
          </ac:spMkLst>
        </pc:spChg>
      </pc:sldChg>
      <pc:sldChg chg="addSp delSp modSp add mod ord">
        <pc:chgData name="Wolff, Matt (DPH)" userId="1e4d1407-3357-4970-8dc7-a1f46b927bb7" providerId="ADAL" clId="{CC61855E-D9D0-9144-B246-50B59DD1F05B}" dt="2021-09-21T21:53:30.804" v="12565"/>
        <pc:sldMkLst>
          <pc:docMk/>
          <pc:sldMk cId="1909532572" sldId="451"/>
        </pc:sldMkLst>
        <pc:spChg chg="del mod">
          <ac:chgData name="Wolff, Matt (DPH)" userId="1e4d1407-3357-4970-8dc7-a1f46b927bb7" providerId="ADAL" clId="{CC61855E-D9D0-9144-B246-50B59DD1F05B}" dt="2021-09-21T21:53:26.356" v="12562" actId="478"/>
          <ac:spMkLst>
            <pc:docMk/>
            <pc:sldMk cId="1909532572" sldId="451"/>
            <ac:spMk id="5" creationId="{9ED4C903-007E-724A-A213-50BE2DD158C4}"/>
          </ac:spMkLst>
        </pc:spChg>
        <pc:spChg chg="del mod">
          <ac:chgData name="Wolff, Matt (DPH)" userId="1e4d1407-3357-4970-8dc7-a1f46b927bb7" providerId="ADAL" clId="{CC61855E-D9D0-9144-B246-50B59DD1F05B}" dt="2021-09-21T21:53:28.546" v="12563" actId="478"/>
          <ac:spMkLst>
            <pc:docMk/>
            <pc:sldMk cId="1909532572" sldId="451"/>
            <ac:spMk id="7" creationId="{50D0933B-DDF6-EF46-AFAC-0F79264001B7}"/>
          </ac:spMkLst>
        </pc:spChg>
        <pc:spChg chg="add mod">
          <ac:chgData name="Wolff, Matt (DPH)" userId="1e4d1407-3357-4970-8dc7-a1f46b927bb7" providerId="ADAL" clId="{CC61855E-D9D0-9144-B246-50B59DD1F05B}" dt="2021-09-21T21:53:30.804" v="12565"/>
          <ac:spMkLst>
            <pc:docMk/>
            <pc:sldMk cId="1909532572" sldId="451"/>
            <ac:spMk id="9" creationId="{B3EC4C86-8B05-0B4D-8501-ACF23C6F8585}"/>
          </ac:spMkLst>
        </pc:spChg>
        <pc:spChg chg="add mod">
          <ac:chgData name="Wolff, Matt (DPH)" userId="1e4d1407-3357-4970-8dc7-a1f46b927bb7" providerId="ADAL" clId="{CC61855E-D9D0-9144-B246-50B59DD1F05B}" dt="2021-09-21T21:53:30.804" v="12565"/>
          <ac:spMkLst>
            <pc:docMk/>
            <pc:sldMk cId="1909532572" sldId="451"/>
            <ac:spMk id="11" creationId="{744FC655-A9F5-1D43-8732-B1E4061288BD}"/>
          </ac:spMkLst>
        </pc:spChg>
        <pc:spChg chg="mod">
          <ac:chgData name="Wolff, Matt (DPH)" userId="1e4d1407-3357-4970-8dc7-a1f46b927bb7" providerId="ADAL" clId="{CC61855E-D9D0-9144-B246-50B59DD1F05B}" dt="2021-09-17T23:09:04.970" v="6524" actId="1076"/>
          <ac:spMkLst>
            <pc:docMk/>
            <pc:sldMk cId="1909532572" sldId="451"/>
            <ac:spMk id="49" creationId="{5525591F-F7C8-724E-B17F-B6CEEF18DD41}"/>
          </ac:spMkLst>
        </pc:spChg>
        <pc:graphicFrameChg chg="modGraphic">
          <ac:chgData name="Wolff, Matt (DPH)" userId="1e4d1407-3357-4970-8dc7-a1f46b927bb7" providerId="ADAL" clId="{CC61855E-D9D0-9144-B246-50B59DD1F05B}" dt="2021-09-21T21:28:57.905" v="9051" actId="2165"/>
          <ac:graphicFrameMkLst>
            <pc:docMk/>
            <pc:sldMk cId="1909532572" sldId="451"/>
            <ac:graphicFrameMk id="50" creationId="{7F0C11FA-5C63-0E44-AC1B-D351BEE98D55}"/>
          </ac:graphicFrameMkLst>
        </pc:graphicFrameChg>
        <pc:picChg chg="del">
          <ac:chgData name="Wolff, Matt (DPH)" userId="1e4d1407-3357-4970-8dc7-a1f46b927bb7" providerId="ADAL" clId="{CC61855E-D9D0-9144-B246-50B59DD1F05B}" dt="2021-09-21T21:53:29.658" v="12564" actId="478"/>
          <ac:picMkLst>
            <pc:docMk/>
            <pc:sldMk cId="1909532572" sldId="451"/>
            <ac:picMk id="6" creationId="{B7A0DCD4-844A-EA43-989E-891D1A3F33CD}"/>
          </ac:picMkLst>
        </pc:picChg>
        <pc:picChg chg="add mod">
          <ac:chgData name="Wolff, Matt (DPH)" userId="1e4d1407-3357-4970-8dc7-a1f46b927bb7" providerId="ADAL" clId="{CC61855E-D9D0-9144-B246-50B59DD1F05B}" dt="2021-09-17T23:09:18.642" v="6528" actId="167"/>
          <ac:picMkLst>
            <pc:docMk/>
            <pc:sldMk cId="1909532572" sldId="451"/>
            <ac:picMk id="8" creationId="{C662CA7F-BF2E-ED4C-A8BD-40711FBAD3CD}"/>
          </ac:picMkLst>
        </pc:picChg>
        <pc:picChg chg="add mod">
          <ac:chgData name="Wolff, Matt (DPH)" userId="1e4d1407-3357-4970-8dc7-a1f46b927bb7" providerId="ADAL" clId="{CC61855E-D9D0-9144-B246-50B59DD1F05B}" dt="2021-09-21T21:53:30.804" v="12565"/>
          <ac:picMkLst>
            <pc:docMk/>
            <pc:sldMk cId="1909532572" sldId="451"/>
            <ac:picMk id="10" creationId="{C6E31146-EE8C-0C49-9E18-D0A78C2FC6B4}"/>
          </ac:picMkLst>
        </pc:picChg>
        <pc:picChg chg="del mod">
          <ac:chgData name="Wolff, Matt (DPH)" userId="1e4d1407-3357-4970-8dc7-a1f46b927bb7" providerId="ADAL" clId="{CC61855E-D9D0-9144-B246-50B59DD1F05B}" dt="2021-09-17T23:08:54.256" v="6520" actId="478"/>
          <ac:picMkLst>
            <pc:docMk/>
            <pc:sldMk cId="1909532572" sldId="451"/>
            <ac:picMk id="48" creationId="{8652105F-1456-3342-A58E-048A4143F565}"/>
          </ac:picMkLst>
        </pc:picChg>
      </pc:sldChg>
      <pc:sldChg chg="modSp add mod ord">
        <pc:chgData name="Wolff, Matt (DPH)" userId="1e4d1407-3357-4970-8dc7-a1f46b927bb7" providerId="ADAL" clId="{CC61855E-D9D0-9144-B246-50B59DD1F05B}" dt="2021-09-17T23:11:13.220" v="6578" actId="20577"/>
        <pc:sldMkLst>
          <pc:docMk/>
          <pc:sldMk cId="3004891195" sldId="452"/>
        </pc:sldMkLst>
        <pc:spChg chg="mod">
          <ac:chgData name="Wolff, Matt (DPH)" userId="1e4d1407-3357-4970-8dc7-a1f46b927bb7" providerId="ADAL" clId="{CC61855E-D9D0-9144-B246-50B59DD1F05B}" dt="2021-09-17T23:11:13.220" v="6578" actId="20577"/>
          <ac:spMkLst>
            <pc:docMk/>
            <pc:sldMk cId="3004891195" sldId="452"/>
            <ac:spMk id="2" creationId="{00000000-0000-0000-0000-000000000000}"/>
          </ac:spMkLst>
        </pc:spChg>
      </pc:sldChg>
      <pc:sldChg chg="add del setBg">
        <pc:chgData name="Wolff, Matt (DPH)" userId="1e4d1407-3357-4970-8dc7-a1f46b927bb7" providerId="ADAL" clId="{CC61855E-D9D0-9144-B246-50B59DD1F05B}" dt="2021-09-17T23:10:57.699" v="6563"/>
        <pc:sldMkLst>
          <pc:docMk/>
          <pc:sldMk cId="3493923608" sldId="452"/>
        </pc:sldMkLst>
      </pc:sldChg>
      <pc:sldChg chg="addSp delSp modSp add mod ord modNotesTx">
        <pc:chgData name="Wolff, Matt (DPH)" userId="1e4d1407-3357-4970-8dc7-a1f46b927bb7" providerId="ADAL" clId="{CC61855E-D9D0-9144-B246-50B59DD1F05B}" dt="2021-09-22T21:26:42.677" v="15720" actId="20577"/>
        <pc:sldMkLst>
          <pc:docMk/>
          <pc:sldMk cId="3545964170" sldId="453"/>
        </pc:sldMkLst>
        <pc:spChg chg="add mod">
          <ac:chgData name="Wolff, Matt (DPH)" userId="1e4d1407-3357-4970-8dc7-a1f46b927bb7" providerId="ADAL" clId="{CC61855E-D9D0-9144-B246-50B59DD1F05B}" dt="2021-09-22T20:52:01.741" v="15512" actId="207"/>
          <ac:spMkLst>
            <pc:docMk/>
            <pc:sldMk cId="3545964170" sldId="453"/>
            <ac:spMk id="2" creationId="{8465B3E8-5E56-C34E-9F8F-367AB11882E2}"/>
          </ac:spMkLst>
        </pc:spChg>
        <pc:spChg chg="add mod">
          <ac:chgData name="Wolff, Matt (DPH)" userId="1e4d1407-3357-4970-8dc7-a1f46b927bb7" providerId="ADAL" clId="{CC61855E-D9D0-9144-B246-50B59DD1F05B}" dt="2021-09-21T23:40:34.759" v="13498" actId="20577"/>
          <ac:spMkLst>
            <pc:docMk/>
            <pc:sldMk cId="3545964170" sldId="453"/>
            <ac:spMk id="8" creationId="{43D3E6FD-76C2-E44E-8C9C-C305D9631EBA}"/>
          </ac:spMkLst>
        </pc:spChg>
        <pc:spChg chg="del">
          <ac:chgData name="Wolff, Matt (DPH)" userId="1e4d1407-3357-4970-8dc7-a1f46b927bb7" providerId="ADAL" clId="{CC61855E-D9D0-9144-B246-50B59DD1F05B}" dt="2021-09-17T23:16:33.422" v="6608" actId="478"/>
          <ac:spMkLst>
            <pc:docMk/>
            <pc:sldMk cId="3545964170" sldId="453"/>
            <ac:spMk id="11" creationId="{CF959CAE-C9DA-4549-AE6C-CC945FDCDAF9}"/>
          </ac:spMkLst>
        </pc:spChg>
        <pc:spChg chg="del">
          <ac:chgData name="Wolff, Matt (DPH)" userId="1e4d1407-3357-4970-8dc7-a1f46b927bb7" providerId="ADAL" clId="{CC61855E-D9D0-9144-B246-50B59DD1F05B}" dt="2021-09-17T23:16:33.422" v="6608" actId="478"/>
          <ac:spMkLst>
            <pc:docMk/>
            <pc:sldMk cId="3545964170" sldId="453"/>
            <ac:spMk id="18" creationId="{50B35AF2-FEF6-FC43-BB22-7D0DA309491C}"/>
          </ac:spMkLst>
        </pc:spChg>
        <pc:spChg chg="mod">
          <ac:chgData name="Wolff, Matt (DPH)" userId="1e4d1407-3357-4970-8dc7-a1f46b927bb7" providerId="ADAL" clId="{CC61855E-D9D0-9144-B246-50B59DD1F05B}" dt="2021-09-17T23:16:29.192" v="6607" actId="20577"/>
          <ac:spMkLst>
            <pc:docMk/>
            <pc:sldMk cId="3545964170" sldId="453"/>
            <ac:spMk id="19" creationId="{06D57595-A199-7A43-9E81-A593789B67FE}"/>
          </ac:spMkLst>
        </pc:spChg>
        <pc:spChg chg="del">
          <ac:chgData name="Wolff, Matt (DPH)" userId="1e4d1407-3357-4970-8dc7-a1f46b927bb7" providerId="ADAL" clId="{CC61855E-D9D0-9144-B246-50B59DD1F05B}" dt="2021-09-17T23:16:33.422" v="6608" actId="478"/>
          <ac:spMkLst>
            <pc:docMk/>
            <pc:sldMk cId="3545964170" sldId="453"/>
            <ac:spMk id="24" creationId="{6DFC544D-D164-4FBB-863E-9AA8B2299AAA}"/>
          </ac:spMkLst>
        </pc:spChg>
        <pc:spChg chg="del">
          <ac:chgData name="Wolff, Matt (DPH)" userId="1e4d1407-3357-4970-8dc7-a1f46b927bb7" providerId="ADAL" clId="{CC61855E-D9D0-9144-B246-50B59DD1F05B}" dt="2021-09-17T23:16:33.422" v="6608" actId="478"/>
          <ac:spMkLst>
            <pc:docMk/>
            <pc:sldMk cId="3545964170" sldId="453"/>
            <ac:spMk id="27" creationId="{B3EED68B-978B-4FEC-AE00-167ADAD2E058}"/>
          </ac:spMkLst>
        </pc:spChg>
        <pc:spChg chg="del">
          <ac:chgData name="Wolff, Matt (DPH)" userId="1e4d1407-3357-4970-8dc7-a1f46b927bb7" providerId="ADAL" clId="{CC61855E-D9D0-9144-B246-50B59DD1F05B}" dt="2021-09-17T23:16:33.422" v="6608" actId="478"/>
          <ac:spMkLst>
            <pc:docMk/>
            <pc:sldMk cId="3545964170" sldId="453"/>
            <ac:spMk id="28" creationId="{E286EE31-429F-4912-9FAE-7A3941AF5E72}"/>
          </ac:spMkLst>
        </pc:spChg>
        <pc:spChg chg="del">
          <ac:chgData name="Wolff, Matt (DPH)" userId="1e4d1407-3357-4970-8dc7-a1f46b927bb7" providerId="ADAL" clId="{CC61855E-D9D0-9144-B246-50B59DD1F05B}" dt="2021-09-17T23:16:33.422" v="6608" actId="478"/>
          <ac:spMkLst>
            <pc:docMk/>
            <pc:sldMk cId="3545964170" sldId="453"/>
            <ac:spMk id="32" creationId="{AE962918-5BF3-A641-96F7-4AB93B1E3E51}"/>
          </ac:spMkLst>
        </pc:spChg>
        <pc:grpChg chg="del">
          <ac:chgData name="Wolff, Matt (DPH)" userId="1e4d1407-3357-4970-8dc7-a1f46b927bb7" providerId="ADAL" clId="{CC61855E-D9D0-9144-B246-50B59DD1F05B}" dt="2021-09-17T23:16:33.422" v="6608" actId="478"/>
          <ac:grpSpMkLst>
            <pc:docMk/>
            <pc:sldMk cId="3545964170" sldId="453"/>
            <ac:grpSpMk id="17" creationId="{3854C714-8185-A947-88C7-EE2DE4A1BD75}"/>
          </ac:grpSpMkLst>
        </pc:grpChg>
        <pc:grpChg chg="del">
          <ac:chgData name="Wolff, Matt (DPH)" userId="1e4d1407-3357-4970-8dc7-a1f46b927bb7" providerId="ADAL" clId="{CC61855E-D9D0-9144-B246-50B59DD1F05B}" dt="2021-09-17T23:16:33.422" v="6608" actId="478"/>
          <ac:grpSpMkLst>
            <pc:docMk/>
            <pc:sldMk cId="3545964170" sldId="453"/>
            <ac:grpSpMk id="25" creationId="{9A94C846-4651-E643-A183-D30F212358CC}"/>
          </ac:grpSpMkLst>
        </pc:grpChg>
        <pc:picChg chg="del">
          <ac:chgData name="Wolff, Matt (DPH)" userId="1e4d1407-3357-4970-8dc7-a1f46b927bb7" providerId="ADAL" clId="{CC61855E-D9D0-9144-B246-50B59DD1F05B}" dt="2021-09-17T23:16:33.422" v="6608" actId="478"/>
          <ac:picMkLst>
            <pc:docMk/>
            <pc:sldMk cId="3545964170" sldId="453"/>
            <ac:picMk id="5" creationId="{A2291267-6466-40D4-B6F6-BA1947871889}"/>
          </ac:picMkLst>
        </pc:picChg>
        <pc:picChg chg="del">
          <ac:chgData name="Wolff, Matt (DPH)" userId="1e4d1407-3357-4970-8dc7-a1f46b927bb7" providerId="ADAL" clId="{CC61855E-D9D0-9144-B246-50B59DD1F05B}" dt="2021-09-17T23:16:33.422" v="6608" actId="478"/>
          <ac:picMkLst>
            <pc:docMk/>
            <pc:sldMk cId="3545964170" sldId="453"/>
            <ac:picMk id="8" creationId="{BA68D2F4-F76E-4867-A6EB-D1B82C393D2F}"/>
          </ac:picMkLst>
        </pc:picChg>
        <pc:picChg chg="del">
          <ac:chgData name="Wolff, Matt (DPH)" userId="1e4d1407-3357-4970-8dc7-a1f46b927bb7" providerId="ADAL" clId="{CC61855E-D9D0-9144-B246-50B59DD1F05B}" dt="2021-09-17T23:16:33.422" v="6608" actId="478"/>
          <ac:picMkLst>
            <pc:docMk/>
            <pc:sldMk cId="3545964170" sldId="453"/>
            <ac:picMk id="9" creationId="{F547E2AA-7E08-416B-A2F3-F8F87E2377A1}"/>
          </ac:picMkLst>
        </pc:picChg>
        <pc:picChg chg="del">
          <ac:chgData name="Wolff, Matt (DPH)" userId="1e4d1407-3357-4970-8dc7-a1f46b927bb7" providerId="ADAL" clId="{CC61855E-D9D0-9144-B246-50B59DD1F05B}" dt="2021-09-17T23:16:33.422" v="6608" actId="478"/>
          <ac:picMkLst>
            <pc:docMk/>
            <pc:sldMk cId="3545964170" sldId="453"/>
            <ac:picMk id="10" creationId="{52126D45-22FD-4663-8366-2E54EB1DF3EE}"/>
          </ac:picMkLst>
        </pc:picChg>
      </pc:sldChg>
      <pc:sldChg chg="addSp delSp modSp add mod">
        <pc:chgData name="Wolff, Matt (DPH)" userId="1e4d1407-3357-4970-8dc7-a1f46b927bb7" providerId="ADAL" clId="{CC61855E-D9D0-9144-B246-50B59DD1F05B}" dt="2021-09-22T21:19:30.635" v="15712" actId="114"/>
        <pc:sldMkLst>
          <pc:docMk/>
          <pc:sldMk cId="3275840898" sldId="454"/>
        </pc:sldMkLst>
        <pc:spChg chg="add mod">
          <ac:chgData name="Wolff, Matt (DPH)" userId="1e4d1407-3357-4970-8dc7-a1f46b927bb7" providerId="ADAL" clId="{CC61855E-D9D0-9144-B246-50B59DD1F05B}" dt="2021-09-22T21:19:30.635" v="15712" actId="114"/>
          <ac:spMkLst>
            <pc:docMk/>
            <pc:sldMk cId="3275840898" sldId="454"/>
            <ac:spMk id="2" creationId="{8ED111F5-1B93-744E-A990-301CD4503D1F}"/>
          </ac:spMkLst>
        </pc:spChg>
        <pc:spChg chg="del">
          <ac:chgData name="Wolff, Matt (DPH)" userId="1e4d1407-3357-4970-8dc7-a1f46b927bb7" providerId="ADAL" clId="{CC61855E-D9D0-9144-B246-50B59DD1F05B}" dt="2021-09-22T18:37:03.614" v="13590" actId="478"/>
          <ac:spMkLst>
            <pc:docMk/>
            <pc:sldMk cId="3275840898" sldId="454"/>
            <ac:spMk id="15" creationId="{07E62C9B-5650-FD48-88FF-3DDFBF19C5CB}"/>
          </ac:spMkLst>
        </pc:spChg>
        <pc:spChg chg="del">
          <ac:chgData name="Wolff, Matt (DPH)" userId="1e4d1407-3357-4970-8dc7-a1f46b927bb7" providerId="ADAL" clId="{CC61855E-D9D0-9144-B246-50B59DD1F05B}" dt="2021-09-22T18:37:03.614" v="13590" actId="478"/>
          <ac:spMkLst>
            <pc:docMk/>
            <pc:sldMk cId="3275840898" sldId="454"/>
            <ac:spMk id="17" creationId="{0A2DE0E2-F5C5-AA41-830B-6AF5C178D255}"/>
          </ac:spMkLst>
        </pc:spChg>
        <pc:spChg chg="del">
          <ac:chgData name="Wolff, Matt (DPH)" userId="1e4d1407-3357-4970-8dc7-a1f46b927bb7" providerId="ADAL" clId="{CC61855E-D9D0-9144-B246-50B59DD1F05B}" dt="2021-09-22T18:37:03.614" v="13590" actId="478"/>
          <ac:spMkLst>
            <pc:docMk/>
            <pc:sldMk cId="3275840898" sldId="454"/>
            <ac:spMk id="23" creationId="{262465FB-3BFA-5748-BFDF-97B30C196D61}"/>
          </ac:spMkLst>
        </pc:spChg>
        <pc:spChg chg="del">
          <ac:chgData name="Wolff, Matt (DPH)" userId="1e4d1407-3357-4970-8dc7-a1f46b927bb7" providerId="ADAL" clId="{CC61855E-D9D0-9144-B246-50B59DD1F05B}" dt="2021-09-22T18:37:03.614" v="13590" actId="478"/>
          <ac:spMkLst>
            <pc:docMk/>
            <pc:sldMk cId="3275840898" sldId="454"/>
            <ac:spMk id="26" creationId="{FDC8B2E6-B23B-B148-868A-1020BAC9EDF9}"/>
          </ac:spMkLst>
        </pc:spChg>
        <pc:spChg chg="del">
          <ac:chgData name="Wolff, Matt (DPH)" userId="1e4d1407-3357-4970-8dc7-a1f46b927bb7" providerId="ADAL" clId="{CC61855E-D9D0-9144-B246-50B59DD1F05B}" dt="2021-09-22T18:37:03.614" v="13590" actId="478"/>
          <ac:spMkLst>
            <pc:docMk/>
            <pc:sldMk cId="3275840898" sldId="454"/>
            <ac:spMk id="27" creationId="{31FF696D-36D1-7A4D-A40C-B205CFC5B1B0}"/>
          </ac:spMkLst>
        </pc:spChg>
        <pc:spChg chg="del">
          <ac:chgData name="Wolff, Matt (DPH)" userId="1e4d1407-3357-4970-8dc7-a1f46b927bb7" providerId="ADAL" clId="{CC61855E-D9D0-9144-B246-50B59DD1F05B}" dt="2021-09-22T18:37:03.614" v="13590" actId="478"/>
          <ac:spMkLst>
            <pc:docMk/>
            <pc:sldMk cId="3275840898" sldId="454"/>
            <ac:spMk id="33" creationId="{24A5E28B-D659-4D48-B719-D2171DAC9467}"/>
          </ac:spMkLst>
        </pc:spChg>
        <pc:grpChg chg="del">
          <ac:chgData name="Wolff, Matt (DPH)" userId="1e4d1407-3357-4970-8dc7-a1f46b927bb7" providerId="ADAL" clId="{CC61855E-D9D0-9144-B246-50B59DD1F05B}" dt="2021-09-22T18:37:03.614" v="13590" actId="478"/>
          <ac:grpSpMkLst>
            <pc:docMk/>
            <pc:sldMk cId="3275840898" sldId="454"/>
            <ac:grpSpMk id="18" creationId="{27B28BB1-6F4E-6C4D-A1C7-EEC579492FC6}"/>
          </ac:grpSpMkLst>
        </pc:grpChg>
        <pc:grpChg chg="del">
          <ac:chgData name="Wolff, Matt (DPH)" userId="1e4d1407-3357-4970-8dc7-a1f46b927bb7" providerId="ADAL" clId="{CC61855E-D9D0-9144-B246-50B59DD1F05B}" dt="2021-09-22T18:37:03.614" v="13590" actId="478"/>
          <ac:grpSpMkLst>
            <pc:docMk/>
            <pc:sldMk cId="3275840898" sldId="454"/>
            <ac:grpSpMk id="28" creationId="{F85660C4-3017-A140-8E5A-21229ADCFA16}"/>
          </ac:grpSpMkLst>
        </pc:grpChg>
        <pc:picChg chg="del">
          <ac:chgData name="Wolff, Matt (DPH)" userId="1e4d1407-3357-4970-8dc7-a1f46b927bb7" providerId="ADAL" clId="{CC61855E-D9D0-9144-B246-50B59DD1F05B}" dt="2021-09-22T18:37:03.614" v="13590" actId="478"/>
          <ac:picMkLst>
            <pc:docMk/>
            <pc:sldMk cId="3275840898" sldId="454"/>
            <ac:picMk id="9" creationId="{7B78C5DE-E661-FB4C-A57B-B0BE49C3FFD8}"/>
          </ac:picMkLst>
        </pc:picChg>
        <pc:picChg chg="del">
          <ac:chgData name="Wolff, Matt (DPH)" userId="1e4d1407-3357-4970-8dc7-a1f46b927bb7" providerId="ADAL" clId="{CC61855E-D9D0-9144-B246-50B59DD1F05B}" dt="2021-09-22T18:37:03.614" v="13590" actId="478"/>
          <ac:picMkLst>
            <pc:docMk/>
            <pc:sldMk cId="3275840898" sldId="454"/>
            <ac:picMk id="14" creationId="{5C0324C7-CC3D-AE4D-8DE5-E00B34AA89C9}"/>
          </ac:picMkLst>
        </pc:picChg>
        <pc:picChg chg="del">
          <ac:chgData name="Wolff, Matt (DPH)" userId="1e4d1407-3357-4970-8dc7-a1f46b927bb7" providerId="ADAL" clId="{CC61855E-D9D0-9144-B246-50B59DD1F05B}" dt="2021-09-22T18:37:03.614" v="13590" actId="478"/>
          <ac:picMkLst>
            <pc:docMk/>
            <pc:sldMk cId="3275840898" sldId="454"/>
            <ac:picMk id="24" creationId="{9690CAF1-EC4B-2D4C-8289-A39381655999}"/>
          </ac:picMkLst>
        </pc:picChg>
        <pc:picChg chg="del">
          <ac:chgData name="Wolff, Matt (DPH)" userId="1e4d1407-3357-4970-8dc7-a1f46b927bb7" providerId="ADAL" clId="{CC61855E-D9D0-9144-B246-50B59DD1F05B}" dt="2021-09-22T18:37:03.614" v="13590" actId="478"/>
          <ac:picMkLst>
            <pc:docMk/>
            <pc:sldMk cId="3275840898" sldId="454"/>
            <ac:picMk id="25" creationId="{67CCEA85-E28F-774E-84A3-971F1F9A4CBB}"/>
          </ac:picMkLst>
        </pc:picChg>
      </pc:sldChg>
      <pc:sldChg chg="modSp add mod">
        <pc:chgData name="Wolff, Matt (DPH)" userId="1e4d1407-3357-4970-8dc7-a1f46b927bb7" providerId="ADAL" clId="{CC61855E-D9D0-9144-B246-50B59DD1F05B}" dt="2021-09-22T21:03:27.493" v="15653" actId="20577"/>
        <pc:sldMkLst>
          <pc:docMk/>
          <pc:sldMk cId="2049798228" sldId="455"/>
        </pc:sldMkLst>
        <pc:spChg chg="mod">
          <ac:chgData name="Wolff, Matt (DPH)" userId="1e4d1407-3357-4970-8dc7-a1f46b927bb7" providerId="ADAL" clId="{CC61855E-D9D0-9144-B246-50B59DD1F05B}" dt="2021-09-22T21:03:27.493" v="15653" actId="20577"/>
          <ac:spMkLst>
            <pc:docMk/>
            <pc:sldMk cId="2049798228" sldId="455"/>
            <ac:spMk id="26" creationId="{714DD65B-4BE3-1E44-92D9-9D885F174E80}"/>
          </ac:spMkLst>
        </pc:spChg>
      </pc:sldChg>
      <pc:sldChg chg="add ord">
        <pc:chgData name="Wolff, Matt (DPH)" userId="1e4d1407-3357-4970-8dc7-a1f46b927bb7" providerId="ADAL" clId="{CC61855E-D9D0-9144-B246-50B59DD1F05B}" dt="2021-09-22T21:03:55.720" v="15656" actId="20578"/>
        <pc:sldMkLst>
          <pc:docMk/>
          <pc:sldMk cId="826803309" sldId="456"/>
        </pc:sldMkLst>
      </pc:sldChg>
      <pc:sldMasterChg chg="del delSldLayout">
        <pc:chgData name="Wolff, Matt (DPH)" userId="1e4d1407-3357-4970-8dc7-a1f46b927bb7" providerId="ADAL" clId="{CC61855E-D9D0-9144-B246-50B59DD1F05B}" dt="2021-09-17T17:52:50.774" v="2698" actId="2696"/>
        <pc:sldMasterMkLst>
          <pc:docMk/>
          <pc:sldMasterMk cId="0" sldId="2147483659"/>
        </pc:sldMasterMkLst>
        <pc:sldLayoutChg chg="del">
          <pc:chgData name="Wolff, Matt (DPH)" userId="1e4d1407-3357-4970-8dc7-a1f46b927bb7" providerId="ADAL" clId="{CC61855E-D9D0-9144-B246-50B59DD1F05B}" dt="2021-09-17T17:52:50.774" v="2698" actId="2696"/>
          <pc:sldLayoutMkLst>
            <pc:docMk/>
            <pc:sldMasterMk cId="0" sldId="2147483659"/>
            <pc:sldLayoutMk cId="0" sldId="2147483649"/>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0"/>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1"/>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2"/>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3"/>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4"/>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5"/>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6"/>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7"/>
          </pc:sldLayoutMkLst>
        </pc:sldLayoutChg>
        <pc:sldLayoutChg chg="del">
          <pc:chgData name="Wolff, Matt (DPH)" userId="1e4d1407-3357-4970-8dc7-a1f46b927bb7" providerId="ADAL" clId="{CC61855E-D9D0-9144-B246-50B59DD1F05B}" dt="2021-09-17T17:52:50.774" v="2698" actId="2696"/>
          <pc:sldLayoutMkLst>
            <pc:docMk/>
            <pc:sldMasterMk cId="0" sldId="2147483659"/>
            <pc:sldLayoutMk cId="0" sldId="2147483658"/>
          </pc:sldLayoutMkLst>
        </pc:sldLayoutChg>
      </pc:sldMasterChg>
    </pc:docChg>
  </pc:docChgLst>
  <pc:docChgLst>
    <pc:chgData name="Cooper, Jennifer (DPW)" userId="S::jennifer.cooper@sfdpw.org::685a3cd9-1aff-4516-b107-8f91026f32bf" providerId="AD" clId="Web-{2C1B941C-9C1B-8006-C298-E76EE910B80B}"/>
    <pc:docChg chg="modSld">
      <pc:chgData name="Cooper, Jennifer (DPW)" userId="S::jennifer.cooper@sfdpw.org::685a3cd9-1aff-4516-b107-8f91026f32bf" providerId="AD" clId="Web-{2C1B941C-9C1B-8006-C298-E76EE910B80B}" dt="2021-09-22T18:13:59.384" v="123" actId="20577"/>
      <pc:docMkLst>
        <pc:docMk/>
      </pc:docMkLst>
      <pc:sldChg chg="modSp">
        <pc:chgData name="Cooper, Jennifer (DPW)" userId="S::jennifer.cooper@sfdpw.org::685a3cd9-1aff-4516-b107-8f91026f32bf" providerId="AD" clId="Web-{2C1B941C-9C1B-8006-C298-E76EE910B80B}" dt="2021-09-22T18:13:59.384" v="123" actId="20577"/>
        <pc:sldMkLst>
          <pc:docMk/>
          <pc:sldMk cId="2747414293" sldId="439"/>
        </pc:sldMkLst>
        <pc:spChg chg="mod">
          <ac:chgData name="Cooper, Jennifer (DPW)" userId="S::jennifer.cooper@sfdpw.org::685a3cd9-1aff-4516-b107-8f91026f32bf" providerId="AD" clId="Web-{2C1B941C-9C1B-8006-C298-E76EE910B80B}" dt="2021-09-22T18:13:59.384" v="123" actId="20577"/>
          <ac:spMkLst>
            <pc:docMk/>
            <pc:sldMk cId="2747414293" sldId="439"/>
            <ac:spMk id="9" creationId="{5CED1798-450B-8744-8944-23F544137D96}"/>
          </ac:spMkLst>
        </pc:spChg>
      </pc:sldChg>
    </pc:docChg>
  </pc:docChgLst>
  <pc:docChgLst>
    <pc:chgData name="Higbee, Melissa (ADM)" userId="S::melissa.higbee@sfgov.org::c9298288-c7ea-4112-9554-ff96c1186817" providerId="AD" clId="Web-{BEEDA354-CE37-F508-E903-6711F6336920}"/>
    <pc:docChg chg="modSld">
      <pc:chgData name="Higbee, Melissa (ADM)" userId="S::melissa.higbee@sfgov.org::c9298288-c7ea-4112-9554-ff96c1186817" providerId="AD" clId="Web-{BEEDA354-CE37-F508-E903-6711F6336920}" dt="2021-09-22T21:02:07.175" v="651"/>
      <pc:docMkLst>
        <pc:docMk/>
      </pc:docMkLst>
      <pc:sldChg chg="modSp">
        <pc:chgData name="Higbee, Melissa (ADM)" userId="S::melissa.higbee@sfgov.org::c9298288-c7ea-4112-9554-ff96c1186817" providerId="AD" clId="Web-{BEEDA354-CE37-F508-E903-6711F6336920}" dt="2021-09-22T20:56:24.822" v="461"/>
        <pc:sldMkLst>
          <pc:docMk/>
          <pc:sldMk cId="3515173191" sldId="435"/>
        </pc:sldMkLst>
        <pc:graphicFrameChg chg="mod modGraphic">
          <ac:chgData name="Higbee, Melissa (ADM)" userId="S::melissa.higbee@sfgov.org::c9298288-c7ea-4112-9554-ff96c1186817" providerId="AD" clId="Web-{BEEDA354-CE37-F508-E903-6711F6336920}" dt="2021-09-22T20:56:24.822" v="461"/>
          <ac:graphicFrameMkLst>
            <pc:docMk/>
            <pc:sldMk cId="3515173191" sldId="435"/>
            <ac:graphicFrameMk id="14" creationId="{EE17C099-FD70-444B-8A4A-F4CDE8DCB312}"/>
          </ac:graphicFrameMkLst>
        </pc:graphicFrameChg>
      </pc:sldChg>
      <pc:sldChg chg="modSp">
        <pc:chgData name="Higbee, Melissa (ADM)" userId="S::melissa.higbee@sfgov.org::c9298288-c7ea-4112-9554-ff96c1186817" providerId="AD" clId="Web-{BEEDA354-CE37-F508-E903-6711F6336920}" dt="2021-09-22T18:13:22.548" v="447"/>
        <pc:sldMkLst>
          <pc:docMk/>
          <pc:sldMk cId="2275894869" sldId="436"/>
        </pc:sldMkLst>
        <pc:graphicFrameChg chg="mod modGraphic">
          <ac:chgData name="Higbee, Melissa (ADM)" userId="S::melissa.higbee@sfgov.org::c9298288-c7ea-4112-9554-ff96c1186817" providerId="AD" clId="Web-{BEEDA354-CE37-F508-E903-6711F6336920}" dt="2021-09-22T18:13:22.548" v="447"/>
          <ac:graphicFrameMkLst>
            <pc:docMk/>
            <pc:sldMk cId="2275894869" sldId="436"/>
            <ac:graphicFrameMk id="9" creationId="{CF42DBF9-2575-0A4B-9E4B-8D32A6BDE6E4}"/>
          </ac:graphicFrameMkLst>
        </pc:graphicFrameChg>
      </pc:sldChg>
      <pc:sldChg chg="modSp">
        <pc:chgData name="Higbee, Melissa (ADM)" userId="S::melissa.higbee@sfgov.org::c9298288-c7ea-4112-9554-ff96c1186817" providerId="AD" clId="Web-{BEEDA354-CE37-F508-E903-6711F6336920}" dt="2021-09-22T21:02:07.175" v="651"/>
        <pc:sldMkLst>
          <pc:docMk/>
          <pc:sldMk cId="2022090842" sldId="438"/>
        </pc:sldMkLst>
        <pc:graphicFrameChg chg="mod modGraphic">
          <ac:chgData name="Higbee, Melissa (ADM)" userId="S::melissa.higbee@sfgov.org::c9298288-c7ea-4112-9554-ff96c1186817" providerId="AD" clId="Web-{BEEDA354-CE37-F508-E903-6711F6336920}" dt="2021-09-22T21:02:07.175" v="651"/>
          <ac:graphicFrameMkLst>
            <pc:docMk/>
            <pc:sldMk cId="2022090842" sldId="438"/>
            <ac:graphicFrameMk id="14" creationId="{EE17C099-FD70-444B-8A4A-F4CDE8DCB312}"/>
          </ac:graphicFrameMkLst>
        </pc:graphicFrameChg>
      </pc:sldChg>
      <pc:sldChg chg="modSp">
        <pc:chgData name="Higbee, Melissa (ADM)" userId="S::melissa.higbee@sfgov.org::c9298288-c7ea-4112-9554-ff96c1186817" providerId="AD" clId="Web-{BEEDA354-CE37-F508-E903-6711F6336920}" dt="2021-09-22T18:09:11.434" v="415" actId="20577"/>
        <pc:sldMkLst>
          <pc:docMk/>
          <pc:sldMk cId="2514615948" sldId="450"/>
        </pc:sldMkLst>
        <pc:spChg chg="mod">
          <ac:chgData name="Higbee, Melissa (ADM)" userId="S::melissa.higbee@sfgov.org::c9298288-c7ea-4112-9554-ff96c1186817" providerId="AD" clId="Web-{BEEDA354-CE37-F508-E903-6711F6336920}" dt="2021-09-22T18:09:11.434" v="415" actId="20577"/>
          <ac:spMkLst>
            <pc:docMk/>
            <pc:sldMk cId="2514615948" sldId="450"/>
            <ac:spMk id="3" creationId="{F04B0A87-7839-704F-9F0E-A3879FE5E7DD}"/>
          </ac:spMkLst>
        </pc:spChg>
      </pc:sldChg>
    </pc:docChg>
  </pc:docChgLst>
  <pc:docChgLst>
    <pc:chgData name="Higbee, Melissa (ADM)" userId="S::melissa.higbee@sfgov.org::c9298288-c7ea-4112-9554-ff96c1186817" providerId="AD" clId="Web-{A1BDEE96-4E67-D4B6-4344-2C0F16A0218A}"/>
    <pc:docChg chg="modSld">
      <pc:chgData name="Higbee, Melissa (ADM)" userId="S::melissa.higbee@sfgov.org::c9298288-c7ea-4112-9554-ff96c1186817" providerId="AD" clId="Web-{A1BDEE96-4E67-D4B6-4344-2C0F16A0218A}" dt="2021-09-21T19:06:22.023" v="1169"/>
      <pc:docMkLst>
        <pc:docMk/>
      </pc:docMkLst>
      <pc:sldChg chg="addSp delSp modSp">
        <pc:chgData name="Higbee, Melissa (ADM)" userId="S::melissa.higbee@sfgov.org::c9298288-c7ea-4112-9554-ff96c1186817" providerId="AD" clId="Web-{A1BDEE96-4E67-D4B6-4344-2C0F16A0218A}" dt="2021-09-20T23:49:35.599" v="706" actId="1076"/>
        <pc:sldMkLst>
          <pc:docMk/>
          <pc:sldMk cId="2941576597" sldId="431"/>
        </pc:sldMkLst>
        <pc:graphicFrameChg chg="mod modGraphic">
          <ac:chgData name="Higbee, Melissa (ADM)" userId="S::melissa.higbee@sfgov.org::c9298288-c7ea-4112-9554-ff96c1186817" providerId="AD" clId="Web-{A1BDEE96-4E67-D4B6-4344-2C0F16A0218A}" dt="2021-09-20T20:34:53.190" v="75"/>
          <ac:graphicFrameMkLst>
            <pc:docMk/>
            <pc:sldMk cId="2941576597" sldId="431"/>
            <ac:graphicFrameMk id="50" creationId="{7F0C11FA-5C63-0E44-AC1B-D351BEE98D55}"/>
          </ac:graphicFrameMkLst>
        </pc:graphicFrameChg>
        <pc:picChg chg="add del mod">
          <ac:chgData name="Higbee, Melissa (ADM)" userId="S::melissa.higbee@sfgov.org::c9298288-c7ea-4112-9554-ff96c1186817" providerId="AD" clId="Web-{A1BDEE96-4E67-D4B6-4344-2C0F16A0218A}" dt="2021-09-20T23:43:47.962" v="686"/>
          <ac:picMkLst>
            <pc:docMk/>
            <pc:sldMk cId="2941576597" sldId="431"/>
            <ac:picMk id="2" creationId="{72C32EA9-C6DA-41E9-9CF2-E80610A8E213}"/>
          </ac:picMkLst>
        </pc:picChg>
        <pc:picChg chg="add mod modCrop">
          <ac:chgData name="Higbee, Melissa (ADM)" userId="S::melissa.higbee@sfgov.org::c9298288-c7ea-4112-9554-ff96c1186817" providerId="AD" clId="Web-{A1BDEE96-4E67-D4B6-4344-2C0F16A0218A}" dt="2021-09-20T23:49:35.599" v="706" actId="1076"/>
          <ac:picMkLst>
            <pc:docMk/>
            <pc:sldMk cId="2941576597" sldId="431"/>
            <ac:picMk id="3" creationId="{2A4E2318-FFC6-4079-ACC9-60098829FE5B}"/>
          </ac:picMkLst>
        </pc:picChg>
        <pc:picChg chg="add mod">
          <ac:chgData name="Higbee, Melissa (ADM)" userId="S::melissa.higbee@sfgov.org::c9298288-c7ea-4112-9554-ff96c1186817" providerId="AD" clId="Web-{A1BDEE96-4E67-D4B6-4344-2C0F16A0218A}" dt="2021-09-20T23:49:20.207" v="703" actId="14100"/>
          <ac:picMkLst>
            <pc:docMk/>
            <pc:sldMk cId="2941576597" sldId="431"/>
            <ac:picMk id="4" creationId="{25AF60E8-0950-43DD-ACB7-AA8341B5A74E}"/>
          </ac:picMkLst>
        </pc:picChg>
        <pc:picChg chg="del">
          <ac:chgData name="Higbee, Melissa (ADM)" userId="S::melissa.higbee@sfgov.org::c9298288-c7ea-4112-9554-ff96c1186817" providerId="AD" clId="Web-{A1BDEE96-4E67-D4B6-4344-2C0F16A0218A}" dt="2021-09-20T23:49:23.504" v="704"/>
          <ac:picMkLst>
            <pc:docMk/>
            <pc:sldMk cId="2941576597" sldId="431"/>
            <ac:picMk id="48" creationId="{8652105F-1456-3342-A58E-048A4143F565}"/>
          </ac:picMkLst>
        </pc:picChg>
      </pc:sldChg>
      <pc:sldChg chg="addSp delSp modSp">
        <pc:chgData name="Higbee, Melissa (ADM)" userId="S::melissa.higbee@sfgov.org::c9298288-c7ea-4112-9554-ff96c1186817" providerId="AD" clId="Web-{A1BDEE96-4E67-D4B6-4344-2C0F16A0218A}" dt="2021-09-21T19:06:22.023" v="1169"/>
        <pc:sldMkLst>
          <pc:docMk/>
          <pc:sldMk cId="258245171" sldId="434"/>
        </pc:sldMkLst>
        <pc:graphicFrameChg chg="add del mod modGraphic">
          <ac:chgData name="Higbee, Melissa (ADM)" userId="S::melissa.higbee@sfgov.org::c9298288-c7ea-4112-9554-ff96c1186817" providerId="AD" clId="Web-{A1BDEE96-4E67-D4B6-4344-2C0F16A0218A}" dt="2021-09-20T22:53:16.218" v="178"/>
          <ac:graphicFrameMkLst>
            <pc:docMk/>
            <pc:sldMk cId="258245171" sldId="434"/>
            <ac:graphicFrameMk id="3" creationId="{86B94121-077A-415B-9A21-16B26DE63BA1}"/>
          </ac:graphicFrameMkLst>
        </pc:graphicFrameChg>
        <pc:graphicFrameChg chg="mod modGraphic">
          <ac:chgData name="Higbee, Melissa (ADM)" userId="S::melissa.higbee@sfgov.org::c9298288-c7ea-4112-9554-ff96c1186817" providerId="AD" clId="Web-{A1BDEE96-4E67-D4B6-4344-2C0F16A0218A}" dt="2021-09-21T19:06:22.023" v="1169"/>
          <ac:graphicFrameMkLst>
            <pc:docMk/>
            <pc:sldMk cId="258245171" sldId="434"/>
            <ac:graphicFrameMk id="10" creationId="{28730AE6-862F-A049-A184-A7B5EEE605F3}"/>
          </ac:graphicFrameMkLst>
        </pc:graphicFrameChg>
      </pc:sldChg>
      <pc:sldChg chg="modSp">
        <pc:chgData name="Higbee, Melissa (ADM)" userId="S::melissa.higbee@sfgov.org::c9298288-c7ea-4112-9554-ff96c1186817" providerId="AD" clId="Web-{A1BDEE96-4E67-D4B6-4344-2C0F16A0218A}" dt="2021-09-21T18:15:23.600" v="838"/>
        <pc:sldMkLst>
          <pc:docMk/>
          <pc:sldMk cId="3515173191" sldId="435"/>
        </pc:sldMkLst>
        <pc:graphicFrameChg chg="mod modGraphic">
          <ac:chgData name="Higbee, Melissa (ADM)" userId="S::melissa.higbee@sfgov.org::c9298288-c7ea-4112-9554-ff96c1186817" providerId="AD" clId="Web-{A1BDEE96-4E67-D4B6-4344-2C0F16A0218A}" dt="2021-09-21T18:15:23.600" v="838"/>
          <ac:graphicFrameMkLst>
            <pc:docMk/>
            <pc:sldMk cId="3515173191" sldId="435"/>
            <ac:graphicFrameMk id="14" creationId="{EE17C099-FD70-444B-8A4A-F4CDE8DCB312}"/>
          </ac:graphicFrameMkLst>
        </pc:graphicFrameChg>
      </pc:sldChg>
      <pc:sldChg chg="modSp">
        <pc:chgData name="Higbee, Melissa (ADM)" userId="S::melissa.higbee@sfgov.org::c9298288-c7ea-4112-9554-ff96c1186817" providerId="AD" clId="Web-{A1BDEE96-4E67-D4B6-4344-2C0F16A0218A}" dt="2021-09-21T18:39:06.991" v="1158"/>
        <pc:sldMkLst>
          <pc:docMk/>
          <pc:sldMk cId="2275894869" sldId="436"/>
        </pc:sldMkLst>
        <pc:graphicFrameChg chg="mod modGraphic">
          <ac:chgData name="Higbee, Melissa (ADM)" userId="S::melissa.higbee@sfgov.org::c9298288-c7ea-4112-9554-ff96c1186817" providerId="AD" clId="Web-{A1BDEE96-4E67-D4B6-4344-2C0F16A0218A}" dt="2021-09-21T18:39:06.991" v="1158"/>
          <ac:graphicFrameMkLst>
            <pc:docMk/>
            <pc:sldMk cId="2275894869" sldId="436"/>
            <ac:graphicFrameMk id="9" creationId="{CF42DBF9-2575-0A4B-9E4B-8D32A6BDE6E4}"/>
          </ac:graphicFrameMkLst>
        </pc:graphicFrameChg>
      </pc:sldChg>
      <pc:sldChg chg="modSp">
        <pc:chgData name="Higbee, Melissa (ADM)" userId="S::melissa.higbee@sfgov.org::c9298288-c7ea-4112-9554-ff96c1186817" providerId="AD" clId="Web-{A1BDEE96-4E67-D4B6-4344-2C0F16A0218A}" dt="2021-09-21T18:27:48.735" v="1110"/>
        <pc:sldMkLst>
          <pc:docMk/>
          <pc:sldMk cId="2022090842" sldId="438"/>
        </pc:sldMkLst>
        <pc:graphicFrameChg chg="mod modGraphic">
          <ac:chgData name="Higbee, Melissa (ADM)" userId="S::melissa.higbee@sfgov.org::c9298288-c7ea-4112-9554-ff96c1186817" providerId="AD" clId="Web-{A1BDEE96-4E67-D4B6-4344-2C0F16A0218A}" dt="2021-09-21T18:27:48.735" v="1110"/>
          <ac:graphicFrameMkLst>
            <pc:docMk/>
            <pc:sldMk cId="2022090842" sldId="438"/>
            <ac:graphicFrameMk id="14" creationId="{EE17C099-FD70-444B-8A4A-F4CDE8DCB312}"/>
          </ac:graphicFrameMkLst>
        </pc:graphicFrameChg>
      </pc:sldChg>
      <pc:sldChg chg="modSp">
        <pc:chgData name="Higbee, Melissa (ADM)" userId="S::melissa.higbee@sfgov.org::c9298288-c7ea-4112-9554-ff96c1186817" providerId="AD" clId="Web-{A1BDEE96-4E67-D4B6-4344-2C0F16A0218A}" dt="2021-09-21T18:34:22.125" v="1113" actId="20577"/>
        <pc:sldMkLst>
          <pc:docMk/>
          <pc:sldMk cId="2514615948" sldId="450"/>
        </pc:sldMkLst>
        <pc:spChg chg="mod">
          <ac:chgData name="Higbee, Melissa (ADM)" userId="S::melissa.higbee@sfgov.org::c9298288-c7ea-4112-9554-ff96c1186817" providerId="AD" clId="Web-{A1BDEE96-4E67-D4B6-4344-2C0F16A0218A}" dt="2021-09-21T18:34:22.125" v="1113" actId="20577"/>
          <ac:spMkLst>
            <pc:docMk/>
            <pc:sldMk cId="2514615948" sldId="450"/>
            <ac:spMk id="3" creationId="{F04B0A87-7839-704F-9F0E-A3879FE5E7DD}"/>
          </ac:spMkLst>
        </pc:spChg>
      </pc:sldChg>
    </pc:docChg>
  </pc:docChgLst>
  <pc:docChgLst>
    <pc:chgData name="Olmedo, Carmen (DPH)" userId="S::carmen.olmedo@sfdph.org::dd375df5-e1aa-4e43-8d0e-66beb1e62754" providerId="AD" clId="Web-{E981DCDD-014D-E195-3212-B26D7FFF8A26}"/>
    <pc:docChg chg="modSld">
      <pc:chgData name="Olmedo, Carmen (DPH)" userId="S::carmen.olmedo@sfdph.org::dd375df5-e1aa-4e43-8d0e-66beb1e62754" providerId="AD" clId="Web-{E981DCDD-014D-E195-3212-B26D7FFF8A26}" dt="2021-09-22T22:05:47.650" v="1"/>
      <pc:docMkLst>
        <pc:docMk/>
      </pc:docMkLst>
      <pc:sldChg chg="modSp">
        <pc:chgData name="Olmedo, Carmen (DPH)" userId="S::carmen.olmedo@sfdph.org::dd375df5-e1aa-4e43-8d0e-66beb1e62754" providerId="AD" clId="Web-{E981DCDD-014D-E195-3212-B26D7FFF8A26}" dt="2021-09-22T22:05:47.650" v="1"/>
        <pc:sldMkLst>
          <pc:docMk/>
          <pc:sldMk cId="2275894869" sldId="436"/>
        </pc:sldMkLst>
        <pc:graphicFrameChg chg="modGraphic">
          <ac:chgData name="Olmedo, Carmen (DPH)" userId="S::carmen.olmedo@sfdph.org::dd375df5-e1aa-4e43-8d0e-66beb1e62754" providerId="AD" clId="Web-{E981DCDD-014D-E195-3212-B26D7FFF8A26}" dt="2021-09-22T22:05:47.650" v="1"/>
          <ac:graphicFrameMkLst>
            <pc:docMk/>
            <pc:sldMk cId="2275894869" sldId="436"/>
            <ac:graphicFrameMk id="9" creationId="{CF42DBF9-2575-0A4B-9E4B-8D32A6BDE6E4}"/>
          </ac:graphicFrameMkLst>
        </pc:graphicFrameChg>
      </pc:sldChg>
    </pc:docChg>
  </pc:docChgLst>
  <pc:docChgLst>
    <pc:chgData name="Higbee, Melissa (ADM)" userId="S::melissa.higbee@sfgov.org::c9298288-c7ea-4112-9554-ff96c1186817" providerId="AD" clId="Web-{B5FC025F-AFEF-0A01-71E4-A51357391412}"/>
    <pc:docChg chg="">
      <pc:chgData name="Higbee, Melissa (ADM)" userId="S::melissa.higbee@sfgov.org::c9298288-c7ea-4112-9554-ff96c1186817" providerId="AD" clId="Web-{B5FC025F-AFEF-0A01-71E4-A51357391412}" dt="2021-09-17T19:41:26.166" v="6"/>
      <pc:docMkLst>
        <pc:docMk/>
      </pc:docMkLst>
      <pc:sldChg chg="addCm delCm">
        <pc:chgData name="Higbee, Melissa (ADM)" userId="S::melissa.higbee@sfgov.org::c9298288-c7ea-4112-9554-ff96c1186817" providerId="AD" clId="Web-{B5FC025F-AFEF-0A01-71E4-A51357391412}" dt="2021-09-17T19:36:03.595" v="1"/>
        <pc:sldMkLst>
          <pc:docMk/>
          <pc:sldMk cId="979097292" sldId="413"/>
        </pc:sldMkLst>
      </pc:sldChg>
      <pc:sldChg chg="addCm">
        <pc:chgData name="Higbee, Melissa (ADM)" userId="S::melissa.higbee@sfgov.org::c9298288-c7ea-4112-9554-ff96c1186817" providerId="AD" clId="Web-{B5FC025F-AFEF-0A01-71E4-A51357391412}" dt="2021-09-17T19:37:50.384" v="3"/>
        <pc:sldMkLst>
          <pc:docMk/>
          <pc:sldMk cId="2941576597" sldId="431"/>
        </pc:sldMkLst>
      </pc:sldChg>
      <pc:sldChg chg="addCm">
        <pc:chgData name="Higbee, Melissa (ADM)" userId="S::melissa.higbee@sfgov.org::c9298288-c7ea-4112-9554-ff96c1186817" providerId="AD" clId="Web-{B5FC025F-AFEF-0A01-71E4-A51357391412}" dt="2021-09-17T19:41:26.166" v="6"/>
        <pc:sldMkLst>
          <pc:docMk/>
          <pc:sldMk cId="3515173191" sldId="435"/>
        </pc:sldMkLst>
      </pc:sldChg>
      <pc:sldChg chg="addCm">
        <pc:chgData name="Higbee, Melissa (ADM)" userId="S::melissa.higbee@sfgov.org::c9298288-c7ea-4112-9554-ff96c1186817" providerId="AD" clId="Web-{B5FC025F-AFEF-0A01-71E4-A51357391412}" dt="2021-09-17T19:40:04.863" v="5"/>
        <pc:sldMkLst>
          <pc:docMk/>
          <pc:sldMk cId="3367301875" sldId="437"/>
        </pc:sldMkLst>
      </pc:sldChg>
    </pc:docChg>
  </pc:docChgLst>
  <pc:docChgLst>
    <pc:chgData name="Cooper, Jennifer (DPW)" userId="S::jennifer.cooper@sfdpw.org::685a3cd9-1aff-4516-b107-8f91026f32bf" providerId="AD" clId="Web-{04910235-29F9-F297-E9A3-C3D16FBD7F69}"/>
    <pc:docChg chg="modSld">
      <pc:chgData name="Cooper, Jennifer (DPW)" userId="S::jennifer.cooper@sfdpw.org::685a3cd9-1aff-4516-b107-8f91026f32bf" providerId="AD" clId="Web-{04910235-29F9-F297-E9A3-C3D16FBD7F69}" dt="2021-09-21T23:34:37.970" v="742" actId="20577"/>
      <pc:docMkLst>
        <pc:docMk/>
      </pc:docMkLst>
      <pc:sldChg chg="modSp">
        <pc:chgData name="Cooper, Jennifer (DPW)" userId="S::jennifer.cooper@sfdpw.org::685a3cd9-1aff-4516-b107-8f91026f32bf" providerId="AD" clId="Web-{04910235-29F9-F297-E9A3-C3D16FBD7F69}" dt="2021-09-21T23:21:19.793" v="343"/>
        <pc:sldMkLst>
          <pc:docMk/>
          <pc:sldMk cId="258245171" sldId="434"/>
        </pc:sldMkLst>
        <pc:graphicFrameChg chg="mod modGraphic">
          <ac:chgData name="Cooper, Jennifer (DPW)" userId="S::jennifer.cooper@sfdpw.org::685a3cd9-1aff-4516-b107-8f91026f32bf" providerId="AD" clId="Web-{04910235-29F9-F297-E9A3-C3D16FBD7F69}" dt="2021-09-21T23:21:19.793" v="343"/>
          <ac:graphicFrameMkLst>
            <pc:docMk/>
            <pc:sldMk cId="258245171" sldId="434"/>
            <ac:graphicFrameMk id="10" creationId="{28730AE6-862F-A049-A184-A7B5EEE605F3}"/>
          </ac:graphicFrameMkLst>
        </pc:graphicFrameChg>
      </pc:sldChg>
      <pc:sldChg chg="modSp">
        <pc:chgData name="Cooper, Jennifer (DPW)" userId="S::jennifer.cooper@sfdpw.org::685a3cd9-1aff-4516-b107-8f91026f32bf" providerId="AD" clId="Web-{04910235-29F9-F297-E9A3-C3D16FBD7F69}" dt="2021-09-21T23:34:37.970" v="742" actId="20577"/>
        <pc:sldMkLst>
          <pc:docMk/>
          <pc:sldMk cId="2747414293" sldId="439"/>
        </pc:sldMkLst>
        <pc:spChg chg="mod">
          <ac:chgData name="Cooper, Jennifer (DPW)" userId="S::jennifer.cooper@sfdpw.org::685a3cd9-1aff-4516-b107-8f91026f32bf" providerId="AD" clId="Web-{04910235-29F9-F297-E9A3-C3D16FBD7F69}" dt="2021-09-21T23:22:48.372" v="344" actId="14100"/>
          <ac:spMkLst>
            <pc:docMk/>
            <pc:sldMk cId="2747414293" sldId="439"/>
            <ac:spMk id="2" creationId="{E6C8D68F-6AB4-5A4B-BA9D-853F1838DF55}"/>
          </ac:spMkLst>
        </pc:spChg>
        <pc:spChg chg="mod">
          <ac:chgData name="Cooper, Jennifer (DPW)" userId="S::jennifer.cooper@sfdpw.org::685a3cd9-1aff-4516-b107-8f91026f32bf" providerId="AD" clId="Web-{04910235-29F9-F297-E9A3-C3D16FBD7F69}" dt="2021-09-21T23:34:37.970" v="742" actId="20577"/>
          <ac:spMkLst>
            <pc:docMk/>
            <pc:sldMk cId="2747414293" sldId="439"/>
            <ac:spMk id="9" creationId="{5CED1798-450B-8744-8944-23F544137D96}"/>
          </ac:spMkLst>
        </pc:spChg>
      </pc:sldChg>
      <pc:sldChg chg="modSp">
        <pc:chgData name="Cooper, Jennifer (DPW)" userId="S::jennifer.cooper@sfdpw.org::685a3cd9-1aff-4516-b107-8f91026f32bf" providerId="AD" clId="Web-{04910235-29F9-F297-E9A3-C3D16FBD7F69}" dt="2021-09-21T23:12:55.508" v="337"/>
        <pc:sldMkLst>
          <pc:docMk/>
          <pc:sldMk cId="542534566" sldId="441"/>
        </pc:sldMkLst>
        <pc:graphicFrameChg chg="mod modGraphic">
          <ac:chgData name="Cooper, Jennifer (DPW)" userId="S::jennifer.cooper@sfdpw.org::685a3cd9-1aff-4516-b107-8f91026f32bf" providerId="AD" clId="Web-{04910235-29F9-F297-E9A3-C3D16FBD7F69}" dt="2021-09-21T23:12:55.508" v="337"/>
          <ac:graphicFrameMkLst>
            <pc:docMk/>
            <pc:sldMk cId="542534566" sldId="441"/>
            <ac:graphicFrameMk id="14" creationId="{EE17C099-FD70-444B-8A4A-F4CDE8DCB312}"/>
          </ac:graphicFrameMkLst>
        </pc:graphicFrameChg>
      </pc:sldChg>
      <pc:sldChg chg="addSp delSp modSp">
        <pc:chgData name="Cooper, Jennifer (DPW)" userId="S::jennifer.cooper@sfdpw.org::685a3cd9-1aff-4516-b107-8f91026f32bf" providerId="AD" clId="Web-{04910235-29F9-F297-E9A3-C3D16FBD7F69}" dt="2021-09-21T23:01:32.628" v="145"/>
        <pc:sldMkLst>
          <pc:docMk/>
          <pc:sldMk cId="1909532572" sldId="451"/>
        </pc:sldMkLst>
        <pc:graphicFrameChg chg="mod modGraphic">
          <ac:chgData name="Cooper, Jennifer (DPW)" userId="S::jennifer.cooper@sfdpw.org::685a3cd9-1aff-4516-b107-8f91026f32bf" providerId="AD" clId="Web-{04910235-29F9-F297-E9A3-C3D16FBD7F69}" dt="2021-09-21T23:01:32.628" v="145"/>
          <ac:graphicFrameMkLst>
            <pc:docMk/>
            <pc:sldMk cId="1909532572" sldId="451"/>
            <ac:graphicFrameMk id="50" creationId="{7F0C11FA-5C63-0E44-AC1B-D351BEE98D55}"/>
          </ac:graphicFrameMkLst>
        </pc:graphicFrameChg>
        <pc:picChg chg="add mod modCrop">
          <ac:chgData name="Cooper, Jennifer (DPW)" userId="S::jennifer.cooper@sfdpw.org::685a3cd9-1aff-4516-b107-8f91026f32bf" providerId="AD" clId="Web-{04910235-29F9-F297-E9A3-C3D16FBD7F69}" dt="2021-09-21T23:00:02.002" v="13" actId="1076"/>
          <ac:picMkLst>
            <pc:docMk/>
            <pc:sldMk cId="1909532572" sldId="451"/>
            <ac:picMk id="2" creationId="{789D264F-105D-4C60-9888-494D86B1E3C9}"/>
          </ac:picMkLst>
        </pc:picChg>
        <pc:picChg chg="del mod">
          <ac:chgData name="Cooper, Jennifer (DPW)" userId="S::jennifer.cooper@sfdpw.org::685a3cd9-1aff-4516-b107-8f91026f32bf" providerId="AD" clId="Web-{04910235-29F9-F297-E9A3-C3D16FBD7F69}" dt="2021-09-21T22:59:29.596" v="7"/>
          <ac:picMkLst>
            <pc:docMk/>
            <pc:sldMk cId="1909532572" sldId="451"/>
            <ac:picMk id="8" creationId="{C662CA7F-BF2E-ED4C-A8BD-40711FBAD3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A4520-A897-4B89-8C2C-8B903171D8B7}" type="datetimeFigureOut">
              <a:rPr lang="en-US"/>
              <a:t>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EBC75-F915-43C2-8DD3-ACF0048D56B8}" type="slidenum">
              <a:rPr lang="en-US"/>
              <a:t>‹#›</a:t>
            </a:fld>
            <a:endParaRPr lang="en-US"/>
          </a:p>
        </p:txBody>
      </p:sp>
    </p:spTree>
    <p:extLst>
      <p:ext uri="{BB962C8B-B14F-4D97-AF65-F5344CB8AC3E}">
        <p14:creationId xmlns:p14="http://schemas.microsoft.com/office/powerpoint/2010/main" val="32991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pPr lvl="1" indent="-171450">
              <a:buFont typeface="Arial"/>
              <a:buChar char="•"/>
            </a:pPr>
            <a:endParaRPr lang="en-US" dirty="0">
              <a:cs typeface="Calibri"/>
            </a:endParaRPr>
          </a:p>
          <a:p>
            <a:pPr lvl="1" indent="-171450">
              <a:buFont typeface="Arial"/>
              <a:buChar char="•"/>
            </a:pPr>
            <a:endParaRPr lang="en-US" dirty="0">
              <a:cs typeface="Calibri"/>
            </a:endParaRPr>
          </a:p>
          <a:p>
            <a:pPr marL="628650" lvl="1"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35F1E204-68CA-4CCC-9590-10C011194520}" type="slidenum">
              <a:rPr lang="en-US"/>
              <a:t>1</a:t>
            </a:fld>
            <a:endParaRPr lang="en-US"/>
          </a:p>
        </p:txBody>
      </p:sp>
    </p:spTree>
    <p:extLst>
      <p:ext uri="{BB962C8B-B14F-4D97-AF65-F5344CB8AC3E}">
        <p14:creationId xmlns:p14="http://schemas.microsoft.com/office/powerpoint/2010/main" val="384194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1EBC75-F915-43C2-8DD3-ACF0048D56B8}" type="slidenum">
              <a:rPr lang="en-US"/>
              <a:t>10</a:t>
            </a:fld>
            <a:endParaRPr lang="en-US"/>
          </a:p>
        </p:txBody>
      </p:sp>
    </p:spTree>
    <p:extLst>
      <p:ext uri="{BB962C8B-B14F-4D97-AF65-F5344CB8AC3E}">
        <p14:creationId xmlns:p14="http://schemas.microsoft.com/office/powerpoint/2010/main" val="214788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Sans-Serif"/>
              <a:buChar char="•"/>
            </a:pPr>
            <a:endParaRPr lang="en-US">
              <a:cs typeface="Calibri"/>
            </a:endParaRPr>
          </a:p>
          <a:p>
            <a:endParaRPr lang="en-US" b="1">
              <a:cs typeface="Calibri"/>
            </a:endParaRPr>
          </a:p>
          <a:p>
            <a:pPr lvl="1" indent="-171450">
              <a:buFont typeface="Arial"/>
              <a:buChar char="•"/>
            </a:pPr>
            <a:endParaRPr lang="en-US">
              <a:cs typeface="Calibri"/>
            </a:endParaRPr>
          </a:p>
          <a:p>
            <a:pPr marL="628650"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5F1E204-68CA-4CCC-9590-10C011194520}" type="slidenum">
              <a:rPr lang="en-US"/>
              <a:t>11</a:t>
            </a:fld>
            <a:endParaRPr lang="en-US"/>
          </a:p>
        </p:txBody>
      </p:sp>
    </p:spTree>
    <p:extLst>
      <p:ext uri="{BB962C8B-B14F-4D97-AF65-F5344CB8AC3E}">
        <p14:creationId xmlns:p14="http://schemas.microsoft.com/office/powerpoint/2010/main" val="374258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12</a:t>
            </a:fld>
            <a:endParaRPr lang="en-US"/>
          </a:p>
        </p:txBody>
      </p:sp>
    </p:spTree>
    <p:extLst>
      <p:ext uri="{BB962C8B-B14F-4D97-AF65-F5344CB8AC3E}">
        <p14:creationId xmlns:p14="http://schemas.microsoft.com/office/powerpoint/2010/main" val="180393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13</a:t>
            </a:fld>
            <a:endParaRPr lang="en-US"/>
          </a:p>
        </p:txBody>
      </p:sp>
    </p:spTree>
    <p:extLst>
      <p:ext uri="{BB962C8B-B14F-4D97-AF65-F5344CB8AC3E}">
        <p14:creationId xmlns:p14="http://schemas.microsoft.com/office/powerpoint/2010/main" val="326965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14</a:t>
            </a:fld>
            <a:endParaRPr lang="en-US"/>
          </a:p>
        </p:txBody>
      </p:sp>
    </p:spTree>
    <p:extLst>
      <p:ext uri="{BB962C8B-B14F-4D97-AF65-F5344CB8AC3E}">
        <p14:creationId xmlns:p14="http://schemas.microsoft.com/office/powerpoint/2010/main" val="376235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15</a:t>
            </a:fld>
            <a:endParaRPr lang="en-US"/>
          </a:p>
        </p:txBody>
      </p:sp>
    </p:spTree>
    <p:extLst>
      <p:ext uri="{BB962C8B-B14F-4D97-AF65-F5344CB8AC3E}">
        <p14:creationId xmlns:p14="http://schemas.microsoft.com/office/powerpoint/2010/main" val="226673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16</a:t>
            </a:fld>
            <a:endParaRPr lang="en-US"/>
          </a:p>
        </p:txBody>
      </p:sp>
    </p:spTree>
    <p:extLst>
      <p:ext uri="{BB962C8B-B14F-4D97-AF65-F5344CB8AC3E}">
        <p14:creationId xmlns:p14="http://schemas.microsoft.com/office/powerpoint/2010/main" val="325502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17</a:t>
            </a:fld>
            <a:endParaRPr lang="en-US"/>
          </a:p>
        </p:txBody>
      </p:sp>
    </p:spTree>
    <p:extLst>
      <p:ext uri="{BB962C8B-B14F-4D97-AF65-F5344CB8AC3E}">
        <p14:creationId xmlns:p14="http://schemas.microsoft.com/office/powerpoint/2010/main" val="10807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18</a:t>
            </a:fld>
            <a:endParaRPr lang="en-US"/>
          </a:p>
        </p:txBody>
      </p:sp>
    </p:spTree>
    <p:extLst>
      <p:ext uri="{BB962C8B-B14F-4D97-AF65-F5344CB8AC3E}">
        <p14:creationId xmlns:p14="http://schemas.microsoft.com/office/powerpoint/2010/main" val="2246276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19</a:t>
            </a:fld>
            <a:endParaRPr lang="en-US"/>
          </a:p>
        </p:txBody>
      </p:sp>
    </p:spTree>
    <p:extLst>
      <p:ext uri="{BB962C8B-B14F-4D97-AF65-F5344CB8AC3E}">
        <p14:creationId xmlns:p14="http://schemas.microsoft.com/office/powerpoint/2010/main" val="168957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Sans-Serif"/>
              <a:buChar char="•"/>
            </a:pPr>
            <a:endParaRPr lang="en-US">
              <a:cs typeface="Calibri"/>
            </a:endParaRPr>
          </a:p>
          <a:p>
            <a:endParaRPr lang="en-US" b="1">
              <a:cs typeface="Calibri"/>
            </a:endParaRPr>
          </a:p>
          <a:p>
            <a:pPr lvl="1" indent="-171450">
              <a:buFont typeface="Arial"/>
              <a:buChar char="•"/>
            </a:pPr>
            <a:endParaRPr lang="en-US">
              <a:cs typeface="Calibri"/>
            </a:endParaRPr>
          </a:p>
          <a:p>
            <a:pPr marL="628650"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5F1E204-68CA-4CCC-9590-10C011194520}" type="slidenum">
              <a:rPr lang="en-US"/>
              <a:t>2</a:t>
            </a:fld>
            <a:endParaRPr lang="en-US"/>
          </a:p>
        </p:txBody>
      </p:sp>
    </p:spTree>
    <p:extLst>
      <p:ext uri="{BB962C8B-B14F-4D97-AF65-F5344CB8AC3E}">
        <p14:creationId xmlns:p14="http://schemas.microsoft.com/office/powerpoint/2010/main" val="3265484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20</a:t>
            </a:fld>
            <a:endParaRPr lang="en-US"/>
          </a:p>
        </p:txBody>
      </p:sp>
    </p:spTree>
    <p:extLst>
      <p:ext uri="{BB962C8B-B14F-4D97-AF65-F5344CB8AC3E}">
        <p14:creationId xmlns:p14="http://schemas.microsoft.com/office/powerpoint/2010/main" val="420283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21</a:t>
            </a:fld>
            <a:endParaRPr lang="en-US"/>
          </a:p>
        </p:txBody>
      </p:sp>
    </p:spTree>
    <p:extLst>
      <p:ext uri="{BB962C8B-B14F-4D97-AF65-F5344CB8AC3E}">
        <p14:creationId xmlns:p14="http://schemas.microsoft.com/office/powerpoint/2010/main" val="1326268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22</a:t>
            </a:fld>
            <a:endParaRPr lang="en-US"/>
          </a:p>
        </p:txBody>
      </p:sp>
    </p:spTree>
    <p:extLst>
      <p:ext uri="{BB962C8B-B14F-4D97-AF65-F5344CB8AC3E}">
        <p14:creationId xmlns:p14="http://schemas.microsoft.com/office/powerpoint/2010/main" val="356604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23</a:t>
            </a:fld>
            <a:endParaRPr lang="en-US"/>
          </a:p>
        </p:txBody>
      </p:sp>
    </p:spTree>
    <p:extLst>
      <p:ext uri="{BB962C8B-B14F-4D97-AF65-F5344CB8AC3E}">
        <p14:creationId xmlns:p14="http://schemas.microsoft.com/office/powerpoint/2010/main" val="141842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Sans-Serif"/>
              <a:buChar char="•"/>
            </a:pPr>
            <a:endParaRPr lang="en-US">
              <a:cs typeface="Calibri"/>
            </a:endParaRPr>
          </a:p>
          <a:p>
            <a:endParaRPr lang="en-US" b="1">
              <a:cs typeface="Calibri"/>
            </a:endParaRPr>
          </a:p>
          <a:p>
            <a:pPr lvl="1" indent="-171450">
              <a:buFont typeface="Arial"/>
              <a:buChar char="•"/>
            </a:pPr>
            <a:endParaRPr lang="en-US">
              <a:cs typeface="Calibri"/>
            </a:endParaRPr>
          </a:p>
          <a:p>
            <a:pPr marL="628650"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5F1E204-68CA-4CCC-9590-10C011194520}" type="slidenum">
              <a:rPr lang="en-US"/>
              <a:t>24</a:t>
            </a:fld>
            <a:endParaRPr lang="en-US"/>
          </a:p>
        </p:txBody>
      </p:sp>
    </p:spTree>
    <p:extLst>
      <p:ext uri="{BB962C8B-B14F-4D97-AF65-F5344CB8AC3E}">
        <p14:creationId xmlns:p14="http://schemas.microsoft.com/office/powerpoint/2010/main" val="716040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cs typeface="Calibri"/>
            </a:endParaRPr>
          </a:p>
        </p:txBody>
      </p:sp>
      <p:sp>
        <p:nvSpPr>
          <p:cNvPr id="4" name="Slide Number Placeholder 3"/>
          <p:cNvSpPr>
            <a:spLocks noGrp="1"/>
          </p:cNvSpPr>
          <p:nvPr>
            <p:ph type="sldNum" sz="quarter" idx="10"/>
          </p:nvPr>
        </p:nvSpPr>
        <p:spPr/>
        <p:txBody>
          <a:bodyPr/>
          <a:lstStyle/>
          <a:p>
            <a:fld id="{F5212134-75C3-304A-A6F1-3F40327F32B1}" type="slidenum">
              <a:rPr lang="en-US" smtClean="0"/>
              <a:t>25</a:t>
            </a:fld>
            <a:endParaRPr lang="en-US"/>
          </a:p>
        </p:txBody>
      </p:sp>
    </p:spTree>
    <p:extLst>
      <p:ext uri="{BB962C8B-B14F-4D97-AF65-F5344CB8AC3E}">
        <p14:creationId xmlns:p14="http://schemas.microsoft.com/office/powerpoint/2010/main" val="167767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cs typeface="Calibri"/>
            </a:endParaRPr>
          </a:p>
        </p:txBody>
      </p:sp>
      <p:sp>
        <p:nvSpPr>
          <p:cNvPr id="4" name="Slide Number Placeholder 3"/>
          <p:cNvSpPr>
            <a:spLocks noGrp="1"/>
          </p:cNvSpPr>
          <p:nvPr>
            <p:ph type="sldNum" sz="quarter" idx="10"/>
          </p:nvPr>
        </p:nvSpPr>
        <p:spPr/>
        <p:txBody>
          <a:bodyPr/>
          <a:lstStyle/>
          <a:p>
            <a:fld id="{F5212134-75C3-304A-A6F1-3F40327F32B1}" type="slidenum">
              <a:rPr lang="en-US" smtClean="0"/>
              <a:t>26</a:t>
            </a:fld>
            <a:endParaRPr lang="en-US"/>
          </a:p>
        </p:txBody>
      </p:sp>
    </p:spTree>
    <p:extLst>
      <p:ext uri="{BB962C8B-B14F-4D97-AF65-F5344CB8AC3E}">
        <p14:creationId xmlns:p14="http://schemas.microsoft.com/office/powerpoint/2010/main" val="236359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F5212134-75C3-304A-A6F1-3F40327F32B1}" type="slidenum">
              <a:rPr lang="en-US" smtClean="0"/>
              <a:t>3</a:t>
            </a:fld>
            <a:endParaRPr lang="en-US"/>
          </a:p>
        </p:txBody>
      </p:sp>
    </p:spTree>
    <p:extLst>
      <p:ext uri="{BB962C8B-B14F-4D97-AF65-F5344CB8AC3E}">
        <p14:creationId xmlns:p14="http://schemas.microsoft.com/office/powerpoint/2010/main" val="34377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Sans-Serif"/>
              <a:buChar char="•"/>
            </a:pPr>
            <a:endParaRPr lang="en-US">
              <a:cs typeface="Calibri"/>
            </a:endParaRPr>
          </a:p>
          <a:p>
            <a:endParaRPr lang="en-US" b="1">
              <a:cs typeface="Calibri"/>
            </a:endParaRPr>
          </a:p>
          <a:p>
            <a:pPr lvl="1" indent="-171450">
              <a:buFont typeface="Arial"/>
              <a:buChar char="•"/>
            </a:pPr>
            <a:endParaRPr lang="en-US">
              <a:cs typeface="Calibri"/>
            </a:endParaRPr>
          </a:p>
          <a:p>
            <a:pPr marL="628650"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5F1E204-68CA-4CCC-9590-10C011194520}" type="slidenum">
              <a:rPr lang="en-US"/>
              <a:t>4</a:t>
            </a:fld>
            <a:endParaRPr lang="en-US"/>
          </a:p>
        </p:txBody>
      </p:sp>
    </p:spTree>
    <p:extLst>
      <p:ext uri="{BB962C8B-B14F-4D97-AF65-F5344CB8AC3E}">
        <p14:creationId xmlns:p14="http://schemas.microsoft.com/office/powerpoint/2010/main" val="36639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5212134-75C3-304A-A6F1-3F40327F32B1}" type="slidenum">
              <a:rPr lang="en-US" smtClean="0"/>
              <a:t>5</a:t>
            </a:fld>
            <a:endParaRPr lang="en-US"/>
          </a:p>
        </p:txBody>
      </p:sp>
    </p:spTree>
    <p:extLst>
      <p:ext uri="{BB962C8B-B14F-4D97-AF65-F5344CB8AC3E}">
        <p14:creationId xmlns:p14="http://schemas.microsoft.com/office/powerpoint/2010/main" val="217103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1EBC75-F915-43C2-8DD3-ACF0048D56B8}" type="slidenum">
              <a:rPr lang="en-US"/>
              <a:t>6</a:t>
            </a:fld>
            <a:endParaRPr lang="en-US"/>
          </a:p>
        </p:txBody>
      </p:sp>
    </p:spTree>
    <p:extLst>
      <p:ext uri="{BB962C8B-B14F-4D97-AF65-F5344CB8AC3E}">
        <p14:creationId xmlns:p14="http://schemas.microsoft.com/office/powerpoint/2010/main" val="310661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7</a:t>
            </a:fld>
            <a:endParaRPr lang="en-US"/>
          </a:p>
        </p:txBody>
      </p:sp>
    </p:spTree>
    <p:extLst>
      <p:ext uri="{BB962C8B-B14F-4D97-AF65-F5344CB8AC3E}">
        <p14:creationId xmlns:p14="http://schemas.microsoft.com/office/powerpoint/2010/main" val="189210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04EDBB-4D72-DB4B-9C86-B0B420BF8DCD}" type="slidenum">
              <a:rPr lang="en-US" smtClean="0"/>
              <a:t>8</a:t>
            </a:fld>
            <a:endParaRPr lang="en-US"/>
          </a:p>
        </p:txBody>
      </p:sp>
    </p:spTree>
    <p:extLst>
      <p:ext uri="{BB962C8B-B14F-4D97-AF65-F5344CB8AC3E}">
        <p14:creationId xmlns:p14="http://schemas.microsoft.com/office/powerpoint/2010/main" val="171333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Reworked the purpose of the exercise: </a:t>
            </a:r>
          </a:p>
          <a:p>
            <a:endParaRPr lang="en-US" dirty="0"/>
          </a:p>
          <a:p>
            <a:r>
              <a:rPr lang="en-US" dirty="0"/>
              <a:t>- All actions are important. Prioritized actions will be the ones the Team will focus on in 2022. All other actions will be kept in an ‘action bank’ for future.</a:t>
            </a:r>
          </a:p>
          <a:p>
            <a:r>
              <a:rPr lang="en-US" dirty="0"/>
              <a:t>- We didn’t want to give points to different actions, so the purpose of this exercise is to compile data that the Implementation Team can use to select actions.</a:t>
            </a:r>
          </a:p>
          <a:p>
            <a:r>
              <a:rPr lang="en-US" dirty="0"/>
              <a:t>- Reduced questions, simplified scale, recognized that a lot of the work (goals and objectives) were already done by the implementation team. </a:t>
            </a:r>
          </a:p>
        </p:txBody>
      </p:sp>
      <p:sp>
        <p:nvSpPr>
          <p:cNvPr id="4" name="Slide Number Placeholder 3"/>
          <p:cNvSpPr>
            <a:spLocks noGrp="1"/>
          </p:cNvSpPr>
          <p:nvPr>
            <p:ph type="sldNum" sz="quarter" idx="5"/>
          </p:nvPr>
        </p:nvSpPr>
        <p:spPr/>
        <p:txBody>
          <a:bodyPr/>
          <a:lstStyle/>
          <a:p>
            <a:fld id="{A504EDBB-4D72-DB4B-9C86-B0B420BF8DCD}" type="slidenum">
              <a:rPr lang="en-US" smtClean="0"/>
              <a:t>9</a:t>
            </a:fld>
            <a:endParaRPr lang="en-US"/>
          </a:p>
        </p:txBody>
      </p:sp>
    </p:spTree>
    <p:extLst>
      <p:ext uri="{BB962C8B-B14F-4D97-AF65-F5344CB8AC3E}">
        <p14:creationId xmlns:p14="http://schemas.microsoft.com/office/powerpoint/2010/main" val="306677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31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514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311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133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511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94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35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899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891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763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9278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531579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Wolff@sfdp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Alex.Morrison@sfgov.org" TargetMode="External"/><Relationship Id="rId4" Type="http://schemas.openxmlformats.org/officeDocument/2006/relationships/hyperlink" Target="mailto:Matt.Wolff@sfdp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orcalsymposiumorg.wpcomstag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257" y="1319652"/>
            <a:ext cx="6108399" cy="2956498"/>
          </a:xfrm>
        </p:spPr>
        <p:txBody>
          <a:bodyPr anchor="b">
            <a:normAutofit/>
          </a:bodyPr>
          <a:lstStyle/>
          <a:p>
            <a:pPr algn="l"/>
            <a:r>
              <a:rPr lang="en-US" sz="4800" dirty="0">
                <a:latin typeface="Franklin Gothic Book"/>
                <a:cs typeface="Calibri Light"/>
              </a:rPr>
              <a:t>Coordination Committee Meeting #3</a:t>
            </a:r>
            <a:br>
              <a:rPr lang="en-US" sz="4800" dirty="0">
                <a:latin typeface="Franklin Gothic Book"/>
                <a:cs typeface="Calibri Light"/>
              </a:rPr>
            </a:br>
            <a:r>
              <a:rPr lang="en-US" sz="2000" dirty="0">
                <a:solidFill>
                  <a:schemeClr val="accent2"/>
                </a:solidFill>
                <a:latin typeface="Franklin Gothic Book"/>
                <a:cs typeface="Calibri Light"/>
              </a:rPr>
              <a:t>September 22, 2021 | 2:30pm – 3:30pm</a:t>
            </a:r>
            <a:br>
              <a:rPr lang="en-US" sz="4800" dirty="0">
                <a:latin typeface="Franklin Gothic Book" panose="020B0503020102020204" pitchFamily="34" charset="0"/>
                <a:cs typeface="Calibri Light"/>
              </a:rPr>
            </a:br>
            <a:endParaRPr lang="en-US" sz="4800" dirty="0">
              <a:latin typeface="Franklin Gothic Book" panose="020B0503020102020204" pitchFamily="34" charset="0"/>
              <a:cs typeface="Calibri Light"/>
            </a:endParaRPr>
          </a:p>
        </p:txBody>
      </p:sp>
      <p:sp>
        <p:nvSpPr>
          <p:cNvPr id="3" name="Subtitle 2"/>
          <p:cNvSpPr>
            <a:spLocks noGrp="1"/>
          </p:cNvSpPr>
          <p:nvPr>
            <p:ph type="subTitle" idx="1"/>
          </p:nvPr>
        </p:nvSpPr>
        <p:spPr>
          <a:xfrm>
            <a:off x="77257" y="4103283"/>
            <a:ext cx="6112746" cy="369332"/>
          </a:xfrm>
        </p:spPr>
        <p:txBody>
          <a:bodyPr vert="horz" lIns="91440" tIns="45720" rIns="91440" bIns="45720" rtlCol="0" anchor="t">
            <a:normAutofit/>
          </a:bodyPr>
          <a:lstStyle/>
          <a:p>
            <a:pPr algn="l"/>
            <a:r>
              <a:rPr lang="en-US" sz="2000" dirty="0">
                <a:latin typeface="Franklin Gothic Book"/>
                <a:cs typeface="Calibri"/>
              </a:rPr>
              <a:t>Matt Wolff | SFDPH | </a:t>
            </a:r>
            <a:r>
              <a:rPr lang="en-US" sz="2000" dirty="0">
                <a:latin typeface="Franklin Gothic Book"/>
                <a:cs typeface="Calibri"/>
                <a:hlinkClick r:id="rId3"/>
              </a:rPr>
              <a:t>Matt.Wolff@sfdph.org</a:t>
            </a:r>
            <a:endParaRPr lang="en-US" sz="2000" dirty="0">
              <a:latin typeface="Franklin Gothic Book"/>
              <a:cs typeface="Calibri"/>
            </a:endParaRPr>
          </a:p>
        </p:txBody>
      </p:sp>
      <p:sp>
        <p:nvSpPr>
          <p:cNvPr id="4" name="TextBox 3">
            <a:extLst>
              <a:ext uri="{FF2B5EF4-FFF2-40B4-BE49-F238E27FC236}">
                <a16:creationId xmlns:a16="http://schemas.microsoft.com/office/drawing/2014/main" id="{F2F38D38-AC4C-4E90-B75D-29B246A3E13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itle 1">
            <a:extLst>
              <a:ext uri="{FF2B5EF4-FFF2-40B4-BE49-F238E27FC236}">
                <a16:creationId xmlns:a16="http://schemas.microsoft.com/office/drawing/2014/main" id="{D3C9551A-8D47-C044-A4CF-3DD20559D2A3}"/>
              </a:ext>
            </a:extLst>
          </p:cNvPr>
          <p:cNvSpPr txBox="1">
            <a:spLocks/>
          </p:cNvSpPr>
          <p:nvPr/>
        </p:nvSpPr>
        <p:spPr>
          <a:xfrm>
            <a:off x="249746" y="746679"/>
            <a:ext cx="4994455" cy="3204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200">
              <a:solidFill>
                <a:schemeClr val="accent2"/>
              </a:solidFill>
              <a:latin typeface="Franklin Gothic Book" panose="020B0503020102020204" pitchFamily="34" charset="0"/>
              <a:cs typeface="Calibri Light"/>
            </a:endParaRPr>
          </a:p>
        </p:txBody>
      </p:sp>
      <p:pic>
        <p:nvPicPr>
          <p:cNvPr id="1026" name="Picture 2">
            <a:extLst>
              <a:ext uri="{FF2B5EF4-FFF2-40B4-BE49-F238E27FC236}">
                <a16:creationId xmlns:a16="http://schemas.microsoft.com/office/drawing/2014/main" id="{2392B497-AEB8-9849-8881-F69DFEAB79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23" t="24986" r="40750" b="24993"/>
          <a:stretch/>
        </p:blipFill>
        <p:spPr bwMode="auto">
          <a:xfrm>
            <a:off x="6667782" y="3416320"/>
            <a:ext cx="5524217" cy="3441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BB3ED3-1405-3A4C-94AC-379C66024776}"/>
              </a:ext>
            </a:extLst>
          </p:cNvPr>
          <p:cNvSpPr txBox="1"/>
          <p:nvPr/>
        </p:nvSpPr>
        <p:spPr>
          <a:xfrm>
            <a:off x="6667783" y="0"/>
            <a:ext cx="5524217" cy="3416320"/>
          </a:xfrm>
          <a:prstGeom prst="rect">
            <a:avLst/>
          </a:prstGeom>
          <a:solidFill>
            <a:schemeClr val="accent2"/>
          </a:solidFill>
        </p:spPr>
        <p:txBody>
          <a:bodyPr wrap="square" lIns="91440" tIns="45720" rIns="91440" bIns="45720" rtlCol="0" anchor="t">
            <a:spAutoFit/>
          </a:bodyPr>
          <a:lstStyle/>
          <a:p>
            <a:r>
              <a:rPr lang="en-US" sz="2400" b="1" dirty="0">
                <a:solidFill>
                  <a:schemeClr val="bg1"/>
                </a:solidFill>
              </a:rPr>
              <a:t>Introductions (on the Chat)</a:t>
            </a:r>
          </a:p>
          <a:p>
            <a:r>
              <a:rPr lang="en-US" sz="2400" dirty="0">
                <a:solidFill>
                  <a:schemeClr val="bg1"/>
                </a:solidFill>
              </a:rPr>
              <a:t>Name | Agency | First Concert</a:t>
            </a:r>
          </a:p>
          <a:p>
            <a:endParaRPr lang="en-US" sz="2400" dirty="0">
              <a:solidFill>
                <a:schemeClr val="bg1"/>
              </a:solidFill>
            </a:endParaRPr>
          </a:p>
          <a:p>
            <a:r>
              <a:rPr lang="en-US" sz="2400" b="1" dirty="0">
                <a:solidFill>
                  <a:schemeClr val="bg1"/>
                </a:solidFill>
                <a:cs typeface="Calibri"/>
              </a:rPr>
              <a:t>Agenda</a:t>
            </a:r>
            <a:endParaRPr lang="en-US" sz="2400" dirty="0">
              <a:solidFill>
                <a:schemeClr val="bg1"/>
              </a:solidFill>
            </a:endParaRPr>
          </a:p>
          <a:p>
            <a:pPr marL="457200" indent="-457200">
              <a:buFont typeface="+mj-lt"/>
              <a:buAutoNum type="arabicPeriod"/>
            </a:pPr>
            <a:r>
              <a:rPr lang="en-US" sz="2400" dirty="0">
                <a:solidFill>
                  <a:schemeClr val="bg1"/>
                </a:solidFill>
              </a:rPr>
              <a:t>HAQR Updates</a:t>
            </a:r>
          </a:p>
          <a:p>
            <a:pPr marL="457200" indent="-457200">
              <a:buFont typeface="+mj-lt"/>
              <a:buAutoNum type="arabicPeriod"/>
            </a:pPr>
            <a:r>
              <a:rPr lang="en-US" sz="2400" dirty="0">
                <a:solidFill>
                  <a:schemeClr val="bg1"/>
                </a:solidFill>
                <a:cs typeface="Calibri"/>
              </a:rPr>
              <a:t>Review Implementation Teams</a:t>
            </a:r>
          </a:p>
          <a:p>
            <a:pPr marL="457200" indent="-457200">
              <a:buFont typeface="+mj-lt"/>
              <a:buAutoNum type="arabicPeriod"/>
            </a:pPr>
            <a:r>
              <a:rPr lang="en-US" sz="2400" dirty="0">
                <a:solidFill>
                  <a:schemeClr val="bg1"/>
                </a:solidFill>
                <a:cs typeface="Calibri"/>
              </a:rPr>
              <a:t>Existing Buildings | Feedback</a:t>
            </a:r>
          </a:p>
          <a:p>
            <a:pPr marL="457200" indent="-457200">
              <a:buFont typeface="+mj-lt"/>
              <a:buAutoNum type="arabicPeriod"/>
            </a:pPr>
            <a:r>
              <a:rPr lang="en-US" sz="2400" dirty="0">
                <a:solidFill>
                  <a:schemeClr val="bg1"/>
                </a:solidFill>
                <a:cs typeface="Calibri"/>
              </a:rPr>
              <a:t>Green Infrastructure | Feedback</a:t>
            </a:r>
          </a:p>
          <a:p>
            <a:pPr marL="457200" indent="-457200">
              <a:buFont typeface="+mj-lt"/>
              <a:buAutoNum type="arabicPeriod"/>
            </a:pPr>
            <a:r>
              <a:rPr lang="en-US" sz="2400" dirty="0">
                <a:solidFill>
                  <a:schemeClr val="bg1"/>
                </a:solidFill>
                <a:cs typeface="Calibri"/>
              </a:rPr>
              <a:t>Next Steps</a:t>
            </a:r>
          </a:p>
        </p:txBody>
      </p:sp>
      <p:cxnSp>
        <p:nvCxnSpPr>
          <p:cNvPr id="7" name="Straight Connector 6">
            <a:extLst>
              <a:ext uri="{FF2B5EF4-FFF2-40B4-BE49-F238E27FC236}">
                <a16:creationId xmlns:a16="http://schemas.microsoft.com/office/drawing/2014/main" id="{CDC01C14-10DE-BD45-BB59-D817A70862C8}"/>
              </a:ext>
            </a:extLst>
          </p:cNvPr>
          <p:cNvCxnSpPr/>
          <p:nvPr/>
        </p:nvCxnSpPr>
        <p:spPr>
          <a:xfrm>
            <a:off x="6666684" y="0"/>
            <a:ext cx="0" cy="685800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7235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0698"/>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chemeClr val="accent1">
                    <a:lumMod val="75000"/>
                  </a:schemeClr>
                </a:solidFill>
                <a:cs typeface="Calibri Light"/>
              </a:rPr>
              <a:t>Implementation Team Workflow</a:t>
            </a:r>
            <a:endParaRPr lang="en-US" sz="1300" b="1" dirty="0">
              <a:solidFill>
                <a:schemeClr val="accent1">
                  <a:lumMod val="75000"/>
                </a:schemeClr>
              </a:solidFill>
            </a:endParaRPr>
          </a:p>
        </p:txBody>
      </p:sp>
      <p:grpSp>
        <p:nvGrpSpPr>
          <p:cNvPr id="3" name="Group 2">
            <a:extLst>
              <a:ext uri="{FF2B5EF4-FFF2-40B4-BE49-F238E27FC236}">
                <a16:creationId xmlns:a16="http://schemas.microsoft.com/office/drawing/2014/main" id="{416017C8-150A-A34C-AA80-B5825EBCCC0F}"/>
              </a:ext>
            </a:extLst>
          </p:cNvPr>
          <p:cNvGrpSpPr/>
          <p:nvPr/>
        </p:nvGrpSpPr>
        <p:grpSpPr>
          <a:xfrm>
            <a:off x="801379" y="1301247"/>
            <a:ext cx="11077021" cy="4760963"/>
            <a:chOff x="774187" y="1491747"/>
            <a:chExt cx="11077021" cy="4760963"/>
          </a:xfrm>
        </p:grpSpPr>
        <p:cxnSp>
          <p:nvCxnSpPr>
            <p:cNvPr id="8" name="Straight Connector 7">
              <a:extLst>
                <a:ext uri="{FF2B5EF4-FFF2-40B4-BE49-F238E27FC236}">
                  <a16:creationId xmlns:a16="http://schemas.microsoft.com/office/drawing/2014/main" id="{C5195F41-36D6-964F-A276-5E2B39404281}"/>
                </a:ext>
              </a:extLst>
            </p:cNvPr>
            <p:cNvCxnSpPr>
              <a:cxnSpLocks/>
            </p:cNvCxnSpPr>
            <p:nvPr/>
          </p:nvCxnSpPr>
          <p:spPr>
            <a:xfrm>
              <a:off x="1230968" y="2476450"/>
              <a:ext cx="0" cy="35751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B24C281-B39C-F94E-8A9C-1BF65B933B5C}"/>
                </a:ext>
              </a:extLst>
            </p:cNvPr>
            <p:cNvSpPr/>
            <p:nvPr/>
          </p:nvSpPr>
          <p:spPr>
            <a:xfrm>
              <a:off x="774187" y="1491747"/>
              <a:ext cx="5321813" cy="551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000" b="1">
                  <a:solidFill>
                    <a:schemeClr val="accent5">
                      <a:lumMod val="40000"/>
                      <a:lumOff val="60000"/>
                    </a:schemeClr>
                  </a:solidFill>
                  <a:effectLst/>
                  <a:latin typeface="Franklin Gothic Book" panose="020B0503020102020204" pitchFamily="34" charset="0"/>
                  <a:ea typeface="Calibri" panose="020F0502020204030204" pitchFamily="34" charset="0"/>
                  <a:cs typeface="Times New Roman" panose="02020603050405020304" pitchFamily="18" charset="0"/>
                </a:rPr>
                <a:t>Phase 1:</a:t>
              </a:r>
              <a:r>
                <a:rPr lang="en-US" sz="2800" b="1">
                  <a:solidFill>
                    <a:schemeClr val="accent5">
                      <a:lumMod val="40000"/>
                      <a:lumOff val="60000"/>
                    </a:schemeClr>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b="1">
                  <a:solidFill>
                    <a:schemeClr val="accent5">
                      <a:lumMod val="40000"/>
                      <a:lumOff val="60000"/>
                    </a:schemeClr>
                  </a:solidFill>
                  <a:effectLst/>
                  <a:latin typeface="Franklin Gothic Book" panose="020B0503020102020204" pitchFamily="34" charset="0"/>
                  <a:ea typeface="Calibri" panose="020F0502020204030204" pitchFamily="34" charset="0"/>
                  <a:cs typeface="Times New Roman" panose="02020603050405020304" pitchFamily="18" charset="0"/>
                </a:rPr>
                <a:t>Develop a Work Plan</a:t>
              </a:r>
              <a:endParaRPr lang="en-US" sz="1200">
                <a:solidFill>
                  <a:schemeClr val="accent5">
                    <a:lumMod val="40000"/>
                    <a:lumOff val="60000"/>
                  </a:schemeClr>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5EBD5D0-112A-344F-9A78-29CC3064727F}"/>
                </a:ext>
              </a:extLst>
            </p:cNvPr>
            <p:cNvSpPr/>
            <p:nvPr/>
          </p:nvSpPr>
          <p:spPr>
            <a:xfrm>
              <a:off x="6096000" y="1491747"/>
              <a:ext cx="5333991" cy="5519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rgbClr val="C5E0B3"/>
                  </a:solidFill>
                  <a:effectLst/>
                  <a:latin typeface="Franklin Gothic Book"/>
                  <a:ea typeface="Calibri" panose="020F0502020204030204" pitchFamily="34" charset="0"/>
                  <a:cs typeface="Times New Roman"/>
                </a:rPr>
                <a:t>Phase 2:</a:t>
              </a:r>
              <a:r>
                <a:rPr lang="en-US" sz="2800" b="1">
                  <a:solidFill>
                    <a:srgbClr val="C5E0B3"/>
                  </a:solidFill>
                  <a:effectLst/>
                  <a:latin typeface="Franklin Gothic Book"/>
                  <a:ea typeface="Calibri" panose="020F0502020204030204" pitchFamily="34" charset="0"/>
                  <a:cs typeface="Times New Roman"/>
                </a:rPr>
                <a:t> </a:t>
              </a:r>
              <a:r>
                <a:rPr lang="en-US" sz="1800" b="1">
                  <a:solidFill>
                    <a:srgbClr val="C5E0B3"/>
                  </a:solidFill>
                  <a:effectLst/>
                  <a:latin typeface="Franklin Gothic Book"/>
                  <a:ea typeface="Calibri" panose="020F0502020204030204" pitchFamily="34" charset="0"/>
                  <a:cs typeface="Times New Roman"/>
                </a:rPr>
                <a:t>Expand </a:t>
              </a:r>
              <a:r>
                <a:rPr lang="en-US" b="1">
                  <a:solidFill>
                    <a:srgbClr val="C5E0B3"/>
                  </a:solidFill>
                  <a:latin typeface="Franklin Gothic Book"/>
                  <a:ea typeface="Calibri" panose="020F0502020204030204" pitchFamily="34" charset="0"/>
                  <a:cs typeface="Times New Roman"/>
                </a:rPr>
                <a:t>Strategies </a:t>
              </a:r>
              <a:endParaRPr lang="en-US" sz="1200">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3A6CA5A-EE13-5B4D-8C68-F9E9DD72477F}"/>
                </a:ext>
              </a:extLst>
            </p:cNvPr>
            <p:cNvSpPr/>
            <p:nvPr/>
          </p:nvSpPr>
          <p:spPr>
            <a:xfrm>
              <a:off x="1457514" y="2701578"/>
              <a:ext cx="29165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Landscape Analysis</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8D74CBC-F840-9F4B-B8EB-A4C70D267C60}"/>
                </a:ext>
              </a:extLst>
            </p:cNvPr>
            <p:cNvSpPr/>
            <p:nvPr/>
          </p:nvSpPr>
          <p:spPr>
            <a:xfrm>
              <a:off x="1457514" y="2122996"/>
              <a:ext cx="380451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Create Team Goals and Objectives</a:t>
              </a:r>
            </a:p>
          </p:txBody>
        </p:sp>
        <p:sp>
          <p:nvSpPr>
            <p:cNvPr id="13" name="Oval 12">
              <a:extLst>
                <a:ext uri="{FF2B5EF4-FFF2-40B4-BE49-F238E27FC236}">
                  <a16:creationId xmlns:a16="http://schemas.microsoft.com/office/drawing/2014/main" id="{03A0564C-8353-4E4F-84C1-A3D3DAF12368}"/>
                </a:ext>
              </a:extLst>
            </p:cNvPr>
            <p:cNvSpPr/>
            <p:nvPr/>
          </p:nvSpPr>
          <p:spPr>
            <a:xfrm>
              <a:off x="1077741" y="2223580"/>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F23FCA1B-5C82-9D49-B2A9-D655D9BD5D68}"/>
                </a:ext>
              </a:extLst>
            </p:cNvPr>
            <p:cNvSpPr/>
            <p:nvPr/>
          </p:nvSpPr>
          <p:spPr>
            <a:xfrm>
              <a:off x="1077741" y="2801349"/>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6886BC9C-8048-8244-A6A2-F88EA86E319E}"/>
                </a:ext>
              </a:extLst>
            </p:cNvPr>
            <p:cNvSpPr/>
            <p:nvPr/>
          </p:nvSpPr>
          <p:spPr>
            <a:xfrm>
              <a:off x="1457513" y="3260892"/>
              <a:ext cx="29165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Scoping</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0F9632F-F54F-A34E-BBB9-16D87C1B2684}"/>
                </a:ext>
              </a:extLst>
            </p:cNvPr>
            <p:cNvSpPr/>
            <p:nvPr/>
          </p:nvSpPr>
          <p:spPr>
            <a:xfrm>
              <a:off x="1077741" y="3338016"/>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4735DE7C-86C2-EC47-B781-D5F8A1E3F4F3}"/>
                </a:ext>
              </a:extLst>
            </p:cNvPr>
            <p:cNvSpPr/>
            <p:nvPr/>
          </p:nvSpPr>
          <p:spPr>
            <a:xfrm>
              <a:off x="1464190" y="3871718"/>
              <a:ext cx="2916555" cy="518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Prioritization</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760913CB-BB51-B944-B7D4-8BC2146D7DD4}"/>
                </a:ext>
              </a:extLst>
            </p:cNvPr>
            <p:cNvSpPr/>
            <p:nvPr/>
          </p:nvSpPr>
          <p:spPr>
            <a:xfrm>
              <a:off x="1084418" y="3943726"/>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0C928C7D-D370-9949-9BAB-5A5CCC371041}"/>
                </a:ext>
              </a:extLst>
            </p:cNvPr>
            <p:cNvSpPr/>
            <p:nvPr/>
          </p:nvSpPr>
          <p:spPr>
            <a:xfrm>
              <a:off x="1464190" y="4451453"/>
              <a:ext cx="29165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u="sng">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Deliverable: Work Plan</a:t>
              </a:r>
            </a:p>
          </p:txBody>
        </p:sp>
        <p:sp>
          <p:nvSpPr>
            <p:cNvPr id="20" name="Oval 19">
              <a:extLst>
                <a:ext uri="{FF2B5EF4-FFF2-40B4-BE49-F238E27FC236}">
                  <a16:creationId xmlns:a16="http://schemas.microsoft.com/office/drawing/2014/main" id="{72AD1D98-C10C-F846-9775-89EEAF6B47DB}"/>
                </a:ext>
              </a:extLst>
            </p:cNvPr>
            <p:cNvSpPr/>
            <p:nvPr/>
          </p:nvSpPr>
          <p:spPr>
            <a:xfrm>
              <a:off x="1084418" y="4529698"/>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9A5EBF9-92D7-C145-A9DB-B364B4ABB120}"/>
                </a:ext>
              </a:extLst>
            </p:cNvPr>
            <p:cNvSpPr/>
            <p:nvPr/>
          </p:nvSpPr>
          <p:spPr>
            <a:xfrm>
              <a:off x="1479082" y="5006598"/>
              <a:ext cx="4660666"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Presentation to Coordination Committee for Review</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D3FA6363-5970-FF40-8197-4E47276DB046}"/>
                </a:ext>
              </a:extLst>
            </p:cNvPr>
            <p:cNvSpPr/>
            <p:nvPr/>
          </p:nvSpPr>
          <p:spPr>
            <a:xfrm>
              <a:off x="1077741" y="5114180"/>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89422134-9C63-5847-AC66-6647DA02C9C1}"/>
                </a:ext>
              </a:extLst>
            </p:cNvPr>
            <p:cNvSpPr/>
            <p:nvPr/>
          </p:nvSpPr>
          <p:spPr>
            <a:xfrm>
              <a:off x="1457513" y="5698165"/>
              <a:ext cx="3969716"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Incorporate Feedback to Finalize Work Plan</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16D7246D-DFFE-D74E-AFBF-78859E724800}"/>
                </a:ext>
              </a:extLst>
            </p:cNvPr>
            <p:cNvSpPr/>
            <p:nvPr/>
          </p:nvSpPr>
          <p:spPr>
            <a:xfrm>
              <a:off x="1077741" y="5804986"/>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a:extLst>
                <a:ext uri="{FF2B5EF4-FFF2-40B4-BE49-F238E27FC236}">
                  <a16:creationId xmlns:a16="http://schemas.microsoft.com/office/drawing/2014/main" id="{F16BBEBC-EE7B-B043-9DAD-AA7F9B7C0F14}"/>
                </a:ext>
              </a:extLst>
            </p:cNvPr>
            <p:cNvSpPr/>
            <p:nvPr/>
          </p:nvSpPr>
          <p:spPr>
            <a:xfrm>
              <a:off x="6387861" y="2156000"/>
              <a:ext cx="317128" cy="317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9CE55DCA-0996-7848-800D-F2654F55B075}"/>
                </a:ext>
              </a:extLst>
            </p:cNvPr>
            <p:cNvSpPr/>
            <p:nvPr/>
          </p:nvSpPr>
          <p:spPr>
            <a:xfrm>
              <a:off x="6841149" y="2058307"/>
              <a:ext cx="4588842"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Develop Implementation Plan Based on Work Plan</a:t>
              </a:r>
            </a:p>
          </p:txBody>
        </p:sp>
        <p:sp>
          <p:nvSpPr>
            <p:cNvPr id="27" name="Rectangle 26">
              <a:extLst>
                <a:ext uri="{FF2B5EF4-FFF2-40B4-BE49-F238E27FC236}">
                  <a16:creationId xmlns:a16="http://schemas.microsoft.com/office/drawing/2014/main" id="{09027118-F6E5-854D-B073-D37A59A22D5C}"/>
                </a:ext>
              </a:extLst>
            </p:cNvPr>
            <p:cNvSpPr/>
            <p:nvPr/>
          </p:nvSpPr>
          <p:spPr>
            <a:xfrm>
              <a:off x="7262366" y="3216016"/>
              <a:ext cx="4588842"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SMART Goals</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Identify Stakeholders</a:t>
              </a:r>
            </a:p>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Roles and Responsibilities</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Research Needs</a:t>
              </a:r>
            </a:p>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Community Involvement Strategy</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Resources Available | Needs</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What Are The Current Barriers?</a:t>
              </a:r>
            </a:p>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How Will This Strategy Be Evaluated?</a:t>
              </a:r>
            </a:p>
          </p:txBody>
        </p:sp>
        <p:sp>
          <p:nvSpPr>
            <p:cNvPr id="28" name="Rectangle 27">
              <a:extLst>
                <a:ext uri="{FF2B5EF4-FFF2-40B4-BE49-F238E27FC236}">
                  <a16:creationId xmlns:a16="http://schemas.microsoft.com/office/drawing/2014/main" id="{37E7BFD7-BC51-3B47-B131-4ABCC097D810}"/>
                </a:ext>
              </a:extLst>
            </p:cNvPr>
            <p:cNvSpPr/>
            <p:nvPr/>
          </p:nvSpPr>
          <p:spPr>
            <a:xfrm>
              <a:off x="6096001" y="5700743"/>
              <a:ext cx="5333990" cy="5519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000" b="1">
                  <a:solidFill>
                    <a:schemeClr val="accent4">
                      <a:lumMod val="20000"/>
                      <a:lumOff val="80000"/>
                    </a:schemeClr>
                  </a:solidFill>
                  <a:effectLst/>
                  <a:latin typeface="Franklin Gothic Book" panose="020B0503020102020204" pitchFamily="34" charset="0"/>
                  <a:ea typeface="Calibri" panose="020F0502020204030204" pitchFamily="34" charset="0"/>
                  <a:cs typeface="Times New Roman" panose="02020603050405020304" pitchFamily="18" charset="0"/>
                </a:rPr>
                <a:t>Phase 3:</a:t>
              </a:r>
              <a:r>
                <a:rPr lang="en-US" sz="2800" b="1">
                  <a:solidFill>
                    <a:schemeClr val="accent4">
                      <a:lumMod val="20000"/>
                      <a:lumOff val="80000"/>
                    </a:schemeClr>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b="1">
                  <a:solidFill>
                    <a:schemeClr val="accent4">
                      <a:lumMod val="20000"/>
                      <a:lumOff val="80000"/>
                    </a:schemeClr>
                  </a:solidFill>
                  <a:effectLst/>
                  <a:latin typeface="Franklin Gothic Book" panose="020B0503020102020204" pitchFamily="34" charset="0"/>
                  <a:ea typeface="Calibri" panose="020F0502020204030204" pitchFamily="34" charset="0"/>
                  <a:cs typeface="Times New Roman" panose="02020603050405020304" pitchFamily="18" charset="0"/>
                </a:rPr>
                <a:t>Implement Strategies</a:t>
              </a:r>
              <a:endParaRPr lang="en-US" sz="1200">
                <a:solidFill>
                  <a:schemeClr val="accent4">
                    <a:lumMod val="20000"/>
                    <a:lumOff val="80000"/>
                  </a:schemeClr>
                </a:solidFill>
                <a:effectLst/>
                <a:ea typeface="Calibri" panose="020F0502020204030204" pitchFamily="34" charset="0"/>
                <a:cs typeface="Times New Roman" panose="02020603050405020304" pitchFamily="18" charset="0"/>
              </a:endParaRPr>
            </a:p>
          </p:txBody>
        </p:sp>
        <p:sp>
          <p:nvSpPr>
            <p:cNvPr id="29" name="Oval 28">
              <a:extLst>
                <a:ext uri="{FF2B5EF4-FFF2-40B4-BE49-F238E27FC236}">
                  <a16:creationId xmlns:a16="http://schemas.microsoft.com/office/drawing/2014/main" id="{E7B77933-0CC1-2A49-A20A-6D8C456AEA8E}"/>
                </a:ext>
              </a:extLst>
            </p:cNvPr>
            <p:cNvSpPr/>
            <p:nvPr/>
          </p:nvSpPr>
          <p:spPr>
            <a:xfrm>
              <a:off x="6392433" y="4622264"/>
              <a:ext cx="317128" cy="317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CB8D7A93-9590-9B49-8426-BA6900D6BEC7}"/>
                </a:ext>
              </a:extLst>
            </p:cNvPr>
            <p:cNvSpPr/>
            <p:nvPr/>
          </p:nvSpPr>
          <p:spPr>
            <a:xfrm>
              <a:off x="6841149" y="4582327"/>
              <a:ext cx="4588842" cy="40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Presentation to Coordination Committee for Review</a:t>
              </a:r>
            </a:p>
          </p:txBody>
        </p:sp>
        <p:sp>
          <p:nvSpPr>
            <p:cNvPr id="31" name="Oval 30">
              <a:extLst>
                <a:ext uri="{FF2B5EF4-FFF2-40B4-BE49-F238E27FC236}">
                  <a16:creationId xmlns:a16="http://schemas.microsoft.com/office/drawing/2014/main" id="{2CB6D44B-6462-A248-9D54-F7EA6B959ECC}"/>
                </a:ext>
              </a:extLst>
            </p:cNvPr>
            <p:cNvSpPr/>
            <p:nvPr/>
          </p:nvSpPr>
          <p:spPr>
            <a:xfrm>
              <a:off x="6392434" y="5170420"/>
              <a:ext cx="317128" cy="317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E8808B54-2C7D-624A-9B99-A568BC567AD9}"/>
                </a:ext>
              </a:extLst>
            </p:cNvPr>
            <p:cNvSpPr/>
            <p:nvPr/>
          </p:nvSpPr>
          <p:spPr>
            <a:xfrm>
              <a:off x="6817145" y="5072727"/>
              <a:ext cx="50340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Incorporate Feedback to Finalize Implementation Plan</a:t>
              </a:r>
            </a:p>
          </p:txBody>
        </p:sp>
        <p:cxnSp>
          <p:nvCxnSpPr>
            <p:cNvPr id="33" name="Straight Connector 32">
              <a:extLst>
                <a:ext uri="{FF2B5EF4-FFF2-40B4-BE49-F238E27FC236}">
                  <a16:creationId xmlns:a16="http://schemas.microsoft.com/office/drawing/2014/main" id="{42B757AF-1598-4345-8F0F-395EC90AB0C0}"/>
                </a:ext>
              </a:extLst>
            </p:cNvPr>
            <p:cNvCxnSpPr>
              <a:cxnSpLocks/>
            </p:cNvCxnSpPr>
            <p:nvPr/>
          </p:nvCxnSpPr>
          <p:spPr>
            <a:xfrm>
              <a:off x="6546425" y="2314564"/>
              <a:ext cx="0" cy="301442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0F29C3-E069-DB47-838C-EFD245494C34}"/>
                </a:ext>
              </a:extLst>
            </p:cNvPr>
            <p:cNvSpPr/>
            <p:nvPr/>
          </p:nvSpPr>
          <p:spPr>
            <a:xfrm>
              <a:off x="4390963" y="5436969"/>
              <a:ext cx="1989789" cy="173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a:solidFill>
                    <a:srgbClr val="0070C0"/>
                  </a:solidFill>
                  <a:effectLst/>
                  <a:latin typeface="Franklin Gothic Book"/>
                  <a:ea typeface="Calibri" panose="020F0502020204030204" pitchFamily="34" charset="0"/>
                  <a:cs typeface="Times New Roman"/>
                </a:rPr>
                <a:t>September</a:t>
              </a:r>
              <a:r>
                <a:rPr lang="en-US" sz="1400" b="1">
                  <a:solidFill>
                    <a:srgbClr val="0070C0"/>
                  </a:solidFill>
                  <a:latin typeface="Franklin Gothic Book"/>
                  <a:ea typeface="Calibri" panose="020F0502020204030204" pitchFamily="34" charset="0"/>
                  <a:cs typeface="Times New Roman"/>
                </a:rPr>
                <a:t> </a:t>
              </a:r>
              <a:r>
                <a:rPr lang="en-US" sz="1400" b="1">
                  <a:solidFill>
                    <a:srgbClr val="0070C0"/>
                  </a:solidFill>
                  <a:effectLst/>
                  <a:latin typeface="Franklin Gothic Book"/>
                  <a:ea typeface="Calibri" panose="020F0502020204030204" pitchFamily="34" charset="0"/>
                  <a:cs typeface="Times New Roman"/>
                </a:rPr>
                <a:t> 2021</a:t>
              </a:r>
            </a:p>
          </p:txBody>
        </p:sp>
      </p:grpSp>
    </p:spTree>
    <p:extLst>
      <p:ext uri="{BB962C8B-B14F-4D97-AF65-F5344CB8AC3E}">
        <p14:creationId xmlns:p14="http://schemas.microsoft.com/office/powerpoint/2010/main" val="82680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xtreme heat air quality san francisco">
            <a:extLst>
              <a:ext uri="{FF2B5EF4-FFF2-40B4-BE49-F238E27FC236}">
                <a16:creationId xmlns:a16="http://schemas.microsoft.com/office/drawing/2014/main" id="{41CA7808-3E3F-E74D-83C9-C5908F97BCD5}"/>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3228" t="29879" r="5861" b="6299"/>
          <a:stretch/>
        </p:blipFill>
        <p:spPr bwMode="auto">
          <a:xfrm>
            <a:off x="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2C7F03-77E0-AA42-81E3-0C3567509F6F}"/>
              </a:ext>
            </a:extLst>
          </p:cNvPr>
          <p:cNvSpPr/>
          <p:nvPr/>
        </p:nvSpPr>
        <p:spPr>
          <a:xfrm>
            <a:off x="15" y="5613066"/>
            <a:ext cx="9889943" cy="4614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782571"/>
            <a:ext cx="11404600" cy="964934"/>
          </a:xfrm>
        </p:spPr>
        <p:txBody>
          <a:bodyPr>
            <a:normAutofit/>
          </a:bodyPr>
          <a:lstStyle/>
          <a:p>
            <a:pPr algn="l"/>
            <a:r>
              <a:rPr lang="en-US" sz="5100" b="1">
                <a:latin typeface="Franklin Gothic Book"/>
                <a:cs typeface="Calibri Light"/>
              </a:rPr>
              <a:t>Implementation Teams: </a:t>
            </a:r>
            <a:r>
              <a:rPr lang="en-US" sz="5100" b="1">
                <a:solidFill>
                  <a:srgbClr val="00B0F0"/>
                </a:solidFill>
                <a:latin typeface="Franklin Gothic Book"/>
                <a:cs typeface="Calibri Light"/>
              </a:rPr>
              <a:t>Workplans</a:t>
            </a:r>
            <a:endParaRPr lang="en-US" sz="5100" b="1">
              <a:solidFill>
                <a:srgbClr val="00B0F0"/>
              </a:solidFill>
              <a:latin typeface="Franklin Gothic Book"/>
            </a:endParaRPr>
          </a:p>
        </p:txBody>
      </p:sp>
    </p:spTree>
    <p:extLst>
      <p:ext uri="{BB962C8B-B14F-4D97-AF65-F5344CB8AC3E}">
        <p14:creationId xmlns:p14="http://schemas.microsoft.com/office/powerpoint/2010/main" val="11591051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3252"/>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Existing Buildings</a:t>
            </a:r>
            <a:endParaRPr lang="en-US" sz="1300" b="1">
              <a:solidFill>
                <a:schemeClr val="accent1">
                  <a:lumMod val="75000"/>
                </a:schemeClr>
              </a:solidFill>
            </a:endParaRPr>
          </a:p>
        </p:txBody>
      </p:sp>
      <p:sp>
        <p:nvSpPr>
          <p:cNvPr id="49" name="Title 1">
            <a:extLst>
              <a:ext uri="{FF2B5EF4-FFF2-40B4-BE49-F238E27FC236}">
                <a16:creationId xmlns:a16="http://schemas.microsoft.com/office/drawing/2014/main" id="{5525591F-F7C8-724E-B17F-B6CEEF18DD41}"/>
              </a:ext>
            </a:extLst>
          </p:cNvPr>
          <p:cNvSpPr>
            <a:spLocks noGrp="1"/>
          </p:cNvSpPr>
          <p:nvPr>
            <p:ph type="ctrTitle"/>
          </p:nvPr>
        </p:nvSpPr>
        <p:spPr>
          <a:xfrm>
            <a:off x="939815" y="1052651"/>
            <a:ext cx="5410200" cy="964934"/>
          </a:xfrm>
        </p:spPr>
        <p:txBody>
          <a:bodyPr>
            <a:normAutofit/>
          </a:bodyPr>
          <a:lstStyle/>
          <a:p>
            <a:pPr algn="l"/>
            <a:r>
              <a:rPr lang="en-US" sz="5100" b="1">
                <a:latin typeface="Franklin Gothic Book"/>
                <a:cs typeface="Calibri Light"/>
              </a:rPr>
              <a:t>Existing Buildings</a:t>
            </a:r>
            <a:endParaRPr lang="en-US" sz="5100" b="1">
              <a:latin typeface="Franklin Gothic Book"/>
            </a:endParaRPr>
          </a:p>
        </p:txBody>
      </p:sp>
      <p:graphicFrame>
        <p:nvGraphicFramePr>
          <p:cNvPr id="50" name="Table 3">
            <a:extLst>
              <a:ext uri="{FF2B5EF4-FFF2-40B4-BE49-F238E27FC236}">
                <a16:creationId xmlns:a16="http://schemas.microsoft.com/office/drawing/2014/main" id="{7F0C11FA-5C63-0E44-AC1B-D351BEE98D55}"/>
              </a:ext>
            </a:extLst>
          </p:cNvPr>
          <p:cNvGraphicFramePr>
            <a:graphicFrameLocks noGrp="1"/>
          </p:cNvGraphicFramePr>
          <p:nvPr>
            <p:extLst>
              <p:ext uri="{D42A27DB-BD31-4B8C-83A1-F6EECF244321}">
                <p14:modId xmlns:p14="http://schemas.microsoft.com/office/powerpoint/2010/main" val="3960959928"/>
              </p:ext>
            </p:extLst>
          </p:nvPr>
        </p:nvGraphicFramePr>
        <p:xfrm>
          <a:off x="939815" y="2381185"/>
          <a:ext cx="4838701" cy="4094480"/>
        </p:xfrm>
        <a:graphic>
          <a:graphicData uri="http://schemas.openxmlformats.org/drawingml/2006/table">
            <a:tbl>
              <a:tblPr firstRow="1" bandRow="1">
                <a:tableStyleId>{073A0DAA-6AF3-43AB-8588-CEC1D06C72B9}</a:tableStyleId>
              </a:tblPr>
              <a:tblGrid>
                <a:gridCol w="1968500">
                  <a:extLst>
                    <a:ext uri="{9D8B030D-6E8A-4147-A177-3AD203B41FA5}">
                      <a16:colId xmlns:a16="http://schemas.microsoft.com/office/drawing/2014/main" val="217381592"/>
                    </a:ext>
                  </a:extLst>
                </a:gridCol>
                <a:gridCol w="2870201">
                  <a:extLst>
                    <a:ext uri="{9D8B030D-6E8A-4147-A177-3AD203B41FA5}">
                      <a16:colId xmlns:a16="http://schemas.microsoft.com/office/drawing/2014/main" val="1531393568"/>
                    </a:ext>
                  </a:extLst>
                </a:gridCol>
              </a:tblGrid>
              <a:tr h="370840">
                <a:tc>
                  <a:txBody>
                    <a:bodyPr/>
                    <a:lstStyle/>
                    <a:p>
                      <a:r>
                        <a:rPr lang="en-US" sz="1600">
                          <a:solidFill>
                            <a:schemeClr val="bg1"/>
                          </a:solidFill>
                          <a:latin typeface="Franklin Gothic Book" panose="020B0503020102020204" pitchFamily="34" charset="0"/>
                        </a:rPr>
                        <a:t>Name</a:t>
                      </a:r>
                    </a:p>
                  </a:txBody>
                  <a:tcPr>
                    <a:lnL w="12700" cmpd="sng">
                      <a:noFill/>
                    </a:lnL>
                    <a:lnR w="12700" cmpd="sng">
                      <a:noFill/>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600">
                          <a:solidFill>
                            <a:schemeClr val="bg1"/>
                          </a:solidFill>
                          <a:latin typeface="Franklin Gothic Book" panose="020B0503020102020204" pitchFamily="34" charset="0"/>
                        </a:rPr>
                        <a:t>Department | Organization</a:t>
                      </a:r>
                    </a:p>
                  </a:txBody>
                  <a:tcPr>
                    <a:lnL w="12700" cmpd="sng">
                      <a:noFill/>
                    </a:lnL>
                    <a:lnR w="12700" cmpd="sng">
                      <a:noFill/>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74940694"/>
                  </a:ext>
                </a:extLst>
              </a:tr>
              <a:tr h="244355">
                <a:tc>
                  <a:txBody>
                    <a:bodyPr/>
                    <a:lstStyle/>
                    <a:p>
                      <a:r>
                        <a:rPr lang="en-US" sz="1400">
                          <a:solidFill>
                            <a:schemeClr val="tx1"/>
                          </a:solidFill>
                        </a:rPr>
                        <a:t>Melissa Higbee (chair)</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ORCP</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346978"/>
                  </a:ext>
                </a:extLst>
              </a:tr>
              <a:tr h="184730">
                <a:tc>
                  <a:txBody>
                    <a:bodyPr/>
                    <a:lstStyle/>
                    <a:p>
                      <a:r>
                        <a:rPr lang="en-US" sz="1400">
                          <a:solidFill>
                            <a:schemeClr val="tx1"/>
                          </a:solidFill>
                        </a:rPr>
                        <a:t>Erin Carson</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MOHCD</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6872443"/>
                  </a:ext>
                </a:extLst>
              </a:tr>
              <a:tr h="206255">
                <a:tc>
                  <a:txBody>
                    <a:bodyPr/>
                    <a:lstStyle/>
                    <a:p>
                      <a:r>
                        <a:rPr lang="en-US" sz="1400">
                          <a:solidFill>
                            <a:schemeClr val="tx1"/>
                          </a:solidFill>
                        </a:rPr>
                        <a:t>Teri Dowling</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SFDPH</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2893847"/>
                  </a:ext>
                </a:extLst>
              </a:tr>
              <a:tr h="180855">
                <a:tc>
                  <a:txBody>
                    <a:bodyPr/>
                    <a:lstStyle/>
                    <a:p>
                      <a:r>
                        <a:rPr lang="en-US" sz="1400">
                          <a:solidFill>
                            <a:schemeClr val="tx1"/>
                          </a:solidFill>
                        </a:rPr>
                        <a:t>Lowell Chu</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SFE</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9583912"/>
                  </a:ext>
                </a:extLst>
              </a:tr>
              <a:tr h="155455">
                <a:tc>
                  <a:txBody>
                    <a:bodyPr/>
                    <a:lstStyle/>
                    <a:p>
                      <a:r>
                        <a:rPr lang="en-US" sz="1400">
                          <a:solidFill>
                            <a:schemeClr val="tx1"/>
                          </a:solidFill>
                        </a:rPr>
                        <a:t>Ryan Ramos</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SFE</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0077397"/>
                  </a:ext>
                </a:extLst>
              </a:tr>
              <a:tr h="130055">
                <a:tc>
                  <a:txBody>
                    <a:bodyPr/>
                    <a:lstStyle/>
                    <a:p>
                      <a:r>
                        <a:rPr lang="en-US" sz="1400">
                          <a:solidFill>
                            <a:schemeClr val="tx1"/>
                          </a:solidFill>
                        </a:rPr>
                        <a:t>Sachiko Tanikawa</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RED</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479211"/>
                  </a:ext>
                </a:extLst>
              </a:tr>
              <a:tr h="142755">
                <a:tc>
                  <a:txBody>
                    <a:bodyPr/>
                    <a:lstStyle/>
                    <a:p>
                      <a:r>
                        <a:rPr lang="en-US" sz="1400">
                          <a:solidFill>
                            <a:schemeClr val="tx1"/>
                          </a:solidFill>
                        </a:rPr>
                        <a:t>Elizabeth Hewson</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HSH</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153468"/>
                  </a:ext>
                </a:extLst>
              </a:tr>
              <a:tr h="117355">
                <a:tc>
                  <a:txBody>
                    <a:bodyPr/>
                    <a:lstStyle/>
                    <a:p>
                      <a:r>
                        <a:rPr lang="en-US" sz="1400">
                          <a:solidFill>
                            <a:schemeClr val="tx1"/>
                          </a:solidFill>
                        </a:rPr>
                        <a:t>Nicole Reams</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HSH</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6167918"/>
                  </a:ext>
                </a:extLst>
              </a:tr>
              <a:tr h="117354">
                <a:tc>
                  <a:txBody>
                    <a:bodyPr/>
                    <a:lstStyle/>
                    <a:p>
                      <a:pPr lvl="0">
                        <a:buNone/>
                      </a:pPr>
                      <a:r>
                        <a:rPr lang="en-US" sz="1400">
                          <a:solidFill>
                            <a:schemeClr val="tx1"/>
                          </a:solidFill>
                        </a:rPr>
                        <a:t>Julia Laue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r>
                        <a:rPr lang="en-US" sz="1400">
                          <a:solidFill>
                            <a:schemeClr val="tx1"/>
                          </a:solidFill>
                        </a:rPr>
                        <a:t>DPW</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256383"/>
                  </a:ext>
                </a:extLst>
              </a:tr>
              <a:tr h="117354">
                <a:tc>
                  <a:txBody>
                    <a:bodyPr/>
                    <a:lstStyle/>
                    <a:p>
                      <a:pPr lvl="0">
                        <a:buNone/>
                      </a:pPr>
                      <a:r>
                        <a:rPr lang="en-US" sz="1400">
                          <a:solidFill>
                            <a:schemeClr val="tx1"/>
                          </a:solidFill>
                        </a:rPr>
                        <a:t>Vito Vanoni</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buNone/>
                      </a:pPr>
                      <a:r>
                        <a:rPr lang="en-US" sz="1400">
                          <a:solidFill>
                            <a:schemeClr val="tx1"/>
                          </a:solidFill>
                        </a:rPr>
                        <a:t>DPW</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757704"/>
                  </a:ext>
                </a:extLst>
              </a:tr>
              <a:tr h="142755">
                <a:tc>
                  <a:txBody>
                    <a:bodyPr/>
                    <a:lstStyle/>
                    <a:p>
                      <a:r>
                        <a:rPr lang="en-US" sz="1400">
                          <a:solidFill>
                            <a:schemeClr val="tx1"/>
                          </a:solidFill>
                        </a:rPr>
                        <a:t>Mark Puchalski</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TNDC</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831022"/>
                  </a:ext>
                </a:extLst>
              </a:tr>
              <a:tr h="370840">
                <a:tc>
                  <a:txBody>
                    <a:bodyPr/>
                    <a:lstStyle/>
                    <a:p>
                      <a:r>
                        <a:rPr lang="en-US" sz="1400">
                          <a:solidFill>
                            <a:schemeClr val="tx1"/>
                          </a:solidFill>
                        </a:rPr>
                        <a:t>Heather Heppner</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CCDC</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9308675"/>
                  </a:ext>
                </a:extLst>
              </a:tr>
            </a:tbl>
          </a:graphicData>
        </a:graphic>
      </p:graphicFrame>
      <p:pic>
        <p:nvPicPr>
          <p:cNvPr id="4" name="Picture 7">
            <a:extLst>
              <a:ext uri="{FF2B5EF4-FFF2-40B4-BE49-F238E27FC236}">
                <a16:creationId xmlns:a16="http://schemas.microsoft.com/office/drawing/2014/main" id="{25AF60E8-0950-43DD-ACB7-AA8341B5A74E}"/>
              </a:ext>
            </a:extLst>
          </p:cNvPr>
          <p:cNvPicPr>
            <a:picLocks noChangeAspect="1"/>
          </p:cNvPicPr>
          <p:nvPr/>
        </p:nvPicPr>
        <p:blipFill>
          <a:blip r:embed="rId4"/>
          <a:stretch>
            <a:fillRect/>
          </a:stretch>
        </p:blipFill>
        <p:spPr>
          <a:xfrm>
            <a:off x="8074959" y="688041"/>
            <a:ext cx="4132728" cy="6199093"/>
          </a:xfrm>
          <a:prstGeom prst="rect">
            <a:avLst/>
          </a:prstGeom>
        </p:spPr>
      </p:pic>
    </p:spTree>
    <p:extLst>
      <p:ext uri="{BB962C8B-B14F-4D97-AF65-F5344CB8AC3E}">
        <p14:creationId xmlns:p14="http://schemas.microsoft.com/office/powerpoint/2010/main" val="294157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3252"/>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Existing Buildings</a:t>
            </a:r>
            <a:endParaRPr lang="en-US" sz="1300" b="1">
              <a:solidFill>
                <a:schemeClr val="accent1">
                  <a:lumMod val="75000"/>
                </a:schemeClr>
              </a:solidFill>
            </a:endParaRPr>
          </a:p>
        </p:txBody>
      </p:sp>
      <p:sp>
        <p:nvSpPr>
          <p:cNvPr id="3" name="TextBox 2">
            <a:extLst>
              <a:ext uri="{FF2B5EF4-FFF2-40B4-BE49-F238E27FC236}">
                <a16:creationId xmlns:a16="http://schemas.microsoft.com/office/drawing/2014/main" id="{F04B0A87-7839-704F-9F0E-A3879FE5E7DD}"/>
              </a:ext>
            </a:extLst>
          </p:cNvPr>
          <p:cNvSpPr txBox="1"/>
          <p:nvPr/>
        </p:nvSpPr>
        <p:spPr>
          <a:xfrm>
            <a:off x="138903" y="1346244"/>
            <a:ext cx="11701282" cy="5355312"/>
          </a:xfrm>
          <a:prstGeom prst="rect">
            <a:avLst/>
          </a:prstGeom>
          <a:noFill/>
        </p:spPr>
        <p:txBody>
          <a:bodyPr wrap="square" lIns="91440" tIns="45720" rIns="91440" bIns="45720" rtlCol="0" anchor="t">
            <a:spAutoFit/>
          </a:bodyPr>
          <a:lstStyle/>
          <a:p>
            <a:pPr marL="285750" indent="-285750">
              <a:buFont typeface="Arial"/>
              <a:buChar char="•"/>
            </a:pPr>
            <a:r>
              <a:rPr lang="en-US" dirty="0">
                <a:latin typeface="Calibri"/>
                <a:cs typeface="Calibri"/>
              </a:rPr>
              <a:t>Most buildings</a:t>
            </a:r>
            <a:r>
              <a:rPr lang="en-US">
                <a:latin typeface="Calibri"/>
                <a:cs typeface="Calibri"/>
              </a:rPr>
              <a:t> in San Francisco</a:t>
            </a:r>
            <a:r>
              <a:rPr lang="en-US" dirty="0">
                <a:latin typeface="Calibri"/>
                <a:cs typeface="Calibri"/>
              </a:rPr>
              <a:t> have no air-conditioning or other adaptations for increased extreme heat events. Historically, it has reached 85°F about 4 days per year in San Francisco. By the end of the century, climatologists predict this number to grow by about 300%.</a:t>
            </a:r>
            <a:endParaRPr lang="en-US" i="1" dirty="0">
              <a:latin typeface="Franklin Gothic Book" panose="020B0503020102020204" pitchFamily="34" charset="0"/>
              <a:cs typeface="Calibri"/>
            </a:endParaRPr>
          </a:p>
          <a:p>
            <a:pPr marL="285750" indent="-285750">
              <a:buFont typeface="Arial" panose="020B0604020202020204" pitchFamily="34" charset="0"/>
              <a:buChar char="•"/>
            </a:pPr>
            <a:endParaRPr lang="en-US" i="1" dirty="0">
              <a:latin typeface="Franklin Gothic Book"/>
            </a:endParaRPr>
          </a:p>
          <a:p>
            <a:pPr marL="285750" indent="-285750">
              <a:buFont typeface="Arial" panose="020B0604020202020204" pitchFamily="34" charset="0"/>
              <a:buChar char="•"/>
            </a:pPr>
            <a:r>
              <a:rPr lang="en-US" dirty="0">
                <a:latin typeface="Calibri"/>
                <a:cs typeface="Calibri"/>
              </a:rPr>
              <a:t>California wildfires, which are now an annual certainty, represent an additional climate stressor, and exacerbate these heat events with air quality impacts, increasing the need for vulnerable residents to be able to safely shelter-in-place.</a:t>
            </a:r>
          </a:p>
          <a:p>
            <a:pPr marL="285750" indent="-285750">
              <a:buFont typeface="Arial" panose="020B0604020202020204" pitchFamily="34" charset="0"/>
              <a:buChar char="•"/>
            </a:pPr>
            <a:endParaRPr lang="en-US" i="1" dirty="0">
              <a:latin typeface="Franklin Gothic Book" panose="020B0503020102020204" pitchFamily="34" charset="0"/>
            </a:endParaRPr>
          </a:p>
          <a:p>
            <a:pPr marL="285750" indent="-285750">
              <a:buFont typeface="Arial" panose="020B0604020202020204" pitchFamily="34" charset="0"/>
              <a:buChar char="•"/>
            </a:pPr>
            <a:r>
              <a:rPr lang="en-US" dirty="0">
                <a:ea typeface="+mn-lt"/>
                <a:cs typeface="+mn-lt"/>
              </a:rPr>
              <a:t> San Franciscans who carry the heaviest health burden often have little to no access to indoor spaces with cooling and ventilation capacity. In San Francisco, </a:t>
            </a:r>
            <a:r>
              <a:rPr lang="en-US">
                <a:latin typeface="Calibri"/>
                <a:ea typeface="+mn-lt"/>
                <a:cs typeface="+mn-lt"/>
              </a:rPr>
              <a:t>most health impacts of extreme heat happen indoors.</a:t>
            </a:r>
            <a:r>
              <a:rPr lang="en-US" dirty="0">
                <a:latin typeface="Franklin Gothic Book"/>
                <a:ea typeface="+mn-lt"/>
                <a:cs typeface="+mn-lt"/>
              </a:rPr>
              <a:t> </a:t>
            </a:r>
            <a:endParaRPr lang="en-US" dirty="0">
              <a:ea typeface="+mn-lt"/>
              <a:cs typeface="+mn-lt"/>
            </a:endParaRP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San Francisco’s affordable/permanent supportive housing residents are particularly vulnerable. </a:t>
            </a:r>
            <a:r>
              <a:rPr lang="en-US">
                <a:ea typeface="+mn-lt"/>
                <a:cs typeface="+mn-lt"/>
              </a:rPr>
              <a:t>They </a:t>
            </a:r>
            <a:r>
              <a:rPr lang="en-US" dirty="0">
                <a:ea typeface="+mn-lt"/>
                <a:cs typeface="+mn-lt"/>
              </a:rPr>
              <a:t>are more likely to be older adults or people with pre-existing health conditions, and more likely to be without the resources to prepare for and respond to the hazard. </a:t>
            </a:r>
          </a:p>
          <a:p>
            <a:pPr marL="285750" indent="-285750">
              <a:buFont typeface="Arial" panose="020B0604020202020204" pitchFamily="34" charset="0"/>
              <a:buChar char="•"/>
            </a:pPr>
            <a:endParaRPr lang="en-US" dirty="0">
              <a:ea typeface="+mn-lt"/>
              <a:cs typeface="+mn-lt"/>
            </a:endParaRPr>
          </a:p>
          <a:p>
            <a:pPr marL="285750" indent="-285750">
              <a:buFont typeface="Arial" panose="020B0604020202020204" pitchFamily="34" charset="0"/>
              <a:buChar char="•"/>
            </a:pPr>
            <a:r>
              <a:rPr lang="en-US" dirty="0">
                <a:ea typeface="+mn-lt"/>
                <a:cs typeface="+mn-lt"/>
              </a:rPr>
              <a:t>Affordable/permanent supportive housing buildings often exacerbate the extreme heat and smoke events. </a:t>
            </a:r>
            <a:r>
              <a:rPr lang="en-US">
                <a:ea typeface="+mn-lt"/>
                <a:cs typeface="+mn-lt"/>
              </a:rPr>
              <a:t>These buildings are </a:t>
            </a:r>
            <a:r>
              <a:rPr lang="en-US" dirty="0">
                <a:ea typeface="+mn-lt"/>
                <a:cs typeface="+mn-lt"/>
              </a:rPr>
              <a:t>largely concentrated in parts of San Francisco that are known to be urban heat islands. These buildings are often older</a:t>
            </a:r>
            <a:r>
              <a:rPr lang="en-US">
                <a:ea typeface="+mn-lt"/>
                <a:cs typeface="+mn-lt"/>
              </a:rPr>
              <a:t>,</a:t>
            </a:r>
            <a:r>
              <a:rPr lang="en-US" dirty="0">
                <a:ea typeface="+mn-lt"/>
                <a:cs typeface="+mn-lt"/>
              </a:rPr>
              <a:t> with small living spaces, limited ventilation, no mechanical cooling, and without weatherization </a:t>
            </a:r>
            <a:r>
              <a:rPr lang="en-US">
                <a:ea typeface="+mn-lt"/>
                <a:cs typeface="+mn-lt"/>
              </a:rPr>
              <a:t>upgrades</a:t>
            </a:r>
            <a:r>
              <a:rPr lang="en-US" dirty="0">
                <a:ea typeface="+mn-lt"/>
                <a:cs typeface="+mn-lt"/>
              </a:rPr>
              <a:t>; making them more susceptible to overheating and smoke infiltration. </a:t>
            </a:r>
            <a:br>
              <a:rPr lang="en-US" dirty="0">
                <a:ea typeface="+mn-lt"/>
                <a:cs typeface="+mn-lt"/>
              </a:rPr>
            </a:br>
            <a:endParaRPr lang="en-US" dirty="0">
              <a:ea typeface="+mn-lt"/>
              <a:cs typeface="+mn-lt"/>
            </a:endParaRPr>
          </a:p>
        </p:txBody>
      </p:sp>
      <p:sp>
        <p:nvSpPr>
          <p:cNvPr id="47" name="TextBox 46">
            <a:extLst>
              <a:ext uri="{FF2B5EF4-FFF2-40B4-BE49-F238E27FC236}">
                <a16:creationId xmlns:a16="http://schemas.microsoft.com/office/drawing/2014/main" id="{51E2131F-F01E-C64B-A8D4-916203D4050A}"/>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rgbClr val="002060"/>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spTree>
    <p:extLst>
      <p:ext uri="{BB962C8B-B14F-4D97-AF65-F5344CB8AC3E}">
        <p14:creationId xmlns:p14="http://schemas.microsoft.com/office/powerpoint/2010/main" val="251461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3252"/>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Existing Buildings</a:t>
            </a:r>
            <a:endParaRPr lang="en-US" sz="1300" b="1">
              <a:solidFill>
                <a:schemeClr val="accent1">
                  <a:lumMod val="75000"/>
                </a:schemeClr>
              </a:solidFill>
            </a:endParaRPr>
          </a:p>
        </p:txBody>
      </p:sp>
      <p:sp>
        <p:nvSpPr>
          <p:cNvPr id="9" name="TextBox 8">
            <a:extLst>
              <a:ext uri="{FF2B5EF4-FFF2-40B4-BE49-F238E27FC236}">
                <a16:creationId xmlns:a16="http://schemas.microsoft.com/office/drawing/2014/main" id="{DE173893-10FD-DB46-BE02-5E9FB0A9EB15}"/>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graphicFrame>
        <p:nvGraphicFramePr>
          <p:cNvPr id="10" name="Table 10">
            <a:extLst>
              <a:ext uri="{FF2B5EF4-FFF2-40B4-BE49-F238E27FC236}">
                <a16:creationId xmlns:a16="http://schemas.microsoft.com/office/drawing/2014/main" id="{28730AE6-862F-A049-A184-A7B5EEE605F3}"/>
              </a:ext>
            </a:extLst>
          </p:cNvPr>
          <p:cNvGraphicFramePr>
            <a:graphicFrameLocks noGrp="1"/>
          </p:cNvGraphicFramePr>
          <p:nvPr>
            <p:extLst>
              <p:ext uri="{D42A27DB-BD31-4B8C-83A1-F6EECF244321}">
                <p14:modId xmlns:p14="http://schemas.microsoft.com/office/powerpoint/2010/main" val="2562836600"/>
              </p:ext>
            </p:extLst>
          </p:nvPr>
        </p:nvGraphicFramePr>
        <p:xfrm>
          <a:off x="206120" y="1253624"/>
          <a:ext cx="11779760" cy="4419600"/>
        </p:xfrm>
        <a:graphic>
          <a:graphicData uri="http://schemas.openxmlformats.org/drawingml/2006/table">
            <a:tbl>
              <a:tblPr firstRow="1" bandRow="1">
                <a:tableStyleId>{00A15C55-8517-42AA-B614-E9B94910E393}</a:tableStyleId>
              </a:tblPr>
              <a:tblGrid>
                <a:gridCol w="784411">
                  <a:extLst>
                    <a:ext uri="{9D8B030D-6E8A-4147-A177-3AD203B41FA5}">
                      <a16:colId xmlns:a16="http://schemas.microsoft.com/office/drawing/2014/main" val="4179988194"/>
                    </a:ext>
                  </a:extLst>
                </a:gridCol>
                <a:gridCol w="10995349">
                  <a:extLst>
                    <a:ext uri="{9D8B030D-6E8A-4147-A177-3AD203B41FA5}">
                      <a16:colId xmlns:a16="http://schemas.microsoft.com/office/drawing/2014/main" val="2803164436"/>
                    </a:ext>
                  </a:extLst>
                </a:gridCol>
              </a:tblGrid>
              <a:tr h="360376">
                <a:tc>
                  <a:txBody>
                    <a:bodyPr/>
                    <a:lstStyle/>
                    <a:p>
                      <a:endParaRPr lang="en-US"/>
                    </a:p>
                  </a:txBody>
                  <a:tcPr/>
                </a:tc>
                <a:tc>
                  <a:txBody>
                    <a:bodyPr/>
                    <a:lstStyle/>
                    <a:p>
                      <a:pPr algn="ctr"/>
                      <a:r>
                        <a:rPr lang="en-US" sz="2000">
                          <a:latin typeface="Franklin Gothic Book"/>
                        </a:rPr>
                        <a:t>2026 Goals and Objectives</a:t>
                      </a:r>
                    </a:p>
                  </a:txBody>
                  <a:tcPr/>
                </a:tc>
                <a:extLst>
                  <a:ext uri="{0D108BD9-81ED-4DB2-BD59-A6C34878D82A}">
                    <a16:rowId xmlns:a16="http://schemas.microsoft.com/office/drawing/2014/main" val="3864246779"/>
                  </a:ext>
                </a:extLst>
              </a:tr>
              <a:tr h="369957">
                <a:tc>
                  <a:txBody>
                    <a:bodyPr/>
                    <a:lstStyle/>
                    <a:p>
                      <a:r>
                        <a:rPr lang="en-US"/>
                        <a:t>1</a:t>
                      </a:r>
                    </a:p>
                  </a:txBody>
                  <a:tcPr/>
                </a:tc>
                <a:tc>
                  <a:txBody>
                    <a:bodyPr/>
                    <a:lstStyle/>
                    <a:p>
                      <a:pPr lvl="0" algn="l">
                        <a:lnSpc>
                          <a:spcPct val="100000"/>
                        </a:lnSpc>
                        <a:spcBef>
                          <a:spcPts val="0"/>
                        </a:spcBef>
                        <a:spcAft>
                          <a:spcPts val="0"/>
                        </a:spcAft>
                        <a:buNone/>
                      </a:pPr>
                      <a:r>
                        <a:rPr lang="en-US" sz="1800" b="0" i="0" u="none" strike="noStrike" noProof="0"/>
                        <a:t>In affordable/permanent supportive housing with no HVAC systems, tenants have access to air purifiers.  </a:t>
                      </a:r>
                    </a:p>
                    <a:p>
                      <a:pPr lvl="0">
                        <a:buNone/>
                      </a:pPr>
                      <a:endParaRPr lang="en-US">
                        <a:latin typeface="Franklin Gothic Book"/>
                      </a:endParaRPr>
                    </a:p>
                  </a:txBody>
                  <a:tcPr/>
                </a:tc>
                <a:extLst>
                  <a:ext uri="{0D108BD9-81ED-4DB2-BD59-A6C34878D82A}">
                    <a16:rowId xmlns:a16="http://schemas.microsoft.com/office/drawing/2014/main" val="3086320127"/>
                  </a:ext>
                </a:extLst>
              </a:tr>
              <a:tr h="369957">
                <a:tc>
                  <a:txBody>
                    <a:bodyPr/>
                    <a:lstStyle/>
                    <a:p>
                      <a:r>
                        <a:rPr lang="en-US"/>
                        <a:t>2</a:t>
                      </a:r>
                    </a:p>
                  </a:txBody>
                  <a:tcPr/>
                </a:tc>
                <a:tc>
                  <a:txBody>
                    <a:bodyPr/>
                    <a:lstStyle/>
                    <a:p>
                      <a:pPr lvl="0" algn="l">
                        <a:lnSpc>
                          <a:spcPct val="100000"/>
                        </a:lnSpc>
                        <a:spcBef>
                          <a:spcPts val="0"/>
                        </a:spcBef>
                        <a:spcAft>
                          <a:spcPts val="0"/>
                        </a:spcAft>
                        <a:buNone/>
                      </a:pPr>
                      <a:r>
                        <a:rPr lang="en-US" sz="1800" b="0" i="0" u="none" strike="noStrike" noProof="0"/>
                        <a:t>All affordable/permanent supportive housing has, at a minimum, a cool room within the building.  </a:t>
                      </a:r>
                    </a:p>
                    <a:p>
                      <a:pPr lvl="0">
                        <a:buNone/>
                      </a:pPr>
                      <a:endParaRPr lang="en-US">
                        <a:latin typeface="Franklin Gothic Book"/>
                      </a:endParaRPr>
                    </a:p>
                  </a:txBody>
                  <a:tcPr/>
                </a:tc>
                <a:extLst>
                  <a:ext uri="{0D108BD9-81ED-4DB2-BD59-A6C34878D82A}">
                    <a16:rowId xmlns:a16="http://schemas.microsoft.com/office/drawing/2014/main" val="1672731680"/>
                  </a:ext>
                </a:extLst>
              </a:tr>
              <a:tr h="369957">
                <a:tc>
                  <a:txBody>
                    <a:bodyPr/>
                    <a:lstStyle/>
                    <a:p>
                      <a:r>
                        <a:rPr lang="en-US"/>
                        <a:t>3</a:t>
                      </a:r>
                    </a:p>
                  </a:txBody>
                  <a:tcPr/>
                </a:tc>
                <a:tc>
                  <a:txBody>
                    <a:bodyPr/>
                    <a:lstStyle/>
                    <a:p>
                      <a:pPr lvl="0" algn="l">
                        <a:lnSpc>
                          <a:spcPct val="100000"/>
                        </a:lnSpc>
                        <a:spcBef>
                          <a:spcPts val="0"/>
                        </a:spcBef>
                        <a:spcAft>
                          <a:spcPts val="0"/>
                        </a:spcAft>
                        <a:buNone/>
                      </a:pPr>
                      <a:r>
                        <a:rPr lang="en-US" sz="1800" b="0" i="0" u="none" strike="noStrike" noProof="0"/>
                        <a:t>Cooling/clear air weatherization best practices have been identified across a range of building types, including resolution of code conflicts.  </a:t>
                      </a:r>
                    </a:p>
                    <a:p>
                      <a:pPr lvl="0">
                        <a:buNone/>
                      </a:pPr>
                      <a:endParaRPr lang="en-US">
                        <a:latin typeface="Franklin Gothic Book"/>
                      </a:endParaRPr>
                    </a:p>
                  </a:txBody>
                  <a:tcPr/>
                </a:tc>
                <a:extLst>
                  <a:ext uri="{0D108BD9-81ED-4DB2-BD59-A6C34878D82A}">
                    <a16:rowId xmlns:a16="http://schemas.microsoft.com/office/drawing/2014/main" val="2676714768"/>
                  </a:ext>
                </a:extLst>
              </a:tr>
              <a:tr h="369957">
                <a:tc>
                  <a:txBody>
                    <a:bodyPr/>
                    <a:lstStyle/>
                    <a:p>
                      <a:r>
                        <a:rPr lang="en-US"/>
                        <a:t>4</a:t>
                      </a:r>
                    </a:p>
                  </a:txBody>
                  <a:tcPr/>
                </a:tc>
                <a:tc>
                  <a:txBody>
                    <a:bodyPr/>
                    <a:lstStyle/>
                    <a:p>
                      <a:pPr lvl="0" algn="l">
                        <a:lnSpc>
                          <a:spcPct val="100000"/>
                        </a:lnSpc>
                        <a:spcBef>
                          <a:spcPts val="0"/>
                        </a:spcBef>
                        <a:spcAft>
                          <a:spcPts val="0"/>
                        </a:spcAft>
                        <a:buNone/>
                      </a:pPr>
                      <a:r>
                        <a:rPr lang="en-US" sz="1800" b="0" i="0" u="none" strike="noStrike" noProof="0"/>
                        <a:t>75% of all City buildings that have been identified as potential respite centers have been weatherized. Facility managers are able to balance cooling needs with energy demand to minimize grid impacts consistent with GHG mitigation goals.</a:t>
                      </a:r>
                    </a:p>
                    <a:p>
                      <a:pPr lvl="0">
                        <a:buNone/>
                      </a:pPr>
                      <a:endParaRPr lang="en-US">
                        <a:latin typeface="Franklin Gothic Book"/>
                      </a:endParaRPr>
                    </a:p>
                  </a:txBody>
                  <a:tcPr/>
                </a:tc>
                <a:extLst>
                  <a:ext uri="{0D108BD9-81ED-4DB2-BD59-A6C34878D82A}">
                    <a16:rowId xmlns:a16="http://schemas.microsoft.com/office/drawing/2014/main" val="1278744297"/>
                  </a:ext>
                </a:extLst>
              </a:tr>
              <a:tr h="369957">
                <a:tc>
                  <a:txBody>
                    <a:bodyPr/>
                    <a:lstStyle/>
                    <a:p>
                      <a:r>
                        <a:rPr lang="en-US"/>
                        <a:t>5</a:t>
                      </a:r>
                    </a:p>
                  </a:txBody>
                  <a:tcPr/>
                </a:tc>
                <a:tc>
                  <a:txBody>
                    <a:bodyPr/>
                    <a:lstStyle/>
                    <a:p>
                      <a:pPr lvl="0" algn="l">
                        <a:lnSpc>
                          <a:spcPct val="100000"/>
                        </a:lnSpc>
                        <a:spcBef>
                          <a:spcPts val="0"/>
                        </a:spcBef>
                        <a:spcAft>
                          <a:spcPts val="0"/>
                        </a:spcAft>
                        <a:buNone/>
                      </a:pPr>
                      <a:r>
                        <a:rPr lang="en-US" sz="1800" b="0" i="0" u="none" strike="noStrike" noProof="0"/>
                        <a:t>Vulnerable residents receive information in real-time and reliable ways to understand conditions (air quality, heat, forecasts) in order to plan for these impacts and access resources (face masks, purifiers, cooling centers, water)</a:t>
                      </a:r>
                    </a:p>
                  </a:txBody>
                  <a:tcPr/>
                </a:tc>
                <a:extLst>
                  <a:ext uri="{0D108BD9-81ED-4DB2-BD59-A6C34878D82A}">
                    <a16:rowId xmlns:a16="http://schemas.microsoft.com/office/drawing/2014/main" val="2935024620"/>
                  </a:ext>
                </a:extLst>
              </a:tr>
            </a:tbl>
          </a:graphicData>
        </a:graphic>
      </p:graphicFrame>
    </p:spTree>
    <p:extLst>
      <p:ext uri="{BB962C8B-B14F-4D97-AF65-F5344CB8AC3E}">
        <p14:creationId xmlns:p14="http://schemas.microsoft.com/office/powerpoint/2010/main" val="25824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2202"/>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Existing Buildings</a:t>
            </a:r>
            <a:endParaRPr lang="en-US" sz="1300" b="1">
              <a:solidFill>
                <a:schemeClr val="accent1">
                  <a:lumMod val="75000"/>
                </a:schemeClr>
              </a:solidFill>
            </a:endParaRPr>
          </a:p>
        </p:txBody>
      </p:sp>
      <p:graphicFrame>
        <p:nvGraphicFramePr>
          <p:cNvPr id="14" name="Table 13">
            <a:extLst>
              <a:ext uri="{FF2B5EF4-FFF2-40B4-BE49-F238E27FC236}">
                <a16:creationId xmlns:a16="http://schemas.microsoft.com/office/drawing/2014/main" id="{EE17C099-FD70-444B-8A4A-F4CDE8DCB312}"/>
              </a:ext>
            </a:extLst>
          </p:cNvPr>
          <p:cNvGraphicFramePr>
            <a:graphicFrameLocks noGrp="1"/>
          </p:cNvGraphicFramePr>
          <p:nvPr>
            <p:extLst>
              <p:ext uri="{D42A27DB-BD31-4B8C-83A1-F6EECF244321}">
                <p14:modId xmlns:p14="http://schemas.microsoft.com/office/powerpoint/2010/main" val="4109632428"/>
              </p:ext>
            </p:extLst>
          </p:nvPr>
        </p:nvGraphicFramePr>
        <p:xfrm>
          <a:off x="306259" y="1219200"/>
          <a:ext cx="11579482" cy="4918001"/>
        </p:xfrm>
        <a:graphic>
          <a:graphicData uri="http://schemas.openxmlformats.org/drawingml/2006/table">
            <a:tbl>
              <a:tblPr firstRow="1" bandRow="1">
                <a:tableStyleId>{5C22544A-7EE6-4342-B048-85BDC9FD1C3A}</a:tableStyleId>
              </a:tblPr>
              <a:tblGrid>
                <a:gridCol w="5789741">
                  <a:extLst>
                    <a:ext uri="{9D8B030D-6E8A-4147-A177-3AD203B41FA5}">
                      <a16:colId xmlns:a16="http://schemas.microsoft.com/office/drawing/2014/main" val="2627878822"/>
                    </a:ext>
                  </a:extLst>
                </a:gridCol>
                <a:gridCol w="5789741">
                  <a:extLst>
                    <a:ext uri="{9D8B030D-6E8A-4147-A177-3AD203B41FA5}">
                      <a16:colId xmlns:a16="http://schemas.microsoft.com/office/drawing/2014/main" val="2424398184"/>
                    </a:ext>
                  </a:extLst>
                </a:gridCol>
              </a:tblGrid>
              <a:tr h="437441">
                <a:tc gridSpan="2">
                  <a:txBody>
                    <a:bodyPr/>
                    <a:lstStyle/>
                    <a:p>
                      <a:pPr algn="ctr"/>
                      <a:r>
                        <a:rPr lang="en-US" sz="2000">
                          <a:latin typeface="Franklin Gothic Book"/>
                        </a:rPr>
                        <a:t>Barriers</a:t>
                      </a:r>
                    </a:p>
                  </a:txBody>
                  <a:tcPr>
                    <a:solidFill>
                      <a:schemeClr val="accent2"/>
                    </a:solidFill>
                  </a:tcPr>
                </a:tc>
                <a:tc hMerge="1">
                  <a:txBody>
                    <a:bodyPr/>
                    <a:lstStyle/>
                    <a:p>
                      <a:pPr algn="ctr"/>
                      <a:endParaRPr lang="en-US" sz="2000">
                        <a:latin typeface="Franklin Gothic Book" panose="020B0503020102020204" pitchFamily="34" charset="0"/>
                      </a:endParaRPr>
                    </a:p>
                  </a:txBody>
                  <a:tcPr>
                    <a:solidFill>
                      <a:schemeClr val="accent2"/>
                    </a:solidFill>
                  </a:tcPr>
                </a:tc>
                <a:extLst>
                  <a:ext uri="{0D108BD9-81ED-4DB2-BD59-A6C34878D82A}">
                    <a16:rowId xmlns:a16="http://schemas.microsoft.com/office/drawing/2014/main" val="2807691341"/>
                  </a:ext>
                </a:extLst>
              </a:tr>
              <a:tr h="403792">
                <a:tc>
                  <a:txBody>
                    <a:bodyPr/>
                    <a:lstStyle/>
                    <a:p>
                      <a:pPr lvl="0">
                        <a:buNone/>
                      </a:pPr>
                      <a:r>
                        <a:rPr lang="en-US" sz="1800" b="0" i="0" u="none" strike="noStrike" noProof="0" dirty="0">
                          <a:latin typeface="Calibri"/>
                        </a:rPr>
                        <a:t>AH/PSH buildings operate with severely constrained budgets, limiting the ability to take on debt for upfront costs of weatherization increased O&amp;M costs for equipment.</a:t>
                      </a:r>
                      <a:endParaRPr lang="en-US" dirty="0"/>
                    </a:p>
                  </a:txBody>
                  <a:tcPr>
                    <a:solidFill>
                      <a:schemeClr val="accent2">
                        <a:lumMod val="40000"/>
                        <a:lumOff val="60000"/>
                      </a:schemeClr>
                    </a:solidFill>
                  </a:tcPr>
                </a:tc>
                <a:tc>
                  <a:txBody>
                    <a:bodyPr/>
                    <a:lstStyle/>
                    <a:p>
                      <a:pPr lvl="0">
                        <a:buNone/>
                      </a:pPr>
                      <a:r>
                        <a:rPr lang="en-US" sz="1800" b="0" i="0" u="none" strike="noStrike" noProof="0">
                          <a:latin typeface="Calibri"/>
                        </a:rPr>
                        <a:t>To date, there has been limited use of public respite facilities. For a variety of reasons,  people tend to prefer to shelter-in-place when possible. </a:t>
                      </a:r>
                      <a:endParaRPr lang="en-US"/>
                    </a:p>
                  </a:txBody>
                  <a:tcPr>
                    <a:solidFill>
                      <a:schemeClr val="accent2">
                        <a:lumMod val="40000"/>
                        <a:lumOff val="60000"/>
                      </a:schemeClr>
                    </a:solidFill>
                  </a:tcPr>
                </a:tc>
                <a:extLst>
                  <a:ext uri="{0D108BD9-81ED-4DB2-BD59-A6C34878D82A}">
                    <a16:rowId xmlns:a16="http://schemas.microsoft.com/office/drawing/2014/main" val="975123867"/>
                  </a:ext>
                </a:extLst>
              </a:tr>
              <a:tr h="403792">
                <a:tc>
                  <a:txBody>
                    <a:bodyPr/>
                    <a:lstStyle/>
                    <a:p>
                      <a:pPr lvl="0">
                        <a:buNone/>
                      </a:pPr>
                      <a:r>
                        <a:rPr lang="en-US" sz="1800" b="0" i="0" u="none" strike="noStrike" noProof="0">
                          <a:latin typeface="Calibri"/>
                        </a:rPr>
                        <a:t>Each building has a unique set of constraints and potential cooling/clear air options. There is no one size fits all, making it more challenging to scale weatherization efforts.</a:t>
                      </a:r>
                      <a:endParaRPr lang="en-US"/>
                    </a:p>
                  </a:txBody>
                  <a:tcPr>
                    <a:solidFill>
                      <a:schemeClr val="accent2">
                        <a:lumMod val="20000"/>
                        <a:lumOff val="80000"/>
                      </a:schemeClr>
                    </a:solidFill>
                  </a:tcPr>
                </a:tc>
                <a:tc>
                  <a:txBody>
                    <a:bodyPr/>
                    <a:lstStyle/>
                    <a:p>
                      <a:pPr lvl="0">
                        <a:buNone/>
                      </a:pPr>
                      <a:r>
                        <a:rPr lang="en-US" sz="1800" b="0" i="0" u="none" strike="noStrike" noProof="0" dirty="0">
                          <a:latin typeface="Calibri"/>
                        </a:rPr>
                        <a:t>The Wholesale Distribution Tariff conflict with PG&amp;E is hampering progress on City projects that involve upgraded electrical service or located on the Downtown grid. </a:t>
                      </a:r>
                    </a:p>
                  </a:txBody>
                  <a:tcPr>
                    <a:solidFill>
                      <a:schemeClr val="accent2">
                        <a:lumMod val="20000"/>
                        <a:lumOff val="80000"/>
                      </a:schemeClr>
                    </a:solidFill>
                  </a:tcPr>
                </a:tc>
                <a:extLst>
                  <a:ext uri="{0D108BD9-81ED-4DB2-BD59-A6C34878D82A}">
                    <a16:rowId xmlns:a16="http://schemas.microsoft.com/office/drawing/2014/main" val="125191140"/>
                  </a:ext>
                </a:extLst>
              </a:tr>
              <a:tr h="403792">
                <a:tc>
                  <a:txBody>
                    <a:bodyPr/>
                    <a:lstStyle/>
                    <a:p>
                      <a:pPr lvl="0">
                        <a:buNone/>
                      </a:pPr>
                      <a:r>
                        <a:rPr lang="en-US" sz="1800" b="0" i="0" u="none" strike="noStrike" noProof="0">
                          <a:latin typeface="Calibri"/>
                        </a:rPr>
                        <a:t>Weatherization programs are not reaching enough buildings in SF to achieve the levels of weatherization needed given our changing climate. BayRen energy efficiency program’s reach is limited by a program budget cap and rebate set at $750 per unit by CPUC. </a:t>
                      </a:r>
                      <a:endParaRPr lang="en-US"/>
                    </a:p>
                  </a:txBody>
                  <a:tcPr>
                    <a:solidFill>
                      <a:schemeClr val="accent2">
                        <a:lumMod val="40000"/>
                        <a:lumOff val="60000"/>
                      </a:schemeClr>
                    </a:solidFill>
                  </a:tcPr>
                </a:tc>
                <a:tc>
                  <a:txBody>
                    <a:bodyPr/>
                    <a:lstStyle/>
                    <a:p>
                      <a:pPr lvl="0">
                        <a:buNone/>
                      </a:pPr>
                      <a:r>
                        <a:rPr lang="en-US" sz="1800" b="0" i="0" u="none" strike="noStrike" noProof="0" dirty="0">
                          <a:latin typeface="Calibri"/>
                        </a:rPr>
                        <a:t>CA's electric grid is severely constrained during extreme heat and wildfires, increasing the likelihood of Flex Alerts, rolling blackouts, or Public Safety Power Shutoffs (PSPS), and decreasing the effectiveness of mechanical cooling and ventilation during such events. </a:t>
                      </a:r>
                      <a:endParaRPr lang="en-US" sz="1800" b="0" i="0" u="none" strike="noStrike" noProof="0" dirty="0"/>
                    </a:p>
                  </a:txBody>
                  <a:tcPr>
                    <a:solidFill>
                      <a:schemeClr val="accent2">
                        <a:lumMod val="40000"/>
                        <a:lumOff val="60000"/>
                      </a:schemeClr>
                    </a:solidFill>
                  </a:tcPr>
                </a:tc>
                <a:extLst>
                  <a:ext uri="{0D108BD9-81ED-4DB2-BD59-A6C34878D82A}">
                    <a16:rowId xmlns:a16="http://schemas.microsoft.com/office/drawing/2014/main" val="1381215428"/>
                  </a:ext>
                </a:extLst>
              </a:tr>
              <a:tr h="403792">
                <a:tc>
                  <a:txBody>
                    <a:bodyPr/>
                    <a:lstStyle/>
                    <a:p>
                      <a:pPr lvl="0">
                        <a:buNone/>
                      </a:pPr>
                      <a:r>
                        <a:rPr lang="en-US" sz="1800" b="0" i="0" u="none" strike="noStrike" noProof="0">
                          <a:latin typeface="Calibri"/>
                        </a:rPr>
                        <a:t>Building owners making weatherization improvements face conflicting regulatory requirements from different agencies (e.g., historic preservation, ADA, green building) that make projects more costly, time consuming, or infeasible. </a:t>
                      </a:r>
                      <a:endParaRPr lang="en-US"/>
                    </a:p>
                  </a:txBody>
                  <a:tcPr>
                    <a:solidFill>
                      <a:schemeClr val="accent2">
                        <a:lumMod val="20000"/>
                        <a:lumOff val="80000"/>
                      </a:schemeClr>
                    </a:solidFill>
                  </a:tcPr>
                </a:tc>
                <a:tc>
                  <a:txBody>
                    <a:bodyPr/>
                    <a:lstStyle/>
                    <a:p>
                      <a:pPr lvl="0">
                        <a:buNone/>
                      </a:pPr>
                      <a:r>
                        <a:rPr lang="en-US" sz="1800" b="0" i="0" u="none" strike="noStrike" noProof="0">
                          <a:latin typeface="Calibri"/>
                        </a:rPr>
                        <a:t>AH/PSH building decision makers don’t always know what solutions residents want. There may be a diversity of preferences within the same building. The solutions residents prefer may not be feasible or available.</a:t>
                      </a:r>
                      <a:endParaRPr lang="en-US"/>
                    </a:p>
                  </a:txBody>
                  <a:tcPr>
                    <a:solidFill>
                      <a:schemeClr val="accent2">
                        <a:lumMod val="20000"/>
                        <a:lumOff val="80000"/>
                      </a:schemeClr>
                    </a:solidFill>
                  </a:tcPr>
                </a:tc>
                <a:extLst>
                  <a:ext uri="{0D108BD9-81ED-4DB2-BD59-A6C34878D82A}">
                    <a16:rowId xmlns:a16="http://schemas.microsoft.com/office/drawing/2014/main" val="312450070"/>
                  </a:ext>
                </a:extLst>
              </a:tr>
            </a:tbl>
          </a:graphicData>
        </a:graphic>
      </p:graphicFrame>
      <p:sp>
        <p:nvSpPr>
          <p:cNvPr id="15" name="TextBox 14">
            <a:extLst>
              <a:ext uri="{FF2B5EF4-FFF2-40B4-BE49-F238E27FC236}">
                <a16:creationId xmlns:a16="http://schemas.microsoft.com/office/drawing/2014/main" id="{90B570ED-9BBF-CD4B-9FCE-74449F41BC7B}"/>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spTree>
    <p:extLst>
      <p:ext uri="{BB962C8B-B14F-4D97-AF65-F5344CB8AC3E}">
        <p14:creationId xmlns:p14="http://schemas.microsoft.com/office/powerpoint/2010/main" val="351517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2202"/>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Existing Buildings</a:t>
            </a:r>
            <a:endParaRPr lang="en-US" sz="1300" b="1">
              <a:solidFill>
                <a:schemeClr val="accent1">
                  <a:lumMod val="75000"/>
                </a:schemeClr>
              </a:solidFill>
            </a:endParaRPr>
          </a:p>
        </p:txBody>
      </p:sp>
      <p:sp>
        <p:nvSpPr>
          <p:cNvPr id="2" name="TextBox 1">
            <a:extLst>
              <a:ext uri="{FF2B5EF4-FFF2-40B4-BE49-F238E27FC236}">
                <a16:creationId xmlns:a16="http://schemas.microsoft.com/office/drawing/2014/main" id="{CFA17276-68CC-A346-B76D-D85F4F87EECC}"/>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graphicFrame>
        <p:nvGraphicFramePr>
          <p:cNvPr id="14" name="Table 13">
            <a:extLst>
              <a:ext uri="{FF2B5EF4-FFF2-40B4-BE49-F238E27FC236}">
                <a16:creationId xmlns:a16="http://schemas.microsoft.com/office/drawing/2014/main" id="{EE17C099-FD70-444B-8A4A-F4CDE8DCB312}"/>
              </a:ext>
            </a:extLst>
          </p:cNvPr>
          <p:cNvGraphicFramePr>
            <a:graphicFrameLocks noGrp="1"/>
          </p:cNvGraphicFramePr>
          <p:nvPr>
            <p:extLst>
              <p:ext uri="{D42A27DB-BD31-4B8C-83A1-F6EECF244321}">
                <p14:modId xmlns:p14="http://schemas.microsoft.com/office/powerpoint/2010/main" val="497678568"/>
              </p:ext>
            </p:extLst>
          </p:nvPr>
        </p:nvGraphicFramePr>
        <p:xfrm>
          <a:off x="306259" y="1219200"/>
          <a:ext cx="11579478" cy="5558081"/>
        </p:xfrm>
        <a:graphic>
          <a:graphicData uri="http://schemas.openxmlformats.org/drawingml/2006/table">
            <a:tbl>
              <a:tblPr firstRow="1" bandRow="1">
                <a:tableStyleId>{5C22544A-7EE6-4342-B048-85BDC9FD1C3A}</a:tableStyleId>
              </a:tblPr>
              <a:tblGrid>
                <a:gridCol w="5789739">
                  <a:extLst>
                    <a:ext uri="{9D8B030D-6E8A-4147-A177-3AD203B41FA5}">
                      <a16:colId xmlns:a16="http://schemas.microsoft.com/office/drawing/2014/main" val="2627878822"/>
                    </a:ext>
                  </a:extLst>
                </a:gridCol>
                <a:gridCol w="5789739">
                  <a:extLst>
                    <a:ext uri="{9D8B030D-6E8A-4147-A177-3AD203B41FA5}">
                      <a16:colId xmlns:a16="http://schemas.microsoft.com/office/drawing/2014/main" val="2424398184"/>
                    </a:ext>
                  </a:extLst>
                </a:gridCol>
              </a:tblGrid>
              <a:tr h="437441">
                <a:tc gridSpan="2">
                  <a:txBody>
                    <a:bodyPr/>
                    <a:lstStyle/>
                    <a:p>
                      <a:pPr algn="ctr"/>
                      <a:r>
                        <a:rPr lang="en-US" sz="2000">
                          <a:latin typeface="Franklin Gothic Book"/>
                        </a:rPr>
                        <a:t>Opportunities and Existing Actions</a:t>
                      </a:r>
                    </a:p>
                  </a:txBody>
                  <a:tcPr/>
                </a:tc>
                <a:tc hMerge="1">
                  <a:txBody>
                    <a:bodyPr/>
                    <a:lstStyle/>
                    <a:p>
                      <a:pPr algn="ctr"/>
                      <a:endParaRPr lang="en-US" sz="2000">
                        <a:latin typeface="Franklin Gothic Book" panose="020B0503020102020204" pitchFamily="34" charset="0"/>
                      </a:endParaRPr>
                    </a:p>
                  </a:txBody>
                  <a:tcPr>
                    <a:solidFill>
                      <a:schemeClr val="accent2"/>
                    </a:solidFill>
                  </a:tcPr>
                </a:tc>
                <a:extLst>
                  <a:ext uri="{0D108BD9-81ED-4DB2-BD59-A6C34878D82A}">
                    <a16:rowId xmlns:a16="http://schemas.microsoft.com/office/drawing/2014/main" val="2807691341"/>
                  </a:ext>
                </a:extLst>
              </a:tr>
              <a:tr h="403792">
                <a:tc>
                  <a:txBody>
                    <a:bodyPr/>
                    <a:lstStyle/>
                    <a:p>
                      <a:pPr lvl="0">
                        <a:buNone/>
                      </a:pPr>
                      <a:r>
                        <a:rPr lang="en-US" sz="1800" b="0" i="0" u="none" strike="noStrike" noProof="0">
                          <a:latin typeface="Calibri"/>
                        </a:rPr>
                        <a:t>BayREN Multi-family EE program - Rebates and technical assistance for achieving 10% energy efficiency. </a:t>
                      </a:r>
                      <a:endParaRPr lang="en-US"/>
                    </a:p>
                  </a:txBody>
                  <a:tcPr/>
                </a:tc>
                <a:tc>
                  <a:txBody>
                    <a:bodyPr/>
                    <a:lstStyle/>
                    <a:p>
                      <a:r>
                        <a:rPr lang="en-US"/>
                        <a:t>New CPUC ruling that equity programs are not subject to a cost effectiveness test. </a:t>
                      </a:r>
                    </a:p>
                  </a:txBody>
                  <a:tcPr/>
                </a:tc>
                <a:extLst>
                  <a:ext uri="{0D108BD9-81ED-4DB2-BD59-A6C34878D82A}">
                    <a16:rowId xmlns:a16="http://schemas.microsoft.com/office/drawing/2014/main" val="975123867"/>
                  </a:ext>
                </a:extLst>
              </a:tr>
              <a:tr h="403792">
                <a:tc>
                  <a:txBody>
                    <a:bodyPr/>
                    <a:lstStyle/>
                    <a:p>
                      <a:pPr lvl="0">
                        <a:buNone/>
                      </a:pPr>
                      <a:r>
                        <a:rPr lang="en-US" sz="1800" b="0" i="0" u="none" strike="noStrike" noProof="0">
                          <a:latin typeface="Calibri"/>
                        </a:rPr>
                        <a:t>COVID-19 ventilation improvements: Building owners have made ventilation improvements to keep building occupants safe during COVID; PW guidance on ventilation during COVID. </a:t>
                      </a:r>
                      <a:endParaRPr lang="en-US"/>
                    </a:p>
                  </a:txBody>
                  <a:tcPr/>
                </a:tc>
                <a:tc>
                  <a:txBody>
                    <a:bodyPr/>
                    <a:lstStyle/>
                    <a:p>
                      <a:pPr lvl="0">
                        <a:buNone/>
                      </a:pPr>
                      <a:r>
                        <a:rPr lang="en-US" sz="1800" b="0" i="0" u="none" strike="noStrike" noProof="0">
                          <a:latin typeface="Calibri"/>
                        </a:rPr>
                        <a:t>Renovations to support public respite facilities, e.g., Laguna Honda, Kezar Stadium, libraries</a:t>
                      </a:r>
                      <a:endParaRPr lang="en-US"/>
                    </a:p>
                  </a:txBody>
                  <a:tcPr/>
                </a:tc>
                <a:extLst>
                  <a:ext uri="{0D108BD9-81ED-4DB2-BD59-A6C34878D82A}">
                    <a16:rowId xmlns:a16="http://schemas.microsoft.com/office/drawing/2014/main" val="125191140"/>
                  </a:ext>
                </a:extLst>
              </a:tr>
              <a:tr h="403792">
                <a:tc>
                  <a:txBody>
                    <a:bodyPr/>
                    <a:lstStyle/>
                    <a:p>
                      <a:pPr lvl="0">
                        <a:buNone/>
                      </a:pPr>
                      <a:r>
                        <a:rPr lang="en-US" sz="1800" b="0" i="0" u="none" strike="noStrike" noProof="0">
                          <a:latin typeface="Calibri"/>
                        </a:rPr>
                        <a:t>988 Howard Work Group: Developed solution to address overheating building</a:t>
                      </a:r>
                      <a:endParaRPr lang="en-US"/>
                    </a:p>
                  </a:txBody>
                  <a:tcPr/>
                </a:tc>
                <a:tc>
                  <a:txBody>
                    <a:bodyPr/>
                    <a:lstStyle/>
                    <a:p>
                      <a:pPr lvl="0">
                        <a:buNone/>
                      </a:pPr>
                      <a:r>
                        <a:rPr lang="en-US" sz="1800" b="0" i="0" u="none" strike="noStrike" noProof="0">
                          <a:latin typeface="Calibri"/>
                        </a:rPr>
                        <a:t>Article 38 of the San Francisco Health Code requires new construction in areas of poor air quality to install enhanced ventilation systems to protect residents from health effects associated with breathing polluted air.</a:t>
                      </a:r>
                      <a:endParaRPr lang="en-US"/>
                    </a:p>
                  </a:txBody>
                  <a:tcPr/>
                </a:tc>
                <a:extLst>
                  <a:ext uri="{0D108BD9-81ED-4DB2-BD59-A6C34878D82A}">
                    <a16:rowId xmlns:a16="http://schemas.microsoft.com/office/drawing/2014/main" val="1381215428"/>
                  </a:ext>
                </a:extLst>
              </a:tr>
              <a:tr h="403792">
                <a:tc>
                  <a:txBody>
                    <a:bodyPr/>
                    <a:lstStyle/>
                    <a:p>
                      <a:pPr lvl="0">
                        <a:buNone/>
                      </a:pPr>
                      <a:r>
                        <a:rPr lang="en-US" sz="1800" b="0" i="0" u="none" strike="noStrike" noProof="0">
                          <a:latin typeface="Calibri"/>
                        </a:rPr>
                        <a:t>Draft update to Chapter 7 Municipal Green Building Code includes  energy resilience. Critical Community Facilities new construction or HVAC replacement: solar + storage ready. </a:t>
                      </a:r>
                      <a:endParaRPr lang="en-US"/>
                    </a:p>
                  </a:txBody>
                  <a:tcPr/>
                </a:tc>
                <a:tc>
                  <a:txBody>
                    <a:bodyPr/>
                    <a:lstStyle/>
                    <a:p>
                      <a:pPr lvl="0">
                        <a:buNone/>
                      </a:pPr>
                      <a:r>
                        <a:rPr lang="en-US" sz="1800" b="0" i="0" u="none" strike="noStrike" noProof="0">
                          <a:latin typeface="Calibri"/>
                        </a:rPr>
                        <a:t>Chapter 9 Environment Code sets goal of all buildings zero emission by 2040. Natural gas boiler replacement provides opportunity for heat pumps that also provide energy efficient cooling. </a:t>
                      </a:r>
                    </a:p>
                  </a:txBody>
                  <a:tcPr/>
                </a:tc>
                <a:extLst>
                  <a:ext uri="{0D108BD9-81ED-4DB2-BD59-A6C34878D82A}">
                    <a16:rowId xmlns:a16="http://schemas.microsoft.com/office/drawing/2014/main" val="312450070"/>
                  </a:ext>
                </a:extLst>
              </a:tr>
              <a:tr h="403791">
                <a:tc>
                  <a:txBody>
                    <a:bodyPr/>
                    <a:lstStyle/>
                    <a:p>
                      <a:pPr lvl="0">
                        <a:buNone/>
                      </a:pPr>
                      <a:r>
                        <a:rPr lang="en-US" sz="1800" b="0" i="0" u="none" strike="noStrike" noProof="0"/>
                        <a:t>Better Roofs Ordinance: between 15% and 30% of roof space on most new construction projects incorporate solar, living roofs, or a combination of both.</a:t>
                      </a:r>
                      <a:endParaRPr lang="en-US"/>
                    </a:p>
                  </a:txBody>
                  <a:tcPr/>
                </a:tc>
                <a:tc>
                  <a:txBody>
                    <a:bodyPr/>
                    <a:lstStyle/>
                    <a:p>
                      <a:pPr lvl="0">
                        <a:buNone/>
                      </a:pPr>
                      <a:endParaRPr lang="en-US" sz="1800" b="0" i="0" u="none" strike="noStrike" noProof="0">
                        <a:latin typeface="Calibri"/>
                      </a:endParaRPr>
                    </a:p>
                  </a:txBody>
                  <a:tcPr/>
                </a:tc>
                <a:extLst>
                  <a:ext uri="{0D108BD9-81ED-4DB2-BD59-A6C34878D82A}">
                    <a16:rowId xmlns:a16="http://schemas.microsoft.com/office/drawing/2014/main" val="2683207358"/>
                  </a:ext>
                </a:extLst>
              </a:tr>
            </a:tbl>
          </a:graphicData>
        </a:graphic>
      </p:graphicFrame>
    </p:spTree>
    <p:extLst>
      <p:ext uri="{BB962C8B-B14F-4D97-AF65-F5344CB8AC3E}">
        <p14:creationId xmlns:p14="http://schemas.microsoft.com/office/powerpoint/2010/main" val="202209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3252"/>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Existing Buildings</a:t>
            </a:r>
            <a:endParaRPr lang="en-US" sz="1300" b="1">
              <a:solidFill>
                <a:schemeClr val="accent1">
                  <a:lumMod val="75000"/>
                </a:schemeClr>
              </a:solidFill>
            </a:endParaRPr>
          </a:p>
        </p:txBody>
      </p:sp>
      <p:graphicFrame>
        <p:nvGraphicFramePr>
          <p:cNvPr id="9" name="Table 13">
            <a:extLst>
              <a:ext uri="{FF2B5EF4-FFF2-40B4-BE49-F238E27FC236}">
                <a16:creationId xmlns:a16="http://schemas.microsoft.com/office/drawing/2014/main" id="{CF42DBF9-2575-0A4B-9E4B-8D32A6BDE6E4}"/>
              </a:ext>
            </a:extLst>
          </p:cNvPr>
          <p:cNvGraphicFramePr>
            <a:graphicFrameLocks noGrp="1"/>
          </p:cNvGraphicFramePr>
          <p:nvPr>
            <p:extLst>
              <p:ext uri="{D42A27DB-BD31-4B8C-83A1-F6EECF244321}">
                <p14:modId xmlns:p14="http://schemas.microsoft.com/office/powerpoint/2010/main" val="1395749184"/>
              </p:ext>
            </p:extLst>
          </p:nvPr>
        </p:nvGraphicFramePr>
        <p:xfrm>
          <a:off x="0" y="1098200"/>
          <a:ext cx="12191996" cy="5600685"/>
        </p:xfrm>
        <a:graphic>
          <a:graphicData uri="http://schemas.openxmlformats.org/drawingml/2006/table">
            <a:tbl>
              <a:tblPr firstRow="1" bandRow="1">
                <a:tableStyleId>{93296810-A885-4BE3-A3E7-6D5BEEA58F35}</a:tableStyleId>
              </a:tblPr>
              <a:tblGrid>
                <a:gridCol w="403411">
                  <a:extLst>
                    <a:ext uri="{9D8B030D-6E8A-4147-A177-3AD203B41FA5}">
                      <a16:colId xmlns:a16="http://schemas.microsoft.com/office/drawing/2014/main" val="4190022191"/>
                    </a:ext>
                  </a:extLst>
                </a:gridCol>
                <a:gridCol w="11788585">
                  <a:extLst>
                    <a:ext uri="{9D8B030D-6E8A-4147-A177-3AD203B41FA5}">
                      <a16:colId xmlns:a16="http://schemas.microsoft.com/office/drawing/2014/main" val="937065866"/>
                    </a:ext>
                  </a:extLst>
                </a:gridCol>
              </a:tblGrid>
              <a:tr h="398410">
                <a:tc>
                  <a:txBody>
                    <a:bodyPr/>
                    <a:lstStyle/>
                    <a:p>
                      <a:pPr lvl="0">
                        <a:buNone/>
                      </a:pPr>
                      <a:endParaRPr lang="en-US" sz="2000">
                        <a:latin typeface="Franklin Gothic Book"/>
                      </a:endParaRPr>
                    </a:p>
                  </a:txBody>
                  <a:tcPr/>
                </a:tc>
                <a:tc>
                  <a:txBody>
                    <a:bodyPr/>
                    <a:lstStyle/>
                    <a:p>
                      <a:r>
                        <a:rPr lang="en-US" sz="2000" dirty="0">
                          <a:latin typeface="Franklin Gothic Book"/>
                        </a:rPr>
                        <a:t>2022 Workplan Actions</a:t>
                      </a:r>
                    </a:p>
                  </a:txBody>
                  <a:tcPr/>
                </a:tc>
                <a:extLst>
                  <a:ext uri="{0D108BD9-81ED-4DB2-BD59-A6C34878D82A}">
                    <a16:rowId xmlns:a16="http://schemas.microsoft.com/office/drawing/2014/main" val="2807691341"/>
                  </a:ext>
                </a:extLst>
              </a:tr>
              <a:tr h="585961">
                <a:tc>
                  <a:txBody>
                    <a:bodyPr/>
                    <a:lstStyle/>
                    <a:p>
                      <a:pPr lvl="0">
                        <a:buNone/>
                      </a:pPr>
                      <a:r>
                        <a:rPr lang="en-US" sz="1200" b="0" i="0" u="none" strike="noStrike" noProof="0"/>
                        <a:t>1</a:t>
                      </a:r>
                    </a:p>
                  </a:txBody>
                  <a:tcPr/>
                </a:tc>
                <a:tc>
                  <a:txBody>
                    <a:bodyPr/>
                    <a:lstStyle/>
                    <a:p>
                      <a:pPr lvl="0">
                        <a:buNone/>
                      </a:pPr>
                      <a:r>
                        <a:rPr lang="en-US" sz="1200" b="0" i="0" u="none" strike="noStrike" noProof="0"/>
                        <a:t>Promote and develop financing models to facilitate weatherization and equipment installation (heat pumps, envelope improvements, ventilation upgrades). Leverage the CPUC decision allowing for equity programs to not be subject to cost effectiveness test to develop new  programs, especially for smaller buildings that are underserved by existing programs. </a:t>
                      </a:r>
                      <a:endParaRPr lang="en-US" sz="1200"/>
                    </a:p>
                  </a:txBody>
                  <a:tcPr/>
                </a:tc>
                <a:extLst>
                  <a:ext uri="{0D108BD9-81ED-4DB2-BD59-A6C34878D82A}">
                    <a16:rowId xmlns:a16="http://schemas.microsoft.com/office/drawing/2014/main" val="975123867"/>
                  </a:ext>
                </a:extLst>
              </a:tr>
              <a:tr h="585961">
                <a:tc>
                  <a:txBody>
                    <a:bodyPr/>
                    <a:lstStyle/>
                    <a:p>
                      <a:pPr lvl="0">
                        <a:buNone/>
                      </a:pPr>
                      <a:r>
                        <a:rPr lang="en-US" sz="1200" b="0" i="0" u="none" strike="noStrike" noProof="0"/>
                        <a:t>2</a:t>
                      </a:r>
                    </a:p>
                  </a:txBody>
                  <a:tcPr/>
                </a:tc>
                <a:tc>
                  <a:txBody>
                    <a:bodyPr/>
                    <a:lstStyle/>
                    <a:p>
                      <a:pPr lvl="0">
                        <a:buNone/>
                      </a:pPr>
                      <a:r>
                        <a:rPr lang="en-US" sz="1200" b="0" i="0" u="none" strike="noStrike" noProof="0"/>
                        <a:t>Raise awareness among decision-makers of the weatherization challenges posed by conflicting codes. Gain sufficient traction to create a Task Force with SME representation from Historic Preservation, Green Building, ADA, Electrification, PGE, PUC to create guidelines/policies to handle conflicting goals within City agencies/codes, such as a prioritization matrix. </a:t>
                      </a:r>
                    </a:p>
                  </a:txBody>
                  <a:tcPr/>
                </a:tc>
                <a:extLst>
                  <a:ext uri="{0D108BD9-81ED-4DB2-BD59-A6C34878D82A}">
                    <a16:rowId xmlns:a16="http://schemas.microsoft.com/office/drawing/2014/main" val="125191140"/>
                  </a:ext>
                </a:extLst>
              </a:tr>
              <a:tr h="459704">
                <a:tc>
                  <a:txBody>
                    <a:bodyPr/>
                    <a:lstStyle/>
                    <a:p>
                      <a:pPr lvl="0">
                        <a:buNone/>
                      </a:pPr>
                      <a:r>
                        <a:rPr lang="en-US" sz="1200" b="0" i="0" u="none" strike="noStrike" noProof="0"/>
                        <a:t>3</a:t>
                      </a:r>
                    </a:p>
                  </a:txBody>
                  <a:tcPr/>
                </a:tc>
                <a:tc>
                  <a:txBody>
                    <a:bodyPr/>
                    <a:lstStyle/>
                    <a:p>
                      <a:pPr lvl="0">
                        <a:buNone/>
                      </a:pPr>
                      <a:r>
                        <a:rPr lang="en-US" sz="1200" b="0" i="0" u="none" strike="noStrike" noProof="0" dirty="0"/>
                        <a:t>Prepare a list of pilot projects to study the common issues that arise when weatherizing specific building types. Choose about 5 building types across a range of structures. Study buildings for their constraints and options. Identify programs that could pay for the improvements.</a:t>
                      </a:r>
                      <a:endParaRPr lang="en-US" sz="1200" dirty="0"/>
                    </a:p>
                  </a:txBody>
                  <a:tcPr/>
                </a:tc>
                <a:extLst>
                  <a:ext uri="{0D108BD9-81ED-4DB2-BD59-A6C34878D82A}">
                    <a16:rowId xmlns:a16="http://schemas.microsoft.com/office/drawing/2014/main" val="1381215428"/>
                  </a:ext>
                </a:extLst>
              </a:tr>
              <a:tr h="459704">
                <a:tc>
                  <a:txBody>
                    <a:bodyPr/>
                    <a:lstStyle/>
                    <a:p>
                      <a:pPr lvl="0">
                        <a:buNone/>
                      </a:pPr>
                      <a:r>
                        <a:rPr lang="en-US" sz="1200" b="0" i="0" u="none" strike="noStrike" noProof="0"/>
                        <a:t>4</a:t>
                      </a:r>
                    </a:p>
                  </a:txBody>
                  <a:tcPr/>
                </a:tc>
                <a:tc>
                  <a:txBody>
                    <a:bodyPr/>
                    <a:lstStyle/>
                    <a:p>
                      <a:pPr lvl="0">
                        <a:buNone/>
                      </a:pPr>
                      <a:r>
                        <a:rPr lang="en-US" sz="1200" b="0" i="0" u="none" strike="noStrike" noProof="0"/>
                        <a:t>Develop heat and air quality design guidelines for new buildings, including rehab projects, to help designers and PMs consider array of strategies, not just AC. Consider the application of the Article 38 Health Code enhanced ventilation standard to more buildings in the guidelines.</a:t>
                      </a:r>
                      <a:endParaRPr lang="en-US" sz="1200"/>
                    </a:p>
                  </a:txBody>
                  <a:tcPr/>
                </a:tc>
                <a:extLst>
                  <a:ext uri="{0D108BD9-81ED-4DB2-BD59-A6C34878D82A}">
                    <a16:rowId xmlns:a16="http://schemas.microsoft.com/office/drawing/2014/main" val="312450070"/>
                  </a:ext>
                </a:extLst>
              </a:tr>
              <a:tr h="333374">
                <a:tc>
                  <a:txBody>
                    <a:bodyPr/>
                    <a:lstStyle/>
                    <a:p>
                      <a:pPr lvl="0">
                        <a:buNone/>
                      </a:pPr>
                      <a:r>
                        <a:rPr lang="en-US" sz="1200" b="0" i="0" u="none" strike="noStrike" noProof="0"/>
                        <a:t>5</a:t>
                      </a:r>
                    </a:p>
                  </a:txBody>
                  <a:tcPr/>
                </a:tc>
                <a:tc>
                  <a:txBody>
                    <a:bodyPr/>
                    <a:lstStyle/>
                    <a:p>
                      <a:pPr lvl="0">
                        <a:buNone/>
                      </a:pPr>
                      <a:r>
                        <a:rPr lang="en-US" sz="1200" b="0" i="0" u="none" strike="noStrike" noProof="0" dirty="0"/>
                        <a:t>Prioritize buildings to weatherize based on criteria such as age, function, and equity. Pick a target percentage to achieve each year.</a:t>
                      </a:r>
                      <a:endParaRPr lang="en-US" sz="1200" dirty="0"/>
                    </a:p>
                  </a:txBody>
                  <a:tcPr/>
                </a:tc>
                <a:extLst>
                  <a:ext uri="{0D108BD9-81ED-4DB2-BD59-A6C34878D82A}">
                    <a16:rowId xmlns:a16="http://schemas.microsoft.com/office/drawing/2014/main" val="463258905"/>
                  </a:ext>
                </a:extLst>
              </a:tr>
              <a:tr h="398410">
                <a:tc>
                  <a:txBody>
                    <a:bodyPr/>
                    <a:lstStyle/>
                    <a:p>
                      <a:pPr lvl="0">
                        <a:buNone/>
                      </a:pPr>
                      <a:endParaRPr lang="en-US" sz="2000" b="1">
                        <a:solidFill>
                          <a:schemeClr val="bg1"/>
                        </a:solidFill>
                        <a:latin typeface="Franklin Gothic Book"/>
                      </a:endParaRPr>
                    </a:p>
                  </a:txBody>
                  <a:tcPr>
                    <a:solidFill>
                      <a:schemeClr val="accent6"/>
                    </a:solidFill>
                  </a:tcPr>
                </a:tc>
                <a:tc>
                  <a:txBody>
                    <a:bodyPr/>
                    <a:lstStyle/>
                    <a:p>
                      <a:r>
                        <a:rPr lang="en-US" sz="2000" b="1" dirty="0">
                          <a:solidFill>
                            <a:schemeClr val="bg1"/>
                          </a:solidFill>
                          <a:latin typeface="Franklin Gothic Book" panose="020B0503020102020204" pitchFamily="34" charset="0"/>
                        </a:rPr>
                        <a:t>Action Bank</a:t>
                      </a:r>
                    </a:p>
                  </a:txBody>
                  <a:tcPr>
                    <a:solidFill>
                      <a:schemeClr val="accent6"/>
                    </a:solidFill>
                  </a:tcPr>
                </a:tc>
                <a:extLst>
                  <a:ext uri="{0D108BD9-81ED-4DB2-BD59-A6C34878D82A}">
                    <a16:rowId xmlns:a16="http://schemas.microsoft.com/office/drawing/2014/main" val="805102741"/>
                  </a:ext>
                </a:extLst>
              </a:tr>
              <a:tr h="459704">
                <a:tc>
                  <a:txBody>
                    <a:bodyPr/>
                    <a:lstStyle/>
                    <a:p>
                      <a:pPr lvl="0">
                        <a:buNone/>
                      </a:pPr>
                      <a:r>
                        <a:rPr lang="en-US" sz="1200" b="0" i="0" u="none" strike="noStrike" noProof="0">
                          <a:latin typeface="Calibri"/>
                        </a:rPr>
                        <a:t>6</a:t>
                      </a:r>
                    </a:p>
                  </a:txBody>
                  <a:tcPr/>
                </a:tc>
                <a:tc>
                  <a:txBody>
                    <a:bodyPr/>
                    <a:lstStyle/>
                    <a:p>
                      <a:pPr lvl="0">
                        <a:buNone/>
                      </a:pPr>
                      <a:r>
                        <a:rPr lang="en-US" sz="1200" b="0" i="0" u="none" strike="noStrike" noProof="0">
                          <a:latin typeface="Calibri"/>
                        </a:rPr>
                        <a:t>(EMERGENCY RESPONSE?) Fund three community organizations to pilot a cooling/clean air respite center that would be open to the public, would attract vulnerable populations, would publicize, and is cost efficient regarding staffing and resources. Provide funds for operational costs.</a:t>
                      </a:r>
                      <a:endParaRPr lang="en-US" sz="1200"/>
                    </a:p>
                  </a:txBody>
                  <a:tcPr/>
                </a:tc>
                <a:extLst>
                  <a:ext uri="{0D108BD9-81ED-4DB2-BD59-A6C34878D82A}">
                    <a16:rowId xmlns:a16="http://schemas.microsoft.com/office/drawing/2014/main" val="716902554"/>
                  </a:ext>
                </a:extLst>
              </a:tr>
              <a:tr h="333374">
                <a:tc>
                  <a:txBody>
                    <a:bodyPr/>
                    <a:lstStyle/>
                    <a:p>
                      <a:pPr lvl="0">
                        <a:buNone/>
                      </a:pPr>
                      <a:r>
                        <a:rPr lang="en-US" sz="1200" b="0" i="0" u="none" strike="noStrike" noProof="0">
                          <a:latin typeface="Calibri"/>
                        </a:rPr>
                        <a:t>7</a:t>
                      </a:r>
                    </a:p>
                  </a:txBody>
                  <a:tcPr/>
                </a:tc>
                <a:tc>
                  <a:txBody>
                    <a:bodyPr/>
                    <a:lstStyle/>
                    <a:p>
                      <a:pPr lvl="0">
                        <a:buNone/>
                      </a:pPr>
                      <a:r>
                        <a:rPr lang="en-US" sz="1200" b="0" i="0" u="none" strike="noStrike" noProof="0">
                          <a:latin typeface="Calibri"/>
                        </a:rPr>
                        <a:t>(COMMUNITY READINESS?) Coordinate with 311, DEM (SF72.org), SFAlterts text alerts to provide vulnerable residents with information.</a:t>
                      </a:r>
                      <a:endParaRPr lang="en-US" sz="1200"/>
                    </a:p>
                  </a:txBody>
                  <a:tcPr/>
                </a:tc>
                <a:extLst>
                  <a:ext uri="{0D108BD9-81ED-4DB2-BD59-A6C34878D82A}">
                    <a16:rowId xmlns:a16="http://schemas.microsoft.com/office/drawing/2014/main" val="1366337822"/>
                  </a:ext>
                </a:extLst>
              </a:tr>
              <a:tr h="585961">
                <a:tc>
                  <a:txBody>
                    <a:bodyPr/>
                    <a:lstStyle/>
                    <a:p>
                      <a:pPr lvl="0">
                        <a:buNone/>
                      </a:pPr>
                      <a:r>
                        <a:rPr lang="en-US" sz="1200" b="0" i="0" u="none" strike="noStrike" noProof="0"/>
                        <a:t>8</a:t>
                      </a:r>
                    </a:p>
                  </a:txBody>
                  <a:tcPr/>
                </a:tc>
                <a:tc>
                  <a:txBody>
                    <a:bodyPr/>
                    <a:lstStyle/>
                    <a:p>
                      <a:pPr lvl="0">
                        <a:buNone/>
                      </a:pPr>
                      <a:r>
                        <a:rPr lang="en-US" sz="1200" b="0" i="0" u="none" strike="noStrike" noProof="0"/>
                        <a:t>Conduct a study to support affordable housing tenant access to air purifiers in buildings without HVAC. The study should identify: cost, including maintenance and replacement costs; funding source(s) for equipment; protocols for managing filter replacement; evaluation of available technologies.</a:t>
                      </a:r>
                      <a:endParaRPr lang="en-US" sz="1200"/>
                    </a:p>
                  </a:txBody>
                  <a:tcPr/>
                </a:tc>
                <a:extLst>
                  <a:ext uri="{0D108BD9-81ED-4DB2-BD59-A6C34878D82A}">
                    <a16:rowId xmlns:a16="http://schemas.microsoft.com/office/drawing/2014/main" val="2881653038"/>
                  </a:ext>
                </a:extLst>
              </a:tr>
              <a:tr h="333374">
                <a:tc>
                  <a:txBody>
                    <a:bodyPr/>
                    <a:lstStyle/>
                    <a:p>
                      <a:pPr lvl="0">
                        <a:buNone/>
                      </a:pPr>
                      <a:r>
                        <a:rPr lang="en-US" sz="1200" b="0" i="0" u="none" strike="noStrike" noProof="0"/>
                        <a:t>9</a:t>
                      </a:r>
                    </a:p>
                  </a:txBody>
                  <a:tcPr/>
                </a:tc>
                <a:tc>
                  <a:txBody>
                    <a:bodyPr/>
                    <a:lstStyle/>
                    <a:p>
                      <a:pPr lvl="0">
                        <a:buNone/>
                      </a:pPr>
                      <a:r>
                        <a:rPr lang="en-US" sz="1200" b="0" i="0" u="none" strike="noStrike" noProof="0" dirty="0"/>
                        <a:t>Fund a common room cooling pilot program. Involve residents as well as management in program design and implementation.</a:t>
                      </a:r>
                      <a:endParaRPr lang="en-US" sz="1200" dirty="0"/>
                    </a:p>
                  </a:txBody>
                  <a:tcPr/>
                </a:tc>
                <a:extLst>
                  <a:ext uri="{0D108BD9-81ED-4DB2-BD59-A6C34878D82A}">
                    <a16:rowId xmlns:a16="http://schemas.microsoft.com/office/drawing/2014/main" val="4226286579"/>
                  </a:ext>
                </a:extLst>
              </a:tr>
              <a:tr h="333374">
                <a:tc>
                  <a:txBody>
                    <a:bodyPr/>
                    <a:lstStyle/>
                    <a:p>
                      <a:pPr lvl="0">
                        <a:buNone/>
                      </a:pPr>
                      <a:r>
                        <a:rPr lang="en-US" sz="1200" b="0" i="0" u="none" strike="noStrike" noProof="0"/>
                        <a:t>10</a:t>
                      </a:r>
                    </a:p>
                  </a:txBody>
                  <a:tcPr/>
                </a:tc>
                <a:tc>
                  <a:txBody>
                    <a:bodyPr/>
                    <a:lstStyle/>
                    <a:p>
                      <a:pPr lvl="0">
                        <a:buNone/>
                      </a:pPr>
                      <a:r>
                        <a:rPr lang="en-US" sz="1200" b="0" i="0" u="none" strike="noStrike" noProof="0"/>
                        <a:t>Identify programs for quick deployment of new technologies to test and learn.</a:t>
                      </a:r>
                      <a:endParaRPr lang="en-US" sz="1200"/>
                    </a:p>
                  </a:txBody>
                  <a:tcPr/>
                </a:tc>
                <a:extLst>
                  <a:ext uri="{0D108BD9-81ED-4DB2-BD59-A6C34878D82A}">
                    <a16:rowId xmlns:a16="http://schemas.microsoft.com/office/drawing/2014/main" val="1537413965"/>
                  </a:ext>
                </a:extLst>
              </a:tr>
              <a:tr h="333374">
                <a:tc>
                  <a:txBody>
                    <a:bodyPr/>
                    <a:lstStyle/>
                    <a:p>
                      <a:pPr lvl="0">
                        <a:buNone/>
                      </a:pPr>
                      <a:r>
                        <a:rPr lang="en-US" sz="1200" b="0" i="0" u="none" strike="noStrike" noProof="0"/>
                        <a:t>11</a:t>
                      </a:r>
                    </a:p>
                  </a:txBody>
                  <a:tcPr/>
                </a:tc>
                <a:tc>
                  <a:txBody>
                    <a:bodyPr/>
                    <a:lstStyle/>
                    <a:p>
                      <a:pPr lvl="0">
                        <a:buNone/>
                      </a:pPr>
                      <a:r>
                        <a:rPr lang="en-US" sz="1200" b="0" i="0" u="none" strike="noStrike" noProof="0" dirty="0"/>
                        <a:t>Identify City-owned buildings requiring weatherization to serve as public respite centers. Develop a weatherization standard. Identify funding. Identify indirect impacts.</a:t>
                      </a:r>
                      <a:endParaRPr lang="en-US" sz="1200" dirty="0"/>
                    </a:p>
                  </a:txBody>
                  <a:tcPr/>
                </a:tc>
                <a:extLst>
                  <a:ext uri="{0D108BD9-81ED-4DB2-BD59-A6C34878D82A}">
                    <a16:rowId xmlns:a16="http://schemas.microsoft.com/office/drawing/2014/main" val="3919209863"/>
                  </a:ext>
                </a:extLst>
              </a:tr>
            </a:tbl>
          </a:graphicData>
        </a:graphic>
      </p:graphicFrame>
      <p:sp>
        <p:nvSpPr>
          <p:cNvPr id="15" name="TextBox 14">
            <a:extLst>
              <a:ext uri="{FF2B5EF4-FFF2-40B4-BE49-F238E27FC236}">
                <a16:creationId xmlns:a16="http://schemas.microsoft.com/office/drawing/2014/main" id="{5986C1E4-5CD1-9640-B3CA-5202E623765F}"/>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Workplan Actions and Action Bank </a:t>
            </a:r>
          </a:p>
        </p:txBody>
      </p:sp>
    </p:spTree>
    <p:extLst>
      <p:ext uri="{BB962C8B-B14F-4D97-AF65-F5344CB8AC3E}">
        <p14:creationId xmlns:p14="http://schemas.microsoft.com/office/powerpoint/2010/main" val="227589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5525591F-F7C8-724E-B17F-B6CEEF18DD41}"/>
              </a:ext>
            </a:extLst>
          </p:cNvPr>
          <p:cNvSpPr>
            <a:spLocks noGrp="1"/>
          </p:cNvSpPr>
          <p:nvPr>
            <p:ph type="ctrTitle"/>
          </p:nvPr>
        </p:nvSpPr>
        <p:spPr>
          <a:xfrm>
            <a:off x="839494" y="1052651"/>
            <a:ext cx="6007085" cy="964934"/>
          </a:xfrm>
        </p:spPr>
        <p:txBody>
          <a:bodyPr>
            <a:normAutofit/>
          </a:bodyPr>
          <a:lstStyle/>
          <a:p>
            <a:pPr algn="l"/>
            <a:r>
              <a:rPr lang="en-US" sz="5100" b="1">
                <a:latin typeface="Franklin Gothic Book"/>
                <a:cs typeface="Calibri Light"/>
              </a:rPr>
              <a:t>Green Infrastructure</a:t>
            </a:r>
            <a:endParaRPr lang="en-US" sz="5100" b="1">
              <a:latin typeface="Franklin Gothic Book"/>
            </a:endParaRPr>
          </a:p>
        </p:txBody>
      </p:sp>
      <p:graphicFrame>
        <p:nvGraphicFramePr>
          <p:cNvPr id="50" name="Table 3">
            <a:extLst>
              <a:ext uri="{FF2B5EF4-FFF2-40B4-BE49-F238E27FC236}">
                <a16:creationId xmlns:a16="http://schemas.microsoft.com/office/drawing/2014/main" id="{7F0C11FA-5C63-0E44-AC1B-D351BEE98D55}"/>
              </a:ext>
            </a:extLst>
          </p:cNvPr>
          <p:cNvGraphicFramePr>
            <a:graphicFrameLocks noGrp="1"/>
          </p:cNvGraphicFramePr>
          <p:nvPr>
            <p:extLst>
              <p:ext uri="{D42A27DB-BD31-4B8C-83A1-F6EECF244321}">
                <p14:modId xmlns:p14="http://schemas.microsoft.com/office/powerpoint/2010/main" val="4254100505"/>
              </p:ext>
            </p:extLst>
          </p:nvPr>
        </p:nvGraphicFramePr>
        <p:xfrm>
          <a:off x="939815" y="2381185"/>
          <a:ext cx="4838701" cy="1894840"/>
        </p:xfrm>
        <a:graphic>
          <a:graphicData uri="http://schemas.openxmlformats.org/drawingml/2006/table">
            <a:tbl>
              <a:tblPr firstRow="1" bandRow="1">
                <a:tableStyleId>{073A0DAA-6AF3-43AB-8588-CEC1D06C72B9}</a:tableStyleId>
              </a:tblPr>
              <a:tblGrid>
                <a:gridCol w="1968500">
                  <a:extLst>
                    <a:ext uri="{9D8B030D-6E8A-4147-A177-3AD203B41FA5}">
                      <a16:colId xmlns:a16="http://schemas.microsoft.com/office/drawing/2014/main" val="217381592"/>
                    </a:ext>
                  </a:extLst>
                </a:gridCol>
                <a:gridCol w="2870201">
                  <a:extLst>
                    <a:ext uri="{9D8B030D-6E8A-4147-A177-3AD203B41FA5}">
                      <a16:colId xmlns:a16="http://schemas.microsoft.com/office/drawing/2014/main" val="1531393568"/>
                    </a:ext>
                  </a:extLst>
                </a:gridCol>
              </a:tblGrid>
              <a:tr h="370840">
                <a:tc>
                  <a:txBody>
                    <a:bodyPr/>
                    <a:lstStyle/>
                    <a:p>
                      <a:r>
                        <a:rPr lang="en-US" sz="1600">
                          <a:solidFill>
                            <a:schemeClr val="bg1"/>
                          </a:solidFill>
                          <a:latin typeface="Franklin Gothic Book"/>
                        </a:rPr>
                        <a:t>Name</a:t>
                      </a:r>
                    </a:p>
                  </a:txBody>
                  <a:tcPr>
                    <a:lnL w="12700" cmpd="sng">
                      <a:noFill/>
                    </a:lnL>
                    <a:lnR w="12700" cmpd="sng">
                      <a:noFill/>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600">
                          <a:solidFill>
                            <a:schemeClr val="bg1"/>
                          </a:solidFill>
                          <a:latin typeface="Franklin Gothic Book"/>
                        </a:rPr>
                        <a:t>Department | Organization</a:t>
                      </a:r>
                    </a:p>
                  </a:txBody>
                  <a:tcPr>
                    <a:lnL w="12700" cmpd="sng">
                      <a:noFill/>
                    </a:lnL>
                    <a:lnR w="12700" cmpd="sng">
                      <a:noFill/>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74940694"/>
                  </a:ext>
                </a:extLst>
              </a:tr>
              <a:tr h="244355">
                <a:tc>
                  <a:txBody>
                    <a:bodyPr/>
                    <a:lstStyle/>
                    <a:p>
                      <a:r>
                        <a:rPr lang="en-US" sz="1400">
                          <a:solidFill>
                            <a:schemeClr val="tx1"/>
                          </a:solidFill>
                        </a:rPr>
                        <a:t>Jennifer Cooper (chair)</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rPr>
                        <a:t>DPW – Landscape Architecture</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3346978"/>
                  </a:ext>
                </a:extLst>
              </a:tr>
              <a:tr h="184730">
                <a:tc>
                  <a:txBody>
                    <a:bodyPr/>
                    <a:lstStyle/>
                    <a:p>
                      <a:r>
                        <a:rPr lang="en-US" sz="1400" dirty="0">
                          <a:solidFill>
                            <a:schemeClr val="tx1"/>
                          </a:solidFill>
                          <a:latin typeface="Franklin Gothic Book" panose="020B0503020102020204" pitchFamily="34" charset="0"/>
                        </a:rPr>
                        <a:t>Dennis Kern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Franklin Gothic Book"/>
                        </a:rPr>
                        <a:t>RPD - Operations</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6872443"/>
                  </a:ext>
                </a:extLst>
              </a:tr>
              <a:tr h="206255">
                <a:tc>
                  <a:txBody>
                    <a:bodyPr/>
                    <a:lstStyle/>
                    <a:p>
                      <a:r>
                        <a:rPr lang="en-US" sz="1400" dirty="0">
                          <a:solidFill>
                            <a:schemeClr val="tx1"/>
                          </a:solidFill>
                          <a:latin typeface="Franklin Gothic Book" panose="020B0503020102020204" pitchFamily="34" charset="0"/>
                        </a:rPr>
                        <a:t>Jon Swae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Franklin Gothic Book"/>
                        </a:rPr>
                        <a:t>DPW – Urban Forestry</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2893847"/>
                  </a:ext>
                </a:extLst>
              </a:tr>
              <a:tr h="180855">
                <a:tc>
                  <a:txBody>
                    <a:bodyPr/>
                    <a:lstStyle/>
                    <a:p>
                      <a:r>
                        <a:rPr lang="en-US" sz="1400" dirty="0">
                          <a:solidFill>
                            <a:schemeClr val="tx1"/>
                          </a:solidFill>
                          <a:latin typeface="Franklin Gothic Book" panose="020B0503020102020204" pitchFamily="34" charset="0"/>
                        </a:rPr>
                        <a:t>Peter </a:t>
                      </a:r>
                      <a:r>
                        <a:rPr lang="en-US" sz="1400" dirty="0" err="1">
                          <a:solidFill>
                            <a:schemeClr val="tx1"/>
                          </a:solidFill>
                          <a:latin typeface="Franklin Gothic Book" panose="020B0503020102020204" pitchFamily="34" charset="0"/>
                        </a:rPr>
                        <a:t>Brastow</a:t>
                      </a:r>
                      <a:endParaRPr lang="en-US" sz="1400" dirty="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Franklin Gothic Book"/>
                        </a:rPr>
                        <a:t>SFE - Biodiversity</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9583912"/>
                  </a:ext>
                </a:extLst>
              </a:tr>
              <a:tr h="155455">
                <a:tc>
                  <a:txBody>
                    <a:bodyPr/>
                    <a:lstStyle/>
                    <a:p>
                      <a:r>
                        <a:rPr lang="en-US" sz="1400" dirty="0">
                          <a:solidFill>
                            <a:schemeClr val="tx1"/>
                          </a:solidFill>
                          <a:latin typeface="Franklin Gothic Book" panose="020B0503020102020204" pitchFamily="34" charset="0"/>
                        </a:rPr>
                        <a:t>Nicholas Crawford</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a:solidFill>
                            <a:schemeClr val="tx1"/>
                          </a:solidFill>
                          <a:latin typeface="Franklin Gothic Book"/>
                        </a:rPr>
                        <a:t>DPW</a:t>
                      </a:r>
                      <a:r>
                        <a:rPr lang="en-US" sz="1400" b="0" i="0" u="none" strike="noStrike" noProof="0">
                          <a:solidFill>
                            <a:schemeClr val="tx1"/>
                          </a:solidFill>
                          <a:latin typeface="Franklin Gothic Book"/>
                        </a:rPr>
                        <a:t>– Urban Forestry</a:t>
                      </a:r>
                      <a:endParaRPr lang="en-US" sz="1400">
                        <a:solidFill>
                          <a:schemeClr val="tx1"/>
                        </a:solidFill>
                        <a:latin typeface="Franklin Gothic Book" panose="020B0503020102020204" pitchFamily="34"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0077397"/>
                  </a:ext>
                </a:extLst>
              </a:tr>
            </a:tbl>
          </a:graphicData>
        </a:graphic>
      </p:graphicFrame>
      <p:sp>
        <p:nvSpPr>
          <p:cNvPr id="9" name="Rectangle 8">
            <a:extLst>
              <a:ext uri="{FF2B5EF4-FFF2-40B4-BE49-F238E27FC236}">
                <a16:creationId xmlns:a16="http://schemas.microsoft.com/office/drawing/2014/main" id="{B3EC4C86-8B05-0B4D-8501-ACF23C6F8585}"/>
              </a:ext>
            </a:extLst>
          </p:cNvPr>
          <p:cNvSpPr/>
          <p:nvPr/>
        </p:nvSpPr>
        <p:spPr>
          <a:xfrm>
            <a:off x="0" y="3252"/>
            <a:ext cx="12192000" cy="685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E31146-EE8C-0C49-9E18-D0A78C2FC6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1" name="Title 1">
            <a:extLst>
              <a:ext uri="{FF2B5EF4-FFF2-40B4-BE49-F238E27FC236}">
                <a16:creationId xmlns:a16="http://schemas.microsoft.com/office/drawing/2014/main" id="{744FC655-A9F5-1D43-8732-B1E4061288BD}"/>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rgbClr val="00B0F0"/>
                </a:solidFill>
                <a:cs typeface="Calibri Light"/>
              </a:rPr>
              <a:t>Green Infrastructure</a:t>
            </a:r>
            <a:endParaRPr lang="en-US" sz="1300" b="1" dirty="0">
              <a:solidFill>
                <a:srgbClr val="00B0F0"/>
              </a:solidFill>
            </a:endParaRPr>
          </a:p>
        </p:txBody>
      </p:sp>
      <p:pic>
        <p:nvPicPr>
          <p:cNvPr id="2" name="Picture 2" descr="PXL_20210817_204714695.MP.jpg">
            <a:extLst>
              <a:ext uri="{FF2B5EF4-FFF2-40B4-BE49-F238E27FC236}">
                <a16:creationId xmlns:a16="http://schemas.microsoft.com/office/drawing/2014/main" id="{789D264F-105D-4C60-9888-494D86B1E3C9}"/>
              </a:ext>
            </a:extLst>
          </p:cNvPr>
          <p:cNvPicPr>
            <a:picLocks noChangeAspect="1"/>
          </p:cNvPicPr>
          <p:nvPr/>
        </p:nvPicPr>
        <p:blipFill rotWithShape="1">
          <a:blip r:embed="rId4"/>
          <a:srcRect t="-32" r="41772" b="-141"/>
          <a:stretch/>
        </p:blipFill>
        <p:spPr>
          <a:xfrm>
            <a:off x="7417378" y="692487"/>
            <a:ext cx="4778814" cy="6172455"/>
          </a:xfrm>
          <a:prstGeom prst="rect">
            <a:avLst/>
          </a:prstGeom>
        </p:spPr>
      </p:pic>
    </p:spTree>
    <p:extLst>
      <p:ext uri="{BB962C8B-B14F-4D97-AF65-F5344CB8AC3E}">
        <p14:creationId xmlns:p14="http://schemas.microsoft.com/office/powerpoint/2010/main" val="190953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8" name="TextBox 7">
            <a:extLst>
              <a:ext uri="{FF2B5EF4-FFF2-40B4-BE49-F238E27FC236}">
                <a16:creationId xmlns:a16="http://schemas.microsoft.com/office/drawing/2014/main" id="{22603C83-CC03-7C4E-A2EF-7678DE0A2E2B}"/>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rgbClr val="002060"/>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sp>
        <p:nvSpPr>
          <p:cNvPr id="9" name="TextBox 8">
            <a:extLst>
              <a:ext uri="{FF2B5EF4-FFF2-40B4-BE49-F238E27FC236}">
                <a16:creationId xmlns:a16="http://schemas.microsoft.com/office/drawing/2014/main" id="{5CED1798-450B-8744-8944-23F544137D96}"/>
              </a:ext>
            </a:extLst>
          </p:cNvPr>
          <p:cNvSpPr txBox="1"/>
          <p:nvPr/>
        </p:nvSpPr>
        <p:spPr>
          <a:xfrm>
            <a:off x="302378" y="2423907"/>
            <a:ext cx="11101107" cy="3416320"/>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US"/>
              <a:t>The ability to identify exactly where heat islands and air quality issues are concentrated in the city and identify interventions that can reduce people’s exposure to extreme heat and particulate matter is critical. This information can be used to prioritize interventions to create maximum health benefits to the public. Clearly communicating these benefits and listening to other overlapping community concerns can create a plan that is extracting as much benefit as possible from any effort undertaken.</a:t>
            </a:r>
            <a:endParaRPr lang="en-US">
              <a:cs typeface="Calibri"/>
            </a:endParaRPr>
          </a:p>
          <a:p>
            <a:pPr marL="285750" indent="-285750">
              <a:buFont typeface="Arial" panose="020B0604020202020204" pitchFamily="34" charset="0"/>
              <a:buChar char="•"/>
            </a:pPr>
            <a:endParaRPr lang="en-US"/>
          </a:p>
          <a:p>
            <a:pPr marL="285750" indent="-285750" fontAlgn="base">
              <a:buFont typeface="Arial" panose="020B0604020202020204" pitchFamily="34" charset="0"/>
              <a:buChar char="•"/>
            </a:pPr>
            <a:r>
              <a:rPr lang="en-US"/>
              <a:t>Measures of success can include surface temperature readings over time, increase in tree canopy coverage, and an improvement in health outcomes. </a:t>
            </a:r>
            <a:endParaRPr lang="en-US">
              <a:cs typeface="Calibri"/>
            </a:endParaRPr>
          </a:p>
          <a:p>
            <a:pPr marL="285750" indent="-285750">
              <a:buFont typeface="Arial" panose="020B0604020202020204" pitchFamily="34" charset="0"/>
              <a:buChar char="•"/>
            </a:pPr>
            <a:endParaRPr lang="en-US"/>
          </a:p>
          <a:p>
            <a:pPr marL="285750" indent="-285750" fontAlgn="base">
              <a:buFont typeface="Arial" panose="020B0604020202020204" pitchFamily="34" charset="0"/>
              <a:buChar char="•"/>
            </a:pPr>
            <a:r>
              <a:rPr lang="en-US"/>
              <a:t>There is currently not a clear method to identify these priorities and coordinate funding between agencies and non-profits for installation and long-term maintenance. </a:t>
            </a:r>
            <a:endParaRPr lang="en-US">
              <a:cs typeface="Calibri"/>
            </a:endParaRPr>
          </a:p>
          <a:p>
            <a:pPr marL="285750" indent="-285750" fontAlgn="base">
              <a:buFont typeface="Arial" panose="020B0604020202020204" pitchFamily="34" charset="0"/>
              <a:buChar char="•"/>
            </a:pPr>
            <a:endParaRPr lang="en-US" b="0" i="0">
              <a:effectLst/>
            </a:endParaRPr>
          </a:p>
        </p:txBody>
      </p:sp>
      <p:sp>
        <p:nvSpPr>
          <p:cNvPr id="10" name="Rectangle 9">
            <a:extLst>
              <a:ext uri="{FF2B5EF4-FFF2-40B4-BE49-F238E27FC236}">
                <a16:creationId xmlns:a16="http://schemas.microsoft.com/office/drawing/2014/main" id="{13B4D1ED-DC32-5247-9D58-867FC9321C85}"/>
              </a:ext>
            </a:extLst>
          </p:cNvPr>
          <p:cNvSpPr/>
          <p:nvPr/>
        </p:nvSpPr>
        <p:spPr>
          <a:xfrm>
            <a:off x="0" y="3252"/>
            <a:ext cx="12192000" cy="685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444230D-B5DC-784D-ABE5-DC5EF8CFD0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2" name="Title 1">
            <a:extLst>
              <a:ext uri="{FF2B5EF4-FFF2-40B4-BE49-F238E27FC236}">
                <a16:creationId xmlns:a16="http://schemas.microsoft.com/office/drawing/2014/main" id="{82C70408-15E8-7C48-A791-10AE15E4DF12}"/>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rgbClr val="00B0F0"/>
                </a:solidFill>
                <a:cs typeface="Calibri Light"/>
              </a:rPr>
              <a:t>Green Infrastructure</a:t>
            </a:r>
            <a:endParaRPr lang="en-US" sz="1300" b="1">
              <a:solidFill>
                <a:srgbClr val="00B0F0"/>
              </a:solidFill>
            </a:endParaRPr>
          </a:p>
        </p:txBody>
      </p:sp>
      <p:sp>
        <p:nvSpPr>
          <p:cNvPr id="2" name="TextBox 1">
            <a:extLst>
              <a:ext uri="{FF2B5EF4-FFF2-40B4-BE49-F238E27FC236}">
                <a16:creationId xmlns:a16="http://schemas.microsoft.com/office/drawing/2014/main" id="{E6C8D68F-6AB4-5A4B-BA9D-853F1838DF55}"/>
              </a:ext>
            </a:extLst>
          </p:cNvPr>
          <p:cNvSpPr txBox="1"/>
          <p:nvPr/>
        </p:nvSpPr>
        <p:spPr>
          <a:xfrm>
            <a:off x="302378" y="1551589"/>
            <a:ext cx="10953262"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Access to tree coverage and green infrastructure is not distributed evenly through San Francisco and many of the neighborhoods with the greatest health burden of extreme heat and air quality are underserved. </a:t>
            </a:r>
          </a:p>
        </p:txBody>
      </p:sp>
    </p:spTree>
    <p:extLst>
      <p:ext uri="{BB962C8B-B14F-4D97-AF65-F5344CB8AC3E}">
        <p14:creationId xmlns:p14="http://schemas.microsoft.com/office/powerpoint/2010/main" val="274741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xtreme heat air quality san francisco">
            <a:extLst>
              <a:ext uri="{FF2B5EF4-FFF2-40B4-BE49-F238E27FC236}">
                <a16:creationId xmlns:a16="http://schemas.microsoft.com/office/drawing/2014/main" id="{41CA7808-3E3F-E74D-83C9-C5908F97BCD5}"/>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3228" t="29879" r="5861" b="6299"/>
          <a:stretch/>
        </p:blipFill>
        <p:spPr bwMode="auto">
          <a:xfrm>
            <a:off x="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2C7F03-77E0-AA42-81E3-0C3567509F6F}"/>
              </a:ext>
            </a:extLst>
          </p:cNvPr>
          <p:cNvSpPr/>
          <p:nvPr/>
        </p:nvSpPr>
        <p:spPr>
          <a:xfrm>
            <a:off x="15" y="5613066"/>
            <a:ext cx="10706119" cy="4614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782571"/>
            <a:ext cx="4686304" cy="964934"/>
          </a:xfrm>
        </p:spPr>
        <p:txBody>
          <a:bodyPr>
            <a:normAutofit/>
          </a:bodyPr>
          <a:lstStyle/>
          <a:p>
            <a:pPr algn="l"/>
            <a:r>
              <a:rPr lang="en-US" sz="5100" b="1">
                <a:latin typeface="Franklin Gothic Book"/>
                <a:cs typeface="Calibri Light"/>
              </a:rPr>
              <a:t>HAQR Updates</a:t>
            </a:r>
            <a:endParaRPr lang="en-US" sz="5100" b="1">
              <a:latin typeface="Franklin Gothic Book"/>
            </a:endParaRPr>
          </a:p>
        </p:txBody>
      </p:sp>
    </p:spTree>
    <p:extLst>
      <p:ext uri="{BB962C8B-B14F-4D97-AF65-F5344CB8AC3E}">
        <p14:creationId xmlns:p14="http://schemas.microsoft.com/office/powerpoint/2010/main" val="33334120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173893-10FD-DB46-BE02-5E9FB0A9EB15}"/>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graphicFrame>
        <p:nvGraphicFramePr>
          <p:cNvPr id="10" name="Table 10">
            <a:extLst>
              <a:ext uri="{FF2B5EF4-FFF2-40B4-BE49-F238E27FC236}">
                <a16:creationId xmlns:a16="http://schemas.microsoft.com/office/drawing/2014/main" id="{28730AE6-862F-A049-A184-A7B5EEE605F3}"/>
              </a:ext>
            </a:extLst>
          </p:cNvPr>
          <p:cNvGraphicFramePr>
            <a:graphicFrameLocks noGrp="1"/>
          </p:cNvGraphicFramePr>
          <p:nvPr>
            <p:extLst>
              <p:ext uri="{D42A27DB-BD31-4B8C-83A1-F6EECF244321}">
                <p14:modId xmlns:p14="http://schemas.microsoft.com/office/powerpoint/2010/main" val="2386616894"/>
              </p:ext>
            </p:extLst>
          </p:nvPr>
        </p:nvGraphicFramePr>
        <p:xfrm>
          <a:off x="144079" y="1183088"/>
          <a:ext cx="11903842" cy="5547360"/>
        </p:xfrm>
        <a:graphic>
          <a:graphicData uri="http://schemas.openxmlformats.org/drawingml/2006/table">
            <a:tbl>
              <a:tblPr firstRow="1" bandRow="1">
                <a:tableStyleId>{00A15C55-8517-42AA-B614-E9B94910E393}</a:tableStyleId>
              </a:tblPr>
              <a:tblGrid>
                <a:gridCol w="11903842">
                  <a:extLst>
                    <a:ext uri="{9D8B030D-6E8A-4147-A177-3AD203B41FA5}">
                      <a16:colId xmlns:a16="http://schemas.microsoft.com/office/drawing/2014/main" val="2803164436"/>
                    </a:ext>
                  </a:extLst>
                </a:gridCol>
              </a:tblGrid>
              <a:tr h="360376">
                <a:tc>
                  <a:txBody>
                    <a:bodyPr/>
                    <a:lstStyle/>
                    <a:p>
                      <a:r>
                        <a:rPr lang="en-US" sz="2000">
                          <a:latin typeface="Franklin Gothic Book" panose="020B0503020102020204" pitchFamily="34" charset="0"/>
                        </a:rPr>
                        <a:t>2026 Goals and Objectives</a:t>
                      </a:r>
                    </a:p>
                  </a:txBody>
                  <a:tcPr/>
                </a:tc>
                <a:extLst>
                  <a:ext uri="{0D108BD9-81ED-4DB2-BD59-A6C34878D82A}">
                    <a16:rowId xmlns:a16="http://schemas.microsoft.com/office/drawing/2014/main" val="3864246779"/>
                  </a:ext>
                </a:extLst>
              </a:tr>
              <a:tr h="369957">
                <a:tc>
                  <a:txBody>
                    <a:bodyPr/>
                    <a:lstStyle/>
                    <a:p>
                      <a:pPr marL="342900" indent="-342900">
                        <a:buFont typeface="+mj-lt"/>
                        <a:buAutoNum type="arabicPeriod"/>
                      </a:pPr>
                      <a:r>
                        <a:rPr lang="en-US" sz="1600" b="1" dirty="0">
                          <a:latin typeface="Franklin Gothic Book" panose="020B0503020102020204" pitchFamily="34" charset="0"/>
                        </a:rPr>
                        <a:t>Tree Planting</a:t>
                      </a:r>
                    </a:p>
                    <a:p>
                      <a:pPr marL="800100" lvl="1" indent="-342900">
                        <a:buFont typeface="+mj-lt"/>
                        <a:buAutoNum type="alphaLcParenR"/>
                      </a:pPr>
                      <a:r>
                        <a:rPr lang="en-US" sz="1600" dirty="0">
                          <a:latin typeface="Franklin Gothic Book" panose="020B0503020102020204" pitchFamily="34" charset="0"/>
                        </a:rPr>
                        <a:t>Plant trees wherever conditions allow.</a:t>
                      </a:r>
                    </a:p>
                    <a:p>
                      <a:pPr marL="800100" lvl="1" indent="-342900">
                        <a:buFont typeface="+mj-lt"/>
                        <a:buAutoNum type="alphaLcParenR"/>
                      </a:pPr>
                      <a:r>
                        <a:rPr lang="en-US" sz="1600" dirty="0">
                          <a:latin typeface="Franklin Gothic Book" panose="020B0503020102020204" pitchFamily="34" charset="0"/>
                        </a:rPr>
                        <a:t>Plant all empty street tree basins in communities experiencing heat and air quality impacts.</a:t>
                      </a:r>
                    </a:p>
                    <a:p>
                      <a:pPr marL="800100" lvl="1" indent="-342900">
                        <a:buFont typeface="+mj-lt"/>
                        <a:buAutoNum type="alphaLcParenR"/>
                      </a:pPr>
                      <a:r>
                        <a:rPr lang="en-US" sz="1600" dirty="0">
                          <a:latin typeface="Franklin Gothic Book" panose="020B0503020102020204" pitchFamily="34" charset="0"/>
                        </a:rPr>
                        <a:t>Heat islands are measurably lower than originally projected (reduction by degrees).</a:t>
                      </a:r>
                    </a:p>
                    <a:p>
                      <a:pPr marL="800100" lvl="1" indent="-342900">
                        <a:buFont typeface="+mj-lt"/>
                        <a:buAutoNum type="alphaLcParenR"/>
                      </a:pPr>
                      <a:r>
                        <a:rPr lang="en-US" sz="1600" dirty="0">
                          <a:latin typeface="Franklin Gothic Book" panose="020B0503020102020204" pitchFamily="34" charset="0"/>
                        </a:rPr>
                        <a:t>Canopy coverage increase corresponds to transportation and potential cool routes to make sure mobility is tied to heat resilience (Green Connections Plan).</a:t>
                      </a:r>
                    </a:p>
                    <a:p>
                      <a:pPr marL="800100" lvl="1" indent="-342900">
                        <a:buFont typeface="+mj-lt"/>
                        <a:buAutoNum type="alphaLcParenR"/>
                      </a:pPr>
                      <a:r>
                        <a:rPr lang="en-US" sz="1600" dirty="0">
                          <a:latin typeface="Franklin Gothic Book" panose="020B0503020102020204" pitchFamily="34" charset="0"/>
                        </a:rPr>
                        <a:t>Public understands how interventions are connected to benefits through clear communication.</a:t>
                      </a:r>
                    </a:p>
                    <a:p>
                      <a:pPr marL="800100" lvl="1" indent="-342900">
                        <a:buFont typeface="+mj-lt"/>
                        <a:buAutoNum type="alphaLcParenR"/>
                      </a:pPr>
                      <a:r>
                        <a:rPr lang="en-US" sz="1600" dirty="0">
                          <a:latin typeface="Franklin Gothic Book" panose="020B0503020102020204" pitchFamily="34" charset="0"/>
                        </a:rPr>
                        <a:t>Create tree nursery and climate justice education center.</a:t>
                      </a:r>
                    </a:p>
                    <a:p>
                      <a:pPr marL="800100" lvl="1" indent="-342900">
                        <a:buFont typeface="+mj-lt"/>
                        <a:buAutoNum type="alphaLcParenR"/>
                      </a:pPr>
                      <a:r>
                        <a:rPr lang="en-US" sz="1600" dirty="0">
                          <a:latin typeface="Franklin Gothic Book" panose="020B0503020102020204" pitchFamily="34" charset="0"/>
                        </a:rPr>
                        <a:t>Protect existing trees from removal through regulation.</a:t>
                      </a:r>
                    </a:p>
                  </a:txBody>
                  <a:tcPr/>
                </a:tc>
                <a:extLst>
                  <a:ext uri="{0D108BD9-81ED-4DB2-BD59-A6C34878D82A}">
                    <a16:rowId xmlns:a16="http://schemas.microsoft.com/office/drawing/2014/main" val="3086320127"/>
                  </a:ext>
                </a:extLst>
              </a:tr>
              <a:tr h="369957">
                <a:tc>
                  <a:txBody>
                    <a:bodyPr/>
                    <a:lstStyle/>
                    <a:p>
                      <a:pPr marL="342900" indent="-342900">
                        <a:buFont typeface="+mj-lt"/>
                        <a:buAutoNum type="arabicPeriod" startAt="2"/>
                      </a:pPr>
                      <a:r>
                        <a:rPr lang="en-US" sz="1600" b="1" dirty="0">
                          <a:latin typeface="Franklin Gothic Book" panose="020B0503020102020204" pitchFamily="34" charset="0"/>
                        </a:rPr>
                        <a:t>Cool Pavement</a:t>
                      </a:r>
                    </a:p>
                    <a:p>
                      <a:pPr marL="800100" lvl="1" indent="-342900">
                        <a:buFont typeface="+mj-lt"/>
                        <a:buAutoNum type="alphaLcParenR" startAt="2"/>
                      </a:pPr>
                      <a:r>
                        <a:rPr lang="en-US" sz="1600" dirty="0">
                          <a:latin typeface="Franklin Gothic Book" panose="020B0503020102020204" pitchFamily="34" charset="0"/>
                        </a:rPr>
                        <a:t>Large areas of asphalt have been identified and partnerships formed with large institutional property owners (such as SFUSD) to install cool/green replacements.</a:t>
                      </a:r>
                    </a:p>
                    <a:p>
                      <a:pPr marL="800100" lvl="1" indent="-342900">
                        <a:buFont typeface="+mj-lt"/>
                        <a:buAutoNum type="alphaLcParenR" startAt="2"/>
                      </a:pPr>
                      <a:r>
                        <a:rPr lang="en-US" sz="1600" dirty="0">
                          <a:latin typeface="Franklin Gothic Book" panose="020B0503020102020204" pitchFamily="34" charset="0"/>
                        </a:rPr>
                        <a:t>Encourage pavement removal through non-profit partnerships that support cool pavement and green infrastructure goals.</a:t>
                      </a:r>
                    </a:p>
                    <a:p>
                      <a:pPr marL="800100" lvl="1" indent="-342900">
                        <a:buFont typeface="+mj-lt"/>
                        <a:buAutoNum type="alphaLcParenR" startAt="2"/>
                      </a:pPr>
                      <a:r>
                        <a:rPr lang="en-US" sz="1600" dirty="0">
                          <a:latin typeface="Franklin Gothic Book" panose="020B0503020102020204" pitchFamily="34" charset="0"/>
                        </a:rPr>
                        <a:t>City streetscape plans have been reviewed and opportunities identified for planted medians or sidewalk expansions to allow for additional tree and sidewalk planting.</a:t>
                      </a:r>
                    </a:p>
                    <a:p>
                      <a:pPr marL="800100" lvl="1" indent="-342900">
                        <a:buFont typeface="+mj-lt"/>
                        <a:buAutoNum type="alphaLcParenR" startAt="2"/>
                      </a:pPr>
                      <a:r>
                        <a:rPr lang="en-US" sz="1600" dirty="0">
                          <a:latin typeface="Franklin Gothic Book" panose="020B0503020102020204" pitchFamily="34" charset="0"/>
                        </a:rPr>
                        <a:t>Other types of shading devices have been identified where tree plantings are not practical.</a:t>
                      </a:r>
                    </a:p>
                  </a:txBody>
                  <a:tcPr/>
                </a:tc>
                <a:extLst>
                  <a:ext uri="{0D108BD9-81ED-4DB2-BD59-A6C34878D82A}">
                    <a16:rowId xmlns:a16="http://schemas.microsoft.com/office/drawing/2014/main" val="1672731680"/>
                  </a:ext>
                </a:extLst>
              </a:tr>
              <a:tr h="369957">
                <a:tc>
                  <a:txBody>
                    <a:bodyPr/>
                    <a:lstStyle/>
                    <a:p>
                      <a:pPr marL="342900" indent="-342900">
                        <a:buFont typeface="+mj-lt"/>
                        <a:buAutoNum type="arabicPeriod" startAt="3"/>
                      </a:pPr>
                      <a:r>
                        <a:rPr lang="en-US" sz="1600" b="1" dirty="0">
                          <a:latin typeface="Franklin Gothic Book" panose="020B0503020102020204" pitchFamily="34" charset="0"/>
                        </a:rPr>
                        <a:t>Data Access</a:t>
                      </a:r>
                    </a:p>
                    <a:p>
                      <a:pPr marL="800100" lvl="1" indent="-342900">
                        <a:buFont typeface="+mj-lt"/>
                        <a:buAutoNum type="alphaLcParenR" startAt="3"/>
                      </a:pPr>
                      <a:r>
                        <a:rPr lang="en-US" sz="1600" dirty="0">
                          <a:latin typeface="Franklin Gothic Book" panose="020B0503020102020204" pitchFamily="34" charset="0"/>
                        </a:rPr>
                        <a:t>Health data is collected at regular intervals to evaluate connection between green space and health measures.</a:t>
                      </a:r>
                    </a:p>
                    <a:p>
                      <a:pPr marL="800100" lvl="1" indent="-342900">
                        <a:buFont typeface="+mj-lt"/>
                        <a:buAutoNum type="alphaLcParenR" startAt="3"/>
                      </a:pPr>
                      <a:r>
                        <a:rPr lang="en-US" sz="1600" dirty="0">
                          <a:latin typeface="Franklin Gothic Book" panose="020B0503020102020204" pitchFamily="34" charset="0"/>
                        </a:rPr>
                        <a:t>Tree canopy is being measured by LIDAR every five years.</a:t>
                      </a:r>
                    </a:p>
                    <a:p>
                      <a:pPr marL="800100" lvl="1" indent="-342900">
                        <a:buFont typeface="+mj-lt"/>
                        <a:buAutoNum type="alphaLcParenR" startAt="3"/>
                      </a:pPr>
                      <a:r>
                        <a:rPr lang="en-US" sz="1600" dirty="0">
                          <a:latin typeface="Franklin Gothic Book" panose="020B0503020102020204" pitchFamily="34" charset="0"/>
                        </a:rPr>
                        <a:t>RPD has completed a tree inventory. </a:t>
                      </a:r>
                    </a:p>
                  </a:txBody>
                  <a:tcPr/>
                </a:tc>
                <a:extLst>
                  <a:ext uri="{0D108BD9-81ED-4DB2-BD59-A6C34878D82A}">
                    <a16:rowId xmlns:a16="http://schemas.microsoft.com/office/drawing/2014/main" val="2676714768"/>
                  </a:ext>
                </a:extLst>
              </a:tr>
            </a:tbl>
          </a:graphicData>
        </a:graphic>
      </p:graphicFrame>
      <p:sp>
        <p:nvSpPr>
          <p:cNvPr id="8" name="Rectangle 7">
            <a:extLst>
              <a:ext uri="{FF2B5EF4-FFF2-40B4-BE49-F238E27FC236}">
                <a16:creationId xmlns:a16="http://schemas.microsoft.com/office/drawing/2014/main" id="{D4253316-77C8-8846-93A3-8B1A0528F96D}"/>
              </a:ext>
            </a:extLst>
          </p:cNvPr>
          <p:cNvSpPr/>
          <p:nvPr/>
        </p:nvSpPr>
        <p:spPr>
          <a:xfrm>
            <a:off x="0" y="3252"/>
            <a:ext cx="12192000" cy="685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3BC02A-F2DA-5643-BDF6-CA5842985C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2" name="Title 1">
            <a:extLst>
              <a:ext uri="{FF2B5EF4-FFF2-40B4-BE49-F238E27FC236}">
                <a16:creationId xmlns:a16="http://schemas.microsoft.com/office/drawing/2014/main" id="{0B7D5DCD-B6D8-3145-AC53-1AB05A0D091D}"/>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rgbClr val="00B0F0"/>
                </a:solidFill>
                <a:cs typeface="Calibri Light"/>
              </a:rPr>
              <a:t>Green Infrastructure</a:t>
            </a:r>
            <a:endParaRPr lang="en-US" sz="1300" b="1" dirty="0">
              <a:solidFill>
                <a:srgbClr val="00B0F0"/>
              </a:solidFill>
            </a:endParaRPr>
          </a:p>
        </p:txBody>
      </p:sp>
    </p:spTree>
    <p:extLst>
      <p:ext uri="{BB962C8B-B14F-4D97-AF65-F5344CB8AC3E}">
        <p14:creationId xmlns:p14="http://schemas.microsoft.com/office/powerpoint/2010/main" val="247530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EE17C099-FD70-444B-8A4A-F4CDE8DCB312}"/>
              </a:ext>
            </a:extLst>
          </p:cNvPr>
          <p:cNvGraphicFramePr>
            <a:graphicFrameLocks noGrp="1"/>
          </p:cNvGraphicFramePr>
          <p:nvPr>
            <p:extLst>
              <p:ext uri="{D42A27DB-BD31-4B8C-83A1-F6EECF244321}">
                <p14:modId xmlns:p14="http://schemas.microsoft.com/office/powerpoint/2010/main" val="3164202317"/>
              </p:ext>
            </p:extLst>
          </p:nvPr>
        </p:nvGraphicFramePr>
        <p:xfrm>
          <a:off x="306259" y="1219200"/>
          <a:ext cx="11579482" cy="4460801"/>
        </p:xfrm>
        <a:graphic>
          <a:graphicData uri="http://schemas.openxmlformats.org/drawingml/2006/table">
            <a:tbl>
              <a:tblPr firstRow="1" bandRow="1">
                <a:tableStyleId>{5C22544A-7EE6-4342-B048-85BDC9FD1C3A}</a:tableStyleId>
              </a:tblPr>
              <a:tblGrid>
                <a:gridCol w="5789741">
                  <a:extLst>
                    <a:ext uri="{9D8B030D-6E8A-4147-A177-3AD203B41FA5}">
                      <a16:colId xmlns:a16="http://schemas.microsoft.com/office/drawing/2014/main" val="2627878822"/>
                    </a:ext>
                  </a:extLst>
                </a:gridCol>
                <a:gridCol w="5789741">
                  <a:extLst>
                    <a:ext uri="{9D8B030D-6E8A-4147-A177-3AD203B41FA5}">
                      <a16:colId xmlns:a16="http://schemas.microsoft.com/office/drawing/2014/main" val="2424398184"/>
                    </a:ext>
                  </a:extLst>
                </a:gridCol>
              </a:tblGrid>
              <a:tr h="437441">
                <a:tc gridSpan="2">
                  <a:txBody>
                    <a:bodyPr/>
                    <a:lstStyle/>
                    <a:p>
                      <a:pPr algn="ctr"/>
                      <a:r>
                        <a:rPr lang="en-US" sz="2000">
                          <a:latin typeface="Franklin Gothic Book"/>
                        </a:rPr>
                        <a:t>Barriers</a:t>
                      </a:r>
                    </a:p>
                  </a:txBody>
                  <a:tcPr>
                    <a:solidFill>
                      <a:schemeClr val="accent2"/>
                    </a:solidFill>
                  </a:tcPr>
                </a:tc>
                <a:tc hMerge="1">
                  <a:txBody>
                    <a:bodyPr/>
                    <a:lstStyle/>
                    <a:p>
                      <a:pPr algn="ctr"/>
                      <a:endParaRPr lang="en-US" sz="2000">
                        <a:latin typeface="Franklin Gothic Book" panose="020B0503020102020204" pitchFamily="34" charset="0"/>
                      </a:endParaRPr>
                    </a:p>
                  </a:txBody>
                  <a:tcPr>
                    <a:solidFill>
                      <a:schemeClr val="accent2"/>
                    </a:solidFill>
                  </a:tcPr>
                </a:tc>
                <a:extLst>
                  <a:ext uri="{0D108BD9-81ED-4DB2-BD59-A6C34878D82A}">
                    <a16:rowId xmlns:a16="http://schemas.microsoft.com/office/drawing/2014/main" val="2807691341"/>
                  </a:ext>
                </a:extLst>
              </a:tr>
              <a:tr h="403792">
                <a:tc>
                  <a:txBody>
                    <a:bodyPr/>
                    <a:lstStyle/>
                    <a:p>
                      <a:pPr marL="285750" indent="-285750">
                        <a:buFont typeface="Arial" panose="020B0604020202020204" pitchFamily="34" charset="0"/>
                        <a:buChar char="•"/>
                      </a:pPr>
                      <a:r>
                        <a:rPr lang="en-US" b="1"/>
                        <a:t>Political Barriers</a:t>
                      </a:r>
                    </a:p>
                    <a:p>
                      <a:pPr marL="742950" lvl="1" indent="-285750">
                        <a:buFont typeface="Arial" panose="020B0604020202020204" pitchFamily="34" charset="0"/>
                        <a:buChar char="•"/>
                      </a:pPr>
                      <a:r>
                        <a:rPr lang="en-US" b="0"/>
                        <a:t>Difficult to coordinate across agencies (funding and communication)</a:t>
                      </a:r>
                    </a:p>
                    <a:p>
                      <a:pPr marL="742950" lvl="1" indent="-285750">
                        <a:buFont typeface="Arial" panose="020B0604020202020204" pitchFamily="34" charset="0"/>
                        <a:buChar char="•"/>
                      </a:pPr>
                      <a:r>
                        <a:rPr lang="en-US" b="0"/>
                        <a:t>Change to decision making based on data instead of district/agency.</a:t>
                      </a:r>
                    </a:p>
                    <a:p>
                      <a:endParaRPr lang="en-US"/>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b="1"/>
                        <a:t>Technological Barriers</a:t>
                      </a:r>
                    </a:p>
                    <a:p>
                      <a:pPr marL="742950" lvl="1" indent="-285750">
                        <a:buFont typeface="Arial" panose="020B0604020202020204" pitchFamily="34" charset="0"/>
                        <a:buChar char="•"/>
                      </a:pPr>
                      <a:r>
                        <a:rPr lang="en-US" u="sng"/>
                        <a:t>Data Gaps</a:t>
                      </a:r>
                    </a:p>
                    <a:p>
                      <a:pPr marL="1200150" lvl="2" indent="-285750">
                        <a:buFont typeface="Arial" panose="020B0604020202020204" pitchFamily="34" charset="0"/>
                        <a:buChar char="•"/>
                      </a:pPr>
                      <a:r>
                        <a:rPr lang="en-US"/>
                        <a:t>Health Data</a:t>
                      </a:r>
                    </a:p>
                    <a:p>
                      <a:pPr marL="1200150" lvl="2" indent="-285750">
                        <a:buFont typeface="Arial" panose="020B0604020202020204" pitchFamily="34" charset="0"/>
                        <a:buChar char="•"/>
                      </a:pPr>
                      <a:r>
                        <a:rPr lang="en-US"/>
                        <a:t>LIDAR data is outdated</a:t>
                      </a:r>
                    </a:p>
                    <a:p>
                      <a:pPr marL="1200150" lvl="2" indent="-285750">
                        <a:buFont typeface="Arial" panose="020B0604020202020204" pitchFamily="34" charset="0"/>
                        <a:buChar char="•"/>
                      </a:pPr>
                      <a:r>
                        <a:rPr lang="en-US"/>
                        <a:t>RPD full inventory assessment </a:t>
                      </a:r>
                    </a:p>
                    <a:p>
                      <a:pPr marL="742950" lvl="1" indent="-285750">
                        <a:buFont typeface="Arial" panose="020B0604020202020204" pitchFamily="34" charset="0"/>
                        <a:buChar char="•"/>
                      </a:pPr>
                      <a:r>
                        <a:rPr lang="en-US" u="sng"/>
                        <a:t>Data Use</a:t>
                      </a:r>
                    </a:p>
                    <a:p>
                      <a:pPr marL="1200150" lvl="2" indent="-285750">
                        <a:buFont typeface="Arial" panose="020B0604020202020204" pitchFamily="34" charset="0"/>
                        <a:buChar char="•"/>
                      </a:pPr>
                      <a:r>
                        <a:rPr lang="en-US"/>
                        <a:t>How to use data to prioritize interventions</a:t>
                      </a:r>
                    </a:p>
                  </a:txBody>
                  <a:tcPr>
                    <a:solidFill>
                      <a:schemeClr val="accent2">
                        <a:lumMod val="40000"/>
                        <a:lumOff val="60000"/>
                      </a:schemeClr>
                    </a:solidFill>
                  </a:tcPr>
                </a:tc>
                <a:extLst>
                  <a:ext uri="{0D108BD9-81ED-4DB2-BD59-A6C34878D82A}">
                    <a16:rowId xmlns:a16="http://schemas.microsoft.com/office/drawing/2014/main" val="975123867"/>
                  </a:ext>
                </a:extLst>
              </a:tr>
              <a:tr h="403792">
                <a:tc>
                  <a:txBody>
                    <a:bodyPr/>
                    <a:lstStyle/>
                    <a:p>
                      <a:pPr marL="285750" indent="-285750">
                        <a:buFont typeface="Arial" panose="020B0604020202020204" pitchFamily="34" charset="0"/>
                        <a:buChar char="•"/>
                      </a:pPr>
                      <a:r>
                        <a:rPr lang="en-US" b="1" dirty="0"/>
                        <a:t>Social Barriers</a:t>
                      </a:r>
                    </a:p>
                    <a:p>
                      <a:pPr marL="742950" lvl="1" indent="-285750">
                        <a:buFont typeface="Arial" panose="020B0604020202020204" pitchFamily="34" charset="0"/>
                        <a:buChar char="•"/>
                      </a:pPr>
                      <a:r>
                        <a:rPr lang="en-US" b="0" dirty="0"/>
                        <a:t>Public perceptions on tree plantings and relation to green infrastructure (loss of parking, introduced cleaning nuisance, not capturing perceived benefit)</a:t>
                      </a:r>
                    </a:p>
                    <a:p>
                      <a:pPr marL="742950" lvl="1" indent="-285750">
                        <a:buFont typeface="Arial" panose="020B0604020202020204" pitchFamily="34" charset="0"/>
                        <a:buChar char="•"/>
                      </a:pPr>
                      <a:r>
                        <a:rPr lang="en-US" b="0" dirty="0"/>
                        <a:t>Shading perceptions are often focused on tree plantings rather than potential artificial interventions.</a:t>
                      </a:r>
                    </a:p>
                  </a:txBody>
                  <a:tcPr>
                    <a:solidFill>
                      <a:schemeClr val="accent2">
                        <a:lumMod val="20000"/>
                        <a:lumOff val="80000"/>
                      </a:schemeClr>
                    </a:solidFill>
                  </a:tcPr>
                </a:tc>
                <a:tc>
                  <a:txBody>
                    <a:bodyPr/>
                    <a:lstStyle/>
                    <a:p>
                      <a:r>
                        <a:rPr lang="en-US" b="1" dirty="0"/>
                        <a:t>Economic Barriers</a:t>
                      </a:r>
                    </a:p>
                    <a:p>
                      <a:pPr marL="285750" indent="-285750">
                        <a:buFont typeface="Arial" panose="020B0604020202020204" pitchFamily="34" charset="0"/>
                        <a:buChar char="•"/>
                      </a:pPr>
                      <a:r>
                        <a:rPr lang="en-US" b="0" dirty="0"/>
                        <a:t>Funding for new plantings is limited </a:t>
                      </a:r>
                    </a:p>
                    <a:p>
                      <a:pPr marL="285750" indent="-285750">
                        <a:buFont typeface="Arial" panose="020B0604020202020204" pitchFamily="34" charset="0"/>
                        <a:buChar char="•"/>
                      </a:pPr>
                      <a:r>
                        <a:rPr lang="en-US" b="0" dirty="0"/>
                        <a:t>Resources for tree and landscape maintenance is limited</a:t>
                      </a:r>
                    </a:p>
                    <a:p>
                      <a:pPr marL="285750" indent="-285750">
                        <a:buFont typeface="Arial" panose="020B0604020202020204" pitchFamily="34" charset="0"/>
                        <a:buChar char="•"/>
                      </a:pPr>
                      <a:r>
                        <a:rPr lang="en-US" b="0" dirty="0"/>
                        <a:t>Including green infrastructure in areas with limited space requires moving curbs and utilities that are expensive and, by necessity, long-term project.</a:t>
                      </a:r>
                    </a:p>
                    <a:p>
                      <a:pPr marL="285750" indent="-285750">
                        <a:buFont typeface="Arial" panose="020B0604020202020204" pitchFamily="34" charset="0"/>
                        <a:buChar char="•"/>
                      </a:pPr>
                      <a:r>
                        <a:rPr lang="en-US" b="0" dirty="0"/>
                        <a:t>Maintenance does not consider lifetime costs</a:t>
                      </a:r>
                    </a:p>
                  </a:txBody>
                  <a:tcPr>
                    <a:solidFill>
                      <a:schemeClr val="accent2">
                        <a:lumMod val="20000"/>
                        <a:lumOff val="80000"/>
                      </a:schemeClr>
                    </a:solidFill>
                  </a:tcPr>
                </a:tc>
                <a:extLst>
                  <a:ext uri="{0D108BD9-81ED-4DB2-BD59-A6C34878D82A}">
                    <a16:rowId xmlns:a16="http://schemas.microsoft.com/office/drawing/2014/main" val="125191140"/>
                  </a:ext>
                </a:extLst>
              </a:tr>
            </a:tbl>
          </a:graphicData>
        </a:graphic>
      </p:graphicFrame>
      <p:sp>
        <p:nvSpPr>
          <p:cNvPr id="15" name="TextBox 14">
            <a:extLst>
              <a:ext uri="{FF2B5EF4-FFF2-40B4-BE49-F238E27FC236}">
                <a16:creationId xmlns:a16="http://schemas.microsoft.com/office/drawing/2014/main" id="{90B570ED-9BBF-CD4B-9FCE-74449F41BC7B}"/>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sp>
        <p:nvSpPr>
          <p:cNvPr id="8" name="Rectangle 7">
            <a:extLst>
              <a:ext uri="{FF2B5EF4-FFF2-40B4-BE49-F238E27FC236}">
                <a16:creationId xmlns:a16="http://schemas.microsoft.com/office/drawing/2014/main" id="{C094EF4F-57AD-E841-831C-8794CA238E6D}"/>
              </a:ext>
            </a:extLst>
          </p:cNvPr>
          <p:cNvSpPr/>
          <p:nvPr/>
        </p:nvSpPr>
        <p:spPr>
          <a:xfrm>
            <a:off x="0" y="3252"/>
            <a:ext cx="12192000" cy="685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0344BD-189A-2445-9B0F-DD8985E9C8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0" name="Title 1">
            <a:extLst>
              <a:ext uri="{FF2B5EF4-FFF2-40B4-BE49-F238E27FC236}">
                <a16:creationId xmlns:a16="http://schemas.microsoft.com/office/drawing/2014/main" id="{0F5C0B37-6239-CF4B-93B4-40BABEBF081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rgbClr val="00B0F0"/>
                </a:solidFill>
                <a:cs typeface="Calibri Light"/>
              </a:rPr>
              <a:t>Green Infrastructure</a:t>
            </a:r>
            <a:endParaRPr lang="en-US" sz="1300" b="1" dirty="0">
              <a:solidFill>
                <a:srgbClr val="00B0F0"/>
              </a:solidFill>
            </a:endParaRPr>
          </a:p>
        </p:txBody>
      </p:sp>
    </p:spTree>
    <p:extLst>
      <p:ext uri="{BB962C8B-B14F-4D97-AF65-F5344CB8AC3E}">
        <p14:creationId xmlns:p14="http://schemas.microsoft.com/office/powerpoint/2010/main" val="54253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17276-68CC-A346-B76D-D85F4F87EECC}"/>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Workplan Actions and Action Bank </a:t>
            </a:r>
          </a:p>
        </p:txBody>
      </p:sp>
      <p:graphicFrame>
        <p:nvGraphicFramePr>
          <p:cNvPr id="14" name="Table 13">
            <a:extLst>
              <a:ext uri="{FF2B5EF4-FFF2-40B4-BE49-F238E27FC236}">
                <a16:creationId xmlns:a16="http://schemas.microsoft.com/office/drawing/2014/main" id="{EE17C099-FD70-444B-8A4A-F4CDE8DCB312}"/>
              </a:ext>
            </a:extLst>
          </p:cNvPr>
          <p:cNvGraphicFramePr>
            <a:graphicFrameLocks noGrp="1"/>
          </p:cNvGraphicFramePr>
          <p:nvPr>
            <p:extLst>
              <p:ext uri="{D42A27DB-BD31-4B8C-83A1-F6EECF244321}">
                <p14:modId xmlns:p14="http://schemas.microsoft.com/office/powerpoint/2010/main" val="2505592570"/>
              </p:ext>
            </p:extLst>
          </p:nvPr>
        </p:nvGraphicFramePr>
        <p:xfrm>
          <a:off x="306259" y="1945495"/>
          <a:ext cx="11579482" cy="2967009"/>
        </p:xfrm>
        <a:graphic>
          <a:graphicData uri="http://schemas.openxmlformats.org/drawingml/2006/table">
            <a:tbl>
              <a:tblPr firstRow="1" bandRow="1">
                <a:tableStyleId>{5C22544A-7EE6-4342-B048-85BDC9FD1C3A}</a:tableStyleId>
              </a:tblPr>
              <a:tblGrid>
                <a:gridCol w="5789741">
                  <a:extLst>
                    <a:ext uri="{9D8B030D-6E8A-4147-A177-3AD203B41FA5}">
                      <a16:colId xmlns:a16="http://schemas.microsoft.com/office/drawing/2014/main" val="2627878822"/>
                    </a:ext>
                  </a:extLst>
                </a:gridCol>
                <a:gridCol w="5789741">
                  <a:extLst>
                    <a:ext uri="{9D8B030D-6E8A-4147-A177-3AD203B41FA5}">
                      <a16:colId xmlns:a16="http://schemas.microsoft.com/office/drawing/2014/main" val="2424398184"/>
                    </a:ext>
                  </a:extLst>
                </a:gridCol>
              </a:tblGrid>
              <a:tr h="437441">
                <a:tc gridSpan="2">
                  <a:txBody>
                    <a:bodyPr/>
                    <a:lstStyle/>
                    <a:p>
                      <a:pPr algn="ctr"/>
                      <a:r>
                        <a:rPr lang="en-US" sz="2000">
                          <a:latin typeface="Franklin Gothic Book" panose="020B0503020102020204" pitchFamily="34" charset="0"/>
                        </a:rPr>
                        <a:t>Opportunities and Existing Actions</a:t>
                      </a:r>
                    </a:p>
                  </a:txBody>
                  <a:tcPr/>
                </a:tc>
                <a:tc hMerge="1">
                  <a:txBody>
                    <a:bodyPr/>
                    <a:lstStyle/>
                    <a:p>
                      <a:pPr algn="ctr"/>
                      <a:endParaRPr lang="en-US" sz="2000">
                        <a:latin typeface="Franklin Gothic Book" panose="020B0503020102020204" pitchFamily="34" charset="0"/>
                      </a:endParaRPr>
                    </a:p>
                  </a:txBody>
                  <a:tcPr>
                    <a:solidFill>
                      <a:schemeClr val="accent2"/>
                    </a:solidFill>
                  </a:tcPr>
                </a:tc>
                <a:extLst>
                  <a:ext uri="{0D108BD9-81ED-4DB2-BD59-A6C34878D82A}">
                    <a16:rowId xmlns:a16="http://schemas.microsoft.com/office/drawing/2014/main" val="2807691341"/>
                  </a:ext>
                </a:extLst>
              </a:tr>
              <a:tr h="403792">
                <a:tc>
                  <a:txBody>
                    <a:bodyPr/>
                    <a:lstStyle/>
                    <a:p>
                      <a:r>
                        <a:rPr lang="en-US" dirty="0"/>
                        <a:t>Green infrastructure grant program</a:t>
                      </a:r>
                    </a:p>
                  </a:txBody>
                  <a:tcPr/>
                </a:tc>
                <a:tc>
                  <a:txBody>
                    <a:bodyPr/>
                    <a:lstStyle/>
                    <a:p>
                      <a:r>
                        <a:rPr lang="en-US" dirty="0"/>
                        <a:t>Urban Forest Master Plan</a:t>
                      </a:r>
                    </a:p>
                  </a:txBody>
                  <a:tcPr/>
                </a:tc>
                <a:extLst>
                  <a:ext uri="{0D108BD9-81ED-4DB2-BD59-A6C34878D82A}">
                    <a16:rowId xmlns:a16="http://schemas.microsoft.com/office/drawing/2014/main" val="975123867"/>
                  </a:ext>
                </a:extLst>
              </a:tr>
              <a:tr h="403792">
                <a:tc>
                  <a:txBody>
                    <a:bodyPr/>
                    <a:lstStyle/>
                    <a:p>
                      <a:r>
                        <a:rPr lang="en-US" dirty="0"/>
                        <a:t>Green schoolyards</a:t>
                      </a:r>
                    </a:p>
                  </a:txBody>
                  <a:tcPr/>
                </a:tc>
                <a:tc>
                  <a:txBody>
                    <a:bodyPr/>
                    <a:lstStyle/>
                    <a:p>
                      <a:r>
                        <a:rPr lang="en-US" dirty="0" err="1"/>
                        <a:t>StreetTreeSF</a:t>
                      </a:r>
                      <a:endParaRPr lang="en-US" dirty="0"/>
                    </a:p>
                  </a:txBody>
                  <a:tcPr/>
                </a:tc>
                <a:extLst>
                  <a:ext uri="{0D108BD9-81ED-4DB2-BD59-A6C34878D82A}">
                    <a16:rowId xmlns:a16="http://schemas.microsoft.com/office/drawing/2014/main" val="125191140"/>
                  </a:ext>
                </a:extLst>
              </a:tr>
              <a:tr h="403792">
                <a:tc>
                  <a:txBody>
                    <a:bodyPr/>
                    <a:lstStyle/>
                    <a:p>
                      <a:r>
                        <a:rPr lang="en-US" dirty="0"/>
                        <a:t>Bureau of Urban Forestry Planting Strategy</a:t>
                      </a:r>
                    </a:p>
                  </a:txBody>
                  <a:tcPr/>
                </a:tc>
                <a:tc>
                  <a:txBody>
                    <a:bodyPr/>
                    <a:lstStyle/>
                    <a:p>
                      <a:r>
                        <a:rPr lang="en-US" dirty="0"/>
                        <a:t>Tree and plant nursery </a:t>
                      </a:r>
                    </a:p>
                  </a:txBody>
                  <a:tcPr/>
                </a:tc>
                <a:extLst>
                  <a:ext uri="{0D108BD9-81ED-4DB2-BD59-A6C34878D82A}">
                    <a16:rowId xmlns:a16="http://schemas.microsoft.com/office/drawing/2014/main" val="1381215428"/>
                  </a:ext>
                </a:extLst>
              </a:tr>
              <a:tr h="403792">
                <a:tc>
                  <a:txBody>
                    <a:bodyPr/>
                    <a:lstStyle/>
                    <a:p>
                      <a:r>
                        <a:rPr lang="en-US" dirty="0"/>
                        <a:t>Entire non-profit ecosystem of tree planting groups</a:t>
                      </a:r>
                    </a:p>
                  </a:txBody>
                  <a:tcPr/>
                </a:tc>
                <a:tc>
                  <a:txBody>
                    <a:bodyPr/>
                    <a:lstStyle/>
                    <a:p>
                      <a:r>
                        <a:rPr lang="en-US" dirty="0"/>
                        <a:t>Other green infrastructure programs (green roofs, etc.)</a:t>
                      </a:r>
                    </a:p>
                  </a:txBody>
                  <a:tcPr/>
                </a:tc>
                <a:extLst>
                  <a:ext uri="{0D108BD9-81ED-4DB2-BD59-A6C34878D82A}">
                    <a16:rowId xmlns:a16="http://schemas.microsoft.com/office/drawing/2014/main" val="312450070"/>
                  </a:ext>
                </a:extLst>
              </a:tr>
              <a:tr h="403792">
                <a:tc>
                  <a:txBody>
                    <a:bodyPr/>
                    <a:lstStyle/>
                    <a:p>
                      <a:r>
                        <a:rPr lang="en-US" dirty="0"/>
                        <a:t>San Francisco Department of Environment grant program (carbon grants have been used to support tree plantings in the past)</a:t>
                      </a:r>
                    </a:p>
                  </a:txBody>
                  <a:tcPr/>
                </a:tc>
                <a:tc>
                  <a:txBody>
                    <a:bodyPr/>
                    <a:lstStyle/>
                    <a:p>
                      <a:endParaRPr lang="en-US" dirty="0"/>
                    </a:p>
                  </a:txBody>
                  <a:tcPr/>
                </a:tc>
                <a:extLst>
                  <a:ext uri="{0D108BD9-81ED-4DB2-BD59-A6C34878D82A}">
                    <a16:rowId xmlns:a16="http://schemas.microsoft.com/office/drawing/2014/main" val="463258905"/>
                  </a:ext>
                </a:extLst>
              </a:tr>
            </a:tbl>
          </a:graphicData>
        </a:graphic>
      </p:graphicFrame>
      <p:sp>
        <p:nvSpPr>
          <p:cNvPr id="8" name="Rectangle 7">
            <a:extLst>
              <a:ext uri="{FF2B5EF4-FFF2-40B4-BE49-F238E27FC236}">
                <a16:creationId xmlns:a16="http://schemas.microsoft.com/office/drawing/2014/main" id="{958897C5-2BE9-3647-BB91-C71116043D8E}"/>
              </a:ext>
            </a:extLst>
          </p:cNvPr>
          <p:cNvSpPr/>
          <p:nvPr/>
        </p:nvSpPr>
        <p:spPr>
          <a:xfrm>
            <a:off x="0" y="3252"/>
            <a:ext cx="12192000" cy="685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83B0840-E50C-0045-BEFE-A43177BDD4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0" name="Title 1">
            <a:extLst>
              <a:ext uri="{FF2B5EF4-FFF2-40B4-BE49-F238E27FC236}">
                <a16:creationId xmlns:a16="http://schemas.microsoft.com/office/drawing/2014/main" id="{D808B8E2-0DCA-5043-8FB5-20B7664964FE}"/>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rgbClr val="00B0F0"/>
                </a:solidFill>
                <a:cs typeface="Calibri Light"/>
              </a:rPr>
              <a:t>Green Infrastructure</a:t>
            </a:r>
            <a:endParaRPr lang="en-US" sz="1300" b="1" dirty="0">
              <a:solidFill>
                <a:srgbClr val="00B0F0"/>
              </a:solidFill>
            </a:endParaRPr>
          </a:p>
        </p:txBody>
      </p:sp>
    </p:spTree>
    <p:extLst>
      <p:ext uri="{BB962C8B-B14F-4D97-AF65-F5344CB8AC3E}">
        <p14:creationId xmlns:p14="http://schemas.microsoft.com/office/powerpoint/2010/main" val="104033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3252"/>
            <a:ext cx="12192000" cy="6858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rgbClr val="00B0F0"/>
                </a:solidFill>
                <a:cs typeface="Calibri Light"/>
              </a:rPr>
              <a:t>Green Infrastructure</a:t>
            </a:r>
            <a:endParaRPr lang="en-US" sz="1300" b="1" dirty="0">
              <a:solidFill>
                <a:srgbClr val="00B0F0"/>
              </a:solidFill>
            </a:endParaRPr>
          </a:p>
        </p:txBody>
      </p:sp>
      <p:graphicFrame>
        <p:nvGraphicFramePr>
          <p:cNvPr id="9" name="Table 13">
            <a:extLst>
              <a:ext uri="{FF2B5EF4-FFF2-40B4-BE49-F238E27FC236}">
                <a16:creationId xmlns:a16="http://schemas.microsoft.com/office/drawing/2014/main" id="{CF42DBF9-2575-0A4B-9E4B-8D32A6BDE6E4}"/>
              </a:ext>
            </a:extLst>
          </p:cNvPr>
          <p:cNvGraphicFramePr>
            <a:graphicFrameLocks noGrp="1"/>
          </p:cNvGraphicFramePr>
          <p:nvPr>
            <p:extLst>
              <p:ext uri="{D42A27DB-BD31-4B8C-83A1-F6EECF244321}">
                <p14:modId xmlns:p14="http://schemas.microsoft.com/office/powerpoint/2010/main" val="495687648"/>
              </p:ext>
            </p:extLst>
          </p:nvPr>
        </p:nvGraphicFramePr>
        <p:xfrm>
          <a:off x="206119" y="1317424"/>
          <a:ext cx="11884330" cy="4899300"/>
        </p:xfrm>
        <a:graphic>
          <a:graphicData uri="http://schemas.openxmlformats.org/drawingml/2006/table">
            <a:tbl>
              <a:tblPr firstRow="1" bandRow="1">
                <a:tableStyleId>{93296810-A885-4BE3-A3E7-6D5BEEA58F35}</a:tableStyleId>
              </a:tblPr>
              <a:tblGrid>
                <a:gridCol w="380011">
                  <a:extLst>
                    <a:ext uri="{9D8B030D-6E8A-4147-A177-3AD203B41FA5}">
                      <a16:colId xmlns:a16="http://schemas.microsoft.com/office/drawing/2014/main" val="4269475184"/>
                    </a:ext>
                  </a:extLst>
                </a:gridCol>
                <a:gridCol w="11504319">
                  <a:extLst>
                    <a:ext uri="{9D8B030D-6E8A-4147-A177-3AD203B41FA5}">
                      <a16:colId xmlns:a16="http://schemas.microsoft.com/office/drawing/2014/main" val="937065866"/>
                    </a:ext>
                  </a:extLst>
                </a:gridCol>
              </a:tblGrid>
              <a:tr h="319832">
                <a:tc>
                  <a:txBody>
                    <a:bodyPr/>
                    <a:lstStyle/>
                    <a:p>
                      <a:endParaRPr lang="en-US" sz="2000" dirty="0">
                        <a:latin typeface="Franklin Gothic Book" panose="020B0503020102020204" pitchFamily="34" charset="0"/>
                      </a:endParaRPr>
                    </a:p>
                  </a:txBody>
                  <a:tcPr/>
                </a:tc>
                <a:tc>
                  <a:txBody>
                    <a:bodyPr/>
                    <a:lstStyle/>
                    <a:p>
                      <a:r>
                        <a:rPr lang="en-US" sz="2000" dirty="0">
                          <a:latin typeface="Franklin Gothic Book" panose="020B0503020102020204" pitchFamily="34" charset="0"/>
                        </a:rPr>
                        <a:t>2022 Workplan Actions</a:t>
                      </a:r>
                    </a:p>
                  </a:txBody>
                  <a:tcPr/>
                </a:tc>
                <a:extLst>
                  <a:ext uri="{0D108BD9-81ED-4DB2-BD59-A6C34878D82A}">
                    <a16:rowId xmlns:a16="http://schemas.microsoft.com/office/drawing/2014/main" val="2807691341"/>
                  </a:ext>
                </a:extLst>
              </a:tr>
              <a:tr h="364164">
                <a:tc>
                  <a:txBody>
                    <a:bodyPr/>
                    <a:lstStyle/>
                    <a:p>
                      <a:pPr algn="ctr"/>
                      <a:r>
                        <a:rPr lang="en-US" sz="1400" dirty="0">
                          <a:latin typeface="Franklin Gothic Book" panose="020B0503020102020204" pitchFamily="34" charset="0"/>
                        </a:rPr>
                        <a:t>1</a:t>
                      </a:r>
                    </a:p>
                  </a:txBody>
                  <a:tcPr anchor="ctr"/>
                </a:tc>
                <a:tc>
                  <a:txBody>
                    <a:bodyPr/>
                    <a:lstStyle/>
                    <a:p>
                      <a:r>
                        <a:rPr lang="en-US" sz="1400" dirty="0">
                          <a:latin typeface="Franklin Gothic Book" panose="020B0503020102020204" pitchFamily="34" charset="0"/>
                        </a:rPr>
                        <a:t>Review urban heat island and air quality exposure data, and spatial heat and air quality-related health data to identify priority action areas in each district. Identify barriers and opportunities in each of these priority areas to develop a menu of HAQR actions that includes tree planting, non-tree shade options, and cool pavement pilot programs.</a:t>
                      </a:r>
                    </a:p>
                  </a:txBody>
                  <a:tcPr/>
                </a:tc>
                <a:extLst>
                  <a:ext uri="{0D108BD9-81ED-4DB2-BD59-A6C34878D82A}">
                    <a16:rowId xmlns:a16="http://schemas.microsoft.com/office/drawing/2014/main" val="975123867"/>
                  </a:ext>
                </a:extLst>
              </a:tr>
              <a:tr h="364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Define a process for routine LIDAR data collection on a 5-year basis. Identify and secure dedicated funding sources and develop a data management plan.</a:t>
                      </a:r>
                    </a:p>
                  </a:txBody>
                  <a:tcPr/>
                </a:tc>
                <a:extLst>
                  <a:ext uri="{0D108BD9-81ED-4DB2-BD59-A6C34878D82A}">
                    <a16:rowId xmlns:a16="http://schemas.microsoft.com/office/drawing/2014/main" val="125191140"/>
                  </a:ext>
                </a:extLst>
              </a:tr>
              <a:tr h="364164">
                <a:tc>
                  <a:txBody>
                    <a:bodyPr/>
                    <a:lstStyle/>
                    <a:p>
                      <a:pPr algn="ctr"/>
                      <a:r>
                        <a:rPr lang="en-US" sz="1400" dirty="0">
                          <a:latin typeface="Franklin Gothic Book" panose="020B0503020102020204" pitchFamily="34" charset="0"/>
                        </a:rPr>
                        <a:t>3</a:t>
                      </a:r>
                    </a:p>
                  </a:txBody>
                  <a:tcPr anchor="ctr"/>
                </a:tc>
                <a:tc>
                  <a:txBody>
                    <a:bodyPr/>
                    <a:lstStyle/>
                    <a:p>
                      <a:r>
                        <a:rPr lang="en-US" sz="1400" dirty="0">
                          <a:latin typeface="Franklin Gothic Book" panose="020B0503020102020204" pitchFamily="34" charset="0"/>
                        </a:rPr>
                        <a:t>Explore potential funding options such as bond, green infrastructure grants, and other financial vehicles.</a:t>
                      </a:r>
                    </a:p>
                  </a:txBody>
                  <a:tcPr/>
                </a:tc>
                <a:extLst>
                  <a:ext uri="{0D108BD9-81ED-4DB2-BD59-A6C34878D82A}">
                    <a16:rowId xmlns:a16="http://schemas.microsoft.com/office/drawing/2014/main" val="1381215428"/>
                  </a:ext>
                </a:extLst>
              </a:tr>
              <a:tr h="329992">
                <a:tc>
                  <a:txBody>
                    <a:bodyPr/>
                    <a:lstStyle/>
                    <a:p>
                      <a:endParaRPr lang="en-US" sz="2000" b="1" dirty="0">
                        <a:solidFill>
                          <a:schemeClr val="bg1"/>
                        </a:solidFill>
                        <a:latin typeface="Franklin Gothic Book" panose="020B0503020102020204" pitchFamily="34" charset="0"/>
                      </a:endParaRPr>
                    </a:p>
                  </a:txBody>
                  <a:tcPr>
                    <a:solidFill>
                      <a:schemeClr val="accent6"/>
                    </a:solidFill>
                  </a:tcPr>
                </a:tc>
                <a:tc>
                  <a:txBody>
                    <a:bodyPr/>
                    <a:lstStyle/>
                    <a:p>
                      <a:r>
                        <a:rPr lang="en-US" sz="2000" b="1" dirty="0">
                          <a:solidFill>
                            <a:schemeClr val="bg1"/>
                          </a:solidFill>
                          <a:latin typeface="Franklin Gothic Book" panose="020B0503020102020204" pitchFamily="34" charset="0"/>
                        </a:rPr>
                        <a:t>Action Bank</a:t>
                      </a:r>
                    </a:p>
                  </a:txBody>
                  <a:tcPr>
                    <a:solidFill>
                      <a:schemeClr val="accent6"/>
                    </a:solidFill>
                  </a:tcPr>
                </a:tc>
                <a:extLst>
                  <a:ext uri="{0D108BD9-81ED-4DB2-BD59-A6C34878D82A}">
                    <a16:rowId xmlns:a16="http://schemas.microsoft.com/office/drawing/2014/main" val="805102741"/>
                  </a:ext>
                </a:extLst>
              </a:tr>
              <a:tr h="364164">
                <a:tc>
                  <a:txBody>
                    <a:bodyPr/>
                    <a:lstStyle/>
                    <a:p>
                      <a:pPr algn="ctr"/>
                      <a:r>
                        <a:rPr lang="en-US" sz="1400" dirty="0">
                          <a:latin typeface="Franklin Gothic Book" panose="020B0503020102020204" pitchFamily="34" charset="0"/>
                        </a:rPr>
                        <a:t>4</a:t>
                      </a:r>
                    </a:p>
                  </a:txBody>
                  <a:tcPr anchor="ctr"/>
                </a:tc>
                <a:tc>
                  <a:txBody>
                    <a:bodyPr/>
                    <a:lstStyle/>
                    <a:p>
                      <a:r>
                        <a:rPr lang="en-US" sz="1400" dirty="0">
                          <a:latin typeface="Franklin Gothic Book" panose="020B0503020102020204" pitchFamily="34" charset="0"/>
                        </a:rPr>
                        <a:t>Continue to explore partnerships with non-profits, health organizations, and other City departments</a:t>
                      </a:r>
                    </a:p>
                  </a:txBody>
                  <a:tcPr/>
                </a:tc>
                <a:extLst>
                  <a:ext uri="{0D108BD9-81ED-4DB2-BD59-A6C34878D82A}">
                    <a16:rowId xmlns:a16="http://schemas.microsoft.com/office/drawing/2014/main" val="2881653038"/>
                  </a:ext>
                </a:extLst>
              </a:tr>
              <a:tr h="364164">
                <a:tc>
                  <a:txBody>
                    <a:bodyPr/>
                    <a:lstStyle/>
                    <a:p>
                      <a:pPr algn="ctr"/>
                      <a:r>
                        <a:rPr lang="en-US" sz="1400" dirty="0">
                          <a:latin typeface="Franklin Gothic Book" panose="020B0503020102020204" pitchFamily="34" charset="0"/>
                        </a:rPr>
                        <a:t>5</a:t>
                      </a:r>
                    </a:p>
                  </a:txBody>
                  <a:tcPr anchor="ctr"/>
                </a:tc>
                <a:tc>
                  <a:txBody>
                    <a:bodyPr/>
                    <a:lstStyle/>
                    <a:p>
                      <a:r>
                        <a:rPr lang="en-US" sz="1400" dirty="0">
                          <a:latin typeface="Franklin Gothic Book" panose="020B0503020102020204" pitchFamily="34" charset="0"/>
                        </a:rPr>
                        <a:t>Collect literature on the relationship between green infrastructure and public health.</a:t>
                      </a:r>
                    </a:p>
                  </a:txBody>
                  <a:tcPr/>
                </a:tc>
                <a:extLst>
                  <a:ext uri="{0D108BD9-81ED-4DB2-BD59-A6C34878D82A}">
                    <a16:rowId xmlns:a16="http://schemas.microsoft.com/office/drawing/2014/main" val="1766947071"/>
                  </a:ext>
                </a:extLst>
              </a:tr>
              <a:tr h="364164">
                <a:tc>
                  <a:txBody>
                    <a:bodyPr/>
                    <a:lstStyle/>
                    <a:p>
                      <a:pPr algn="ctr"/>
                      <a:r>
                        <a:rPr lang="en-US" sz="1400" dirty="0">
                          <a:latin typeface="Franklin Gothic Book" panose="020B0503020102020204" pitchFamily="34" charset="0"/>
                        </a:rPr>
                        <a:t>6</a:t>
                      </a:r>
                    </a:p>
                  </a:txBody>
                  <a:tcPr anchor="ctr"/>
                </a:tc>
                <a:tc>
                  <a:txBody>
                    <a:bodyPr/>
                    <a:lstStyle/>
                    <a:p>
                      <a:r>
                        <a:rPr lang="en-US" sz="1400" dirty="0">
                          <a:latin typeface="Franklin Gothic Book" panose="020B0503020102020204" pitchFamily="34" charset="0"/>
                        </a:rPr>
                        <a:t>Support implementation of the newly funded Bureau of Urban Forestry nursery at 5</a:t>
                      </a:r>
                      <a:r>
                        <a:rPr lang="en-US" sz="1400" baseline="30000" dirty="0">
                          <a:latin typeface="Franklin Gothic Book" panose="020B0503020102020204" pitchFamily="34" charset="0"/>
                        </a:rPr>
                        <a:t>th</a:t>
                      </a:r>
                      <a:r>
                        <a:rPr lang="en-US" sz="1400" dirty="0">
                          <a:latin typeface="Franklin Gothic Book" panose="020B0503020102020204" pitchFamily="34" charset="0"/>
                        </a:rPr>
                        <a:t> Street between Harrison and Bryant.</a:t>
                      </a:r>
                    </a:p>
                  </a:txBody>
                  <a:tcPr/>
                </a:tc>
                <a:extLst>
                  <a:ext uri="{0D108BD9-81ED-4DB2-BD59-A6C34878D82A}">
                    <a16:rowId xmlns:a16="http://schemas.microsoft.com/office/drawing/2014/main" val="4226286579"/>
                  </a:ext>
                </a:extLst>
              </a:tr>
              <a:tr h="364164">
                <a:tc>
                  <a:txBody>
                    <a:bodyPr/>
                    <a:lstStyle/>
                    <a:p>
                      <a:pPr algn="ctr"/>
                      <a:r>
                        <a:rPr lang="en-US" sz="1400" dirty="0">
                          <a:latin typeface="Franklin Gothic Book" panose="020B0503020102020204" pitchFamily="34" charset="0"/>
                        </a:rPr>
                        <a:t>7</a:t>
                      </a:r>
                    </a:p>
                  </a:txBody>
                  <a:tcPr anchor="ctr"/>
                </a:tc>
                <a:tc>
                  <a:txBody>
                    <a:bodyPr/>
                    <a:lstStyle/>
                    <a:p>
                      <a:r>
                        <a:rPr lang="en-US" sz="1400" dirty="0">
                          <a:latin typeface="Franklin Gothic Book" panose="020B0503020102020204" pitchFamily="34" charset="0"/>
                        </a:rPr>
                        <a:t>Compare costs of irrigation versus hand watering for maintenance.</a:t>
                      </a:r>
                    </a:p>
                  </a:txBody>
                  <a:tcPr/>
                </a:tc>
                <a:extLst>
                  <a:ext uri="{0D108BD9-81ED-4DB2-BD59-A6C34878D82A}">
                    <a16:rowId xmlns:a16="http://schemas.microsoft.com/office/drawing/2014/main" val="1537413965"/>
                  </a:ext>
                </a:extLst>
              </a:tr>
              <a:tr h="364164">
                <a:tc>
                  <a:txBody>
                    <a:bodyPr/>
                    <a:lstStyle/>
                    <a:p>
                      <a:pPr algn="ctr"/>
                      <a:r>
                        <a:rPr lang="en-US" sz="1400" dirty="0">
                          <a:latin typeface="Franklin Gothic Book" panose="020B0503020102020204" pitchFamily="34" charset="0"/>
                        </a:rPr>
                        <a:t>8</a:t>
                      </a:r>
                    </a:p>
                  </a:txBody>
                  <a:tcPr anchor="ctr"/>
                </a:tc>
                <a:tc>
                  <a:txBody>
                    <a:bodyPr/>
                    <a:lstStyle/>
                    <a:p>
                      <a:r>
                        <a:rPr lang="en-US" sz="1400" dirty="0">
                          <a:latin typeface="Franklin Gothic Book" panose="020B0503020102020204" pitchFamily="34" charset="0"/>
                        </a:rPr>
                        <a:t>Pursue public information campaign in partnership with non-profit planting groups to better understand the public concerns around green infrastructure and to better understand barriers and opportunities.</a:t>
                      </a:r>
                    </a:p>
                  </a:txBody>
                  <a:tcPr/>
                </a:tc>
                <a:extLst>
                  <a:ext uri="{0D108BD9-81ED-4DB2-BD59-A6C34878D82A}">
                    <a16:rowId xmlns:a16="http://schemas.microsoft.com/office/drawing/2014/main" val="3477469259"/>
                  </a:ext>
                </a:extLst>
              </a:tr>
              <a:tr h="364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panose="020B0503020102020204" pitchFamily="34" charset="0"/>
                        </a:rPr>
                        <a:t>Based on the mapping exercise, develop district-level plans that includes planting trees in priority areas, studying non-tree shade options, and exploring cool pavement pilot program strategies. </a:t>
                      </a:r>
                    </a:p>
                  </a:txBody>
                  <a:tcPr/>
                </a:tc>
                <a:extLst>
                  <a:ext uri="{0D108BD9-81ED-4DB2-BD59-A6C34878D82A}">
                    <a16:rowId xmlns:a16="http://schemas.microsoft.com/office/drawing/2014/main" val="2972362324"/>
                  </a:ext>
                </a:extLst>
              </a:tr>
            </a:tbl>
          </a:graphicData>
        </a:graphic>
      </p:graphicFrame>
      <p:sp>
        <p:nvSpPr>
          <p:cNvPr id="8" name="TextBox 7">
            <a:extLst>
              <a:ext uri="{FF2B5EF4-FFF2-40B4-BE49-F238E27FC236}">
                <a16:creationId xmlns:a16="http://schemas.microsoft.com/office/drawing/2014/main" id="{F352ABE0-38AC-564F-BB07-FD7C9B5ADFEC}"/>
              </a:ext>
            </a:extLst>
          </p:cNvPr>
          <p:cNvSpPr txBox="1"/>
          <p:nvPr/>
        </p:nvSpPr>
        <p:spPr>
          <a:xfrm>
            <a:off x="206119" y="759646"/>
            <a:ext cx="11779762" cy="338554"/>
          </a:xfrm>
          <a:prstGeom prst="rect">
            <a:avLst/>
          </a:prstGeom>
          <a:noFill/>
        </p:spPr>
        <p:txBody>
          <a:bodyPr wrap="square" rtlCol="0">
            <a:spAutoFit/>
          </a:bodyPr>
          <a:lstStyle/>
          <a:p>
            <a:pPr>
              <a:buSzPct val="120000"/>
            </a:pPr>
            <a:r>
              <a:rPr lang="en-US" sz="1600" b="1">
                <a:solidFill>
                  <a:schemeClr val="bg2">
                    <a:lumMod val="90000"/>
                  </a:schemeClr>
                </a:solidFill>
                <a:latin typeface="Franklin Gothic Book" panose="020B0503020102020204" pitchFamily="34" charset="0"/>
              </a:rPr>
              <a:t>Problem Statement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2026 Goals and Objectives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Barriers </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chemeClr val="bg2">
                    <a:lumMod val="90000"/>
                  </a:schemeClr>
                </a:solidFill>
                <a:latin typeface="Franklin Gothic Book" panose="020B0503020102020204" pitchFamily="34" charset="0"/>
              </a:rPr>
              <a:t>Opportunities and Existing Actions</a:t>
            </a:r>
            <a:r>
              <a:rPr lang="en-US" sz="1600" b="1">
                <a:solidFill>
                  <a:srgbClr val="ED7D31"/>
                </a:solidFill>
                <a:latin typeface="Franklin Gothic Book" panose="020B0503020102020204" pitchFamily="34" charset="0"/>
              </a:rPr>
              <a:t>|</a:t>
            </a:r>
            <a:r>
              <a:rPr lang="en-US" sz="1600" b="1">
                <a:latin typeface="Franklin Gothic Book" panose="020B0503020102020204" pitchFamily="34" charset="0"/>
              </a:rPr>
              <a:t> </a:t>
            </a:r>
            <a:r>
              <a:rPr lang="en-US" sz="1600" b="1">
                <a:solidFill>
                  <a:srgbClr val="002060"/>
                </a:solidFill>
                <a:latin typeface="Franklin Gothic Book" panose="020B0503020102020204" pitchFamily="34" charset="0"/>
              </a:rPr>
              <a:t>Workplan Actions and Action Bank </a:t>
            </a:r>
          </a:p>
        </p:txBody>
      </p:sp>
    </p:spTree>
    <p:extLst>
      <p:ext uri="{BB962C8B-B14F-4D97-AF65-F5344CB8AC3E}">
        <p14:creationId xmlns:p14="http://schemas.microsoft.com/office/powerpoint/2010/main" val="79638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xtreme heat air quality san francisco">
            <a:extLst>
              <a:ext uri="{FF2B5EF4-FFF2-40B4-BE49-F238E27FC236}">
                <a16:creationId xmlns:a16="http://schemas.microsoft.com/office/drawing/2014/main" id="{41CA7808-3E3F-E74D-83C9-C5908F97BCD5}"/>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3228" t="29879" r="5861" b="6299"/>
          <a:stretch/>
        </p:blipFill>
        <p:spPr bwMode="auto">
          <a:xfrm>
            <a:off x="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2C7F03-77E0-AA42-81E3-0C3567509F6F}"/>
              </a:ext>
            </a:extLst>
          </p:cNvPr>
          <p:cNvSpPr/>
          <p:nvPr/>
        </p:nvSpPr>
        <p:spPr>
          <a:xfrm>
            <a:off x="15" y="5613066"/>
            <a:ext cx="10706119" cy="4614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782571"/>
            <a:ext cx="11404600" cy="964934"/>
          </a:xfrm>
        </p:spPr>
        <p:txBody>
          <a:bodyPr>
            <a:normAutofit/>
          </a:bodyPr>
          <a:lstStyle/>
          <a:p>
            <a:pPr algn="l"/>
            <a:r>
              <a:rPr lang="en-US" sz="5100" b="1">
                <a:latin typeface="Franklin Gothic Book"/>
                <a:cs typeface="Calibri Light"/>
              </a:rPr>
              <a:t>Next Steps</a:t>
            </a:r>
            <a:endParaRPr lang="en-US" sz="5100" b="1">
              <a:solidFill>
                <a:srgbClr val="00B0F0"/>
              </a:solidFill>
              <a:latin typeface="Franklin Gothic Book"/>
            </a:endParaRPr>
          </a:p>
        </p:txBody>
      </p:sp>
    </p:spTree>
    <p:extLst>
      <p:ext uri="{BB962C8B-B14F-4D97-AF65-F5344CB8AC3E}">
        <p14:creationId xmlns:p14="http://schemas.microsoft.com/office/powerpoint/2010/main" val="300489119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DA1BA214-9806-D84B-9C6B-0B9DDEDDB70D}"/>
              </a:ext>
            </a:extLst>
          </p:cNvPr>
          <p:cNvSpPr/>
          <p:nvPr/>
        </p:nvSpPr>
        <p:spPr>
          <a:xfrm>
            <a:off x="-3653117" y="983014"/>
            <a:ext cx="697635" cy="697635"/>
          </a:xfrm>
          <a:prstGeom prst="ellipse">
            <a:avLst/>
          </a:prstGeom>
          <a:solidFill>
            <a:srgbClr val="D6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069988C-09CF-F548-AD64-ECE2C66F3F04}"/>
              </a:ext>
            </a:extLst>
          </p:cNvPr>
          <p:cNvSpPr/>
          <p:nvPr/>
        </p:nvSpPr>
        <p:spPr>
          <a:xfrm>
            <a:off x="-2975463" y="982265"/>
            <a:ext cx="697635" cy="697635"/>
          </a:xfrm>
          <a:prstGeom prst="ellipse">
            <a:avLst/>
          </a:prstGeom>
          <a:solidFill>
            <a:srgbClr val="619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6CF702-AF74-C743-9B9F-F65B32DA98BB}"/>
              </a:ext>
            </a:extLst>
          </p:cNvPr>
          <p:cNvSpPr/>
          <p:nvPr/>
        </p:nvSpPr>
        <p:spPr>
          <a:xfrm>
            <a:off x="0" y="-10698"/>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3364B2-2065-4744-9963-AA50442579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0" name="Title 1">
            <a:extLst>
              <a:ext uri="{FF2B5EF4-FFF2-40B4-BE49-F238E27FC236}">
                <a16:creationId xmlns:a16="http://schemas.microsoft.com/office/drawing/2014/main" id="{2371AA2B-1B5D-2344-866C-432A79353385}"/>
              </a:ext>
            </a:extLst>
          </p:cNvPr>
          <p:cNvSpPr txBox="1">
            <a:spLocks/>
          </p:cNvSpPr>
          <p:nvPr/>
        </p:nvSpPr>
        <p:spPr>
          <a:xfrm>
            <a:off x="673765" y="1679900"/>
            <a:ext cx="10290459" cy="4132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a:buChar char="•"/>
            </a:pPr>
            <a:endParaRPr lang="en-US" sz="3200" b="1">
              <a:latin typeface="Franklin Gothic Book" panose="020B0503020102020204" pitchFamily="34" charset="0"/>
              <a:cs typeface="Calibri Light"/>
            </a:endParaRPr>
          </a:p>
        </p:txBody>
      </p:sp>
      <p:sp>
        <p:nvSpPr>
          <p:cNvPr id="11" name="Title 1">
            <a:extLst>
              <a:ext uri="{FF2B5EF4-FFF2-40B4-BE49-F238E27FC236}">
                <a16:creationId xmlns:a16="http://schemas.microsoft.com/office/drawing/2014/main" id="{A1F7815E-7DEC-C84A-9B08-B7079B346474}"/>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chemeClr val="bg1"/>
                </a:solidFill>
                <a:cs typeface="Calibri Light"/>
              </a:rPr>
              <a:t>Heat and Air Quality Resilience Project (HAQR)</a:t>
            </a:r>
            <a:endParaRPr lang="en-US" sz="1800" b="1" u="sng">
              <a:solidFill>
                <a:schemeClr val="bg1"/>
              </a:solidFill>
              <a:cs typeface="Calibri Light"/>
            </a:endParaRPr>
          </a:p>
        </p:txBody>
      </p:sp>
      <p:sp>
        <p:nvSpPr>
          <p:cNvPr id="3" name="Title 1">
            <a:extLst>
              <a:ext uri="{FF2B5EF4-FFF2-40B4-BE49-F238E27FC236}">
                <a16:creationId xmlns:a16="http://schemas.microsoft.com/office/drawing/2014/main" id="{0F4F9970-C987-4B15-9FB0-3020C7170CE9}"/>
              </a:ext>
            </a:extLst>
          </p:cNvPr>
          <p:cNvSpPr txBox="1">
            <a:spLocks/>
          </p:cNvSpPr>
          <p:nvPr/>
        </p:nvSpPr>
        <p:spPr>
          <a:xfrm>
            <a:off x="58544" y="603602"/>
            <a:ext cx="9381344" cy="871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100" dirty="0">
                <a:solidFill>
                  <a:srgbClr val="00B0F0"/>
                </a:solidFill>
                <a:latin typeface="Franklin Gothic Book"/>
                <a:cs typeface="Calibri Light"/>
              </a:rPr>
              <a:t>Next Steps</a:t>
            </a:r>
          </a:p>
        </p:txBody>
      </p:sp>
      <p:pic>
        <p:nvPicPr>
          <p:cNvPr id="9" name="Picture 7">
            <a:extLst>
              <a:ext uri="{FF2B5EF4-FFF2-40B4-BE49-F238E27FC236}">
                <a16:creationId xmlns:a16="http://schemas.microsoft.com/office/drawing/2014/main" id="{7B78C5DE-E661-FB4C-A57B-B0BE49C3FFD8}"/>
              </a:ext>
            </a:extLst>
          </p:cNvPr>
          <p:cNvPicPr>
            <a:picLocks noChangeAspect="1"/>
          </p:cNvPicPr>
          <p:nvPr/>
        </p:nvPicPr>
        <p:blipFill>
          <a:blip r:embed="rId4"/>
          <a:stretch>
            <a:fillRect/>
          </a:stretch>
        </p:blipFill>
        <p:spPr>
          <a:xfrm>
            <a:off x="6510491" y="2644805"/>
            <a:ext cx="1710558" cy="1480644"/>
          </a:xfrm>
          <a:prstGeom prst="rect">
            <a:avLst/>
          </a:prstGeom>
        </p:spPr>
      </p:pic>
      <p:pic>
        <p:nvPicPr>
          <p:cNvPr id="14" name="Picture 9">
            <a:extLst>
              <a:ext uri="{FF2B5EF4-FFF2-40B4-BE49-F238E27FC236}">
                <a16:creationId xmlns:a16="http://schemas.microsoft.com/office/drawing/2014/main" id="{5C0324C7-CC3D-AE4D-8DE5-E00B34AA89C9}"/>
              </a:ext>
            </a:extLst>
          </p:cNvPr>
          <p:cNvPicPr>
            <a:picLocks noChangeAspect="1"/>
          </p:cNvPicPr>
          <p:nvPr/>
        </p:nvPicPr>
        <p:blipFill>
          <a:blip r:embed="rId5"/>
          <a:stretch>
            <a:fillRect/>
          </a:stretch>
        </p:blipFill>
        <p:spPr>
          <a:xfrm>
            <a:off x="9573302" y="2662892"/>
            <a:ext cx="1628775" cy="1401161"/>
          </a:xfrm>
          <a:prstGeom prst="rect">
            <a:avLst/>
          </a:prstGeom>
        </p:spPr>
      </p:pic>
      <p:sp>
        <p:nvSpPr>
          <p:cNvPr id="15" name="TextBox 14">
            <a:extLst>
              <a:ext uri="{FF2B5EF4-FFF2-40B4-BE49-F238E27FC236}">
                <a16:creationId xmlns:a16="http://schemas.microsoft.com/office/drawing/2014/main" id="{07E62C9B-5650-FD48-88FF-3DDFBF19C5CB}"/>
              </a:ext>
            </a:extLst>
          </p:cNvPr>
          <p:cNvSpPr txBox="1"/>
          <p:nvPr/>
        </p:nvSpPr>
        <p:spPr>
          <a:xfrm>
            <a:off x="9237713" y="4141082"/>
            <a:ext cx="2743200"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ED7D31"/>
                </a:solidFill>
                <a:latin typeface="Franklin Gothic Book" panose="020B0503020102020204" pitchFamily="34" charset="0"/>
              </a:rPr>
              <a:t>Emergency Response</a:t>
            </a:r>
            <a:endParaRPr lang="en-US" dirty="0">
              <a:solidFill>
                <a:srgbClr val="ED7D31"/>
              </a:solidFill>
              <a:latin typeface="Franklin Gothic Book" panose="020B0503020102020204" pitchFamily="34" charset="0"/>
            </a:endParaRPr>
          </a:p>
          <a:p>
            <a:br>
              <a:rPr lang="en-US" dirty="0"/>
            </a:br>
            <a:r>
              <a:rPr lang="en-US" sz="1200" dirty="0">
                <a:solidFill>
                  <a:srgbClr val="666666"/>
                </a:solidFill>
                <a:latin typeface="Proxima Nova"/>
              </a:rPr>
              <a:t>Address barriers for weatherization in public and private facilities, especially those serving vulnerable populations. </a:t>
            </a:r>
            <a:endParaRPr lang="en-US" dirty="0"/>
          </a:p>
        </p:txBody>
      </p:sp>
      <p:sp>
        <p:nvSpPr>
          <p:cNvPr id="17" name="TextBox 16">
            <a:extLst>
              <a:ext uri="{FF2B5EF4-FFF2-40B4-BE49-F238E27FC236}">
                <a16:creationId xmlns:a16="http://schemas.microsoft.com/office/drawing/2014/main" id="{0A2DE0E2-F5C5-AA41-830B-6AF5C178D255}"/>
              </a:ext>
            </a:extLst>
          </p:cNvPr>
          <p:cNvSpPr txBox="1"/>
          <p:nvPr/>
        </p:nvSpPr>
        <p:spPr>
          <a:xfrm>
            <a:off x="6124205" y="414108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ED7D31"/>
                </a:solidFill>
                <a:latin typeface="Franklin Gothic Book" panose="020B0503020102020204" pitchFamily="34" charset="0"/>
              </a:rPr>
              <a:t>Community Readiness</a:t>
            </a:r>
            <a:endParaRPr lang="en-US">
              <a:solidFill>
                <a:srgbClr val="ED7D31"/>
              </a:solidFill>
              <a:latin typeface="Franklin Gothic Book" panose="020B0503020102020204" pitchFamily="34" charset="0"/>
            </a:endParaRPr>
          </a:p>
          <a:p>
            <a:br>
              <a:rPr lang="en-US"/>
            </a:br>
            <a:r>
              <a:rPr lang="en-US" sz="1200">
                <a:solidFill>
                  <a:srgbClr val="666666"/>
                </a:solidFill>
                <a:latin typeface="Proxima Nova"/>
              </a:rPr>
              <a:t>Support community-facing resilience programs that build community capacity</a:t>
            </a:r>
          </a:p>
        </p:txBody>
      </p:sp>
      <p:grpSp>
        <p:nvGrpSpPr>
          <p:cNvPr id="18" name="Group 17">
            <a:extLst>
              <a:ext uri="{FF2B5EF4-FFF2-40B4-BE49-F238E27FC236}">
                <a16:creationId xmlns:a16="http://schemas.microsoft.com/office/drawing/2014/main" id="{27B28BB1-6F4E-6C4D-A1C7-EEC579492FC6}"/>
              </a:ext>
            </a:extLst>
          </p:cNvPr>
          <p:cNvGrpSpPr/>
          <p:nvPr/>
        </p:nvGrpSpPr>
        <p:grpSpPr>
          <a:xfrm>
            <a:off x="6430740" y="2274542"/>
            <a:ext cx="4771337" cy="465467"/>
            <a:chOff x="428401" y="1375936"/>
            <a:chExt cx="4771337" cy="465467"/>
          </a:xfrm>
        </p:grpSpPr>
        <p:sp>
          <p:nvSpPr>
            <p:cNvPr id="19" name="Rectangle 18">
              <a:extLst>
                <a:ext uri="{FF2B5EF4-FFF2-40B4-BE49-F238E27FC236}">
                  <a16:creationId xmlns:a16="http://schemas.microsoft.com/office/drawing/2014/main" id="{1968FD5B-0F4B-5244-8FEB-0FC7FF99882C}"/>
                </a:ext>
              </a:extLst>
            </p:cNvPr>
            <p:cNvSpPr/>
            <p:nvPr/>
          </p:nvSpPr>
          <p:spPr>
            <a:xfrm rot="5400000">
              <a:off x="274370"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2942363-141D-2947-A1A1-6EB306B885B4}"/>
                </a:ext>
              </a:extLst>
            </p:cNvPr>
            <p:cNvGrpSpPr/>
            <p:nvPr/>
          </p:nvGrpSpPr>
          <p:grpSpPr>
            <a:xfrm>
              <a:off x="441709" y="1375936"/>
              <a:ext cx="4758029" cy="465467"/>
              <a:chOff x="441709" y="1375936"/>
              <a:chExt cx="4758029" cy="465467"/>
            </a:xfrm>
          </p:grpSpPr>
          <p:sp>
            <p:nvSpPr>
              <p:cNvPr id="21" name="Rectangle 20">
                <a:extLst>
                  <a:ext uri="{FF2B5EF4-FFF2-40B4-BE49-F238E27FC236}">
                    <a16:creationId xmlns:a16="http://schemas.microsoft.com/office/drawing/2014/main" id="{6189C7CF-507F-B049-AB6E-661A973A08FC}"/>
                  </a:ext>
                </a:extLst>
              </p:cNvPr>
              <p:cNvSpPr/>
              <p:nvPr/>
            </p:nvSpPr>
            <p:spPr>
              <a:xfrm>
                <a:off x="441709" y="1377124"/>
                <a:ext cx="4744721" cy="131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445C62-53E2-9546-9541-9106DDC640F1}"/>
                  </a:ext>
                </a:extLst>
              </p:cNvPr>
              <p:cNvSpPr/>
              <p:nvPr/>
            </p:nvSpPr>
            <p:spPr>
              <a:xfrm rot="5400000">
                <a:off x="4888302"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262465FB-3BFA-5748-BFDF-97B30C196D61}"/>
              </a:ext>
            </a:extLst>
          </p:cNvPr>
          <p:cNvSpPr txBox="1"/>
          <p:nvPr/>
        </p:nvSpPr>
        <p:spPr>
          <a:xfrm>
            <a:off x="7481572" y="1905210"/>
            <a:ext cx="2906117" cy="369332"/>
          </a:xfrm>
          <a:prstGeom prst="rect">
            <a:avLst/>
          </a:prstGeom>
          <a:noFill/>
        </p:spPr>
        <p:txBody>
          <a:bodyPr wrap="none" rtlCol="0">
            <a:spAutoFit/>
          </a:bodyPr>
          <a:lstStyle/>
          <a:p>
            <a:r>
              <a:rPr lang="en-US" b="1">
                <a:solidFill>
                  <a:srgbClr val="00B0F0"/>
                </a:solidFill>
                <a:latin typeface="Franklin Gothic Book" panose="020B0503020102020204" pitchFamily="34" charset="0"/>
              </a:rPr>
              <a:t>Meeting Winter 2021/2022</a:t>
            </a:r>
          </a:p>
        </p:txBody>
      </p:sp>
      <p:pic>
        <p:nvPicPr>
          <p:cNvPr id="24" name="Picture 8">
            <a:extLst>
              <a:ext uri="{FF2B5EF4-FFF2-40B4-BE49-F238E27FC236}">
                <a16:creationId xmlns:a16="http://schemas.microsoft.com/office/drawing/2014/main" id="{9690CAF1-EC4B-2D4C-8289-A39381655999}"/>
              </a:ext>
            </a:extLst>
          </p:cNvPr>
          <p:cNvPicPr>
            <a:picLocks noChangeAspect="1"/>
          </p:cNvPicPr>
          <p:nvPr/>
        </p:nvPicPr>
        <p:blipFill>
          <a:blip r:embed="rId6"/>
          <a:stretch>
            <a:fillRect/>
          </a:stretch>
        </p:blipFill>
        <p:spPr>
          <a:xfrm>
            <a:off x="674298" y="2536285"/>
            <a:ext cx="1714500" cy="1480973"/>
          </a:xfrm>
          <a:prstGeom prst="rect">
            <a:avLst/>
          </a:prstGeom>
        </p:spPr>
      </p:pic>
      <p:pic>
        <p:nvPicPr>
          <p:cNvPr id="25" name="Picture 10">
            <a:extLst>
              <a:ext uri="{FF2B5EF4-FFF2-40B4-BE49-F238E27FC236}">
                <a16:creationId xmlns:a16="http://schemas.microsoft.com/office/drawing/2014/main" id="{67CCEA85-E28F-774E-84A3-971F1F9A4CBB}"/>
              </a:ext>
            </a:extLst>
          </p:cNvPr>
          <p:cNvPicPr>
            <a:picLocks noChangeAspect="1"/>
          </p:cNvPicPr>
          <p:nvPr/>
        </p:nvPicPr>
        <p:blipFill>
          <a:blip r:embed="rId7"/>
          <a:stretch>
            <a:fillRect/>
          </a:stretch>
        </p:blipFill>
        <p:spPr>
          <a:xfrm>
            <a:off x="3478533" y="2481074"/>
            <a:ext cx="1673772" cy="1728622"/>
          </a:xfrm>
          <a:prstGeom prst="rect">
            <a:avLst/>
          </a:prstGeom>
        </p:spPr>
      </p:pic>
      <p:sp>
        <p:nvSpPr>
          <p:cNvPr id="26" name="TextBox 25">
            <a:extLst>
              <a:ext uri="{FF2B5EF4-FFF2-40B4-BE49-F238E27FC236}">
                <a16:creationId xmlns:a16="http://schemas.microsoft.com/office/drawing/2014/main" id="{FDC8B2E6-B23B-B148-868A-1020BAC9EDF9}"/>
              </a:ext>
            </a:extLst>
          </p:cNvPr>
          <p:cNvSpPr txBox="1"/>
          <p:nvPr/>
        </p:nvSpPr>
        <p:spPr>
          <a:xfrm>
            <a:off x="3010697" y="4090810"/>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ED7D31"/>
                </a:solidFill>
                <a:latin typeface="Franklin Gothic Book" panose="020B0503020102020204" pitchFamily="34" charset="0"/>
              </a:rPr>
              <a:t>Green Infrastructure</a:t>
            </a:r>
          </a:p>
          <a:p>
            <a:br>
              <a:rPr lang="en-US"/>
            </a:br>
            <a:r>
              <a:rPr lang="en-US" sz="1200">
                <a:solidFill>
                  <a:srgbClr val="666666"/>
                </a:solidFill>
                <a:latin typeface="Proxima Nova"/>
              </a:rPr>
              <a:t>Reduce urban heat islands and poor air quality through trees, open space and natural areas, parks, cool pavement, and other green infrastructure. </a:t>
            </a:r>
          </a:p>
        </p:txBody>
      </p:sp>
      <p:sp>
        <p:nvSpPr>
          <p:cNvPr id="27" name="TextBox 26">
            <a:extLst>
              <a:ext uri="{FF2B5EF4-FFF2-40B4-BE49-F238E27FC236}">
                <a16:creationId xmlns:a16="http://schemas.microsoft.com/office/drawing/2014/main" id="{31FF696D-36D1-7A4D-A40C-B205CFC5B1B0}"/>
              </a:ext>
            </a:extLst>
          </p:cNvPr>
          <p:cNvSpPr txBox="1"/>
          <p:nvPr/>
        </p:nvSpPr>
        <p:spPr>
          <a:xfrm>
            <a:off x="422706" y="4094532"/>
            <a:ext cx="22176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ED7D31"/>
                </a:solidFill>
                <a:latin typeface="Franklin Gothic Book" panose="020B0503020102020204" pitchFamily="34" charset="0"/>
              </a:rPr>
              <a:t>Existing Buildings </a:t>
            </a:r>
            <a:endParaRPr lang="en-US">
              <a:solidFill>
                <a:srgbClr val="ED7D31"/>
              </a:solidFill>
              <a:latin typeface="Franklin Gothic Book" panose="020B0503020102020204" pitchFamily="34" charset="0"/>
            </a:endParaRPr>
          </a:p>
          <a:p>
            <a:br>
              <a:rPr lang="en-US"/>
            </a:br>
            <a:r>
              <a:rPr lang="en-US" sz="1200">
                <a:solidFill>
                  <a:srgbClr val="666666"/>
                </a:solidFill>
                <a:latin typeface="Proxima Nova"/>
              </a:rPr>
              <a:t>Address barriers for weatherization in public and private facilities, especially those serving vulnerable populations. </a:t>
            </a:r>
            <a:endParaRPr lang="en-US"/>
          </a:p>
        </p:txBody>
      </p:sp>
      <p:grpSp>
        <p:nvGrpSpPr>
          <p:cNvPr id="28" name="Group 27">
            <a:extLst>
              <a:ext uri="{FF2B5EF4-FFF2-40B4-BE49-F238E27FC236}">
                <a16:creationId xmlns:a16="http://schemas.microsoft.com/office/drawing/2014/main" id="{F85660C4-3017-A140-8E5A-21229ADCFA16}"/>
              </a:ext>
            </a:extLst>
          </p:cNvPr>
          <p:cNvGrpSpPr/>
          <p:nvPr/>
        </p:nvGrpSpPr>
        <p:grpSpPr>
          <a:xfrm>
            <a:off x="417754" y="2274542"/>
            <a:ext cx="4771337" cy="465467"/>
            <a:chOff x="428401" y="1375936"/>
            <a:chExt cx="4771337" cy="465467"/>
          </a:xfrm>
        </p:grpSpPr>
        <p:sp>
          <p:nvSpPr>
            <p:cNvPr id="29" name="Rectangle 28">
              <a:extLst>
                <a:ext uri="{FF2B5EF4-FFF2-40B4-BE49-F238E27FC236}">
                  <a16:creationId xmlns:a16="http://schemas.microsoft.com/office/drawing/2014/main" id="{E5B61A6B-4DCB-FF48-99CC-D7D38736A9F7}"/>
                </a:ext>
              </a:extLst>
            </p:cNvPr>
            <p:cNvSpPr/>
            <p:nvPr/>
          </p:nvSpPr>
          <p:spPr>
            <a:xfrm rot="5400000">
              <a:off x="274370"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5178876-D56E-D846-8E71-A05338EF4382}"/>
                </a:ext>
              </a:extLst>
            </p:cNvPr>
            <p:cNvGrpSpPr/>
            <p:nvPr/>
          </p:nvGrpSpPr>
          <p:grpSpPr>
            <a:xfrm>
              <a:off x="441709" y="1375936"/>
              <a:ext cx="4758029" cy="465467"/>
              <a:chOff x="441709" y="1375936"/>
              <a:chExt cx="4758029" cy="465467"/>
            </a:xfrm>
          </p:grpSpPr>
          <p:sp>
            <p:nvSpPr>
              <p:cNvPr id="31" name="Rectangle 30">
                <a:extLst>
                  <a:ext uri="{FF2B5EF4-FFF2-40B4-BE49-F238E27FC236}">
                    <a16:creationId xmlns:a16="http://schemas.microsoft.com/office/drawing/2014/main" id="{85AE024D-0FAC-ED41-94E6-299AC57FC09D}"/>
                  </a:ext>
                </a:extLst>
              </p:cNvPr>
              <p:cNvSpPr/>
              <p:nvPr/>
            </p:nvSpPr>
            <p:spPr>
              <a:xfrm>
                <a:off x="441709" y="1377124"/>
                <a:ext cx="4744721" cy="131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0F66DA-A70B-3D4B-A9E5-6C46169DAB01}"/>
                  </a:ext>
                </a:extLst>
              </p:cNvPr>
              <p:cNvSpPr/>
              <p:nvPr/>
            </p:nvSpPr>
            <p:spPr>
              <a:xfrm rot="5400000">
                <a:off x="4888302"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24A5E28B-D659-4D48-B719-D2171DAC9467}"/>
              </a:ext>
            </a:extLst>
          </p:cNvPr>
          <p:cNvSpPr txBox="1"/>
          <p:nvPr/>
        </p:nvSpPr>
        <p:spPr>
          <a:xfrm>
            <a:off x="972664" y="1894075"/>
            <a:ext cx="3661515" cy="369332"/>
          </a:xfrm>
          <a:prstGeom prst="rect">
            <a:avLst/>
          </a:prstGeom>
          <a:noFill/>
        </p:spPr>
        <p:txBody>
          <a:bodyPr wrap="none" rtlCol="0">
            <a:spAutoFit/>
          </a:bodyPr>
          <a:lstStyle/>
          <a:p>
            <a:r>
              <a:rPr lang="en-US" b="1" dirty="0">
                <a:solidFill>
                  <a:srgbClr val="00B0F0"/>
                </a:solidFill>
                <a:latin typeface="Franklin Gothic Book" panose="020B0503020102020204" pitchFamily="34" charset="0"/>
              </a:rPr>
              <a:t>Finalize Work Plan | Begin Phase 2 </a:t>
            </a:r>
          </a:p>
        </p:txBody>
      </p:sp>
    </p:spTree>
    <p:extLst>
      <p:ext uri="{BB962C8B-B14F-4D97-AF65-F5344CB8AC3E}">
        <p14:creationId xmlns:p14="http://schemas.microsoft.com/office/powerpoint/2010/main" val="319553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DA1BA214-9806-D84B-9C6B-0B9DDEDDB70D}"/>
              </a:ext>
            </a:extLst>
          </p:cNvPr>
          <p:cNvSpPr/>
          <p:nvPr/>
        </p:nvSpPr>
        <p:spPr>
          <a:xfrm>
            <a:off x="-3653117" y="983014"/>
            <a:ext cx="697635" cy="697635"/>
          </a:xfrm>
          <a:prstGeom prst="ellipse">
            <a:avLst/>
          </a:prstGeom>
          <a:solidFill>
            <a:srgbClr val="D6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069988C-09CF-F548-AD64-ECE2C66F3F04}"/>
              </a:ext>
            </a:extLst>
          </p:cNvPr>
          <p:cNvSpPr/>
          <p:nvPr/>
        </p:nvSpPr>
        <p:spPr>
          <a:xfrm>
            <a:off x="-2975463" y="982265"/>
            <a:ext cx="697635" cy="697635"/>
          </a:xfrm>
          <a:prstGeom prst="ellipse">
            <a:avLst/>
          </a:prstGeom>
          <a:solidFill>
            <a:srgbClr val="619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6CF702-AF74-C743-9B9F-F65B32DA98BB}"/>
              </a:ext>
            </a:extLst>
          </p:cNvPr>
          <p:cNvSpPr/>
          <p:nvPr/>
        </p:nvSpPr>
        <p:spPr>
          <a:xfrm>
            <a:off x="0" y="-10698"/>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3364B2-2065-4744-9963-AA50442579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0" name="Title 1">
            <a:extLst>
              <a:ext uri="{FF2B5EF4-FFF2-40B4-BE49-F238E27FC236}">
                <a16:creationId xmlns:a16="http://schemas.microsoft.com/office/drawing/2014/main" id="{2371AA2B-1B5D-2344-866C-432A79353385}"/>
              </a:ext>
            </a:extLst>
          </p:cNvPr>
          <p:cNvSpPr txBox="1">
            <a:spLocks/>
          </p:cNvSpPr>
          <p:nvPr/>
        </p:nvSpPr>
        <p:spPr>
          <a:xfrm>
            <a:off x="441709" y="1362644"/>
            <a:ext cx="10290459" cy="4132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a:buChar char="•"/>
            </a:pPr>
            <a:endParaRPr lang="en-US" sz="3200" b="1">
              <a:latin typeface="Franklin Gothic Book" panose="020B0503020102020204" pitchFamily="34" charset="0"/>
              <a:cs typeface="Calibri Light"/>
            </a:endParaRPr>
          </a:p>
        </p:txBody>
      </p:sp>
      <p:sp>
        <p:nvSpPr>
          <p:cNvPr id="11" name="Title 1">
            <a:extLst>
              <a:ext uri="{FF2B5EF4-FFF2-40B4-BE49-F238E27FC236}">
                <a16:creationId xmlns:a16="http://schemas.microsoft.com/office/drawing/2014/main" id="{A1F7815E-7DEC-C84A-9B08-B7079B346474}"/>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chemeClr val="bg1"/>
                </a:solidFill>
                <a:cs typeface="Calibri Light"/>
              </a:rPr>
              <a:t>Heat and Air Quality Resilience Project (HAQR)</a:t>
            </a:r>
            <a:endParaRPr lang="en-US" sz="1800" b="1" u="sng">
              <a:solidFill>
                <a:schemeClr val="bg1"/>
              </a:solidFill>
              <a:cs typeface="Calibri Light"/>
            </a:endParaRPr>
          </a:p>
        </p:txBody>
      </p:sp>
      <p:sp>
        <p:nvSpPr>
          <p:cNvPr id="3" name="Title 1">
            <a:extLst>
              <a:ext uri="{FF2B5EF4-FFF2-40B4-BE49-F238E27FC236}">
                <a16:creationId xmlns:a16="http://schemas.microsoft.com/office/drawing/2014/main" id="{0F4F9970-C987-4B15-9FB0-3020C7170CE9}"/>
              </a:ext>
            </a:extLst>
          </p:cNvPr>
          <p:cNvSpPr txBox="1">
            <a:spLocks/>
          </p:cNvSpPr>
          <p:nvPr/>
        </p:nvSpPr>
        <p:spPr>
          <a:xfrm>
            <a:off x="58544" y="603602"/>
            <a:ext cx="9381344" cy="871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100" dirty="0">
                <a:solidFill>
                  <a:srgbClr val="00B0F0"/>
                </a:solidFill>
                <a:latin typeface="Franklin Gothic Book"/>
                <a:cs typeface="Calibri Light"/>
              </a:rPr>
              <a:t>Next Steps</a:t>
            </a:r>
          </a:p>
        </p:txBody>
      </p:sp>
      <p:sp>
        <p:nvSpPr>
          <p:cNvPr id="2" name="TextBox 1">
            <a:extLst>
              <a:ext uri="{FF2B5EF4-FFF2-40B4-BE49-F238E27FC236}">
                <a16:creationId xmlns:a16="http://schemas.microsoft.com/office/drawing/2014/main" id="{8ED111F5-1B93-744E-A990-301CD4503D1F}"/>
              </a:ext>
            </a:extLst>
          </p:cNvPr>
          <p:cNvSpPr txBox="1"/>
          <p:nvPr/>
        </p:nvSpPr>
        <p:spPr>
          <a:xfrm>
            <a:off x="801379" y="1777129"/>
            <a:ext cx="10112615"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Franklin Gothic Book" panose="020B0503020102020204" pitchFamily="34" charset="0"/>
              </a:rPr>
              <a:t>Next Meeting: Early December</a:t>
            </a:r>
          </a:p>
          <a:p>
            <a:r>
              <a:rPr lang="en-US" sz="2800" b="1" dirty="0">
                <a:latin typeface="Franklin Gothic Book" panose="020B0503020102020204" pitchFamily="34" charset="0"/>
              </a:rPr>
              <a:t> </a:t>
            </a:r>
          </a:p>
          <a:p>
            <a:pPr marL="742950" lvl="1" indent="-285750">
              <a:buFont typeface="Arial" panose="020B0604020202020204" pitchFamily="34" charset="0"/>
              <a:buChar char="•"/>
            </a:pPr>
            <a:r>
              <a:rPr lang="en-US" sz="2800" dirty="0">
                <a:latin typeface="Franklin Gothic Book" panose="020B0503020102020204" pitchFamily="34" charset="0"/>
              </a:rPr>
              <a:t>Evaluation (How can we Improve)</a:t>
            </a:r>
          </a:p>
          <a:p>
            <a:pPr marL="742950" lvl="1" indent="-285750">
              <a:buFont typeface="Arial" panose="020B0604020202020204" pitchFamily="34" charset="0"/>
              <a:buChar char="•"/>
            </a:pPr>
            <a:endParaRPr lang="en-US" sz="2800" dirty="0">
              <a:latin typeface="Franklin Gothic Book" panose="020B0503020102020204" pitchFamily="34" charset="0"/>
            </a:endParaRPr>
          </a:p>
          <a:p>
            <a:pPr marL="742950" lvl="1" indent="-285750">
              <a:buFont typeface="Arial" panose="020B0604020202020204" pitchFamily="34" charset="0"/>
              <a:buChar char="•"/>
            </a:pPr>
            <a:r>
              <a:rPr lang="en-US" sz="2800" dirty="0">
                <a:latin typeface="Franklin Gothic Book" panose="020B0503020102020204" pitchFamily="34" charset="0"/>
              </a:rPr>
              <a:t>Community Readiness | Emergency Response Teams</a:t>
            </a:r>
          </a:p>
          <a:p>
            <a:pPr marL="1200150" lvl="2" indent="-285750">
              <a:buFont typeface="Arial" panose="020B0604020202020204" pitchFamily="34" charset="0"/>
              <a:buChar char="•"/>
            </a:pPr>
            <a:r>
              <a:rPr lang="en-US" sz="2800" i="1" dirty="0">
                <a:latin typeface="Franklin Gothic Book" panose="020B0503020102020204" pitchFamily="34" charset="0"/>
              </a:rPr>
              <a:t>If you want to be involved, </a:t>
            </a:r>
            <a:r>
              <a:rPr lang="en-US" sz="2800" i="1" dirty="0">
                <a:latin typeface="Franklin Gothic Book" panose="020B0503020102020204" pitchFamily="34" charset="0"/>
                <a:hlinkClick r:id="rId4"/>
              </a:rPr>
              <a:t>Matt.Wolff@sfdph.org</a:t>
            </a:r>
            <a:r>
              <a:rPr lang="en-US" sz="2800" i="1" dirty="0">
                <a:latin typeface="Franklin Gothic Book" panose="020B0503020102020204" pitchFamily="34" charset="0"/>
              </a:rPr>
              <a:t> or </a:t>
            </a:r>
            <a:r>
              <a:rPr lang="en-US" sz="2800" i="1" dirty="0">
                <a:latin typeface="Franklin Gothic Book" panose="020B0503020102020204" pitchFamily="34" charset="0"/>
                <a:hlinkClick r:id="rId5"/>
              </a:rPr>
              <a:t>Alex.Morrison@sfgov.org</a:t>
            </a:r>
            <a:endParaRPr lang="en-US" sz="2800" i="1" dirty="0">
              <a:latin typeface="Franklin Gothic Book" panose="020B0503020102020204" pitchFamily="34" charset="0"/>
            </a:endParaRPr>
          </a:p>
          <a:p>
            <a:pPr marL="1200150" lvl="2" indent="-285750">
              <a:buFont typeface="Arial" panose="020B0604020202020204" pitchFamily="34" charset="0"/>
              <a:buChar char="•"/>
            </a:pPr>
            <a:endParaRPr lang="en-US" sz="2800" i="1" dirty="0">
              <a:latin typeface="Franklin Gothic Book" panose="020B0503020102020204" pitchFamily="34" charset="0"/>
            </a:endParaRPr>
          </a:p>
          <a:p>
            <a:pPr marL="742950" lvl="1" indent="-285750">
              <a:buFont typeface="Arial" panose="020B0604020202020204" pitchFamily="34" charset="0"/>
              <a:buChar char="•"/>
            </a:pPr>
            <a:r>
              <a:rPr lang="en-US" sz="2800" dirty="0">
                <a:latin typeface="Franklin Gothic Book" panose="020B0503020102020204" pitchFamily="34" charset="0"/>
              </a:rPr>
              <a:t>Any other thoughts or suggestions? Activities or events you want highlighted? </a:t>
            </a:r>
            <a:r>
              <a:rPr lang="en-US" sz="2800" i="1" dirty="0">
                <a:latin typeface="Franklin Gothic Book" panose="020B0503020102020204" pitchFamily="34" charset="0"/>
              </a:rPr>
              <a:t>Let us know.	</a:t>
            </a:r>
          </a:p>
        </p:txBody>
      </p:sp>
    </p:spTree>
    <p:extLst>
      <p:ext uri="{BB962C8B-B14F-4D97-AF65-F5344CB8AC3E}">
        <p14:creationId xmlns:p14="http://schemas.microsoft.com/office/powerpoint/2010/main" val="327584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4069988C-09CF-F548-AD64-ECE2C66F3F04}"/>
              </a:ext>
            </a:extLst>
          </p:cNvPr>
          <p:cNvSpPr/>
          <p:nvPr/>
        </p:nvSpPr>
        <p:spPr>
          <a:xfrm>
            <a:off x="-1445711" y="745235"/>
            <a:ext cx="697635" cy="697635"/>
          </a:xfrm>
          <a:prstGeom prst="ellipse">
            <a:avLst/>
          </a:prstGeom>
          <a:solidFill>
            <a:srgbClr val="619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064197-663A-7B4C-B528-4178E95E9011}"/>
              </a:ext>
            </a:extLst>
          </p:cNvPr>
          <p:cNvSpPr/>
          <p:nvPr/>
        </p:nvSpPr>
        <p:spPr>
          <a:xfrm>
            <a:off x="-1156189" y="1109072"/>
            <a:ext cx="697635" cy="697635"/>
          </a:xfrm>
          <a:prstGeom prst="ellipse">
            <a:avLst/>
          </a:prstGeom>
          <a:solidFill>
            <a:srgbClr val="9E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6CF702-AF74-C743-9B9F-F65B32DA98BB}"/>
              </a:ext>
            </a:extLst>
          </p:cNvPr>
          <p:cNvSpPr/>
          <p:nvPr/>
        </p:nvSpPr>
        <p:spPr>
          <a:xfrm>
            <a:off x="0" y="-10698"/>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3364B2-2065-4744-9963-AA50442579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9" name="Title 1">
            <a:extLst>
              <a:ext uri="{FF2B5EF4-FFF2-40B4-BE49-F238E27FC236}">
                <a16:creationId xmlns:a16="http://schemas.microsoft.com/office/drawing/2014/main" id="{06D57595-A199-7A43-9E81-A593789B67FE}"/>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50000"/>
                  </a:schemeClr>
                </a:solidFill>
                <a:cs typeface="Calibri Light"/>
              </a:rPr>
              <a:t>Updates</a:t>
            </a:r>
            <a:endParaRPr lang="en-US" sz="1300" b="1">
              <a:solidFill>
                <a:schemeClr val="accent1">
                  <a:lumMod val="50000"/>
                </a:schemeClr>
              </a:solidFill>
            </a:endParaRPr>
          </a:p>
        </p:txBody>
      </p:sp>
      <p:sp>
        <p:nvSpPr>
          <p:cNvPr id="2" name="TextBox 1">
            <a:extLst>
              <a:ext uri="{FF2B5EF4-FFF2-40B4-BE49-F238E27FC236}">
                <a16:creationId xmlns:a16="http://schemas.microsoft.com/office/drawing/2014/main" id="{8465B3E8-5E56-C34E-9F8F-367AB11882E2}"/>
              </a:ext>
            </a:extLst>
          </p:cNvPr>
          <p:cNvSpPr txBox="1"/>
          <p:nvPr/>
        </p:nvSpPr>
        <p:spPr>
          <a:xfrm>
            <a:off x="408778" y="1948214"/>
            <a:ext cx="11374444" cy="463203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Franklin Gothic Book" panose="020B0503020102020204" pitchFamily="34" charset="0"/>
              </a:rPr>
              <a:t>2021 San Francisco Urban Heat Watch: </a:t>
            </a:r>
            <a:r>
              <a:rPr lang="en-US" sz="2400" b="1" dirty="0">
                <a:solidFill>
                  <a:srgbClr val="FF0000"/>
                </a:solidFill>
                <a:latin typeface="Franklin Gothic Book" panose="020B0503020102020204" pitchFamily="34" charset="0"/>
              </a:rPr>
              <a:t>Postponed Until 2022</a:t>
            </a:r>
          </a:p>
          <a:p>
            <a:pPr marL="285750" indent="-285750">
              <a:buFont typeface="Arial" panose="020B0604020202020204" pitchFamily="34" charset="0"/>
              <a:buChar char="•"/>
            </a:pPr>
            <a:endParaRPr lang="en-US" sz="2400" dirty="0">
              <a:solidFill>
                <a:srgbClr val="FF0000"/>
              </a:solidFill>
              <a:latin typeface="Franklin Gothic Book" panose="020B0503020102020204" pitchFamily="34" charset="0"/>
            </a:endParaRPr>
          </a:p>
          <a:p>
            <a:pPr marL="285750" indent="-285750">
              <a:buFont typeface="Arial" panose="020B0604020202020204" pitchFamily="34" charset="0"/>
              <a:buChar char="•"/>
            </a:pPr>
            <a:r>
              <a:rPr lang="en-US" sz="2400" dirty="0">
                <a:latin typeface="Franklin Gothic Book" panose="020B0503020102020204" pitchFamily="34" charset="0"/>
              </a:rPr>
              <a:t>Health and Human Services Office of Climate Change and Health Equity </a:t>
            </a:r>
            <a:r>
              <a:rPr lang="en-US" sz="1100" dirty="0">
                <a:solidFill>
                  <a:srgbClr val="002060"/>
                </a:solidFill>
                <a:latin typeface="Franklin Gothic Book" panose="020B0503020102020204" pitchFamily="34" charset="0"/>
              </a:rPr>
              <a:t>https://</a:t>
            </a:r>
            <a:r>
              <a:rPr lang="en-US" sz="1100" dirty="0" err="1">
                <a:solidFill>
                  <a:srgbClr val="002060"/>
                </a:solidFill>
                <a:latin typeface="Franklin Gothic Book" panose="020B0503020102020204" pitchFamily="34" charset="0"/>
              </a:rPr>
              <a:t>www.hhs.gov</a:t>
            </a:r>
            <a:r>
              <a:rPr lang="en-US" sz="1100" dirty="0">
                <a:solidFill>
                  <a:srgbClr val="002060"/>
                </a:solidFill>
                <a:latin typeface="Franklin Gothic Book" panose="020B0503020102020204" pitchFamily="34" charset="0"/>
              </a:rPr>
              <a:t>/about/news/2021/08/30/</a:t>
            </a:r>
            <a:r>
              <a:rPr lang="en-US" sz="1100" dirty="0" err="1">
                <a:solidFill>
                  <a:srgbClr val="002060"/>
                </a:solidFill>
                <a:latin typeface="Franklin Gothic Book" panose="020B0503020102020204" pitchFamily="34" charset="0"/>
              </a:rPr>
              <a:t>hhs</a:t>
            </a:r>
            <a:r>
              <a:rPr lang="en-US" sz="1100" dirty="0">
                <a:solidFill>
                  <a:srgbClr val="002060"/>
                </a:solidFill>
                <a:latin typeface="Franklin Gothic Book" panose="020B0503020102020204" pitchFamily="34" charset="0"/>
              </a:rPr>
              <a:t>-establishes-office-climate-change-and-health-</a:t>
            </a:r>
            <a:r>
              <a:rPr lang="en-US" sz="1100" dirty="0" err="1">
                <a:solidFill>
                  <a:srgbClr val="002060"/>
                </a:solidFill>
                <a:latin typeface="Franklin Gothic Book" panose="020B0503020102020204" pitchFamily="34" charset="0"/>
              </a:rPr>
              <a:t>equity.html</a:t>
            </a:r>
            <a:endParaRPr lang="en-US" sz="1100" dirty="0">
              <a:solidFill>
                <a:srgbClr val="002060"/>
              </a:solidFill>
              <a:latin typeface="Franklin Gothic Book" panose="020B0503020102020204" pitchFamily="34" charset="0"/>
            </a:endParaRPr>
          </a:p>
          <a:p>
            <a:pPr marL="285750" indent="-285750">
              <a:buFont typeface="Arial" panose="020B0604020202020204" pitchFamily="34" charset="0"/>
              <a:buChar char="•"/>
            </a:pPr>
            <a:endParaRPr lang="en-US" sz="2400" dirty="0">
              <a:latin typeface="Franklin Gothic Book" panose="020B0503020102020204" pitchFamily="34" charset="0"/>
            </a:endParaRPr>
          </a:p>
          <a:p>
            <a:pPr marL="285750" indent="-285750">
              <a:buFont typeface="Arial" panose="020B0604020202020204" pitchFamily="34" charset="0"/>
              <a:buChar char="•"/>
            </a:pPr>
            <a:r>
              <a:rPr lang="en-US" sz="2400" dirty="0">
                <a:latin typeface="Franklin Gothic Book" panose="020B0503020102020204" pitchFamily="34" charset="0"/>
              </a:rPr>
              <a:t>Biden Administration Mobilizes to Protect Workers and Communities from Extreme Heat </a:t>
            </a:r>
            <a:r>
              <a:rPr lang="en-US" sz="1000" dirty="0">
                <a:solidFill>
                  <a:srgbClr val="002060"/>
                </a:solidFill>
                <a:latin typeface="Franklin Gothic Book" panose="020B0503020102020204" pitchFamily="34" charset="0"/>
              </a:rPr>
              <a:t>https://</a:t>
            </a:r>
            <a:r>
              <a:rPr lang="en-US" sz="1000" dirty="0" err="1">
                <a:solidFill>
                  <a:srgbClr val="002060"/>
                </a:solidFill>
                <a:latin typeface="Franklin Gothic Book" panose="020B0503020102020204" pitchFamily="34" charset="0"/>
              </a:rPr>
              <a:t>www.whitehouse.gov</a:t>
            </a:r>
            <a:r>
              <a:rPr lang="en-US" sz="1000" dirty="0">
                <a:solidFill>
                  <a:srgbClr val="002060"/>
                </a:solidFill>
                <a:latin typeface="Franklin Gothic Book" panose="020B0503020102020204" pitchFamily="34" charset="0"/>
              </a:rPr>
              <a:t>/briefing-room/statements-releases/2021/09/20/fact-sheet-biden-administration-mobilizes-to-protect-workers-and-communities-from-extreme-heat/</a:t>
            </a:r>
          </a:p>
          <a:p>
            <a:pPr marL="285750" indent="-285750">
              <a:buFont typeface="Arial" panose="020B0604020202020204" pitchFamily="34" charset="0"/>
              <a:buChar char="•"/>
            </a:pPr>
            <a:endParaRPr lang="en-US" sz="2400" dirty="0">
              <a:latin typeface="Franklin Gothic Book" panose="020B0503020102020204" pitchFamily="34" charset="0"/>
            </a:endParaRPr>
          </a:p>
          <a:p>
            <a:pPr marL="285750" indent="-285750">
              <a:buFont typeface="Arial" panose="020B0604020202020204" pitchFamily="34" charset="0"/>
              <a:buChar char="•"/>
            </a:pPr>
            <a:r>
              <a:rPr lang="en-US" sz="2400" dirty="0">
                <a:latin typeface="Franklin Gothic Book" panose="020B0503020102020204" pitchFamily="34" charset="0"/>
              </a:rPr>
              <a:t>Conferences | Webinars</a:t>
            </a:r>
          </a:p>
          <a:p>
            <a:pPr marL="742950" lvl="1" indent="-285750">
              <a:buFont typeface="Arial" panose="020B0604020202020204" pitchFamily="34" charset="0"/>
              <a:buChar char="•"/>
            </a:pPr>
            <a:r>
              <a:rPr lang="en-US" sz="2400" b="1" dirty="0">
                <a:latin typeface="Franklin Gothic Book" panose="020B0503020102020204" pitchFamily="34" charset="0"/>
              </a:rPr>
              <a:t>09/24/2021:</a:t>
            </a:r>
            <a:r>
              <a:rPr lang="en-US" sz="2400" dirty="0">
                <a:latin typeface="Franklin Gothic Book" panose="020B0503020102020204" pitchFamily="34" charset="0"/>
              </a:rPr>
              <a:t> 2</a:t>
            </a:r>
            <a:r>
              <a:rPr lang="en-US" sz="2400" baseline="30000" dirty="0">
                <a:latin typeface="Franklin Gothic Book" panose="020B0503020102020204" pitchFamily="34" charset="0"/>
              </a:rPr>
              <a:t>nd</a:t>
            </a:r>
            <a:r>
              <a:rPr lang="en-US" sz="2400" dirty="0">
                <a:latin typeface="Franklin Gothic Book" panose="020B0503020102020204" pitchFamily="34" charset="0"/>
              </a:rPr>
              <a:t> Annual </a:t>
            </a:r>
            <a:r>
              <a:rPr lang="en-US" sz="2400" dirty="0" err="1">
                <a:latin typeface="Franklin Gothic Book" panose="020B0503020102020204" pitchFamily="34" charset="0"/>
              </a:rPr>
              <a:t>NorCAL</a:t>
            </a:r>
            <a:r>
              <a:rPr lang="en-US" sz="2400" dirty="0">
                <a:latin typeface="Franklin Gothic Book" panose="020B0503020102020204" pitchFamily="34" charset="0"/>
              </a:rPr>
              <a:t> Symposium for Climate, Health, and Equity </a:t>
            </a:r>
            <a:r>
              <a:rPr lang="en-US" sz="1000" dirty="0">
                <a:solidFill>
                  <a:srgbClr val="002060"/>
                </a:solidFill>
                <a:latin typeface="Franklin Gothic Book" panose="020B0503020102020204" pitchFamily="34" charset="0"/>
                <a:hlinkClick r:id="rId4"/>
              </a:rPr>
              <a:t>https://norcalsymposiumorg.wpcomstaging.com/</a:t>
            </a:r>
            <a:endParaRPr lang="en-US" sz="1000" dirty="0">
              <a:solidFill>
                <a:srgbClr val="002060"/>
              </a:solidFill>
              <a:latin typeface="Franklin Gothic Book" panose="020B0503020102020204" pitchFamily="34" charset="0"/>
            </a:endParaRPr>
          </a:p>
          <a:p>
            <a:pPr marL="742950" lvl="1" indent="-285750">
              <a:buFont typeface="Arial" panose="020B0604020202020204" pitchFamily="34" charset="0"/>
              <a:buChar char="•"/>
            </a:pPr>
            <a:r>
              <a:rPr lang="en-US" sz="2400" b="1" dirty="0">
                <a:latin typeface="Franklin Gothic Book" panose="020B0503020102020204" pitchFamily="34" charset="0"/>
              </a:rPr>
              <a:t>09/30/2021: </a:t>
            </a:r>
            <a:r>
              <a:rPr lang="en-US" sz="2400" dirty="0">
                <a:latin typeface="Franklin Gothic Book" panose="020B0503020102020204" pitchFamily="34" charset="0"/>
              </a:rPr>
              <a:t>Heat Resilience Through Green Infrastructure </a:t>
            </a:r>
            <a:r>
              <a:rPr lang="en-US" sz="1000" dirty="0">
                <a:solidFill>
                  <a:srgbClr val="002060"/>
                </a:solidFill>
                <a:latin typeface="Franklin Gothic Book" panose="020B0503020102020204" pitchFamily="34" charset="0"/>
              </a:rPr>
              <a:t>https://</a:t>
            </a:r>
            <a:r>
              <a:rPr lang="en-US" sz="1000" dirty="0" err="1">
                <a:solidFill>
                  <a:srgbClr val="002060"/>
                </a:solidFill>
                <a:latin typeface="Franklin Gothic Book" panose="020B0503020102020204" pitchFamily="34" charset="0"/>
              </a:rPr>
              <a:t>nihhis.cpo.noaa.gov</a:t>
            </a:r>
            <a:r>
              <a:rPr lang="en-US" sz="1000" dirty="0">
                <a:solidFill>
                  <a:srgbClr val="002060"/>
                </a:solidFill>
                <a:latin typeface="Franklin Gothic Book" panose="020B0503020102020204" pitchFamily="34" charset="0"/>
              </a:rPr>
              <a:t>/Urban-Heat-Island-Mapping/UHI-Campaigns/Webinars</a:t>
            </a:r>
            <a:endParaRPr lang="en-US" sz="1000" b="1" dirty="0">
              <a:solidFill>
                <a:srgbClr val="002060"/>
              </a:solidFill>
              <a:latin typeface="Franklin Gothic Book" panose="020B0503020102020204" pitchFamily="34" charset="0"/>
            </a:endParaRPr>
          </a:p>
          <a:p>
            <a:pPr marL="742950" lvl="1" indent="-285750">
              <a:buFont typeface="Arial" panose="020B0604020202020204" pitchFamily="34" charset="0"/>
              <a:buChar char="•"/>
            </a:pPr>
            <a:r>
              <a:rPr lang="en-US" sz="2400" b="1" dirty="0">
                <a:latin typeface="Franklin Gothic Book" panose="020B0503020102020204" pitchFamily="34" charset="0"/>
              </a:rPr>
              <a:t>11/16/2021</a:t>
            </a:r>
            <a:r>
              <a:rPr lang="en-US" sz="2400" dirty="0">
                <a:latin typeface="Franklin Gothic Book" panose="020B0503020102020204" pitchFamily="34" charset="0"/>
              </a:rPr>
              <a:t>: 2021 Place and Health Conference </a:t>
            </a:r>
            <a:r>
              <a:rPr lang="en-US" sz="1000" dirty="0">
                <a:solidFill>
                  <a:srgbClr val="002060"/>
                </a:solidFill>
                <a:latin typeface="Franklin Gothic Book" panose="020B0503020102020204" pitchFamily="34" charset="0"/>
              </a:rPr>
              <a:t>https://</a:t>
            </a:r>
            <a:r>
              <a:rPr lang="en-US" sz="1000" dirty="0" err="1">
                <a:solidFill>
                  <a:srgbClr val="002060"/>
                </a:solidFill>
                <a:latin typeface="Franklin Gothic Book" panose="020B0503020102020204" pitchFamily="34" charset="0"/>
              </a:rPr>
              <a:t>www.placeandhealthconference.com</a:t>
            </a:r>
            <a:r>
              <a:rPr lang="en-US" sz="1000" dirty="0">
                <a:solidFill>
                  <a:srgbClr val="002060"/>
                </a:solidFill>
                <a:latin typeface="Franklin Gothic Book" panose="020B0503020102020204" pitchFamily="34" charset="0"/>
              </a:rPr>
              <a:t>/#</a:t>
            </a:r>
            <a:r>
              <a:rPr lang="en-US" sz="1000" dirty="0" err="1">
                <a:solidFill>
                  <a:srgbClr val="002060"/>
                </a:solidFill>
                <a:latin typeface="Franklin Gothic Book" panose="020B0503020102020204" pitchFamily="34" charset="0"/>
              </a:rPr>
              <a:t>lct</a:t>
            </a:r>
            <a:r>
              <a:rPr lang="en-US" sz="1000" dirty="0">
                <a:solidFill>
                  <a:srgbClr val="002060"/>
                </a:solidFill>
                <a:latin typeface="Franklin Gothic Book" panose="020B0503020102020204" pitchFamily="34" charset="0"/>
              </a:rPr>
              <a:t>=</a:t>
            </a:r>
            <a:r>
              <a:rPr lang="en-US" sz="1000" dirty="0" err="1">
                <a:solidFill>
                  <a:srgbClr val="002060"/>
                </a:solidFill>
                <a:latin typeface="Franklin Gothic Book" panose="020B0503020102020204" pitchFamily="34" charset="0"/>
              </a:rPr>
              <a:t>entranc</a:t>
            </a:r>
            <a:endParaRPr lang="en-US" sz="1000" dirty="0">
              <a:solidFill>
                <a:srgbClr val="002060"/>
              </a:solidFill>
              <a:latin typeface="Franklin Gothic Book" panose="020B0503020102020204" pitchFamily="34" charset="0"/>
            </a:endParaRPr>
          </a:p>
        </p:txBody>
      </p:sp>
      <p:sp>
        <p:nvSpPr>
          <p:cNvPr id="8" name="Title 1">
            <a:extLst>
              <a:ext uri="{FF2B5EF4-FFF2-40B4-BE49-F238E27FC236}">
                <a16:creationId xmlns:a16="http://schemas.microsoft.com/office/drawing/2014/main" id="{43D3E6FD-76C2-E44E-8C9C-C305D9631EBA}"/>
              </a:ext>
            </a:extLst>
          </p:cNvPr>
          <p:cNvSpPr txBox="1">
            <a:spLocks/>
          </p:cNvSpPr>
          <p:nvPr/>
        </p:nvSpPr>
        <p:spPr>
          <a:xfrm>
            <a:off x="177054" y="800969"/>
            <a:ext cx="9381344" cy="871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100" dirty="0">
                <a:solidFill>
                  <a:srgbClr val="00B0F0"/>
                </a:solidFill>
                <a:latin typeface="Franklin Gothic Book"/>
                <a:cs typeface="Calibri Light"/>
              </a:rPr>
              <a:t>HAQR Updates</a:t>
            </a:r>
          </a:p>
        </p:txBody>
      </p:sp>
    </p:spTree>
    <p:extLst>
      <p:ext uri="{BB962C8B-B14F-4D97-AF65-F5344CB8AC3E}">
        <p14:creationId xmlns:p14="http://schemas.microsoft.com/office/powerpoint/2010/main" val="354596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xtreme heat air quality san francisco">
            <a:extLst>
              <a:ext uri="{FF2B5EF4-FFF2-40B4-BE49-F238E27FC236}">
                <a16:creationId xmlns:a16="http://schemas.microsoft.com/office/drawing/2014/main" id="{41CA7808-3E3F-E74D-83C9-C5908F97BCD5}"/>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3228" t="29879" r="5861" b="6299"/>
          <a:stretch/>
        </p:blipFill>
        <p:spPr bwMode="auto">
          <a:xfrm>
            <a:off x="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2C7F03-77E0-AA42-81E3-0C3567509F6F}"/>
              </a:ext>
            </a:extLst>
          </p:cNvPr>
          <p:cNvSpPr/>
          <p:nvPr/>
        </p:nvSpPr>
        <p:spPr>
          <a:xfrm>
            <a:off x="15" y="5613066"/>
            <a:ext cx="11237480" cy="4614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4782571"/>
            <a:ext cx="11772900" cy="964934"/>
          </a:xfrm>
        </p:spPr>
        <p:txBody>
          <a:bodyPr>
            <a:normAutofit/>
          </a:bodyPr>
          <a:lstStyle/>
          <a:p>
            <a:pPr algn="l"/>
            <a:r>
              <a:rPr lang="en-US" sz="5100" b="1">
                <a:latin typeface="Franklin Gothic Book"/>
                <a:cs typeface="Calibri Light"/>
              </a:rPr>
              <a:t>Implementation Teams: </a:t>
            </a:r>
            <a:r>
              <a:rPr lang="en-US" sz="5100" b="1">
                <a:solidFill>
                  <a:srgbClr val="00B0F0"/>
                </a:solidFill>
                <a:latin typeface="Franklin Gothic Book"/>
                <a:cs typeface="Calibri Light"/>
              </a:rPr>
              <a:t>Workflow Review</a:t>
            </a:r>
            <a:endParaRPr lang="en-US" sz="5100" b="1">
              <a:solidFill>
                <a:srgbClr val="00B0F0"/>
              </a:solidFill>
              <a:latin typeface="Franklin Gothic Book"/>
            </a:endParaRPr>
          </a:p>
        </p:txBody>
      </p:sp>
    </p:spTree>
    <p:extLst>
      <p:ext uri="{BB962C8B-B14F-4D97-AF65-F5344CB8AC3E}">
        <p14:creationId xmlns:p14="http://schemas.microsoft.com/office/powerpoint/2010/main" val="3918808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4069988C-09CF-F548-AD64-ECE2C66F3F04}"/>
              </a:ext>
            </a:extLst>
          </p:cNvPr>
          <p:cNvSpPr/>
          <p:nvPr/>
        </p:nvSpPr>
        <p:spPr>
          <a:xfrm>
            <a:off x="-1445711" y="745235"/>
            <a:ext cx="697635" cy="697635"/>
          </a:xfrm>
          <a:prstGeom prst="ellipse">
            <a:avLst/>
          </a:prstGeom>
          <a:solidFill>
            <a:srgbClr val="619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064197-663A-7B4C-B528-4178E95E9011}"/>
              </a:ext>
            </a:extLst>
          </p:cNvPr>
          <p:cNvSpPr/>
          <p:nvPr/>
        </p:nvSpPr>
        <p:spPr>
          <a:xfrm>
            <a:off x="-1096894" y="877477"/>
            <a:ext cx="697635" cy="697635"/>
          </a:xfrm>
          <a:prstGeom prst="ellipse">
            <a:avLst/>
          </a:prstGeom>
          <a:solidFill>
            <a:srgbClr val="9E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6CF702-AF74-C743-9B9F-F65B32DA98BB}"/>
              </a:ext>
            </a:extLst>
          </p:cNvPr>
          <p:cNvSpPr/>
          <p:nvPr/>
        </p:nvSpPr>
        <p:spPr>
          <a:xfrm>
            <a:off x="0" y="-10698"/>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3364B2-2065-4744-9963-AA50442579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19" name="Title 1">
            <a:extLst>
              <a:ext uri="{FF2B5EF4-FFF2-40B4-BE49-F238E27FC236}">
                <a16:creationId xmlns:a16="http://schemas.microsoft.com/office/drawing/2014/main" id="{06D57595-A199-7A43-9E81-A593789B67FE}"/>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chemeClr val="accent1">
                    <a:lumMod val="75000"/>
                  </a:schemeClr>
                </a:solidFill>
                <a:cs typeface="Calibri Light"/>
              </a:rPr>
              <a:t>Implementation Team Workflow</a:t>
            </a:r>
            <a:endParaRPr lang="en-US" sz="1300" b="1" dirty="0">
              <a:solidFill>
                <a:schemeClr val="accent1">
                  <a:lumMod val="75000"/>
                </a:schemeClr>
              </a:solidFill>
            </a:endParaRPr>
          </a:p>
        </p:txBody>
      </p:sp>
      <p:pic>
        <p:nvPicPr>
          <p:cNvPr id="5" name="Picture 7">
            <a:extLst>
              <a:ext uri="{FF2B5EF4-FFF2-40B4-BE49-F238E27FC236}">
                <a16:creationId xmlns:a16="http://schemas.microsoft.com/office/drawing/2014/main" id="{A2291267-6466-40D4-B6F6-BA1947871889}"/>
              </a:ext>
            </a:extLst>
          </p:cNvPr>
          <p:cNvPicPr>
            <a:picLocks noChangeAspect="1"/>
          </p:cNvPicPr>
          <p:nvPr/>
        </p:nvPicPr>
        <p:blipFill>
          <a:blip r:embed="rId4"/>
          <a:stretch>
            <a:fillRect/>
          </a:stretch>
        </p:blipFill>
        <p:spPr>
          <a:xfrm>
            <a:off x="6468440" y="2314707"/>
            <a:ext cx="1710558" cy="1480644"/>
          </a:xfrm>
          <a:prstGeom prst="rect">
            <a:avLst/>
          </a:prstGeom>
        </p:spPr>
      </p:pic>
      <p:pic>
        <p:nvPicPr>
          <p:cNvPr id="8" name="Picture 8">
            <a:extLst>
              <a:ext uri="{FF2B5EF4-FFF2-40B4-BE49-F238E27FC236}">
                <a16:creationId xmlns:a16="http://schemas.microsoft.com/office/drawing/2014/main" id="{BA68D2F4-F76E-4867-A6EB-D1B82C393D2F}"/>
              </a:ext>
            </a:extLst>
          </p:cNvPr>
          <p:cNvPicPr>
            <a:picLocks noChangeAspect="1"/>
          </p:cNvPicPr>
          <p:nvPr/>
        </p:nvPicPr>
        <p:blipFill>
          <a:blip r:embed="rId5"/>
          <a:stretch>
            <a:fillRect/>
          </a:stretch>
        </p:blipFill>
        <p:spPr>
          <a:xfrm>
            <a:off x="632247" y="2206187"/>
            <a:ext cx="1714500" cy="1480973"/>
          </a:xfrm>
          <a:prstGeom prst="rect">
            <a:avLst/>
          </a:prstGeom>
        </p:spPr>
      </p:pic>
      <p:pic>
        <p:nvPicPr>
          <p:cNvPr id="9" name="Picture 9">
            <a:extLst>
              <a:ext uri="{FF2B5EF4-FFF2-40B4-BE49-F238E27FC236}">
                <a16:creationId xmlns:a16="http://schemas.microsoft.com/office/drawing/2014/main" id="{F547E2AA-7E08-416B-A2F3-F8F87E2377A1}"/>
              </a:ext>
            </a:extLst>
          </p:cNvPr>
          <p:cNvPicPr>
            <a:picLocks noChangeAspect="1"/>
          </p:cNvPicPr>
          <p:nvPr/>
        </p:nvPicPr>
        <p:blipFill>
          <a:blip r:embed="rId6"/>
          <a:stretch>
            <a:fillRect/>
          </a:stretch>
        </p:blipFill>
        <p:spPr>
          <a:xfrm>
            <a:off x="9531251" y="2332794"/>
            <a:ext cx="1628775" cy="1401161"/>
          </a:xfrm>
          <a:prstGeom prst="rect">
            <a:avLst/>
          </a:prstGeom>
        </p:spPr>
      </p:pic>
      <p:pic>
        <p:nvPicPr>
          <p:cNvPr id="10" name="Picture 10">
            <a:extLst>
              <a:ext uri="{FF2B5EF4-FFF2-40B4-BE49-F238E27FC236}">
                <a16:creationId xmlns:a16="http://schemas.microsoft.com/office/drawing/2014/main" id="{52126D45-22FD-4663-8366-2E54EB1DF3EE}"/>
              </a:ext>
            </a:extLst>
          </p:cNvPr>
          <p:cNvPicPr>
            <a:picLocks noChangeAspect="1"/>
          </p:cNvPicPr>
          <p:nvPr/>
        </p:nvPicPr>
        <p:blipFill>
          <a:blip r:embed="rId7"/>
          <a:stretch>
            <a:fillRect/>
          </a:stretch>
        </p:blipFill>
        <p:spPr>
          <a:xfrm>
            <a:off x="3436482" y="2150976"/>
            <a:ext cx="1673772" cy="1728622"/>
          </a:xfrm>
          <a:prstGeom prst="rect">
            <a:avLst/>
          </a:prstGeom>
        </p:spPr>
      </p:pic>
      <p:sp>
        <p:nvSpPr>
          <p:cNvPr id="11" name="TextBox 10">
            <a:extLst>
              <a:ext uri="{FF2B5EF4-FFF2-40B4-BE49-F238E27FC236}">
                <a16:creationId xmlns:a16="http://schemas.microsoft.com/office/drawing/2014/main" id="{CF959CAE-C9DA-4549-AE6C-CC945FDCDAF9}"/>
              </a:ext>
            </a:extLst>
          </p:cNvPr>
          <p:cNvSpPr txBox="1"/>
          <p:nvPr/>
        </p:nvSpPr>
        <p:spPr>
          <a:xfrm>
            <a:off x="2968646" y="3760712"/>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ED7D31"/>
                </a:solidFill>
                <a:latin typeface="Franklin Gothic Book" panose="020B0503020102020204" pitchFamily="34" charset="0"/>
              </a:rPr>
              <a:t>Green Infrastructure</a:t>
            </a:r>
          </a:p>
          <a:p>
            <a:br>
              <a:rPr lang="en-US"/>
            </a:br>
            <a:r>
              <a:rPr lang="en-US" sz="1200">
                <a:solidFill>
                  <a:srgbClr val="666666"/>
                </a:solidFill>
                <a:latin typeface="Proxima Nova"/>
              </a:rPr>
              <a:t>Reduce urban heat islands and poor air quality through trees, open space and natural areas, parks, cool pavement, and other green infrastructure. </a:t>
            </a:r>
          </a:p>
        </p:txBody>
      </p:sp>
      <p:sp>
        <p:nvSpPr>
          <p:cNvPr id="24" name="TextBox 23">
            <a:extLst>
              <a:ext uri="{FF2B5EF4-FFF2-40B4-BE49-F238E27FC236}">
                <a16:creationId xmlns:a16="http://schemas.microsoft.com/office/drawing/2014/main" id="{6DFC544D-D164-4FBB-863E-9AA8B2299AAA}"/>
              </a:ext>
            </a:extLst>
          </p:cNvPr>
          <p:cNvSpPr txBox="1"/>
          <p:nvPr/>
        </p:nvSpPr>
        <p:spPr>
          <a:xfrm>
            <a:off x="380655" y="3764434"/>
            <a:ext cx="22176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ED7D31"/>
                </a:solidFill>
                <a:latin typeface="Franklin Gothic Book" panose="020B0503020102020204" pitchFamily="34" charset="0"/>
              </a:rPr>
              <a:t>Existing Buildings </a:t>
            </a:r>
            <a:endParaRPr lang="en-US">
              <a:solidFill>
                <a:srgbClr val="ED7D31"/>
              </a:solidFill>
              <a:latin typeface="Franklin Gothic Book" panose="020B0503020102020204" pitchFamily="34" charset="0"/>
            </a:endParaRPr>
          </a:p>
          <a:p>
            <a:br>
              <a:rPr lang="en-US"/>
            </a:br>
            <a:r>
              <a:rPr lang="en-US" sz="1200">
                <a:solidFill>
                  <a:srgbClr val="666666"/>
                </a:solidFill>
                <a:latin typeface="Proxima Nova"/>
              </a:rPr>
              <a:t>Address barriers for weatherization in public and private facilities, especially those serving vulnerable populations. </a:t>
            </a:r>
            <a:endParaRPr lang="en-US"/>
          </a:p>
        </p:txBody>
      </p:sp>
      <p:sp>
        <p:nvSpPr>
          <p:cNvPr id="27" name="TextBox 26">
            <a:extLst>
              <a:ext uri="{FF2B5EF4-FFF2-40B4-BE49-F238E27FC236}">
                <a16:creationId xmlns:a16="http://schemas.microsoft.com/office/drawing/2014/main" id="{B3EED68B-978B-4FEC-AE00-167ADAD2E058}"/>
              </a:ext>
            </a:extLst>
          </p:cNvPr>
          <p:cNvSpPr txBox="1"/>
          <p:nvPr/>
        </p:nvSpPr>
        <p:spPr>
          <a:xfrm>
            <a:off x="9195662" y="3810984"/>
            <a:ext cx="2743200"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ED7D31"/>
                </a:solidFill>
                <a:latin typeface="Franklin Gothic Book" panose="020B0503020102020204" pitchFamily="34" charset="0"/>
              </a:rPr>
              <a:t>Emergency Response</a:t>
            </a:r>
            <a:endParaRPr lang="en-US">
              <a:solidFill>
                <a:srgbClr val="ED7D31"/>
              </a:solidFill>
              <a:latin typeface="Franklin Gothic Book" panose="020B0503020102020204" pitchFamily="34" charset="0"/>
            </a:endParaRPr>
          </a:p>
          <a:p>
            <a:br>
              <a:rPr lang="en-US"/>
            </a:br>
            <a:r>
              <a:rPr lang="en-US" sz="1200">
                <a:solidFill>
                  <a:srgbClr val="666666"/>
                </a:solidFill>
                <a:latin typeface="Proxima Nova"/>
              </a:rPr>
              <a:t>Address barriers for weatherization in public and private facilities, especially those serving vulnerable populations. </a:t>
            </a:r>
            <a:endParaRPr lang="en-US"/>
          </a:p>
        </p:txBody>
      </p:sp>
      <p:sp>
        <p:nvSpPr>
          <p:cNvPr id="28" name="TextBox 27">
            <a:extLst>
              <a:ext uri="{FF2B5EF4-FFF2-40B4-BE49-F238E27FC236}">
                <a16:creationId xmlns:a16="http://schemas.microsoft.com/office/drawing/2014/main" id="{E286EE31-429F-4912-9FAE-7A3941AF5E72}"/>
              </a:ext>
            </a:extLst>
          </p:cNvPr>
          <p:cNvSpPr txBox="1"/>
          <p:nvPr/>
        </p:nvSpPr>
        <p:spPr>
          <a:xfrm>
            <a:off x="6082154" y="3810984"/>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ED7D31"/>
                </a:solidFill>
                <a:latin typeface="Franklin Gothic Book" panose="020B0503020102020204" pitchFamily="34" charset="0"/>
              </a:rPr>
              <a:t>Community Readiness</a:t>
            </a:r>
            <a:endParaRPr lang="en-US">
              <a:solidFill>
                <a:srgbClr val="ED7D31"/>
              </a:solidFill>
              <a:latin typeface="Franklin Gothic Book" panose="020B0503020102020204" pitchFamily="34" charset="0"/>
            </a:endParaRPr>
          </a:p>
          <a:p>
            <a:br>
              <a:rPr lang="en-US"/>
            </a:br>
            <a:r>
              <a:rPr lang="en-US" sz="1200">
                <a:solidFill>
                  <a:srgbClr val="666666"/>
                </a:solidFill>
                <a:latin typeface="Proxima Nova"/>
              </a:rPr>
              <a:t>Support community-facing resilience programs that build community capacity</a:t>
            </a:r>
          </a:p>
        </p:txBody>
      </p:sp>
      <p:grpSp>
        <p:nvGrpSpPr>
          <p:cNvPr id="17" name="Group 16">
            <a:extLst>
              <a:ext uri="{FF2B5EF4-FFF2-40B4-BE49-F238E27FC236}">
                <a16:creationId xmlns:a16="http://schemas.microsoft.com/office/drawing/2014/main" id="{3854C714-8185-A947-88C7-EE2DE4A1BD75}"/>
              </a:ext>
            </a:extLst>
          </p:cNvPr>
          <p:cNvGrpSpPr/>
          <p:nvPr/>
        </p:nvGrpSpPr>
        <p:grpSpPr>
          <a:xfrm>
            <a:off x="375703" y="1944444"/>
            <a:ext cx="4771337" cy="465467"/>
            <a:chOff x="428401" y="1375936"/>
            <a:chExt cx="4771337" cy="465467"/>
          </a:xfrm>
        </p:grpSpPr>
        <p:sp>
          <p:nvSpPr>
            <p:cNvPr id="20" name="Rectangle 19">
              <a:extLst>
                <a:ext uri="{FF2B5EF4-FFF2-40B4-BE49-F238E27FC236}">
                  <a16:creationId xmlns:a16="http://schemas.microsoft.com/office/drawing/2014/main" id="{0819DBC8-E349-3740-B68E-A07B6DAADA56}"/>
                </a:ext>
              </a:extLst>
            </p:cNvPr>
            <p:cNvSpPr/>
            <p:nvPr/>
          </p:nvSpPr>
          <p:spPr>
            <a:xfrm rot="5400000">
              <a:off x="274370"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BD43513-840B-D14F-9444-A3D77DDDCDE5}"/>
                </a:ext>
              </a:extLst>
            </p:cNvPr>
            <p:cNvGrpSpPr/>
            <p:nvPr/>
          </p:nvGrpSpPr>
          <p:grpSpPr>
            <a:xfrm>
              <a:off x="441709" y="1375936"/>
              <a:ext cx="4758029" cy="465467"/>
              <a:chOff x="441709" y="1375936"/>
              <a:chExt cx="4758029" cy="465467"/>
            </a:xfrm>
          </p:grpSpPr>
          <p:sp>
            <p:nvSpPr>
              <p:cNvPr id="12" name="Rectangle 11">
                <a:extLst>
                  <a:ext uri="{FF2B5EF4-FFF2-40B4-BE49-F238E27FC236}">
                    <a16:creationId xmlns:a16="http://schemas.microsoft.com/office/drawing/2014/main" id="{81EFD8E0-254B-124B-850F-B433197C5892}"/>
                  </a:ext>
                </a:extLst>
              </p:cNvPr>
              <p:cNvSpPr/>
              <p:nvPr/>
            </p:nvSpPr>
            <p:spPr>
              <a:xfrm>
                <a:off x="441709" y="1377124"/>
                <a:ext cx="4744721" cy="131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5E1C802-CA68-C14A-9B8D-50E4AF00CC2B}"/>
                  </a:ext>
                </a:extLst>
              </p:cNvPr>
              <p:cNvSpPr/>
              <p:nvPr/>
            </p:nvSpPr>
            <p:spPr>
              <a:xfrm rot="5400000">
                <a:off x="4888302"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9A94C846-4651-E643-A183-D30F212358CC}"/>
              </a:ext>
            </a:extLst>
          </p:cNvPr>
          <p:cNvGrpSpPr/>
          <p:nvPr/>
        </p:nvGrpSpPr>
        <p:grpSpPr>
          <a:xfrm>
            <a:off x="6388689" y="1944444"/>
            <a:ext cx="4771337" cy="465467"/>
            <a:chOff x="428401" y="1375936"/>
            <a:chExt cx="4771337" cy="465467"/>
          </a:xfrm>
        </p:grpSpPr>
        <p:sp>
          <p:nvSpPr>
            <p:cNvPr id="26" name="Rectangle 25">
              <a:extLst>
                <a:ext uri="{FF2B5EF4-FFF2-40B4-BE49-F238E27FC236}">
                  <a16:creationId xmlns:a16="http://schemas.microsoft.com/office/drawing/2014/main" id="{C28649F7-0C6C-1D48-AD9E-774AF9958C02}"/>
                </a:ext>
              </a:extLst>
            </p:cNvPr>
            <p:cNvSpPr/>
            <p:nvPr/>
          </p:nvSpPr>
          <p:spPr>
            <a:xfrm rot="5400000">
              <a:off x="274370"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844C93E-649C-374C-BB59-D0A56F4C72FB}"/>
                </a:ext>
              </a:extLst>
            </p:cNvPr>
            <p:cNvGrpSpPr/>
            <p:nvPr/>
          </p:nvGrpSpPr>
          <p:grpSpPr>
            <a:xfrm>
              <a:off x="441709" y="1375936"/>
              <a:ext cx="4758029" cy="465467"/>
              <a:chOff x="441709" y="1375936"/>
              <a:chExt cx="4758029" cy="465467"/>
            </a:xfrm>
          </p:grpSpPr>
          <p:sp>
            <p:nvSpPr>
              <p:cNvPr id="30" name="Rectangle 29">
                <a:extLst>
                  <a:ext uri="{FF2B5EF4-FFF2-40B4-BE49-F238E27FC236}">
                    <a16:creationId xmlns:a16="http://schemas.microsoft.com/office/drawing/2014/main" id="{A398BE82-8FC4-934E-B92F-CE5304E440F5}"/>
                  </a:ext>
                </a:extLst>
              </p:cNvPr>
              <p:cNvSpPr/>
              <p:nvPr/>
            </p:nvSpPr>
            <p:spPr>
              <a:xfrm>
                <a:off x="441709" y="1377124"/>
                <a:ext cx="4744721" cy="1314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35E469-A476-D643-92D0-870A2109F7BE}"/>
                  </a:ext>
                </a:extLst>
              </p:cNvPr>
              <p:cNvSpPr/>
              <p:nvPr/>
            </p:nvSpPr>
            <p:spPr>
              <a:xfrm rot="5400000">
                <a:off x="4888302" y="1529967"/>
                <a:ext cx="465467" cy="1574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50B35AF2-FEF6-FC43-BB22-7D0DA309491C}"/>
              </a:ext>
            </a:extLst>
          </p:cNvPr>
          <p:cNvSpPr txBox="1"/>
          <p:nvPr/>
        </p:nvSpPr>
        <p:spPr>
          <a:xfrm>
            <a:off x="1601797" y="1575112"/>
            <a:ext cx="2446824" cy="369332"/>
          </a:xfrm>
          <a:prstGeom prst="rect">
            <a:avLst/>
          </a:prstGeom>
          <a:noFill/>
        </p:spPr>
        <p:txBody>
          <a:bodyPr wrap="none" rtlCol="0">
            <a:spAutoFit/>
          </a:bodyPr>
          <a:lstStyle/>
          <a:p>
            <a:r>
              <a:rPr lang="en-US" b="1">
                <a:solidFill>
                  <a:srgbClr val="00B0F0"/>
                </a:solidFill>
                <a:latin typeface="Franklin Gothic Book" panose="020B0503020102020204" pitchFamily="34" charset="0"/>
              </a:rPr>
              <a:t>Meeting Summer 2021</a:t>
            </a:r>
          </a:p>
        </p:txBody>
      </p:sp>
      <p:sp>
        <p:nvSpPr>
          <p:cNvPr id="32" name="TextBox 31">
            <a:extLst>
              <a:ext uri="{FF2B5EF4-FFF2-40B4-BE49-F238E27FC236}">
                <a16:creationId xmlns:a16="http://schemas.microsoft.com/office/drawing/2014/main" id="{AE962918-5BF3-A641-96F7-4AB93B1E3E51}"/>
              </a:ext>
            </a:extLst>
          </p:cNvPr>
          <p:cNvSpPr txBox="1"/>
          <p:nvPr/>
        </p:nvSpPr>
        <p:spPr>
          <a:xfrm>
            <a:off x="7439521" y="1575112"/>
            <a:ext cx="2906117" cy="369332"/>
          </a:xfrm>
          <a:prstGeom prst="rect">
            <a:avLst/>
          </a:prstGeom>
          <a:noFill/>
        </p:spPr>
        <p:txBody>
          <a:bodyPr wrap="none" rtlCol="0">
            <a:spAutoFit/>
          </a:bodyPr>
          <a:lstStyle/>
          <a:p>
            <a:r>
              <a:rPr lang="en-US" b="1">
                <a:solidFill>
                  <a:srgbClr val="00B0F0"/>
                </a:solidFill>
                <a:latin typeface="Franklin Gothic Book" panose="020B0503020102020204" pitchFamily="34" charset="0"/>
              </a:rPr>
              <a:t>Meeting Winter 2021/2022</a:t>
            </a:r>
          </a:p>
        </p:txBody>
      </p:sp>
    </p:spTree>
    <p:extLst>
      <p:ext uri="{BB962C8B-B14F-4D97-AF65-F5344CB8AC3E}">
        <p14:creationId xmlns:p14="http://schemas.microsoft.com/office/powerpoint/2010/main" val="145846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0698"/>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dirty="0">
                <a:solidFill>
                  <a:schemeClr val="bg1"/>
                </a:solidFill>
                <a:cs typeface="Calibri Light"/>
              </a:rPr>
              <a:t>Heat and Air Resilience Project: </a:t>
            </a:r>
            <a:r>
              <a:rPr lang="en-US" sz="1300" b="1" dirty="0">
                <a:solidFill>
                  <a:schemeClr val="accent1">
                    <a:lumMod val="75000"/>
                  </a:schemeClr>
                </a:solidFill>
                <a:cs typeface="Calibri Light"/>
              </a:rPr>
              <a:t>Implementation Team Workflow</a:t>
            </a:r>
            <a:endParaRPr lang="en-US" sz="1300" b="1" dirty="0">
              <a:solidFill>
                <a:schemeClr val="accent1">
                  <a:lumMod val="75000"/>
                </a:schemeClr>
              </a:solidFill>
            </a:endParaRPr>
          </a:p>
        </p:txBody>
      </p:sp>
      <p:grpSp>
        <p:nvGrpSpPr>
          <p:cNvPr id="3" name="Group 2">
            <a:extLst>
              <a:ext uri="{FF2B5EF4-FFF2-40B4-BE49-F238E27FC236}">
                <a16:creationId xmlns:a16="http://schemas.microsoft.com/office/drawing/2014/main" id="{416017C8-150A-A34C-AA80-B5825EBCCC0F}"/>
              </a:ext>
            </a:extLst>
          </p:cNvPr>
          <p:cNvGrpSpPr/>
          <p:nvPr/>
        </p:nvGrpSpPr>
        <p:grpSpPr>
          <a:xfrm>
            <a:off x="801379" y="1301247"/>
            <a:ext cx="11077021" cy="4760963"/>
            <a:chOff x="774187" y="1491747"/>
            <a:chExt cx="11077021" cy="4760963"/>
          </a:xfrm>
        </p:grpSpPr>
        <p:cxnSp>
          <p:nvCxnSpPr>
            <p:cNvPr id="8" name="Straight Connector 7">
              <a:extLst>
                <a:ext uri="{FF2B5EF4-FFF2-40B4-BE49-F238E27FC236}">
                  <a16:creationId xmlns:a16="http://schemas.microsoft.com/office/drawing/2014/main" id="{C5195F41-36D6-964F-A276-5E2B39404281}"/>
                </a:ext>
              </a:extLst>
            </p:cNvPr>
            <p:cNvCxnSpPr>
              <a:cxnSpLocks/>
            </p:cNvCxnSpPr>
            <p:nvPr/>
          </p:nvCxnSpPr>
          <p:spPr>
            <a:xfrm>
              <a:off x="1230968" y="2476450"/>
              <a:ext cx="0" cy="35751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B24C281-B39C-F94E-8A9C-1BF65B933B5C}"/>
                </a:ext>
              </a:extLst>
            </p:cNvPr>
            <p:cNvSpPr/>
            <p:nvPr/>
          </p:nvSpPr>
          <p:spPr>
            <a:xfrm>
              <a:off x="774187" y="1491747"/>
              <a:ext cx="5321813" cy="551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000" b="1">
                  <a:solidFill>
                    <a:schemeClr val="accent5">
                      <a:lumMod val="40000"/>
                      <a:lumOff val="60000"/>
                    </a:schemeClr>
                  </a:solidFill>
                  <a:effectLst/>
                  <a:latin typeface="Franklin Gothic Book" panose="020B0503020102020204" pitchFamily="34" charset="0"/>
                  <a:ea typeface="Calibri" panose="020F0502020204030204" pitchFamily="34" charset="0"/>
                  <a:cs typeface="Times New Roman" panose="02020603050405020304" pitchFamily="18" charset="0"/>
                </a:rPr>
                <a:t>Phase 1:</a:t>
              </a:r>
              <a:r>
                <a:rPr lang="en-US" sz="2800" b="1">
                  <a:solidFill>
                    <a:schemeClr val="accent5">
                      <a:lumMod val="40000"/>
                      <a:lumOff val="60000"/>
                    </a:schemeClr>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000" b="1">
                  <a:solidFill>
                    <a:schemeClr val="accent5">
                      <a:lumMod val="40000"/>
                      <a:lumOff val="60000"/>
                    </a:schemeClr>
                  </a:solidFill>
                  <a:effectLst/>
                  <a:latin typeface="Franklin Gothic Book" panose="020B0503020102020204" pitchFamily="34" charset="0"/>
                  <a:ea typeface="Calibri" panose="020F0502020204030204" pitchFamily="34" charset="0"/>
                  <a:cs typeface="Times New Roman" panose="02020603050405020304" pitchFamily="18" charset="0"/>
                </a:rPr>
                <a:t>Develop a Work Plan</a:t>
              </a:r>
              <a:endParaRPr lang="en-US" sz="1200">
                <a:solidFill>
                  <a:schemeClr val="accent5">
                    <a:lumMod val="40000"/>
                    <a:lumOff val="60000"/>
                  </a:schemeClr>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5EBD5D0-112A-344F-9A78-29CC3064727F}"/>
                </a:ext>
              </a:extLst>
            </p:cNvPr>
            <p:cNvSpPr/>
            <p:nvPr/>
          </p:nvSpPr>
          <p:spPr>
            <a:xfrm>
              <a:off x="6096000" y="1491747"/>
              <a:ext cx="5333991" cy="5519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rgbClr val="C5E0B3"/>
                  </a:solidFill>
                  <a:effectLst/>
                  <a:latin typeface="Franklin Gothic Book"/>
                  <a:ea typeface="Calibri" panose="020F0502020204030204" pitchFamily="34" charset="0"/>
                  <a:cs typeface="Times New Roman"/>
                </a:rPr>
                <a:t>Phase 2:</a:t>
              </a:r>
              <a:r>
                <a:rPr lang="en-US" sz="2800" b="1">
                  <a:solidFill>
                    <a:srgbClr val="C5E0B3"/>
                  </a:solidFill>
                  <a:effectLst/>
                  <a:latin typeface="Franklin Gothic Book"/>
                  <a:ea typeface="Calibri" panose="020F0502020204030204" pitchFamily="34" charset="0"/>
                  <a:cs typeface="Times New Roman"/>
                </a:rPr>
                <a:t> </a:t>
              </a:r>
              <a:r>
                <a:rPr lang="en-US" sz="1800" b="1">
                  <a:solidFill>
                    <a:srgbClr val="C5E0B3"/>
                  </a:solidFill>
                  <a:effectLst/>
                  <a:latin typeface="Franklin Gothic Book"/>
                  <a:ea typeface="Calibri" panose="020F0502020204030204" pitchFamily="34" charset="0"/>
                  <a:cs typeface="Times New Roman"/>
                </a:rPr>
                <a:t>Expand </a:t>
              </a:r>
              <a:r>
                <a:rPr lang="en-US" b="1">
                  <a:solidFill>
                    <a:srgbClr val="C5E0B3"/>
                  </a:solidFill>
                  <a:latin typeface="Franklin Gothic Book"/>
                  <a:ea typeface="Calibri" panose="020F0502020204030204" pitchFamily="34" charset="0"/>
                  <a:cs typeface="Times New Roman"/>
                </a:rPr>
                <a:t>Strategies </a:t>
              </a:r>
              <a:endParaRPr lang="en-US" sz="1200">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3A6CA5A-EE13-5B4D-8C68-F9E9DD72477F}"/>
                </a:ext>
              </a:extLst>
            </p:cNvPr>
            <p:cNvSpPr/>
            <p:nvPr/>
          </p:nvSpPr>
          <p:spPr>
            <a:xfrm>
              <a:off x="1457514" y="2701578"/>
              <a:ext cx="29165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Landscape Analysis</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8D74CBC-F840-9F4B-B8EB-A4C70D267C60}"/>
                </a:ext>
              </a:extLst>
            </p:cNvPr>
            <p:cNvSpPr/>
            <p:nvPr/>
          </p:nvSpPr>
          <p:spPr>
            <a:xfrm>
              <a:off x="1457514" y="2122996"/>
              <a:ext cx="380451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Create Team Goals and Objectives</a:t>
              </a:r>
            </a:p>
          </p:txBody>
        </p:sp>
        <p:sp>
          <p:nvSpPr>
            <p:cNvPr id="13" name="Oval 12">
              <a:extLst>
                <a:ext uri="{FF2B5EF4-FFF2-40B4-BE49-F238E27FC236}">
                  <a16:creationId xmlns:a16="http://schemas.microsoft.com/office/drawing/2014/main" id="{03A0564C-8353-4E4F-84C1-A3D3DAF12368}"/>
                </a:ext>
              </a:extLst>
            </p:cNvPr>
            <p:cNvSpPr/>
            <p:nvPr/>
          </p:nvSpPr>
          <p:spPr>
            <a:xfrm>
              <a:off x="1077741" y="2223580"/>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F23FCA1B-5C82-9D49-B2A9-D655D9BD5D68}"/>
                </a:ext>
              </a:extLst>
            </p:cNvPr>
            <p:cNvSpPr/>
            <p:nvPr/>
          </p:nvSpPr>
          <p:spPr>
            <a:xfrm>
              <a:off x="1077741" y="2801349"/>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6886BC9C-8048-8244-A6A2-F88EA86E319E}"/>
                </a:ext>
              </a:extLst>
            </p:cNvPr>
            <p:cNvSpPr/>
            <p:nvPr/>
          </p:nvSpPr>
          <p:spPr>
            <a:xfrm>
              <a:off x="1457513" y="3260892"/>
              <a:ext cx="29165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Scoping</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0F9632F-F54F-A34E-BBB9-16D87C1B2684}"/>
                </a:ext>
              </a:extLst>
            </p:cNvPr>
            <p:cNvSpPr/>
            <p:nvPr/>
          </p:nvSpPr>
          <p:spPr>
            <a:xfrm>
              <a:off x="1077741" y="3338016"/>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4735DE7C-86C2-EC47-B781-D5F8A1E3F4F3}"/>
                </a:ext>
              </a:extLst>
            </p:cNvPr>
            <p:cNvSpPr/>
            <p:nvPr/>
          </p:nvSpPr>
          <p:spPr>
            <a:xfrm>
              <a:off x="1464190" y="3871718"/>
              <a:ext cx="2916555" cy="518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Prioritization</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760913CB-BB51-B944-B7D4-8BC2146D7DD4}"/>
                </a:ext>
              </a:extLst>
            </p:cNvPr>
            <p:cNvSpPr/>
            <p:nvPr/>
          </p:nvSpPr>
          <p:spPr>
            <a:xfrm>
              <a:off x="1084418" y="3943726"/>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0C928C7D-D370-9949-9BAB-5A5CCC371041}"/>
                </a:ext>
              </a:extLst>
            </p:cNvPr>
            <p:cNvSpPr/>
            <p:nvPr/>
          </p:nvSpPr>
          <p:spPr>
            <a:xfrm>
              <a:off x="1464190" y="4451453"/>
              <a:ext cx="29165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u="sng">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Deliverable: Work Plan</a:t>
              </a:r>
            </a:p>
          </p:txBody>
        </p:sp>
        <p:sp>
          <p:nvSpPr>
            <p:cNvPr id="20" name="Oval 19">
              <a:extLst>
                <a:ext uri="{FF2B5EF4-FFF2-40B4-BE49-F238E27FC236}">
                  <a16:creationId xmlns:a16="http://schemas.microsoft.com/office/drawing/2014/main" id="{72AD1D98-C10C-F846-9775-89EEAF6B47DB}"/>
                </a:ext>
              </a:extLst>
            </p:cNvPr>
            <p:cNvSpPr/>
            <p:nvPr/>
          </p:nvSpPr>
          <p:spPr>
            <a:xfrm>
              <a:off x="1084418" y="4529698"/>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9A5EBF9-92D7-C145-A9DB-B364B4ABB120}"/>
                </a:ext>
              </a:extLst>
            </p:cNvPr>
            <p:cNvSpPr/>
            <p:nvPr/>
          </p:nvSpPr>
          <p:spPr>
            <a:xfrm>
              <a:off x="1479082" y="5006598"/>
              <a:ext cx="4660666"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Presentation to Coordination Committee for Review</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D3FA6363-5970-FF40-8197-4E47276DB046}"/>
                </a:ext>
              </a:extLst>
            </p:cNvPr>
            <p:cNvSpPr/>
            <p:nvPr/>
          </p:nvSpPr>
          <p:spPr>
            <a:xfrm>
              <a:off x="1077741" y="5114180"/>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89422134-9C63-5847-AC66-6647DA02C9C1}"/>
                </a:ext>
              </a:extLst>
            </p:cNvPr>
            <p:cNvSpPr/>
            <p:nvPr/>
          </p:nvSpPr>
          <p:spPr>
            <a:xfrm>
              <a:off x="1457513" y="5698165"/>
              <a:ext cx="3969716"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Incorporate Feedback to Finalize Work Plan</a:t>
              </a:r>
              <a:endParaRPr lang="en-US" sz="1600" b="1">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16D7246D-DFFE-D74E-AFBF-78859E724800}"/>
                </a:ext>
              </a:extLst>
            </p:cNvPr>
            <p:cNvSpPr/>
            <p:nvPr/>
          </p:nvSpPr>
          <p:spPr>
            <a:xfrm>
              <a:off x="1077741" y="5804986"/>
              <a:ext cx="317128" cy="317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a:extLst>
                <a:ext uri="{FF2B5EF4-FFF2-40B4-BE49-F238E27FC236}">
                  <a16:creationId xmlns:a16="http://schemas.microsoft.com/office/drawing/2014/main" id="{F16BBEBC-EE7B-B043-9DAD-AA7F9B7C0F14}"/>
                </a:ext>
              </a:extLst>
            </p:cNvPr>
            <p:cNvSpPr/>
            <p:nvPr/>
          </p:nvSpPr>
          <p:spPr>
            <a:xfrm>
              <a:off x="6387861" y="2156000"/>
              <a:ext cx="317128" cy="317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9CE55DCA-0996-7848-800D-F2654F55B075}"/>
                </a:ext>
              </a:extLst>
            </p:cNvPr>
            <p:cNvSpPr/>
            <p:nvPr/>
          </p:nvSpPr>
          <p:spPr>
            <a:xfrm>
              <a:off x="6841149" y="2058307"/>
              <a:ext cx="4588842"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Develop Implementation Plan Based on Work Plan</a:t>
              </a:r>
            </a:p>
          </p:txBody>
        </p:sp>
        <p:sp>
          <p:nvSpPr>
            <p:cNvPr id="27" name="Rectangle 26">
              <a:extLst>
                <a:ext uri="{FF2B5EF4-FFF2-40B4-BE49-F238E27FC236}">
                  <a16:creationId xmlns:a16="http://schemas.microsoft.com/office/drawing/2014/main" id="{09027118-F6E5-854D-B073-D37A59A22D5C}"/>
                </a:ext>
              </a:extLst>
            </p:cNvPr>
            <p:cNvSpPr/>
            <p:nvPr/>
          </p:nvSpPr>
          <p:spPr>
            <a:xfrm>
              <a:off x="7262366" y="3216016"/>
              <a:ext cx="4588842"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SMART Goals</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Identify Stakeholders</a:t>
              </a:r>
            </a:p>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Roles and Responsibilities</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Research Needs</a:t>
              </a:r>
            </a:p>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Community Involvement Strategy</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Resources Available | Needs</a:t>
              </a:r>
            </a:p>
            <a:p>
              <a:pPr marL="285750" marR="0" lvl="0" indent="-285750">
                <a:spcBef>
                  <a:spcPts val="0"/>
                </a:spcBef>
                <a:spcAft>
                  <a:spcPts val="0"/>
                </a:spcAft>
                <a:buFont typeface="Arial" panose="020B0604020202020204" pitchFamily="34" charset="0"/>
                <a:buChar char="•"/>
              </a:pPr>
              <a:r>
                <a:rPr lang="en-US" sz="1600" b="1">
                  <a:solidFill>
                    <a:srgbClr val="000000"/>
                  </a:solidFill>
                  <a:latin typeface="Franklin Gothic Book" panose="020B0503020102020204" pitchFamily="34" charset="0"/>
                  <a:ea typeface="Calibri" panose="020F0502020204030204" pitchFamily="34" charset="0"/>
                  <a:cs typeface="Times New Roman" panose="02020603050405020304" pitchFamily="18" charset="0"/>
                </a:rPr>
                <a:t>What Are The Current Barriers?</a:t>
              </a:r>
            </a:p>
            <a:p>
              <a:pPr marL="285750" marR="0" lvl="0" indent="-285750">
                <a:spcBef>
                  <a:spcPts val="0"/>
                </a:spcBef>
                <a:spcAft>
                  <a:spcPts val="0"/>
                </a:spcAft>
                <a:buFont typeface="Arial" panose="020B0604020202020204" pitchFamily="34" charset="0"/>
                <a:buChar char="•"/>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How Will This Strategy Be Evaluated?</a:t>
              </a:r>
            </a:p>
          </p:txBody>
        </p:sp>
        <p:sp>
          <p:nvSpPr>
            <p:cNvPr id="28" name="Rectangle 27">
              <a:extLst>
                <a:ext uri="{FF2B5EF4-FFF2-40B4-BE49-F238E27FC236}">
                  <a16:creationId xmlns:a16="http://schemas.microsoft.com/office/drawing/2014/main" id="{37E7BFD7-BC51-3B47-B131-4ABCC097D810}"/>
                </a:ext>
              </a:extLst>
            </p:cNvPr>
            <p:cNvSpPr/>
            <p:nvPr/>
          </p:nvSpPr>
          <p:spPr>
            <a:xfrm>
              <a:off x="6096001" y="5700743"/>
              <a:ext cx="5333990" cy="5519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000" b="1">
                  <a:solidFill>
                    <a:schemeClr val="accent4">
                      <a:lumMod val="20000"/>
                      <a:lumOff val="80000"/>
                    </a:schemeClr>
                  </a:solidFill>
                  <a:effectLst/>
                  <a:latin typeface="Franklin Gothic Book" panose="020B0503020102020204" pitchFamily="34" charset="0"/>
                  <a:ea typeface="Calibri" panose="020F0502020204030204" pitchFamily="34" charset="0"/>
                  <a:cs typeface="Times New Roman" panose="02020603050405020304" pitchFamily="18" charset="0"/>
                </a:rPr>
                <a:t>Phase 3:</a:t>
              </a:r>
              <a:r>
                <a:rPr lang="en-US" sz="2800" b="1">
                  <a:solidFill>
                    <a:schemeClr val="accent4">
                      <a:lumMod val="20000"/>
                      <a:lumOff val="80000"/>
                    </a:schemeClr>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b="1">
                  <a:solidFill>
                    <a:schemeClr val="accent4">
                      <a:lumMod val="20000"/>
                      <a:lumOff val="80000"/>
                    </a:schemeClr>
                  </a:solidFill>
                  <a:effectLst/>
                  <a:latin typeface="Franklin Gothic Book" panose="020B0503020102020204" pitchFamily="34" charset="0"/>
                  <a:ea typeface="Calibri" panose="020F0502020204030204" pitchFamily="34" charset="0"/>
                  <a:cs typeface="Times New Roman" panose="02020603050405020304" pitchFamily="18" charset="0"/>
                </a:rPr>
                <a:t>Implement Strategies</a:t>
              </a:r>
              <a:endParaRPr lang="en-US" sz="1200">
                <a:solidFill>
                  <a:schemeClr val="accent4">
                    <a:lumMod val="20000"/>
                    <a:lumOff val="80000"/>
                  </a:schemeClr>
                </a:solidFill>
                <a:effectLst/>
                <a:ea typeface="Calibri" panose="020F0502020204030204" pitchFamily="34" charset="0"/>
                <a:cs typeface="Times New Roman" panose="02020603050405020304" pitchFamily="18" charset="0"/>
              </a:endParaRPr>
            </a:p>
          </p:txBody>
        </p:sp>
        <p:sp>
          <p:nvSpPr>
            <p:cNvPr id="29" name="Oval 28">
              <a:extLst>
                <a:ext uri="{FF2B5EF4-FFF2-40B4-BE49-F238E27FC236}">
                  <a16:creationId xmlns:a16="http://schemas.microsoft.com/office/drawing/2014/main" id="{E7B77933-0CC1-2A49-A20A-6D8C456AEA8E}"/>
                </a:ext>
              </a:extLst>
            </p:cNvPr>
            <p:cNvSpPr/>
            <p:nvPr/>
          </p:nvSpPr>
          <p:spPr>
            <a:xfrm>
              <a:off x="6392433" y="4622264"/>
              <a:ext cx="317128" cy="317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CB8D7A93-9590-9B49-8426-BA6900D6BEC7}"/>
                </a:ext>
              </a:extLst>
            </p:cNvPr>
            <p:cNvSpPr/>
            <p:nvPr/>
          </p:nvSpPr>
          <p:spPr>
            <a:xfrm>
              <a:off x="6841149" y="4582327"/>
              <a:ext cx="4588842" cy="40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Presentation to Coordination Committee for Review</a:t>
              </a:r>
            </a:p>
          </p:txBody>
        </p:sp>
        <p:sp>
          <p:nvSpPr>
            <p:cNvPr id="31" name="Oval 30">
              <a:extLst>
                <a:ext uri="{FF2B5EF4-FFF2-40B4-BE49-F238E27FC236}">
                  <a16:creationId xmlns:a16="http://schemas.microsoft.com/office/drawing/2014/main" id="{2CB6D44B-6462-A248-9D54-F7EA6B959ECC}"/>
                </a:ext>
              </a:extLst>
            </p:cNvPr>
            <p:cNvSpPr/>
            <p:nvPr/>
          </p:nvSpPr>
          <p:spPr>
            <a:xfrm>
              <a:off x="6392434" y="5170420"/>
              <a:ext cx="317128" cy="317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E8808B54-2C7D-624A-9B99-A568BC567AD9}"/>
                </a:ext>
              </a:extLst>
            </p:cNvPr>
            <p:cNvSpPr/>
            <p:nvPr/>
          </p:nvSpPr>
          <p:spPr>
            <a:xfrm>
              <a:off x="6817145" y="5072727"/>
              <a:ext cx="5034055" cy="51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ts val="0"/>
                </a:spcBef>
                <a:spcAft>
                  <a:spcPts val="0"/>
                </a:spcAft>
              </a:pPr>
              <a:r>
                <a:rPr lang="en-US" sz="1600" b="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Incorporate Feedback to Finalize Implementation Plan</a:t>
              </a:r>
            </a:p>
          </p:txBody>
        </p:sp>
        <p:cxnSp>
          <p:nvCxnSpPr>
            <p:cNvPr id="33" name="Straight Connector 32">
              <a:extLst>
                <a:ext uri="{FF2B5EF4-FFF2-40B4-BE49-F238E27FC236}">
                  <a16:creationId xmlns:a16="http://schemas.microsoft.com/office/drawing/2014/main" id="{42B757AF-1598-4345-8F0F-395EC90AB0C0}"/>
                </a:ext>
              </a:extLst>
            </p:cNvPr>
            <p:cNvCxnSpPr>
              <a:cxnSpLocks/>
            </p:cNvCxnSpPr>
            <p:nvPr/>
          </p:nvCxnSpPr>
          <p:spPr>
            <a:xfrm>
              <a:off x="6546425" y="2314564"/>
              <a:ext cx="0" cy="301442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90F29C3-E069-DB47-838C-EFD245494C34}"/>
                </a:ext>
              </a:extLst>
            </p:cNvPr>
            <p:cNvSpPr/>
            <p:nvPr/>
          </p:nvSpPr>
          <p:spPr>
            <a:xfrm>
              <a:off x="4390963" y="5436969"/>
              <a:ext cx="1989789" cy="173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a:solidFill>
                    <a:srgbClr val="0070C0"/>
                  </a:solidFill>
                  <a:effectLst/>
                  <a:latin typeface="Franklin Gothic Book"/>
                  <a:ea typeface="Calibri" panose="020F0502020204030204" pitchFamily="34" charset="0"/>
                  <a:cs typeface="Times New Roman"/>
                </a:rPr>
                <a:t>September</a:t>
              </a:r>
              <a:r>
                <a:rPr lang="en-US" sz="1400" b="1">
                  <a:solidFill>
                    <a:srgbClr val="0070C0"/>
                  </a:solidFill>
                  <a:latin typeface="Franklin Gothic Book"/>
                  <a:ea typeface="Calibri" panose="020F0502020204030204" pitchFamily="34" charset="0"/>
                  <a:cs typeface="Times New Roman"/>
                </a:rPr>
                <a:t> </a:t>
              </a:r>
              <a:r>
                <a:rPr lang="en-US" sz="1400" b="1">
                  <a:solidFill>
                    <a:srgbClr val="0070C0"/>
                  </a:solidFill>
                  <a:effectLst/>
                  <a:latin typeface="Franklin Gothic Book"/>
                  <a:ea typeface="Calibri" panose="020F0502020204030204" pitchFamily="34" charset="0"/>
                  <a:cs typeface="Times New Roman"/>
                </a:rPr>
                <a:t> 2021</a:t>
              </a:r>
            </a:p>
          </p:txBody>
        </p:sp>
      </p:grpSp>
    </p:spTree>
    <p:extLst>
      <p:ext uri="{BB962C8B-B14F-4D97-AF65-F5344CB8AC3E}">
        <p14:creationId xmlns:p14="http://schemas.microsoft.com/office/powerpoint/2010/main" val="3732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459"/>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Implementation Team Workflow</a:t>
            </a:r>
            <a:endParaRPr lang="en-US" sz="1300" b="1">
              <a:solidFill>
                <a:schemeClr val="accent1">
                  <a:lumMod val="75000"/>
                </a:schemeClr>
              </a:solidFill>
            </a:endParaRPr>
          </a:p>
        </p:txBody>
      </p:sp>
      <p:cxnSp>
        <p:nvCxnSpPr>
          <p:cNvPr id="3" name="Straight Connector 2">
            <a:extLst>
              <a:ext uri="{FF2B5EF4-FFF2-40B4-BE49-F238E27FC236}">
                <a16:creationId xmlns:a16="http://schemas.microsoft.com/office/drawing/2014/main" id="{82F10F78-F67F-DC43-B960-F7F3AC36AE98}"/>
              </a:ext>
            </a:extLst>
          </p:cNvPr>
          <p:cNvCxnSpPr>
            <a:cxnSpLocks/>
          </p:cNvCxnSpPr>
          <p:nvPr/>
        </p:nvCxnSpPr>
        <p:spPr>
          <a:xfrm>
            <a:off x="6629400" y="687259"/>
            <a:ext cx="0" cy="6182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70006ECD-7ABC-9748-8F33-77454F5EC3C1}"/>
              </a:ext>
            </a:extLst>
          </p:cNvPr>
          <p:cNvGraphicFramePr>
            <a:graphicFrameLocks noGrp="1"/>
          </p:cNvGraphicFramePr>
          <p:nvPr>
            <p:extLst>
              <p:ext uri="{D42A27DB-BD31-4B8C-83A1-F6EECF244321}">
                <p14:modId xmlns:p14="http://schemas.microsoft.com/office/powerpoint/2010/main" val="1293135628"/>
              </p:ext>
            </p:extLst>
          </p:nvPr>
        </p:nvGraphicFramePr>
        <p:xfrm>
          <a:off x="258929" y="829954"/>
          <a:ext cx="6150221" cy="5765800"/>
        </p:xfrm>
        <a:graphic>
          <a:graphicData uri="http://schemas.openxmlformats.org/drawingml/2006/table">
            <a:tbl>
              <a:tblPr firstRow="1" bandRow="1">
                <a:tableStyleId>{5C22544A-7EE6-4342-B048-85BDC9FD1C3A}</a:tableStyleId>
              </a:tblPr>
              <a:tblGrid>
                <a:gridCol w="2164563">
                  <a:extLst>
                    <a:ext uri="{9D8B030D-6E8A-4147-A177-3AD203B41FA5}">
                      <a16:colId xmlns:a16="http://schemas.microsoft.com/office/drawing/2014/main" val="4168193896"/>
                    </a:ext>
                  </a:extLst>
                </a:gridCol>
                <a:gridCol w="3985658">
                  <a:extLst>
                    <a:ext uri="{9D8B030D-6E8A-4147-A177-3AD203B41FA5}">
                      <a16:colId xmlns:a16="http://schemas.microsoft.com/office/drawing/2014/main" val="3137038929"/>
                    </a:ext>
                  </a:extLst>
                </a:gridCol>
              </a:tblGrid>
              <a:tr h="370840">
                <a:tc>
                  <a:txBody>
                    <a:bodyPr/>
                    <a:lstStyle/>
                    <a:p>
                      <a:pPr algn="ctr"/>
                      <a:r>
                        <a:rPr lang="en-US" sz="1600">
                          <a:latin typeface="Franklin Gothic Book"/>
                        </a:rPr>
                        <a:t>Prioritization Criteria</a:t>
                      </a:r>
                    </a:p>
                  </a:txBody>
                  <a:tcPr/>
                </a:tc>
                <a:tc>
                  <a:txBody>
                    <a:bodyPr/>
                    <a:lstStyle/>
                    <a:p>
                      <a:pPr algn="ctr"/>
                      <a:r>
                        <a:rPr lang="en-US" sz="1600">
                          <a:latin typeface="Franklin Gothic Book"/>
                        </a:rPr>
                        <a:t>Analysis</a:t>
                      </a:r>
                    </a:p>
                  </a:txBody>
                  <a:tcPr/>
                </a:tc>
                <a:extLst>
                  <a:ext uri="{0D108BD9-81ED-4DB2-BD59-A6C34878D82A}">
                    <a16:rowId xmlns:a16="http://schemas.microsoft.com/office/drawing/2014/main" val="119794516"/>
                  </a:ext>
                </a:extLst>
              </a:tr>
              <a:tr h="370840">
                <a:tc>
                  <a:txBody>
                    <a:bodyPr/>
                    <a:lstStyle/>
                    <a:p>
                      <a:pPr marL="0" lvl="0" indent="0">
                        <a:buFont typeface="Arial" panose="020B0604020202020204" pitchFamily="34" charset="0"/>
                        <a:buNone/>
                      </a:pPr>
                      <a:r>
                        <a:rPr lang="en-US" sz="1400">
                          <a:latin typeface="Franklin Gothic Book" panose="020B0503020102020204" pitchFamily="34" charset="0"/>
                        </a:rPr>
                        <a:t>What is the magnitude of impact?</a:t>
                      </a:r>
                    </a:p>
                  </a:txBody>
                  <a:tcPr/>
                </a:tc>
                <a:tc>
                  <a:txBody>
                    <a:bodyPr/>
                    <a:lstStyle/>
                    <a:p>
                      <a:r>
                        <a:rPr lang="en-US" sz="1400">
                          <a:latin typeface="Franklin Gothic Book"/>
                        </a:rPr>
                        <a:t>Prioritize actions that help the most people</a:t>
                      </a:r>
                    </a:p>
                  </a:txBody>
                  <a:tcPr/>
                </a:tc>
                <a:extLst>
                  <a:ext uri="{0D108BD9-81ED-4DB2-BD59-A6C34878D82A}">
                    <a16:rowId xmlns:a16="http://schemas.microsoft.com/office/drawing/2014/main" val="4358294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What is the urgency for this action?</a:t>
                      </a:r>
                    </a:p>
                  </a:txBody>
                  <a:tcPr/>
                </a:tc>
                <a:tc>
                  <a:txBody>
                    <a:bodyPr/>
                    <a:lstStyle/>
                    <a:p>
                      <a:r>
                        <a:rPr lang="en-US" sz="1400">
                          <a:latin typeface="Franklin Gothic Book" panose="020B0503020102020204" pitchFamily="34" charset="0"/>
                        </a:rPr>
                        <a:t>Prioritize actions that respond to the most urgent needs.</a:t>
                      </a:r>
                    </a:p>
                  </a:txBody>
                  <a:tcPr/>
                </a:tc>
                <a:extLst>
                  <a:ext uri="{0D108BD9-81ED-4DB2-BD59-A6C34878D82A}">
                    <a16:rowId xmlns:a16="http://schemas.microsoft.com/office/drawing/2014/main" val="392884616"/>
                  </a:ext>
                </a:extLst>
              </a:tr>
              <a:tr h="370840">
                <a:tc>
                  <a:txBody>
                    <a:bodyPr/>
                    <a:lstStyle/>
                    <a:p>
                      <a:r>
                        <a:rPr lang="en-US" sz="1400">
                          <a:latin typeface="Franklin Gothic Book" panose="020B0503020102020204" pitchFamily="34" charset="0"/>
                        </a:rPr>
                        <a:t>How effective is the action?</a:t>
                      </a:r>
                    </a:p>
                  </a:txBody>
                  <a:tcPr/>
                </a:tc>
                <a:tc>
                  <a:txBody>
                    <a:bodyPr/>
                    <a:lstStyle/>
                    <a:p>
                      <a:r>
                        <a:rPr lang="en-US" sz="1400">
                          <a:latin typeface="Franklin Gothic Book" panose="020B0503020102020204" pitchFamily="34" charset="0"/>
                        </a:rPr>
                        <a:t>Prioritize actions with significant evidence base.</a:t>
                      </a:r>
                    </a:p>
                  </a:txBody>
                  <a:tcPr/>
                </a:tc>
                <a:extLst>
                  <a:ext uri="{0D108BD9-81ED-4DB2-BD59-A6C34878D82A}">
                    <a16:rowId xmlns:a16="http://schemas.microsoft.com/office/drawing/2014/main" val="3856712657"/>
                  </a:ext>
                </a:extLst>
              </a:tr>
              <a:tr h="370840">
                <a:tc>
                  <a:txBody>
                    <a:bodyPr/>
                    <a:lstStyle/>
                    <a:p>
                      <a:r>
                        <a:rPr lang="en-US" sz="1400">
                          <a:latin typeface="Franklin Gothic Book" panose="020B0503020102020204" pitchFamily="34" charset="0"/>
                        </a:rPr>
                        <a:t>What is the political feasibility?</a:t>
                      </a:r>
                    </a:p>
                  </a:txBody>
                  <a:tcPr/>
                </a:tc>
                <a:tc>
                  <a:txBody>
                    <a:bodyPr/>
                    <a:lstStyle/>
                    <a:p>
                      <a:r>
                        <a:rPr lang="en-US" sz="1400">
                          <a:latin typeface="Franklin Gothic Book"/>
                        </a:rPr>
                        <a:t>If an action is not </a:t>
                      </a:r>
                      <a:r>
                        <a:rPr lang="en-US" sz="1400" i="1">
                          <a:latin typeface="Franklin Gothic Book"/>
                        </a:rPr>
                        <a:t>currently</a:t>
                      </a:r>
                      <a:r>
                        <a:rPr lang="en-US" sz="1400" i="0">
                          <a:latin typeface="Franklin Gothic Book"/>
                        </a:rPr>
                        <a:t> politically feasible, generating buy-in could itself be an action.</a:t>
                      </a:r>
                      <a:endParaRPr lang="en-US" sz="1400">
                        <a:latin typeface="Franklin Gothic Book"/>
                      </a:endParaRPr>
                    </a:p>
                  </a:txBody>
                  <a:tcPr/>
                </a:tc>
                <a:extLst>
                  <a:ext uri="{0D108BD9-81ED-4DB2-BD59-A6C34878D82A}">
                    <a16:rowId xmlns:a16="http://schemas.microsoft.com/office/drawing/2014/main" val="1721970473"/>
                  </a:ext>
                </a:extLst>
              </a:tr>
              <a:tr h="370840">
                <a:tc>
                  <a:txBody>
                    <a:bodyPr/>
                    <a:lstStyle/>
                    <a:p>
                      <a:r>
                        <a:rPr lang="en-US" sz="1400">
                          <a:latin typeface="Franklin Gothic Book" panose="020B0503020102020204" pitchFamily="34" charset="0"/>
                        </a:rPr>
                        <a:t>What is the economic feasibility?</a:t>
                      </a:r>
                    </a:p>
                  </a:txBody>
                  <a:tcPr/>
                </a:tc>
                <a:tc>
                  <a:txBody>
                    <a:bodyPr/>
                    <a:lstStyle/>
                    <a:p>
                      <a:r>
                        <a:rPr lang="en-US" sz="1400">
                          <a:latin typeface="Franklin Gothic Book" panose="020B0503020102020204" pitchFamily="34" charset="0"/>
                        </a:rPr>
                        <a:t>If an action is not </a:t>
                      </a:r>
                      <a:r>
                        <a:rPr lang="en-US" sz="1400" i="1">
                          <a:latin typeface="Franklin Gothic Book" panose="020B0503020102020204" pitchFamily="34" charset="0"/>
                        </a:rPr>
                        <a:t>currently</a:t>
                      </a:r>
                      <a:r>
                        <a:rPr lang="en-US" sz="1400" i="0">
                          <a:latin typeface="Franklin Gothic Book" panose="020B0503020102020204" pitchFamily="34" charset="0"/>
                        </a:rPr>
                        <a:t> economically feasible, identifying funding could itself be an action.</a:t>
                      </a:r>
                      <a:endParaRPr lang="en-US" sz="1400">
                        <a:latin typeface="Franklin Gothic Book" panose="020B0503020102020204" pitchFamily="34" charset="0"/>
                      </a:endParaRPr>
                    </a:p>
                  </a:txBody>
                  <a:tcPr/>
                </a:tc>
                <a:extLst>
                  <a:ext uri="{0D108BD9-81ED-4DB2-BD59-A6C34878D82A}">
                    <a16:rowId xmlns:a16="http://schemas.microsoft.com/office/drawing/2014/main" val="5267643"/>
                  </a:ext>
                </a:extLst>
              </a:tr>
              <a:tr h="370840">
                <a:tc>
                  <a:txBody>
                    <a:bodyPr/>
                    <a:lstStyle/>
                    <a:p>
                      <a:r>
                        <a:rPr lang="en-US" sz="1400">
                          <a:latin typeface="Franklin Gothic Book" panose="020B0503020102020204" pitchFamily="34" charset="0"/>
                        </a:rPr>
                        <a:t>What is the social feasibility?</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Franklin Gothic Book"/>
                        </a:rPr>
                        <a:t>If an action is not </a:t>
                      </a:r>
                      <a:r>
                        <a:rPr lang="en-US" sz="1400" i="1">
                          <a:latin typeface="Franklin Gothic Book"/>
                        </a:rPr>
                        <a:t>currently</a:t>
                      </a:r>
                      <a:r>
                        <a:rPr lang="en-US" sz="1400" i="0">
                          <a:latin typeface="Franklin Gothic Book"/>
                        </a:rPr>
                        <a:t> socially feasible, generating buy-in could itself be an action.</a:t>
                      </a:r>
                      <a:endParaRPr lang="en-US" sz="1400">
                        <a:latin typeface="Franklin Gothic Book"/>
                      </a:endParaRPr>
                    </a:p>
                  </a:txBody>
                  <a:tcPr/>
                </a:tc>
                <a:extLst>
                  <a:ext uri="{0D108BD9-81ED-4DB2-BD59-A6C34878D82A}">
                    <a16:rowId xmlns:a16="http://schemas.microsoft.com/office/drawing/2014/main" val="3796478896"/>
                  </a:ext>
                </a:extLst>
              </a:tr>
              <a:tr h="370840">
                <a:tc>
                  <a:txBody>
                    <a:bodyPr/>
                    <a:lstStyle/>
                    <a:p>
                      <a:r>
                        <a:rPr lang="en-US" sz="1400">
                          <a:latin typeface="Franklin Gothic Book" panose="020B0503020102020204" pitchFamily="34" charset="0"/>
                        </a:rPr>
                        <a:t>What is the technological feasibility?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If an action is not </a:t>
                      </a:r>
                      <a:r>
                        <a:rPr lang="en-US" sz="1400" i="1">
                          <a:latin typeface="Franklin Gothic Book" panose="020B0503020102020204" pitchFamily="34" charset="0"/>
                        </a:rPr>
                        <a:t>currently</a:t>
                      </a:r>
                      <a:r>
                        <a:rPr lang="en-US" sz="1400" i="0">
                          <a:latin typeface="Franklin Gothic Book" panose="020B0503020102020204" pitchFamily="34" charset="0"/>
                        </a:rPr>
                        <a:t> technologically feasible, research could itself be an action.</a:t>
                      </a:r>
                      <a:endParaRPr lang="en-US" sz="1400">
                        <a:latin typeface="Franklin Gothic Book" panose="020B0503020102020204" pitchFamily="34" charset="0"/>
                      </a:endParaRPr>
                    </a:p>
                  </a:txBody>
                  <a:tcPr/>
                </a:tc>
                <a:extLst>
                  <a:ext uri="{0D108BD9-81ED-4DB2-BD59-A6C34878D82A}">
                    <a16:rowId xmlns:a16="http://schemas.microsoft.com/office/drawing/2014/main" val="2919694362"/>
                  </a:ext>
                </a:extLst>
              </a:tr>
              <a:tr h="370840">
                <a:tc>
                  <a:txBody>
                    <a:bodyPr/>
                    <a:lstStyle/>
                    <a:p>
                      <a:r>
                        <a:rPr lang="en-US" sz="1400">
                          <a:latin typeface="Franklin Gothic Book" panose="020B0503020102020204" pitchFamily="34" charset="0"/>
                        </a:rPr>
                        <a:t>Does it advance racial and social equity?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Prioritize actions that address root causes of inequality.</a:t>
                      </a:r>
                    </a:p>
                  </a:txBody>
                  <a:tcPr/>
                </a:tc>
                <a:extLst>
                  <a:ext uri="{0D108BD9-81ED-4DB2-BD59-A6C34878D82A}">
                    <a16:rowId xmlns:a16="http://schemas.microsoft.com/office/drawing/2014/main" val="1417820874"/>
                  </a:ext>
                </a:extLst>
              </a:tr>
              <a:tr h="370840">
                <a:tc>
                  <a:txBody>
                    <a:bodyPr/>
                    <a:lstStyle/>
                    <a:p>
                      <a:r>
                        <a:rPr lang="en-US" sz="1400">
                          <a:latin typeface="Franklin Gothic Book" panose="020B0503020102020204" pitchFamily="34" charset="0"/>
                        </a:rPr>
                        <a:t>Does it impact future 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Allow for actions that may not have the greatest magnitude but are first steps towards future actions.</a:t>
                      </a:r>
                    </a:p>
                  </a:txBody>
                  <a:tcPr/>
                </a:tc>
                <a:extLst>
                  <a:ext uri="{0D108BD9-81ED-4DB2-BD59-A6C34878D82A}">
                    <a16:rowId xmlns:a16="http://schemas.microsoft.com/office/drawing/2014/main" val="2735776353"/>
                  </a:ext>
                </a:extLst>
              </a:tr>
              <a:tr h="370840">
                <a:tc>
                  <a:txBody>
                    <a:bodyPr/>
                    <a:lstStyle/>
                    <a:p>
                      <a:r>
                        <a:rPr lang="en-US" sz="1400">
                          <a:latin typeface="Franklin Gothic Book" panose="020B0503020102020204" pitchFamily="34" charset="0"/>
                        </a:rPr>
                        <a:t>Does it address other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Prioritize actions that address other City initiatives.</a:t>
                      </a:r>
                    </a:p>
                  </a:txBody>
                  <a:tcPr/>
                </a:tc>
                <a:extLst>
                  <a:ext uri="{0D108BD9-81ED-4DB2-BD59-A6C34878D82A}">
                    <a16:rowId xmlns:a16="http://schemas.microsoft.com/office/drawing/2014/main" val="2072135927"/>
                  </a:ext>
                </a:extLst>
              </a:tr>
            </a:tbl>
          </a:graphicData>
        </a:graphic>
      </p:graphicFrame>
    </p:spTree>
    <p:extLst>
      <p:ext uri="{BB962C8B-B14F-4D97-AF65-F5344CB8AC3E}">
        <p14:creationId xmlns:p14="http://schemas.microsoft.com/office/powerpoint/2010/main" val="413821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459"/>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Implementation Team Workflow</a:t>
            </a:r>
            <a:endParaRPr lang="en-US" sz="1300" b="1">
              <a:solidFill>
                <a:schemeClr val="accent1">
                  <a:lumMod val="75000"/>
                </a:schemeClr>
              </a:solidFill>
            </a:endParaRPr>
          </a:p>
        </p:txBody>
      </p:sp>
      <p:cxnSp>
        <p:nvCxnSpPr>
          <p:cNvPr id="3" name="Straight Connector 2">
            <a:extLst>
              <a:ext uri="{FF2B5EF4-FFF2-40B4-BE49-F238E27FC236}">
                <a16:creationId xmlns:a16="http://schemas.microsoft.com/office/drawing/2014/main" id="{82F10F78-F67F-DC43-B960-F7F3AC36AE98}"/>
              </a:ext>
            </a:extLst>
          </p:cNvPr>
          <p:cNvCxnSpPr>
            <a:cxnSpLocks/>
          </p:cNvCxnSpPr>
          <p:nvPr/>
        </p:nvCxnSpPr>
        <p:spPr>
          <a:xfrm>
            <a:off x="6629400" y="687259"/>
            <a:ext cx="0" cy="6182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70006ECD-7ABC-9748-8F33-77454F5EC3C1}"/>
              </a:ext>
            </a:extLst>
          </p:cNvPr>
          <p:cNvGraphicFramePr>
            <a:graphicFrameLocks noGrp="1"/>
          </p:cNvGraphicFramePr>
          <p:nvPr/>
        </p:nvGraphicFramePr>
        <p:xfrm>
          <a:off x="258929" y="829954"/>
          <a:ext cx="6150221" cy="5765800"/>
        </p:xfrm>
        <a:graphic>
          <a:graphicData uri="http://schemas.openxmlformats.org/drawingml/2006/table">
            <a:tbl>
              <a:tblPr firstRow="1" bandRow="1">
                <a:tableStyleId>{5C22544A-7EE6-4342-B048-85BDC9FD1C3A}</a:tableStyleId>
              </a:tblPr>
              <a:tblGrid>
                <a:gridCol w="2164563">
                  <a:extLst>
                    <a:ext uri="{9D8B030D-6E8A-4147-A177-3AD203B41FA5}">
                      <a16:colId xmlns:a16="http://schemas.microsoft.com/office/drawing/2014/main" val="4168193896"/>
                    </a:ext>
                  </a:extLst>
                </a:gridCol>
                <a:gridCol w="3985658">
                  <a:extLst>
                    <a:ext uri="{9D8B030D-6E8A-4147-A177-3AD203B41FA5}">
                      <a16:colId xmlns:a16="http://schemas.microsoft.com/office/drawing/2014/main" val="3137038929"/>
                    </a:ext>
                  </a:extLst>
                </a:gridCol>
              </a:tblGrid>
              <a:tr h="370840">
                <a:tc>
                  <a:txBody>
                    <a:bodyPr/>
                    <a:lstStyle/>
                    <a:p>
                      <a:pPr algn="ctr"/>
                      <a:r>
                        <a:rPr lang="en-US" sz="1600">
                          <a:latin typeface="Franklin Gothic Book"/>
                        </a:rPr>
                        <a:t>Prioritization Criteria</a:t>
                      </a:r>
                    </a:p>
                  </a:txBody>
                  <a:tcPr/>
                </a:tc>
                <a:tc>
                  <a:txBody>
                    <a:bodyPr/>
                    <a:lstStyle/>
                    <a:p>
                      <a:pPr algn="ctr"/>
                      <a:r>
                        <a:rPr lang="en-US" sz="1600">
                          <a:latin typeface="Franklin Gothic Book"/>
                        </a:rPr>
                        <a:t>Analysis</a:t>
                      </a:r>
                    </a:p>
                  </a:txBody>
                  <a:tcPr/>
                </a:tc>
                <a:extLst>
                  <a:ext uri="{0D108BD9-81ED-4DB2-BD59-A6C34878D82A}">
                    <a16:rowId xmlns:a16="http://schemas.microsoft.com/office/drawing/2014/main" val="119794516"/>
                  </a:ext>
                </a:extLst>
              </a:tr>
              <a:tr h="370840">
                <a:tc>
                  <a:txBody>
                    <a:bodyPr/>
                    <a:lstStyle/>
                    <a:p>
                      <a:pPr marL="0" lvl="0" indent="0">
                        <a:buFont typeface="Arial" panose="020B0604020202020204" pitchFamily="34" charset="0"/>
                        <a:buNone/>
                      </a:pPr>
                      <a:r>
                        <a:rPr lang="en-US" sz="1400">
                          <a:latin typeface="Franklin Gothic Book" panose="020B0503020102020204" pitchFamily="34" charset="0"/>
                        </a:rPr>
                        <a:t>What is the magnitude of impact?</a:t>
                      </a:r>
                    </a:p>
                  </a:txBody>
                  <a:tcPr/>
                </a:tc>
                <a:tc>
                  <a:txBody>
                    <a:bodyPr/>
                    <a:lstStyle/>
                    <a:p>
                      <a:r>
                        <a:rPr lang="en-US" sz="1400">
                          <a:latin typeface="Franklin Gothic Book"/>
                        </a:rPr>
                        <a:t>Prioritize actions that help the most people</a:t>
                      </a:r>
                    </a:p>
                  </a:txBody>
                  <a:tcPr/>
                </a:tc>
                <a:extLst>
                  <a:ext uri="{0D108BD9-81ED-4DB2-BD59-A6C34878D82A}">
                    <a16:rowId xmlns:a16="http://schemas.microsoft.com/office/drawing/2014/main" val="4358294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What is the urgency for this action?</a:t>
                      </a:r>
                    </a:p>
                  </a:txBody>
                  <a:tcPr/>
                </a:tc>
                <a:tc>
                  <a:txBody>
                    <a:bodyPr/>
                    <a:lstStyle/>
                    <a:p>
                      <a:r>
                        <a:rPr lang="en-US" sz="1400">
                          <a:latin typeface="Franklin Gothic Book" panose="020B0503020102020204" pitchFamily="34" charset="0"/>
                        </a:rPr>
                        <a:t>Prioritize actions that respond to the most urgent needs.</a:t>
                      </a:r>
                    </a:p>
                  </a:txBody>
                  <a:tcPr/>
                </a:tc>
                <a:extLst>
                  <a:ext uri="{0D108BD9-81ED-4DB2-BD59-A6C34878D82A}">
                    <a16:rowId xmlns:a16="http://schemas.microsoft.com/office/drawing/2014/main" val="392884616"/>
                  </a:ext>
                </a:extLst>
              </a:tr>
              <a:tr h="370840">
                <a:tc>
                  <a:txBody>
                    <a:bodyPr/>
                    <a:lstStyle/>
                    <a:p>
                      <a:r>
                        <a:rPr lang="en-US" sz="1400">
                          <a:latin typeface="Franklin Gothic Book" panose="020B0503020102020204" pitchFamily="34" charset="0"/>
                        </a:rPr>
                        <a:t>How effective is the action?</a:t>
                      </a:r>
                    </a:p>
                  </a:txBody>
                  <a:tcPr/>
                </a:tc>
                <a:tc>
                  <a:txBody>
                    <a:bodyPr/>
                    <a:lstStyle/>
                    <a:p>
                      <a:r>
                        <a:rPr lang="en-US" sz="1400">
                          <a:latin typeface="Franklin Gothic Book" panose="020B0503020102020204" pitchFamily="34" charset="0"/>
                        </a:rPr>
                        <a:t>Prioritize actions with significant evidence base.</a:t>
                      </a:r>
                    </a:p>
                  </a:txBody>
                  <a:tcPr/>
                </a:tc>
                <a:extLst>
                  <a:ext uri="{0D108BD9-81ED-4DB2-BD59-A6C34878D82A}">
                    <a16:rowId xmlns:a16="http://schemas.microsoft.com/office/drawing/2014/main" val="3856712657"/>
                  </a:ext>
                </a:extLst>
              </a:tr>
              <a:tr h="370840">
                <a:tc>
                  <a:txBody>
                    <a:bodyPr/>
                    <a:lstStyle/>
                    <a:p>
                      <a:r>
                        <a:rPr lang="en-US" sz="1400">
                          <a:latin typeface="Franklin Gothic Book" panose="020B0503020102020204" pitchFamily="34" charset="0"/>
                        </a:rPr>
                        <a:t>What is the political feasibility?</a:t>
                      </a:r>
                    </a:p>
                  </a:txBody>
                  <a:tcPr/>
                </a:tc>
                <a:tc>
                  <a:txBody>
                    <a:bodyPr/>
                    <a:lstStyle/>
                    <a:p>
                      <a:r>
                        <a:rPr lang="en-US" sz="1400">
                          <a:latin typeface="Franklin Gothic Book"/>
                        </a:rPr>
                        <a:t>If an action is not </a:t>
                      </a:r>
                      <a:r>
                        <a:rPr lang="en-US" sz="1400" i="1">
                          <a:latin typeface="Franklin Gothic Book"/>
                        </a:rPr>
                        <a:t>currently</a:t>
                      </a:r>
                      <a:r>
                        <a:rPr lang="en-US" sz="1400" i="0">
                          <a:latin typeface="Franklin Gothic Book"/>
                        </a:rPr>
                        <a:t> politically feasible, generating buy-in could itself be an action.</a:t>
                      </a:r>
                      <a:endParaRPr lang="en-US" sz="1400">
                        <a:latin typeface="Franklin Gothic Book"/>
                      </a:endParaRPr>
                    </a:p>
                  </a:txBody>
                  <a:tcPr/>
                </a:tc>
                <a:extLst>
                  <a:ext uri="{0D108BD9-81ED-4DB2-BD59-A6C34878D82A}">
                    <a16:rowId xmlns:a16="http://schemas.microsoft.com/office/drawing/2014/main" val="1721970473"/>
                  </a:ext>
                </a:extLst>
              </a:tr>
              <a:tr h="370840">
                <a:tc>
                  <a:txBody>
                    <a:bodyPr/>
                    <a:lstStyle/>
                    <a:p>
                      <a:r>
                        <a:rPr lang="en-US" sz="1400">
                          <a:latin typeface="Franklin Gothic Book" panose="020B0503020102020204" pitchFamily="34" charset="0"/>
                        </a:rPr>
                        <a:t>What is the economic feasibility?</a:t>
                      </a:r>
                    </a:p>
                  </a:txBody>
                  <a:tcPr/>
                </a:tc>
                <a:tc>
                  <a:txBody>
                    <a:bodyPr/>
                    <a:lstStyle/>
                    <a:p>
                      <a:r>
                        <a:rPr lang="en-US" sz="1400">
                          <a:latin typeface="Franklin Gothic Book" panose="020B0503020102020204" pitchFamily="34" charset="0"/>
                        </a:rPr>
                        <a:t>If an action is not </a:t>
                      </a:r>
                      <a:r>
                        <a:rPr lang="en-US" sz="1400" i="1">
                          <a:latin typeface="Franklin Gothic Book" panose="020B0503020102020204" pitchFamily="34" charset="0"/>
                        </a:rPr>
                        <a:t>currently</a:t>
                      </a:r>
                      <a:r>
                        <a:rPr lang="en-US" sz="1400" i="0">
                          <a:latin typeface="Franklin Gothic Book" panose="020B0503020102020204" pitchFamily="34" charset="0"/>
                        </a:rPr>
                        <a:t> economically feasible, identifying funding could itself be an action.</a:t>
                      </a:r>
                      <a:endParaRPr lang="en-US" sz="1400">
                        <a:latin typeface="Franklin Gothic Book" panose="020B0503020102020204" pitchFamily="34" charset="0"/>
                      </a:endParaRPr>
                    </a:p>
                  </a:txBody>
                  <a:tcPr/>
                </a:tc>
                <a:extLst>
                  <a:ext uri="{0D108BD9-81ED-4DB2-BD59-A6C34878D82A}">
                    <a16:rowId xmlns:a16="http://schemas.microsoft.com/office/drawing/2014/main" val="5267643"/>
                  </a:ext>
                </a:extLst>
              </a:tr>
              <a:tr h="370840">
                <a:tc>
                  <a:txBody>
                    <a:bodyPr/>
                    <a:lstStyle/>
                    <a:p>
                      <a:r>
                        <a:rPr lang="en-US" sz="1400">
                          <a:latin typeface="Franklin Gothic Book" panose="020B0503020102020204" pitchFamily="34" charset="0"/>
                        </a:rPr>
                        <a:t>What is the social feasibility?</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Franklin Gothic Book"/>
                        </a:rPr>
                        <a:t>If an action is not </a:t>
                      </a:r>
                      <a:r>
                        <a:rPr lang="en-US" sz="1400" i="1">
                          <a:latin typeface="Franklin Gothic Book"/>
                        </a:rPr>
                        <a:t>currently</a:t>
                      </a:r>
                      <a:r>
                        <a:rPr lang="en-US" sz="1400" i="0">
                          <a:latin typeface="Franklin Gothic Book"/>
                        </a:rPr>
                        <a:t> socially feasible, generating buy-in could itself be an action.</a:t>
                      </a:r>
                      <a:endParaRPr lang="en-US" sz="1400">
                        <a:latin typeface="Franklin Gothic Book"/>
                      </a:endParaRPr>
                    </a:p>
                  </a:txBody>
                  <a:tcPr/>
                </a:tc>
                <a:extLst>
                  <a:ext uri="{0D108BD9-81ED-4DB2-BD59-A6C34878D82A}">
                    <a16:rowId xmlns:a16="http://schemas.microsoft.com/office/drawing/2014/main" val="3796478896"/>
                  </a:ext>
                </a:extLst>
              </a:tr>
              <a:tr h="370840">
                <a:tc>
                  <a:txBody>
                    <a:bodyPr/>
                    <a:lstStyle/>
                    <a:p>
                      <a:r>
                        <a:rPr lang="en-US" sz="1400">
                          <a:latin typeface="Franklin Gothic Book" panose="020B0503020102020204" pitchFamily="34" charset="0"/>
                        </a:rPr>
                        <a:t>What is the technological feasibility?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If an action is not </a:t>
                      </a:r>
                      <a:r>
                        <a:rPr lang="en-US" sz="1400" i="1">
                          <a:latin typeface="Franklin Gothic Book" panose="020B0503020102020204" pitchFamily="34" charset="0"/>
                        </a:rPr>
                        <a:t>currently</a:t>
                      </a:r>
                      <a:r>
                        <a:rPr lang="en-US" sz="1400" i="0">
                          <a:latin typeface="Franklin Gothic Book" panose="020B0503020102020204" pitchFamily="34" charset="0"/>
                        </a:rPr>
                        <a:t> technologically feasible, research could itself be an action.</a:t>
                      </a:r>
                      <a:endParaRPr lang="en-US" sz="1400">
                        <a:latin typeface="Franklin Gothic Book" panose="020B0503020102020204" pitchFamily="34" charset="0"/>
                      </a:endParaRPr>
                    </a:p>
                  </a:txBody>
                  <a:tcPr/>
                </a:tc>
                <a:extLst>
                  <a:ext uri="{0D108BD9-81ED-4DB2-BD59-A6C34878D82A}">
                    <a16:rowId xmlns:a16="http://schemas.microsoft.com/office/drawing/2014/main" val="2919694362"/>
                  </a:ext>
                </a:extLst>
              </a:tr>
              <a:tr h="370840">
                <a:tc>
                  <a:txBody>
                    <a:bodyPr/>
                    <a:lstStyle/>
                    <a:p>
                      <a:r>
                        <a:rPr lang="en-US" sz="1400">
                          <a:latin typeface="Franklin Gothic Book" panose="020B0503020102020204" pitchFamily="34" charset="0"/>
                        </a:rPr>
                        <a:t>Does it advance racial and social equity?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Prioritize actions that address root causes of inequality.</a:t>
                      </a:r>
                    </a:p>
                  </a:txBody>
                  <a:tcPr/>
                </a:tc>
                <a:extLst>
                  <a:ext uri="{0D108BD9-81ED-4DB2-BD59-A6C34878D82A}">
                    <a16:rowId xmlns:a16="http://schemas.microsoft.com/office/drawing/2014/main" val="1417820874"/>
                  </a:ext>
                </a:extLst>
              </a:tr>
              <a:tr h="370840">
                <a:tc>
                  <a:txBody>
                    <a:bodyPr/>
                    <a:lstStyle/>
                    <a:p>
                      <a:r>
                        <a:rPr lang="en-US" sz="1400">
                          <a:latin typeface="Franklin Gothic Book" panose="020B0503020102020204" pitchFamily="34" charset="0"/>
                        </a:rPr>
                        <a:t>Does it impact future actions?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Allow for actions that may not have the greatest magnitude but are first steps towards future actions.</a:t>
                      </a:r>
                    </a:p>
                  </a:txBody>
                  <a:tcPr/>
                </a:tc>
                <a:extLst>
                  <a:ext uri="{0D108BD9-81ED-4DB2-BD59-A6C34878D82A}">
                    <a16:rowId xmlns:a16="http://schemas.microsoft.com/office/drawing/2014/main" val="2735776353"/>
                  </a:ext>
                </a:extLst>
              </a:tr>
              <a:tr h="370840">
                <a:tc>
                  <a:txBody>
                    <a:bodyPr/>
                    <a:lstStyle/>
                    <a:p>
                      <a:r>
                        <a:rPr lang="en-US" sz="1400">
                          <a:latin typeface="Franklin Gothic Book" panose="020B0503020102020204" pitchFamily="34" charset="0"/>
                        </a:rPr>
                        <a:t>Does it address other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Franklin Gothic Book" panose="020B0503020102020204" pitchFamily="34" charset="0"/>
                        </a:rPr>
                        <a:t>Prioritize actions that address other City initiatives.</a:t>
                      </a:r>
                    </a:p>
                  </a:txBody>
                  <a:tcPr/>
                </a:tc>
                <a:extLst>
                  <a:ext uri="{0D108BD9-81ED-4DB2-BD59-A6C34878D82A}">
                    <a16:rowId xmlns:a16="http://schemas.microsoft.com/office/drawing/2014/main" val="2072135927"/>
                  </a:ext>
                </a:extLst>
              </a:tr>
            </a:tbl>
          </a:graphicData>
        </a:graphic>
      </p:graphicFrame>
      <p:sp>
        <p:nvSpPr>
          <p:cNvPr id="26" name="TextBox 25">
            <a:extLst>
              <a:ext uri="{FF2B5EF4-FFF2-40B4-BE49-F238E27FC236}">
                <a16:creationId xmlns:a16="http://schemas.microsoft.com/office/drawing/2014/main" id="{714DD65B-4BE3-1E44-92D9-9D885F174E80}"/>
              </a:ext>
            </a:extLst>
          </p:cNvPr>
          <p:cNvSpPr txBox="1"/>
          <p:nvPr/>
        </p:nvSpPr>
        <p:spPr>
          <a:xfrm>
            <a:off x="6838230" y="1742191"/>
            <a:ext cx="5353770" cy="433965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Franklin Gothic Book" panose="020B0503020102020204" pitchFamily="34" charset="0"/>
              </a:rPr>
              <a:t>This exercise is too academic. There are too many criteria. Please simplify!</a:t>
            </a:r>
          </a:p>
          <a:p>
            <a:pPr marL="285750" indent="-285750">
              <a:buFont typeface="Arial" panose="020B0604020202020204" pitchFamily="34" charset="0"/>
              <a:buChar char="•"/>
            </a:pPr>
            <a:endParaRPr lang="en-US" sz="2400" dirty="0">
              <a:latin typeface="Franklin Gothic Book" panose="020B0503020102020204" pitchFamily="34" charset="0"/>
            </a:endParaRPr>
          </a:p>
          <a:p>
            <a:pPr marL="285750" indent="-285750">
              <a:buFont typeface="Arial" panose="020B0604020202020204" pitchFamily="34" charset="0"/>
              <a:buChar char="•"/>
            </a:pPr>
            <a:r>
              <a:rPr lang="en-US" sz="2400" dirty="0">
                <a:latin typeface="Franklin Gothic Book" panose="020B0503020102020204" pitchFamily="34" charset="0"/>
              </a:rPr>
              <a:t>Many of the terms are too abstract. How do you measure magnitude, urgency, political feasibility, </a:t>
            </a:r>
            <a:r>
              <a:rPr lang="en-US" sz="2400" dirty="0" err="1">
                <a:latin typeface="Franklin Gothic Book" panose="020B0503020102020204" pitchFamily="34" charset="0"/>
              </a:rPr>
              <a:t>etc</a:t>
            </a:r>
            <a:r>
              <a:rPr lang="en-US" sz="2400" dirty="0">
                <a:latin typeface="Franklin Gothic Book" panose="020B0503020102020204" pitchFamily="34" charset="0"/>
              </a:rPr>
              <a:t>?</a:t>
            </a:r>
          </a:p>
          <a:p>
            <a:pPr marL="285750" indent="-285750">
              <a:buFont typeface="Arial" panose="020B0604020202020204" pitchFamily="34" charset="0"/>
              <a:buChar char="•"/>
            </a:pPr>
            <a:endParaRPr lang="en-US" sz="2400" dirty="0">
              <a:latin typeface="Franklin Gothic Book" panose="020B0503020102020204" pitchFamily="34" charset="0"/>
            </a:endParaRPr>
          </a:p>
          <a:p>
            <a:pPr marL="285750" indent="-285750">
              <a:buFont typeface="Arial" panose="020B0604020202020204" pitchFamily="34" charset="0"/>
              <a:buChar char="•"/>
            </a:pPr>
            <a:r>
              <a:rPr lang="en-US" sz="2400" dirty="0">
                <a:latin typeface="Franklin Gothic Book" panose="020B0503020102020204" pitchFamily="34" charset="0"/>
              </a:rPr>
              <a:t>Capacity is a particularly important indicator– i.e. Is there a staff-person to work on this action?</a:t>
            </a:r>
          </a:p>
          <a:p>
            <a:pPr marL="285750" indent="-285750">
              <a:buFont typeface="Arial" panose="020B0604020202020204" pitchFamily="34" charset="0"/>
              <a:buChar char="•"/>
            </a:pPr>
            <a:endParaRPr lang="en-US" dirty="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04979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D4C903-007E-724A-A213-50BE2DD158C4}"/>
              </a:ext>
            </a:extLst>
          </p:cNvPr>
          <p:cNvSpPr/>
          <p:nvPr/>
        </p:nvSpPr>
        <p:spPr>
          <a:xfrm>
            <a:off x="0" y="1459"/>
            <a:ext cx="12192000" cy="685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DCD4-844A-EA43-989E-891D1A3F33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039" y="-26218"/>
            <a:ext cx="719340" cy="719340"/>
          </a:xfrm>
          <a:prstGeom prst="rect">
            <a:avLst/>
          </a:prstGeom>
        </p:spPr>
      </p:pic>
      <p:sp>
        <p:nvSpPr>
          <p:cNvPr id="7" name="Title 1">
            <a:extLst>
              <a:ext uri="{FF2B5EF4-FFF2-40B4-BE49-F238E27FC236}">
                <a16:creationId xmlns:a16="http://schemas.microsoft.com/office/drawing/2014/main" id="{50D0933B-DDF6-EF46-AFAC-0F79264001B7}"/>
              </a:ext>
            </a:extLst>
          </p:cNvPr>
          <p:cNvSpPr txBox="1">
            <a:spLocks/>
          </p:cNvSpPr>
          <p:nvPr/>
        </p:nvSpPr>
        <p:spPr>
          <a:xfrm>
            <a:off x="607759" y="73846"/>
            <a:ext cx="9078562" cy="587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b="1">
                <a:solidFill>
                  <a:schemeClr val="bg1"/>
                </a:solidFill>
                <a:cs typeface="Calibri Light"/>
              </a:rPr>
              <a:t>Heat and Air Resilience Project: </a:t>
            </a:r>
            <a:r>
              <a:rPr lang="en-US" sz="1300" b="1">
                <a:solidFill>
                  <a:schemeClr val="accent1">
                    <a:lumMod val="75000"/>
                  </a:schemeClr>
                </a:solidFill>
                <a:cs typeface="Calibri Light"/>
              </a:rPr>
              <a:t>Implementation Team Workflow</a:t>
            </a:r>
            <a:endParaRPr lang="en-US" sz="1300" b="1">
              <a:solidFill>
                <a:schemeClr val="accent1">
                  <a:lumMod val="75000"/>
                </a:schemeClr>
              </a:solidFill>
            </a:endParaRPr>
          </a:p>
        </p:txBody>
      </p:sp>
      <p:graphicFrame>
        <p:nvGraphicFramePr>
          <p:cNvPr id="4" name="Table 7">
            <a:extLst>
              <a:ext uri="{FF2B5EF4-FFF2-40B4-BE49-F238E27FC236}">
                <a16:creationId xmlns:a16="http://schemas.microsoft.com/office/drawing/2014/main" id="{48A5D3F6-A5F0-8847-8997-D0808789893F}"/>
              </a:ext>
            </a:extLst>
          </p:cNvPr>
          <p:cNvGraphicFramePr>
            <a:graphicFrameLocks noGrp="1"/>
          </p:cNvGraphicFramePr>
          <p:nvPr>
            <p:extLst>
              <p:ext uri="{D42A27DB-BD31-4B8C-83A1-F6EECF244321}">
                <p14:modId xmlns:p14="http://schemas.microsoft.com/office/powerpoint/2010/main" val="1654227013"/>
              </p:ext>
            </p:extLst>
          </p:nvPr>
        </p:nvGraphicFramePr>
        <p:xfrm>
          <a:off x="607759" y="1857390"/>
          <a:ext cx="10985499" cy="3429000"/>
        </p:xfrm>
        <a:graphic>
          <a:graphicData uri="http://schemas.openxmlformats.org/drawingml/2006/table">
            <a:tbl>
              <a:tblPr firstRow="1" bandRow="1">
                <a:tableStyleId>{5C22544A-7EE6-4342-B048-85BDC9FD1C3A}</a:tableStyleId>
              </a:tblPr>
              <a:tblGrid>
                <a:gridCol w="1526791">
                  <a:extLst>
                    <a:ext uri="{9D8B030D-6E8A-4147-A177-3AD203B41FA5}">
                      <a16:colId xmlns:a16="http://schemas.microsoft.com/office/drawing/2014/main" val="3670622602"/>
                    </a:ext>
                  </a:extLst>
                </a:gridCol>
                <a:gridCol w="6515100">
                  <a:extLst>
                    <a:ext uri="{9D8B030D-6E8A-4147-A177-3AD203B41FA5}">
                      <a16:colId xmlns:a16="http://schemas.microsoft.com/office/drawing/2014/main" val="3665874431"/>
                    </a:ext>
                  </a:extLst>
                </a:gridCol>
                <a:gridCol w="2943608">
                  <a:extLst>
                    <a:ext uri="{9D8B030D-6E8A-4147-A177-3AD203B41FA5}">
                      <a16:colId xmlns:a16="http://schemas.microsoft.com/office/drawing/2014/main" val="927947206"/>
                    </a:ext>
                  </a:extLst>
                </a:gridCol>
              </a:tblGrid>
              <a:tr h="370840">
                <a:tc>
                  <a:txBody>
                    <a:bodyPr/>
                    <a:lstStyle/>
                    <a:p>
                      <a:pPr algn="ctr"/>
                      <a:r>
                        <a:rPr lang="en-US"/>
                        <a:t>Section</a:t>
                      </a:r>
                    </a:p>
                  </a:txBody>
                  <a:tcPr/>
                </a:tc>
                <a:tc>
                  <a:txBody>
                    <a:bodyPr/>
                    <a:lstStyle/>
                    <a:p>
                      <a:pPr algn="ctr"/>
                      <a:r>
                        <a:rPr lang="en-US"/>
                        <a:t>Question</a:t>
                      </a:r>
                    </a:p>
                  </a:txBody>
                  <a:tcPr/>
                </a:tc>
                <a:tc>
                  <a:txBody>
                    <a:bodyPr/>
                    <a:lstStyle/>
                    <a:p>
                      <a:pPr algn="ctr"/>
                      <a:r>
                        <a:rPr lang="en-US"/>
                        <a:t>Scale</a:t>
                      </a:r>
                    </a:p>
                  </a:txBody>
                  <a:tcPr/>
                </a:tc>
                <a:extLst>
                  <a:ext uri="{0D108BD9-81ED-4DB2-BD59-A6C34878D82A}">
                    <a16:rowId xmlns:a16="http://schemas.microsoft.com/office/drawing/2014/main" val="2528457511"/>
                  </a:ext>
                </a:extLst>
              </a:tr>
              <a:tr h="370840">
                <a:tc rowSpan="4">
                  <a:txBody>
                    <a:bodyPr/>
                    <a:lstStyle/>
                    <a:p>
                      <a:pPr algn="ctr"/>
                      <a:r>
                        <a:rPr lang="en-US" sz="2000" b="1">
                          <a:latin typeface="Franklin Gothic Book" panose="020B0503020102020204" pitchFamily="34" charset="0"/>
                        </a:rPr>
                        <a:t>Impact</a:t>
                      </a:r>
                    </a:p>
                  </a:txBody>
                  <a:tcPr anchor="ctr">
                    <a:solidFill>
                      <a:schemeClr val="accent2"/>
                    </a:solidFill>
                  </a:tcPr>
                </a:tc>
                <a:tc>
                  <a:txBody>
                    <a:bodyPr/>
                    <a:lstStyle/>
                    <a:p>
                      <a:r>
                        <a:rPr lang="en-US" sz="1600">
                          <a:latin typeface="Franklin Gothic Book" panose="020B0503020102020204" pitchFamily="34" charset="0"/>
                        </a:rPr>
                        <a:t>This action directly advances the goals and objectives of this implementation team.</a:t>
                      </a:r>
                    </a:p>
                  </a:txBody>
                  <a:tcPr anchor="ctr">
                    <a:solidFill>
                      <a:schemeClr val="accent2">
                        <a:lumMod val="20000"/>
                        <a:lumOff val="80000"/>
                      </a:schemeClr>
                    </a:solidFill>
                  </a:tcPr>
                </a:tc>
                <a:tc>
                  <a:txBody>
                    <a:bodyPr/>
                    <a:lstStyle/>
                    <a:p>
                      <a:r>
                        <a:rPr lang="en-US" sz="1600">
                          <a:latin typeface="Franklin Gothic Book" panose="020B0503020102020204" pitchFamily="34" charset="0"/>
                        </a:rPr>
                        <a:t>Yes, Somewhat, No, Not Sure</a:t>
                      </a:r>
                    </a:p>
                  </a:txBody>
                  <a:tcPr anchor="ctr">
                    <a:solidFill>
                      <a:schemeClr val="accent2">
                        <a:lumMod val="20000"/>
                        <a:lumOff val="80000"/>
                      </a:schemeClr>
                    </a:solidFill>
                  </a:tcPr>
                </a:tc>
                <a:extLst>
                  <a:ext uri="{0D108BD9-81ED-4DB2-BD59-A6C34878D82A}">
                    <a16:rowId xmlns:a16="http://schemas.microsoft.com/office/drawing/2014/main" val="4036200341"/>
                  </a:ext>
                </a:extLst>
              </a:tr>
              <a:tr h="370840">
                <a:tc vMerge="1">
                  <a:txBody>
                    <a:bodyPr/>
                    <a:lstStyle/>
                    <a:p>
                      <a:endParaRPr lang="en-US" sz="1400">
                        <a:latin typeface="Franklin Gothic Book" panose="020B0503020102020204" pitchFamily="34" charset="0"/>
                      </a:endParaRPr>
                    </a:p>
                  </a:txBody>
                  <a:tcPr>
                    <a:solidFill>
                      <a:schemeClr val="accent2"/>
                    </a:solidFill>
                  </a:tcPr>
                </a:tc>
                <a:tc>
                  <a:txBody>
                    <a:bodyPr/>
                    <a:lstStyle/>
                    <a:p>
                      <a:r>
                        <a:rPr lang="en-US" sz="1600">
                          <a:latin typeface="Franklin Gothic Book" panose="020B0503020102020204" pitchFamily="34" charset="0"/>
                        </a:rPr>
                        <a:t>This action directly or indirectly addresses root causes of health disparities.</a:t>
                      </a:r>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Yes, Somewhat, No, Not Sure</a:t>
                      </a:r>
                    </a:p>
                  </a:txBody>
                  <a:tcPr anchor="ctr">
                    <a:solidFill>
                      <a:schemeClr val="accent2">
                        <a:lumMod val="20000"/>
                        <a:lumOff val="80000"/>
                      </a:schemeClr>
                    </a:solidFill>
                  </a:tcPr>
                </a:tc>
                <a:extLst>
                  <a:ext uri="{0D108BD9-81ED-4DB2-BD59-A6C34878D82A}">
                    <a16:rowId xmlns:a16="http://schemas.microsoft.com/office/drawing/2014/main" val="3566950103"/>
                  </a:ext>
                </a:extLst>
              </a:tr>
              <a:tr h="370840">
                <a:tc vMerge="1">
                  <a:txBody>
                    <a:bodyPr/>
                    <a:lstStyle/>
                    <a:p>
                      <a:endParaRPr lang="en-US" sz="1400">
                        <a:latin typeface="Franklin Gothic Book" panose="020B0503020102020204" pitchFamily="34" charset="0"/>
                      </a:endParaRPr>
                    </a:p>
                  </a:txBody>
                  <a:tcPr>
                    <a:solidFill>
                      <a:schemeClr val="accent2"/>
                    </a:solidFill>
                  </a:tcPr>
                </a:tc>
                <a:tc>
                  <a:txBody>
                    <a:bodyPr/>
                    <a:lstStyle/>
                    <a:p>
                      <a:r>
                        <a:rPr lang="en-US" sz="1600">
                          <a:latin typeface="Franklin Gothic Book" panose="020B0503020102020204" pitchFamily="34" charset="0"/>
                        </a:rPr>
                        <a:t>This action aligns with and/or supports other City climate goals.</a:t>
                      </a:r>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Yes, Somewhat, No, Not Sure</a:t>
                      </a:r>
                    </a:p>
                  </a:txBody>
                  <a:tcPr anchor="ctr">
                    <a:solidFill>
                      <a:schemeClr val="accent2">
                        <a:lumMod val="20000"/>
                        <a:lumOff val="80000"/>
                      </a:schemeClr>
                    </a:solidFill>
                  </a:tcPr>
                </a:tc>
                <a:extLst>
                  <a:ext uri="{0D108BD9-81ED-4DB2-BD59-A6C34878D82A}">
                    <a16:rowId xmlns:a16="http://schemas.microsoft.com/office/drawing/2014/main" val="1742207935"/>
                  </a:ext>
                </a:extLst>
              </a:tr>
              <a:tr h="370840">
                <a:tc vMerge="1">
                  <a:txBody>
                    <a:bodyPr/>
                    <a:lstStyle/>
                    <a:p>
                      <a:endParaRPr lang="en-US" sz="1400">
                        <a:latin typeface="Franklin Gothic Book" panose="020B0503020102020204" pitchFamily="34" charset="0"/>
                      </a:endParaRPr>
                    </a:p>
                  </a:txBody>
                  <a:tcPr>
                    <a:solidFill>
                      <a:schemeClr val="accent2"/>
                    </a:solidFill>
                  </a:tcPr>
                </a:tc>
                <a:tc>
                  <a:txBody>
                    <a:bodyPr/>
                    <a:lstStyle/>
                    <a:p>
                      <a:r>
                        <a:rPr lang="en-US" sz="1600">
                          <a:latin typeface="Franklin Gothic Book" panose="020B0503020102020204" pitchFamily="34" charset="0"/>
                        </a:rPr>
                        <a:t>This action is a necessary first step to future HAQR resilience actions.</a:t>
                      </a:r>
                    </a:p>
                  </a:txBody>
                  <a:tcPr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Yes, Somewhat, No, Not Sure</a:t>
                      </a:r>
                    </a:p>
                  </a:txBody>
                  <a:tcPr anchor="ctr">
                    <a:solidFill>
                      <a:schemeClr val="accent2">
                        <a:lumMod val="20000"/>
                        <a:lumOff val="80000"/>
                      </a:schemeClr>
                    </a:solidFill>
                  </a:tcPr>
                </a:tc>
                <a:extLst>
                  <a:ext uri="{0D108BD9-81ED-4DB2-BD59-A6C34878D82A}">
                    <a16:rowId xmlns:a16="http://schemas.microsoft.com/office/drawing/2014/main" val="1954150262"/>
                  </a:ext>
                </a:extLst>
              </a:tr>
              <a:tr h="370840">
                <a:tc rowSpan="2">
                  <a:txBody>
                    <a:bodyPr/>
                    <a:lstStyle/>
                    <a:p>
                      <a:pPr algn="ctr"/>
                      <a:r>
                        <a:rPr lang="en-US" sz="2000" b="1">
                          <a:latin typeface="Franklin Gothic Book" panose="020B0503020102020204" pitchFamily="34" charset="0"/>
                        </a:rPr>
                        <a:t>Capacity</a:t>
                      </a:r>
                    </a:p>
                  </a:txBody>
                  <a:tcPr anchor="ctr">
                    <a:solidFill>
                      <a:srgbClr val="00B0F0"/>
                    </a:solidFill>
                  </a:tcPr>
                </a:tc>
                <a:tc>
                  <a:txBody>
                    <a:bodyPr/>
                    <a:lstStyle/>
                    <a:p>
                      <a:r>
                        <a:rPr lang="en-US" sz="1600">
                          <a:latin typeface="Franklin Gothic Book" panose="020B0503020102020204" pitchFamily="34" charset="0"/>
                        </a:rPr>
                        <a:t>My (department / organization) is likely willing to allocate STAFF TIME for implementation of this action within the next calendar year</a:t>
                      </a:r>
                    </a:p>
                  </a:txBody>
                  <a:tcPr anchor="ctr">
                    <a:solidFill>
                      <a:schemeClr val="accent5">
                        <a:lumMod val="20000"/>
                        <a:lumOff val="80000"/>
                      </a:schemeClr>
                    </a:solidFill>
                  </a:tcPr>
                </a:tc>
                <a:tc>
                  <a:txBody>
                    <a:bodyPr/>
                    <a:lstStyle/>
                    <a:p>
                      <a:r>
                        <a:rPr lang="en-US" sz="1600">
                          <a:latin typeface="Franklin Gothic Book" panose="020B0503020102020204" pitchFamily="34" charset="0"/>
                        </a:rPr>
                        <a:t>Yes, Probably, Probably Not, No</a:t>
                      </a:r>
                    </a:p>
                  </a:txBody>
                  <a:tcPr anchor="ctr">
                    <a:solidFill>
                      <a:schemeClr val="accent5">
                        <a:lumMod val="20000"/>
                        <a:lumOff val="80000"/>
                      </a:schemeClr>
                    </a:solidFill>
                  </a:tcPr>
                </a:tc>
                <a:extLst>
                  <a:ext uri="{0D108BD9-81ED-4DB2-BD59-A6C34878D82A}">
                    <a16:rowId xmlns:a16="http://schemas.microsoft.com/office/drawing/2014/main" val="3071500726"/>
                  </a:ext>
                </a:extLst>
              </a:tr>
              <a:tr h="370840">
                <a:tc vMerge="1">
                  <a:txBody>
                    <a:bodyPr/>
                    <a:lstStyle/>
                    <a:p>
                      <a:endParaRPr lang="en-US" sz="1400">
                        <a:latin typeface="Franklin Gothic Book" panose="020B0503020102020204" pitchFamily="34" charset="0"/>
                      </a:endParaRPr>
                    </a:p>
                  </a:txBody>
                  <a:tcPr>
                    <a:solidFill>
                      <a:srgbClr val="00B0F0"/>
                    </a:solidFill>
                  </a:tcPr>
                </a:tc>
                <a:tc>
                  <a:txBody>
                    <a:bodyPr/>
                    <a:lstStyle/>
                    <a:p>
                      <a:r>
                        <a:rPr lang="en-US" sz="1600">
                          <a:latin typeface="Franklin Gothic Book" panose="020B0503020102020204" pitchFamily="34" charset="0"/>
                        </a:rPr>
                        <a:t>If necessary, my (department / agency) is willing to allocate MONEY for implementation of this action within the next calendar year</a:t>
                      </a:r>
                    </a:p>
                  </a:txBody>
                  <a:tcPr anchor="ctr">
                    <a:solidFill>
                      <a:schemeClr val="accent5">
                        <a:lumMod val="20000"/>
                        <a:lumOff val="80000"/>
                      </a:schemeClr>
                    </a:solidFill>
                  </a:tcPr>
                </a:tc>
                <a:tc>
                  <a:txBody>
                    <a:bodyPr/>
                    <a:lstStyle/>
                    <a:p>
                      <a:r>
                        <a:rPr lang="en-US" sz="1600">
                          <a:latin typeface="Franklin Gothic Book" panose="020B0503020102020204" pitchFamily="34" charset="0"/>
                        </a:rPr>
                        <a:t>Yes, Probably, Probably Not, No</a:t>
                      </a:r>
                    </a:p>
                  </a:txBody>
                  <a:tcPr anchor="ctr">
                    <a:solidFill>
                      <a:schemeClr val="accent5">
                        <a:lumMod val="20000"/>
                        <a:lumOff val="80000"/>
                      </a:schemeClr>
                    </a:solidFill>
                  </a:tcPr>
                </a:tc>
                <a:extLst>
                  <a:ext uri="{0D108BD9-81ED-4DB2-BD59-A6C34878D82A}">
                    <a16:rowId xmlns:a16="http://schemas.microsoft.com/office/drawing/2014/main" val="2965447904"/>
                  </a:ext>
                </a:extLst>
              </a:tr>
            </a:tbl>
          </a:graphicData>
        </a:graphic>
      </p:graphicFrame>
      <p:sp>
        <p:nvSpPr>
          <p:cNvPr id="10" name="TextBox 9">
            <a:extLst>
              <a:ext uri="{FF2B5EF4-FFF2-40B4-BE49-F238E27FC236}">
                <a16:creationId xmlns:a16="http://schemas.microsoft.com/office/drawing/2014/main" id="{D31B99B2-6370-EF44-8BE6-181A638A44C3}"/>
              </a:ext>
            </a:extLst>
          </p:cNvPr>
          <p:cNvSpPr txBox="1"/>
          <p:nvPr/>
        </p:nvSpPr>
        <p:spPr>
          <a:xfrm>
            <a:off x="82039" y="924746"/>
            <a:ext cx="4703339" cy="523220"/>
          </a:xfrm>
          <a:prstGeom prst="rect">
            <a:avLst/>
          </a:prstGeom>
          <a:noFill/>
        </p:spPr>
        <p:txBody>
          <a:bodyPr wrap="none" rtlCol="0">
            <a:spAutoFit/>
          </a:bodyPr>
          <a:lstStyle/>
          <a:p>
            <a:r>
              <a:rPr lang="en-US" sz="2800" b="1">
                <a:solidFill>
                  <a:srgbClr val="00B0F0"/>
                </a:solidFill>
                <a:latin typeface="Franklin Gothic Book" panose="020B0503020102020204" pitchFamily="34" charset="0"/>
              </a:rPr>
              <a:t>Revised Prioritization Exercise</a:t>
            </a:r>
          </a:p>
        </p:txBody>
      </p:sp>
    </p:spTree>
    <p:extLst>
      <p:ext uri="{BB962C8B-B14F-4D97-AF65-F5344CB8AC3E}">
        <p14:creationId xmlns:p14="http://schemas.microsoft.com/office/powerpoint/2010/main" val="987868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64E3FB174AEF42A5FFDBEB1294CD78" ma:contentTypeVersion="15" ma:contentTypeDescription="Create a new document." ma:contentTypeScope="" ma:versionID="dee0cfa53466cbf9385214efd60aa91b">
  <xsd:schema xmlns:xsd="http://www.w3.org/2001/XMLSchema" xmlns:xs="http://www.w3.org/2001/XMLSchema" xmlns:p="http://schemas.microsoft.com/office/2006/metadata/properties" xmlns:ns2="23617b9b-1676-490b-9395-f4c1d2d97c06" xmlns:ns3="da9a4c4d-48c4-4c07-af19-80925bc57637" targetNamespace="http://schemas.microsoft.com/office/2006/metadata/properties" ma:root="true" ma:fieldsID="3877468f11581b868b1d8183239549b2" ns2:_="" ns3:_="">
    <xsd:import namespace="23617b9b-1676-490b-9395-f4c1d2d97c06"/>
    <xsd:import namespace="da9a4c4d-48c4-4c07-af19-80925bc576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17b9b-1676-490b-9395-f4c1d2d97c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c36a525-711c-46d9-ac0d-6d3d5f00f3eb}" ma:internalName="TaxCatchAll" ma:showField="CatchAllData" ma:web="23617b9b-1676-490b-9395-f4c1d2d97c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9a4c4d-48c4-4c07-af19-80925bc5763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3617b9b-1676-490b-9395-f4c1d2d97c06">
      <UserInfo>
        <DisplayName>Starliper, Lisa (DEM)</DisplayName>
        <AccountId>224</AccountId>
        <AccountType/>
      </UserInfo>
      <UserInfo>
        <DisplayName>Cooper, Jennifer (DPW)</DisplayName>
        <AccountId>217</AccountId>
        <AccountType/>
      </UserInfo>
    </SharedWithUsers>
    <lcf76f155ced4ddcb4097134ff3c332f xmlns="da9a4c4d-48c4-4c07-af19-80925bc57637">
      <Terms xmlns="http://schemas.microsoft.com/office/infopath/2007/PartnerControls"/>
    </lcf76f155ced4ddcb4097134ff3c332f>
    <TaxCatchAll xmlns="23617b9b-1676-490b-9395-f4c1d2d97c06" xsi:nil="true"/>
  </documentManagement>
</p:properties>
</file>

<file path=customXml/itemProps1.xml><?xml version="1.0" encoding="utf-8"?>
<ds:datastoreItem xmlns:ds="http://schemas.openxmlformats.org/officeDocument/2006/customXml" ds:itemID="{2641881C-F331-4F9D-97DE-6FB50828A7C4}"/>
</file>

<file path=customXml/itemProps2.xml><?xml version="1.0" encoding="utf-8"?>
<ds:datastoreItem xmlns:ds="http://schemas.openxmlformats.org/officeDocument/2006/customXml" ds:itemID="{D27A8600-9476-4E53-AA00-E35BE96C3231}">
  <ds:schemaRefs>
    <ds:schemaRef ds:uri="http://schemas.microsoft.com/sharepoint/v3/contenttype/forms"/>
  </ds:schemaRefs>
</ds:datastoreItem>
</file>

<file path=customXml/itemProps3.xml><?xml version="1.0" encoding="utf-8"?>
<ds:datastoreItem xmlns:ds="http://schemas.openxmlformats.org/officeDocument/2006/customXml" ds:itemID="{303D522F-A63E-4D2B-A46D-B7B074E95987}">
  <ds:schemaRefs>
    <ds:schemaRef ds:uri="23617b9b-1676-490b-9395-f4c1d2d97c06"/>
    <ds:schemaRef ds:uri="da9a4c4d-48c4-4c07-af19-80925bc57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3905</Words>
  <Application>Microsoft Macintosh PowerPoint</Application>
  <PresentationFormat>Widescreen</PresentationFormat>
  <Paragraphs>415</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Arial,Sans-Serif</vt:lpstr>
      <vt:lpstr>Calibri</vt:lpstr>
      <vt:lpstr>Calibri Light</vt:lpstr>
      <vt:lpstr>Franklin Gothic Book</vt:lpstr>
      <vt:lpstr>Proxima Nova</vt:lpstr>
      <vt:lpstr>Office Theme</vt:lpstr>
      <vt:lpstr>Coordination Committee Meeting #3 September 22, 2021 | 2:30pm – 3:30pm </vt:lpstr>
      <vt:lpstr>HAQR Updates</vt:lpstr>
      <vt:lpstr>PowerPoint Presentation</vt:lpstr>
      <vt:lpstr>Implementation Teams: Workflow Review</vt:lpstr>
      <vt:lpstr>PowerPoint Presentation</vt:lpstr>
      <vt:lpstr>PowerPoint Presentation</vt:lpstr>
      <vt:lpstr>PowerPoint Presentation</vt:lpstr>
      <vt:lpstr>PowerPoint Presentation</vt:lpstr>
      <vt:lpstr>PowerPoint Presentation</vt:lpstr>
      <vt:lpstr>PowerPoint Presentation</vt:lpstr>
      <vt:lpstr>Implementation Teams: Workplans</vt:lpstr>
      <vt:lpstr>Existing Buildings</vt:lpstr>
      <vt:lpstr>PowerPoint Presentation</vt:lpstr>
      <vt:lpstr>PowerPoint Presentation</vt:lpstr>
      <vt:lpstr>PowerPoint Presentation</vt:lpstr>
      <vt:lpstr>PowerPoint Presentation</vt:lpstr>
      <vt:lpstr>PowerPoint Presentation</vt:lpstr>
      <vt:lpstr>Green Infrastructure</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Morrison</dc:creator>
  <cp:lastModifiedBy>Wolff, Matt (DPH)</cp:lastModifiedBy>
  <cp:revision>41</cp:revision>
  <dcterms:created xsi:type="dcterms:W3CDTF">2021-02-26T00:33:26Z</dcterms:created>
  <dcterms:modified xsi:type="dcterms:W3CDTF">2021-09-23T00:11:43Z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0x010100C664E3FB174AEF42A5FFDBEB1294CD78</vt:lpwstr>
  </property>
  <property fmtid="{D5CDD505-2E9C-101B-9397-08002B2CF9AE}" pid="3" name="MediaServiceImageTags">
    <vt:lpwstr/>
  </property>
</Properties>
</file>