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59" r:id="rId5"/>
  </p:sldMasterIdLst>
  <p:notesMasterIdLst>
    <p:notesMasterId r:id="rId33"/>
  </p:notesMasterIdLst>
  <p:sldIdLst>
    <p:sldId id="258" r:id="rId6"/>
    <p:sldId id="393" r:id="rId7"/>
    <p:sldId id="420" r:id="rId8"/>
    <p:sldId id="421" r:id="rId9"/>
    <p:sldId id="397" r:id="rId10"/>
    <p:sldId id="263" r:id="rId11"/>
    <p:sldId id="264" r:id="rId12"/>
    <p:sldId id="266" r:id="rId13"/>
    <p:sldId id="265" r:id="rId14"/>
    <p:sldId id="396" r:id="rId15"/>
    <p:sldId id="416" r:id="rId16"/>
    <p:sldId id="417" r:id="rId17"/>
    <p:sldId id="418" r:id="rId18"/>
    <p:sldId id="419" r:id="rId19"/>
    <p:sldId id="403" r:id="rId20"/>
    <p:sldId id="422" r:id="rId21"/>
    <p:sldId id="398" r:id="rId22"/>
    <p:sldId id="261" r:id="rId23"/>
    <p:sldId id="259" r:id="rId24"/>
    <p:sldId id="410" r:id="rId25"/>
    <p:sldId id="411" r:id="rId26"/>
    <p:sldId id="412" r:id="rId27"/>
    <p:sldId id="413" r:id="rId28"/>
    <p:sldId id="267" r:id="rId29"/>
    <p:sldId id="414" r:id="rId30"/>
    <p:sldId id="399" r:id="rId31"/>
    <p:sldId id="41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4D5CB3-0E66-9408-8F7F-3716910E1DDB}" v="108" dt="2021-07-30T21:49:32.915"/>
    <p1510:client id="{4370D466-FA7C-E868-03DC-412C5200E727}" v="1186" dt="2021-07-30T19:00:58.643"/>
    <p1510:client id="{43D3E573-E84E-8A4D-AD8B-7B44346C3064}" v="696" dt="2021-07-30T21:54:26.075"/>
    <p1510:client id="{45C12F87-C578-B34E-0669-85DEBFEDD292}" v="256" dt="2021-07-30T21:24:55.2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lff, Matt (DPH)" userId="1e4d1407-3357-4970-8dc7-a1f46b927bb7" providerId="ADAL" clId="{43D3E573-E84E-8A4D-AD8B-7B44346C3064}"/>
    <pc:docChg chg="undo custSel addSld delSld modSld sldOrd">
      <pc:chgData name="Wolff, Matt (DPH)" userId="1e4d1407-3357-4970-8dc7-a1f46b927bb7" providerId="ADAL" clId="{43D3E573-E84E-8A4D-AD8B-7B44346C3064}" dt="2021-07-30T21:54:26.075" v="869" actId="14100"/>
      <pc:docMkLst>
        <pc:docMk/>
      </pc:docMkLst>
      <pc:sldChg chg="addSp modSp mod">
        <pc:chgData name="Wolff, Matt (DPH)" userId="1e4d1407-3357-4970-8dc7-a1f46b927bb7" providerId="ADAL" clId="{43D3E573-E84E-8A4D-AD8B-7B44346C3064}" dt="2021-07-30T21:54:26.075" v="869" actId="14100"/>
        <pc:sldMkLst>
          <pc:docMk/>
          <pc:sldMk cId="3866723506" sldId="258"/>
        </pc:sldMkLst>
        <pc:spChg chg="add mod">
          <ac:chgData name="Wolff, Matt (DPH)" userId="1e4d1407-3357-4970-8dc7-a1f46b927bb7" providerId="ADAL" clId="{43D3E573-E84E-8A4D-AD8B-7B44346C3064}" dt="2021-07-30T21:52:35.241" v="862" actId="1076"/>
          <ac:spMkLst>
            <pc:docMk/>
            <pc:sldMk cId="3866723506" sldId="258"/>
            <ac:spMk id="5" creationId="{60BB3ED3-1405-3A4C-94AC-379C66024776}"/>
          </ac:spMkLst>
        </pc:spChg>
        <pc:picChg chg="mod">
          <ac:chgData name="Wolff, Matt (DPH)" userId="1e4d1407-3357-4970-8dc7-a1f46b927bb7" providerId="ADAL" clId="{43D3E573-E84E-8A4D-AD8B-7B44346C3064}" dt="2021-07-30T21:54:26.075" v="869" actId="14100"/>
          <ac:picMkLst>
            <pc:docMk/>
            <pc:sldMk cId="3866723506" sldId="258"/>
            <ac:picMk id="1026" creationId="{2392B497-AEB8-9849-8881-F69DFEAB79AA}"/>
          </ac:picMkLst>
        </pc:picChg>
        <pc:cxnChg chg="add mod">
          <ac:chgData name="Wolff, Matt (DPH)" userId="1e4d1407-3357-4970-8dc7-a1f46b927bb7" providerId="ADAL" clId="{43D3E573-E84E-8A4D-AD8B-7B44346C3064}" dt="2021-07-30T21:53:21.188" v="867" actId="208"/>
          <ac:cxnSpMkLst>
            <pc:docMk/>
            <pc:sldMk cId="3866723506" sldId="258"/>
            <ac:cxnSpMk id="7" creationId="{CDC01C14-10DE-BD45-BB59-D817A70862C8}"/>
          </ac:cxnSpMkLst>
        </pc:cxnChg>
      </pc:sldChg>
      <pc:sldChg chg="add">
        <pc:chgData name="Wolff, Matt (DPH)" userId="1e4d1407-3357-4970-8dc7-a1f46b927bb7" providerId="ADAL" clId="{43D3E573-E84E-8A4D-AD8B-7B44346C3064}" dt="2021-07-27T23:27:03.608" v="113"/>
        <pc:sldMkLst>
          <pc:docMk/>
          <pc:sldMk cId="2873165062" sldId="259"/>
        </pc:sldMkLst>
      </pc:sldChg>
      <pc:sldChg chg="add">
        <pc:chgData name="Wolff, Matt (DPH)" userId="1e4d1407-3357-4970-8dc7-a1f46b927bb7" providerId="ADAL" clId="{43D3E573-E84E-8A4D-AD8B-7B44346C3064}" dt="2021-07-27T23:27:03.608" v="113"/>
        <pc:sldMkLst>
          <pc:docMk/>
          <pc:sldMk cId="1340243168" sldId="261"/>
        </pc:sldMkLst>
      </pc:sldChg>
      <pc:sldChg chg="addSp delSp modSp add mod modNotesTx">
        <pc:chgData name="Wolff, Matt (DPH)" userId="1e4d1407-3357-4970-8dc7-a1f46b927bb7" providerId="ADAL" clId="{43D3E573-E84E-8A4D-AD8B-7B44346C3064}" dt="2021-07-30T19:14:04.486" v="498" actId="20577"/>
        <pc:sldMkLst>
          <pc:docMk/>
          <pc:sldMk cId="3761317573" sldId="263"/>
        </pc:sldMkLst>
        <pc:spChg chg="del mod">
          <ac:chgData name="Wolff, Matt (DPH)" userId="1e4d1407-3357-4970-8dc7-a1f46b927bb7" providerId="ADAL" clId="{43D3E573-E84E-8A4D-AD8B-7B44346C3064}" dt="2021-07-26T21:06:13.140" v="15" actId="478"/>
          <ac:spMkLst>
            <pc:docMk/>
            <pc:sldMk cId="3761317573" sldId="263"/>
            <ac:spMk id="5" creationId="{8B351C11-EF60-483B-AB21-29BA05D421B8}"/>
          </ac:spMkLst>
        </pc:spChg>
        <pc:spChg chg="del">
          <ac:chgData name="Wolff, Matt (DPH)" userId="1e4d1407-3357-4970-8dc7-a1f46b927bb7" providerId="ADAL" clId="{43D3E573-E84E-8A4D-AD8B-7B44346C3064}" dt="2021-07-26T21:06:12.173" v="13" actId="478"/>
          <ac:spMkLst>
            <pc:docMk/>
            <pc:sldMk cId="3761317573" sldId="263"/>
            <ac:spMk id="7" creationId="{30F9DBA6-DABF-4A86-BD64-A662C85327DF}"/>
          </ac:spMkLst>
        </pc:spChg>
        <pc:spChg chg="add mod">
          <ac:chgData name="Wolff, Matt (DPH)" userId="1e4d1407-3357-4970-8dc7-a1f46b927bb7" providerId="ADAL" clId="{43D3E573-E84E-8A4D-AD8B-7B44346C3064}" dt="2021-07-26T23:38:55.194" v="112" actId="1076"/>
          <ac:spMkLst>
            <pc:docMk/>
            <pc:sldMk cId="3761317573" sldId="263"/>
            <ac:spMk id="9" creationId="{6BB5CEAF-4BED-454A-8AF6-0A9D1AF10E38}"/>
          </ac:spMkLst>
        </pc:spChg>
        <pc:spChg chg="add mod">
          <ac:chgData name="Wolff, Matt (DPH)" userId="1e4d1407-3357-4970-8dc7-a1f46b927bb7" providerId="ADAL" clId="{43D3E573-E84E-8A4D-AD8B-7B44346C3064}" dt="2021-07-26T21:06:39.934" v="22" actId="20577"/>
          <ac:spMkLst>
            <pc:docMk/>
            <pc:sldMk cId="3761317573" sldId="263"/>
            <ac:spMk id="12" creationId="{0774E907-5FE6-554B-8893-024FF4D0AC43}"/>
          </ac:spMkLst>
        </pc:spChg>
        <pc:picChg chg="del">
          <ac:chgData name="Wolff, Matt (DPH)" userId="1e4d1407-3357-4970-8dc7-a1f46b927bb7" providerId="ADAL" clId="{43D3E573-E84E-8A4D-AD8B-7B44346C3064}" dt="2021-07-26T21:06:12.173" v="13" actId="478"/>
          <ac:picMkLst>
            <pc:docMk/>
            <pc:sldMk cId="3761317573" sldId="263"/>
            <ac:picMk id="6" creationId="{6D182D6C-3CA6-4437-A8A9-3BAD237C433A}"/>
          </ac:picMkLst>
        </pc:picChg>
        <pc:picChg chg="add mod">
          <ac:chgData name="Wolff, Matt (DPH)" userId="1e4d1407-3357-4970-8dc7-a1f46b927bb7" providerId="ADAL" clId="{43D3E573-E84E-8A4D-AD8B-7B44346C3064}" dt="2021-07-26T21:06:23.592" v="16"/>
          <ac:picMkLst>
            <pc:docMk/>
            <pc:sldMk cId="3761317573" sldId="263"/>
            <ac:picMk id="10" creationId="{848455DE-3641-2840-9F5F-35C9BEACBBE7}"/>
          </ac:picMkLst>
        </pc:picChg>
      </pc:sldChg>
      <pc:sldChg chg="addSp delSp modSp add mod modNotesTx">
        <pc:chgData name="Wolff, Matt (DPH)" userId="1e4d1407-3357-4970-8dc7-a1f46b927bb7" providerId="ADAL" clId="{43D3E573-E84E-8A4D-AD8B-7B44346C3064}" dt="2021-07-30T19:13:44.040" v="470" actId="20577"/>
        <pc:sldMkLst>
          <pc:docMk/>
          <pc:sldMk cId="391918231" sldId="264"/>
        </pc:sldMkLst>
        <pc:spChg chg="mod">
          <ac:chgData name="Wolff, Matt (DPH)" userId="1e4d1407-3357-4970-8dc7-a1f46b927bb7" providerId="ADAL" clId="{43D3E573-E84E-8A4D-AD8B-7B44346C3064}" dt="2021-07-30T19:13:33" v="469" actId="20577"/>
          <ac:spMkLst>
            <pc:docMk/>
            <pc:sldMk cId="391918231" sldId="264"/>
            <ac:spMk id="3" creationId="{3B63B6B2-5B45-7E40-A19D-585F8662617C}"/>
          </ac:spMkLst>
        </pc:spChg>
        <pc:spChg chg="del mod">
          <ac:chgData name="Wolff, Matt (DPH)" userId="1e4d1407-3357-4970-8dc7-a1f46b927bb7" providerId="ADAL" clId="{43D3E573-E84E-8A4D-AD8B-7B44346C3064}" dt="2021-07-26T21:06:05.837" v="12" actId="478"/>
          <ac:spMkLst>
            <pc:docMk/>
            <pc:sldMk cId="391918231" sldId="264"/>
            <ac:spMk id="5" creationId="{8B351C11-EF60-483B-AB21-29BA05D421B8}"/>
          </ac:spMkLst>
        </pc:spChg>
        <pc:spChg chg="del">
          <ac:chgData name="Wolff, Matt (DPH)" userId="1e4d1407-3357-4970-8dc7-a1f46b927bb7" providerId="ADAL" clId="{43D3E573-E84E-8A4D-AD8B-7B44346C3064}" dt="2021-07-26T21:06:04.723" v="10" actId="478"/>
          <ac:spMkLst>
            <pc:docMk/>
            <pc:sldMk cId="391918231" sldId="264"/>
            <ac:spMk id="7" creationId="{30F9DBA6-DABF-4A86-BD64-A662C85327DF}"/>
          </ac:spMkLst>
        </pc:spChg>
        <pc:spChg chg="add mod">
          <ac:chgData name="Wolff, Matt (DPH)" userId="1e4d1407-3357-4970-8dc7-a1f46b927bb7" providerId="ADAL" clId="{43D3E573-E84E-8A4D-AD8B-7B44346C3064}" dt="2021-07-26T21:06:27.477" v="17"/>
          <ac:spMkLst>
            <pc:docMk/>
            <pc:sldMk cId="391918231" sldId="264"/>
            <ac:spMk id="8" creationId="{3E14DD87-7106-1747-9AB5-04AC8C8FCC9F}"/>
          </ac:spMkLst>
        </pc:spChg>
        <pc:spChg chg="add mod">
          <ac:chgData name="Wolff, Matt (DPH)" userId="1e4d1407-3357-4970-8dc7-a1f46b927bb7" providerId="ADAL" clId="{43D3E573-E84E-8A4D-AD8B-7B44346C3064}" dt="2021-07-26T21:06:45.221" v="25" actId="20577"/>
          <ac:spMkLst>
            <pc:docMk/>
            <pc:sldMk cId="391918231" sldId="264"/>
            <ac:spMk id="11" creationId="{A6AB9E19-71C8-A14B-ACD6-4FC6A4D00352}"/>
          </ac:spMkLst>
        </pc:spChg>
        <pc:picChg chg="del">
          <ac:chgData name="Wolff, Matt (DPH)" userId="1e4d1407-3357-4970-8dc7-a1f46b927bb7" providerId="ADAL" clId="{43D3E573-E84E-8A4D-AD8B-7B44346C3064}" dt="2021-07-26T21:06:04.723" v="10" actId="478"/>
          <ac:picMkLst>
            <pc:docMk/>
            <pc:sldMk cId="391918231" sldId="264"/>
            <ac:picMk id="6" creationId="{6D182D6C-3CA6-4437-A8A9-3BAD237C433A}"/>
          </ac:picMkLst>
        </pc:picChg>
        <pc:picChg chg="add mod">
          <ac:chgData name="Wolff, Matt (DPH)" userId="1e4d1407-3357-4970-8dc7-a1f46b927bb7" providerId="ADAL" clId="{43D3E573-E84E-8A4D-AD8B-7B44346C3064}" dt="2021-07-26T21:06:27.477" v="17"/>
          <ac:picMkLst>
            <pc:docMk/>
            <pc:sldMk cId="391918231" sldId="264"/>
            <ac:picMk id="9" creationId="{7EB39CEC-4C82-3246-B5C6-1FB4894C7DD8}"/>
          </ac:picMkLst>
        </pc:picChg>
      </pc:sldChg>
      <pc:sldChg chg="addSp delSp modSp add mod">
        <pc:chgData name="Wolff, Matt (DPH)" userId="1e4d1407-3357-4970-8dc7-a1f46b927bb7" providerId="ADAL" clId="{43D3E573-E84E-8A4D-AD8B-7B44346C3064}" dt="2021-07-30T19:16:38.476" v="544" actId="20577"/>
        <pc:sldMkLst>
          <pc:docMk/>
          <pc:sldMk cId="450868401" sldId="265"/>
        </pc:sldMkLst>
        <pc:spChg chg="del mod">
          <ac:chgData name="Wolff, Matt (DPH)" userId="1e4d1407-3357-4970-8dc7-a1f46b927bb7" providerId="ADAL" clId="{43D3E573-E84E-8A4D-AD8B-7B44346C3064}" dt="2021-07-26T21:05:59.885" v="9" actId="478"/>
          <ac:spMkLst>
            <pc:docMk/>
            <pc:sldMk cId="450868401" sldId="265"/>
            <ac:spMk id="5" creationId="{8B351C11-EF60-483B-AB21-29BA05D421B8}"/>
          </ac:spMkLst>
        </pc:spChg>
        <pc:spChg chg="del">
          <ac:chgData name="Wolff, Matt (DPH)" userId="1e4d1407-3357-4970-8dc7-a1f46b927bb7" providerId="ADAL" clId="{43D3E573-E84E-8A4D-AD8B-7B44346C3064}" dt="2021-07-26T21:05:55.875" v="7" actId="478"/>
          <ac:spMkLst>
            <pc:docMk/>
            <pc:sldMk cId="450868401" sldId="265"/>
            <ac:spMk id="7" creationId="{30F9DBA6-DABF-4A86-BD64-A662C85327DF}"/>
          </ac:spMkLst>
        </pc:spChg>
        <pc:spChg chg="mod">
          <ac:chgData name="Wolff, Matt (DPH)" userId="1e4d1407-3357-4970-8dc7-a1f46b927bb7" providerId="ADAL" clId="{43D3E573-E84E-8A4D-AD8B-7B44346C3064}" dt="2021-07-30T19:16:38.476" v="544" actId="20577"/>
          <ac:spMkLst>
            <pc:docMk/>
            <pc:sldMk cId="450868401" sldId="265"/>
            <ac:spMk id="8" creationId="{85F8B231-67A9-5A42-8929-70A47A0487F6}"/>
          </ac:spMkLst>
        </pc:spChg>
        <pc:spChg chg="add mod">
          <ac:chgData name="Wolff, Matt (DPH)" userId="1e4d1407-3357-4970-8dc7-a1f46b927bb7" providerId="ADAL" clId="{43D3E573-E84E-8A4D-AD8B-7B44346C3064}" dt="2021-07-26T21:06:32.628" v="19"/>
          <ac:spMkLst>
            <pc:docMk/>
            <pc:sldMk cId="450868401" sldId="265"/>
            <ac:spMk id="9" creationId="{9197C52D-02C0-AC4A-ABB9-413DBB3855E6}"/>
          </ac:spMkLst>
        </pc:spChg>
        <pc:spChg chg="add mod">
          <ac:chgData name="Wolff, Matt (DPH)" userId="1e4d1407-3357-4970-8dc7-a1f46b927bb7" providerId="ADAL" clId="{43D3E573-E84E-8A4D-AD8B-7B44346C3064}" dt="2021-07-26T21:07:03.896" v="34" actId="20577"/>
          <ac:spMkLst>
            <pc:docMk/>
            <pc:sldMk cId="450868401" sldId="265"/>
            <ac:spMk id="11" creationId="{BB582C4A-FA88-9742-ADE4-17BA9887E6D3}"/>
          </ac:spMkLst>
        </pc:spChg>
        <pc:picChg chg="del">
          <ac:chgData name="Wolff, Matt (DPH)" userId="1e4d1407-3357-4970-8dc7-a1f46b927bb7" providerId="ADAL" clId="{43D3E573-E84E-8A4D-AD8B-7B44346C3064}" dt="2021-07-26T21:05:55.875" v="7" actId="478"/>
          <ac:picMkLst>
            <pc:docMk/>
            <pc:sldMk cId="450868401" sldId="265"/>
            <ac:picMk id="6" creationId="{6D182D6C-3CA6-4437-A8A9-3BAD237C433A}"/>
          </ac:picMkLst>
        </pc:picChg>
        <pc:picChg chg="add mod">
          <ac:chgData name="Wolff, Matt (DPH)" userId="1e4d1407-3357-4970-8dc7-a1f46b927bb7" providerId="ADAL" clId="{43D3E573-E84E-8A4D-AD8B-7B44346C3064}" dt="2021-07-26T21:06:32.628" v="19"/>
          <ac:picMkLst>
            <pc:docMk/>
            <pc:sldMk cId="450868401" sldId="265"/>
            <ac:picMk id="10" creationId="{DF497DF5-0080-8E47-9D7F-A6AED5EA02E9}"/>
          </ac:picMkLst>
        </pc:picChg>
      </pc:sldChg>
      <pc:sldChg chg="addSp delSp modSp add mod modNotesTx">
        <pc:chgData name="Wolff, Matt (DPH)" userId="1e4d1407-3357-4970-8dc7-a1f46b927bb7" providerId="ADAL" clId="{43D3E573-E84E-8A4D-AD8B-7B44346C3064}" dt="2021-07-30T19:12:13.141" v="416" actId="20577"/>
        <pc:sldMkLst>
          <pc:docMk/>
          <pc:sldMk cId="3314835777" sldId="266"/>
        </pc:sldMkLst>
        <pc:spChg chg="mod">
          <ac:chgData name="Wolff, Matt (DPH)" userId="1e4d1407-3357-4970-8dc7-a1f46b927bb7" providerId="ADAL" clId="{43D3E573-E84E-8A4D-AD8B-7B44346C3064}" dt="2021-07-30T19:05:50.573" v="329" actId="20577"/>
          <ac:spMkLst>
            <pc:docMk/>
            <pc:sldMk cId="3314835777" sldId="266"/>
            <ac:spMk id="3" creationId="{3B63B6B2-5B45-7E40-A19D-585F8662617C}"/>
          </ac:spMkLst>
        </pc:spChg>
        <pc:spChg chg="del">
          <ac:chgData name="Wolff, Matt (DPH)" userId="1e4d1407-3357-4970-8dc7-a1f46b927bb7" providerId="ADAL" clId="{43D3E573-E84E-8A4D-AD8B-7B44346C3064}" dt="2021-07-26T21:05:49.404" v="5" actId="478"/>
          <ac:spMkLst>
            <pc:docMk/>
            <pc:sldMk cId="3314835777" sldId="266"/>
            <ac:spMk id="5" creationId="{8B351C11-EF60-483B-AB21-29BA05D421B8}"/>
          </ac:spMkLst>
        </pc:spChg>
        <pc:spChg chg="del">
          <ac:chgData name="Wolff, Matt (DPH)" userId="1e4d1407-3357-4970-8dc7-a1f46b927bb7" providerId="ADAL" clId="{43D3E573-E84E-8A4D-AD8B-7B44346C3064}" dt="2021-07-26T21:05:51.534" v="6" actId="478"/>
          <ac:spMkLst>
            <pc:docMk/>
            <pc:sldMk cId="3314835777" sldId="266"/>
            <ac:spMk id="7" creationId="{30F9DBA6-DABF-4A86-BD64-A662C85327DF}"/>
          </ac:spMkLst>
        </pc:spChg>
        <pc:spChg chg="add mod">
          <ac:chgData name="Wolff, Matt (DPH)" userId="1e4d1407-3357-4970-8dc7-a1f46b927bb7" providerId="ADAL" clId="{43D3E573-E84E-8A4D-AD8B-7B44346C3064}" dt="2021-07-26T21:06:29.586" v="18"/>
          <ac:spMkLst>
            <pc:docMk/>
            <pc:sldMk cId="3314835777" sldId="266"/>
            <ac:spMk id="9" creationId="{173F86E6-AAE8-0840-8AD8-9B5774A65E9C}"/>
          </ac:spMkLst>
        </pc:spChg>
        <pc:spChg chg="add mod">
          <ac:chgData name="Wolff, Matt (DPH)" userId="1e4d1407-3357-4970-8dc7-a1f46b927bb7" providerId="ADAL" clId="{43D3E573-E84E-8A4D-AD8B-7B44346C3064}" dt="2021-07-26T21:06:49.661" v="28" actId="20577"/>
          <ac:spMkLst>
            <pc:docMk/>
            <pc:sldMk cId="3314835777" sldId="266"/>
            <ac:spMk id="11" creationId="{371026FC-8CA5-8441-9124-62C21581260C}"/>
          </ac:spMkLst>
        </pc:spChg>
        <pc:spChg chg="mod">
          <ac:chgData name="Wolff, Matt (DPH)" userId="1e4d1407-3357-4970-8dc7-a1f46b927bb7" providerId="ADAL" clId="{43D3E573-E84E-8A4D-AD8B-7B44346C3064}" dt="2021-07-30T19:12:09.441" v="415" actId="20577"/>
          <ac:spMkLst>
            <pc:docMk/>
            <pc:sldMk cId="3314835777" sldId="266"/>
            <ac:spMk id="12" creationId="{5B3A9C39-26A3-444A-B78C-71688D4CDB5B}"/>
          </ac:spMkLst>
        </pc:spChg>
        <pc:spChg chg="add del mod">
          <ac:chgData name="Wolff, Matt (DPH)" userId="1e4d1407-3357-4970-8dc7-a1f46b927bb7" providerId="ADAL" clId="{43D3E573-E84E-8A4D-AD8B-7B44346C3064}" dt="2021-07-30T19:11:48.104" v="387" actId="478"/>
          <ac:spMkLst>
            <pc:docMk/>
            <pc:sldMk cId="3314835777" sldId="266"/>
            <ac:spMk id="13" creationId="{2914FDC8-68B5-864D-A12D-9D8F0D166309}"/>
          </ac:spMkLst>
        </pc:spChg>
        <pc:picChg chg="mod">
          <ac:chgData name="Wolff, Matt (DPH)" userId="1e4d1407-3357-4970-8dc7-a1f46b927bb7" providerId="ADAL" clId="{43D3E573-E84E-8A4D-AD8B-7B44346C3064}" dt="2021-07-30T19:11:57.786" v="390" actId="1076"/>
          <ac:picMkLst>
            <pc:docMk/>
            <pc:sldMk cId="3314835777" sldId="266"/>
            <ac:picMk id="4" creationId="{813D159A-1336-E44B-9B59-F555EBCE2583}"/>
          </ac:picMkLst>
        </pc:picChg>
        <pc:picChg chg="del">
          <ac:chgData name="Wolff, Matt (DPH)" userId="1e4d1407-3357-4970-8dc7-a1f46b927bb7" providerId="ADAL" clId="{43D3E573-E84E-8A4D-AD8B-7B44346C3064}" dt="2021-07-26T21:05:51.534" v="6" actId="478"/>
          <ac:picMkLst>
            <pc:docMk/>
            <pc:sldMk cId="3314835777" sldId="266"/>
            <ac:picMk id="6" creationId="{6D182D6C-3CA6-4437-A8A9-3BAD237C433A}"/>
          </ac:picMkLst>
        </pc:picChg>
        <pc:picChg chg="add mod">
          <ac:chgData name="Wolff, Matt (DPH)" userId="1e4d1407-3357-4970-8dc7-a1f46b927bb7" providerId="ADAL" clId="{43D3E573-E84E-8A4D-AD8B-7B44346C3064}" dt="2021-07-26T21:06:29.586" v="18"/>
          <ac:picMkLst>
            <pc:docMk/>
            <pc:sldMk cId="3314835777" sldId="266"/>
            <ac:picMk id="10" creationId="{17D9C063-AC7E-F142-86DE-D3CAFEC4E4CD}"/>
          </ac:picMkLst>
        </pc:picChg>
      </pc:sldChg>
      <pc:sldChg chg="modSp add mod ord">
        <pc:chgData name="Wolff, Matt (DPH)" userId="1e4d1407-3357-4970-8dc7-a1f46b927bb7" providerId="ADAL" clId="{43D3E573-E84E-8A4D-AD8B-7B44346C3064}" dt="2021-07-30T21:11:40.525" v="576" actId="20578"/>
        <pc:sldMkLst>
          <pc:docMk/>
          <pc:sldMk cId="3090450411" sldId="267"/>
        </pc:sldMkLst>
        <pc:spChg chg="mod">
          <ac:chgData name="Wolff, Matt (DPH)" userId="1e4d1407-3357-4970-8dc7-a1f46b927bb7" providerId="ADAL" clId="{43D3E573-E84E-8A4D-AD8B-7B44346C3064}" dt="2021-07-29T19:52:20.820" v="115" actId="14100"/>
          <ac:spMkLst>
            <pc:docMk/>
            <pc:sldMk cId="3090450411" sldId="267"/>
            <ac:spMk id="4" creationId="{07FD7311-59E0-47BE-AE24-7D84CF2B4236}"/>
          </ac:spMkLst>
        </pc:spChg>
      </pc:sldChg>
      <pc:sldChg chg="modSp mod">
        <pc:chgData name="Wolff, Matt (DPH)" userId="1e4d1407-3357-4970-8dc7-a1f46b927bb7" providerId="ADAL" clId="{43D3E573-E84E-8A4D-AD8B-7B44346C3064}" dt="2021-07-30T21:44:31.691" v="672" actId="20577"/>
        <pc:sldMkLst>
          <pc:docMk/>
          <pc:sldMk cId="1145125185" sldId="393"/>
        </pc:sldMkLst>
        <pc:spChg chg="mod">
          <ac:chgData name="Wolff, Matt (DPH)" userId="1e4d1407-3357-4970-8dc7-a1f46b927bb7" providerId="ADAL" clId="{43D3E573-E84E-8A4D-AD8B-7B44346C3064}" dt="2021-07-30T21:44:31.691" v="672" actId="20577"/>
          <ac:spMkLst>
            <pc:docMk/>
            <pc:sldMk cId="1145125185" sldId="393"/>
            <ac:spMk id="2" creationId="{00000000-0000-0000-0000-000000000000}"/>
          </ac:spMkLst>
        </pc:spChg>
      </pc:sldChg>
      <pc:sldChg chg="modSp mod">
        <pc:chgData name="Wolff, Matt (DPH)" userId="1e4d1407-3357-4970-8dc7-a1f46b927bb7" providerId="ADAL" clId="{43D3E573-E84E-8A4D-AD8B-7B44346C3064}" dt="2021-07-26T21:11:24.435" v="54" actId="1076"/>
        <pc:sldMkLst>
          <pc:docMk/>
          <pc:sldMk cId="4191966614" sldId="396"/>
        </pc:sldMkLst>
        <pc:spChg chg="mod">
          <ac:chgData name="Wolff, Matt (DPH)" userId="1e4d1407-3357-4970-8dc7-a1f46b927bb7" providerId="ADAL" clId="{43D3E573-E84E-8A4D-AD8B-7B44346C3064}" dt="2021-07-26T21:11:24.435" v="54" actId="1076"/>
          <ac:spMkLst>
            <pc:docMk/>
            <pc:sldMk cId="4191966614" sldId="396"/>
            <ac:spMk id="2" creationId="{00000000-0000-0000-0000-000000000000}"/>
          </ac:spMkLst>
        </pc:spChg>
      </pc:sldChg>
      <pc:sldChg chg="modSp mod ord">
        <pc:chgData name="Wolff, Matt (DPH)" userId="1e4d1407-3357-4970-8dc7-a1f46b927bb7" providerId="ADAL" clId="{43D3E573-E84E-8A4D-AD8B-7B44346C3064}" dt="2021-07-26T21:11:29.151" v="55" actId="1076"/>
        <pc:sldMkLst>
          <pc:docMk/>
          <pc:sldMk cId="2169334645" sldId="397"/>
        </pc:sldMkLst>
        <pc:spChg chg="mod">
          <ac:chgData name="Wolff, Matt (DPH)" userId="1e4d1407-3357-4970-8dc7-a1f46b927bb7" providerId="ADAL" clId="{43D3E573-E84E-8A4D-AD8B-7B44346C3064}" dt="2021-07-26T21:11:29.151" v="55" actId="1076"/>
          <ac:spMkLst>
            <pc:docMk/>
            <pc:sldMk cId="2169334645" sldId="397"/>
            <ac:spMk id="2" creationId="{00000000-0000-0000-0000-000000000000}"/>
          </ac:spMkLst>
        </pc:spChg>
      </pc:sldChg>
      <pc:sldChg chg="del">
        <pc:chgData name="Wolff, Matt (DPH)" userId="1e4d1407-3357-4970-8dc7-a1f46b927bb7" providerId="ADAL" clId="{43D3E573-E84E-8A4D-AD8B-7B44346C3064}" dt="2021-07-26T21:05:39.394" v="2" actId="2696"/>
        <pc:sldMkLst>
          <pc:docMk/>
          <pc:sldMk cId="4240308853" sldId="401"/>
        </pc:sldMkLst>
      </pc:sldChg>
      <pc:sldChg chg="modNotesTx">
        <pc:chgData name="Wolff, Matt (DPH)" userId="1e4d1407-3357-4970-8dc7-a1f46b927bb7" providerId="ADAL" clId="{43D3E573-E84E-8A4D-AD8B-7B44346C3064}" dt="2021-07-30T21:23:53.605" v="670" actId="20577"/>
        <pc:sldMkLst>
          <pc:docMk/>
          <pc:sldMk cId="868044610" sldId="403"/>
        </pc:sldMkLst>
      </pc:sldChg>
      <pc:sldChg chg="addSp delSp modSp mod ord">
        <pc:chgData name="Wolff, Matt (DPH)" userId="1e4d1407-3357-4970-8dc7-a1f46b927bb7" providerId="ADAL" clId="{43D3E573-E84E-8A4D-AD8B-7B44346C3064}" dt="2021-07-30T17:43:03.224" v="182" actId="478"/>
        <pc:sldMkLst>
          <pc:docMk/>
          <pc:sldMk cId="713900611" sldId="405"/>
        </pc:sldMkLst>
        <pc:spChg chg="add del mod">
          <ac:chgData name="Wolff, Matt (DPH)" userId="1e4d1407-3357-4970-8dc7-a1f46b927bb7" providerId="ADAL" clId="{43D3E573-E84E-8A4D-AD8B-7B44346C3064}" dt="2021-07-30T17:43:03.224" v="182" actId="478"/>
          <ac:spMkLst>
            <pc:docMk/>
            <pc:sldMk cId="713900611" sldId="405"/>
            <ac:spMk id="2" creationId="{3710E799-AA16-ED49-A7F1-F979AE9139B9}"/>
          </ac:spMkLst>
        </pc:spChg>
        <pc:spChg chg="mod">
          <ac:chgData name="Wolff, Matt (DPH)" userId="1e4d1407-3357-4970-8dc7-a1f46b927bb7" providerId="ADAL" clId="{43D3E573-E84E-8A4D-AD8B-7B44346C3064}" dt="2021-07-30T17:42:56.668" v="180" actId="20577"/>
          <ac:spMkLst>
            <pc:docMk/>
            <pc:sldMk cId="713900611" sldId="405"/>
            <ac:spMk id="3" creationId="{491CB881-1021-4E62-8073-91FE5558978F}"/>
          </ac:spMkLst>
        </pc:spChg>
        <pc:spChg chg="del">
          <ac:chgData name="Wolff, Matt (DPH)" userId="1e4d1407-3357-4970-8dc7-a1f46b927bb7" providerId="ADAL" clId="{43D3E573-E84E-8A4D-AD8B-7B44346C3064}" dt="2021-07-30T17:43:01.632" v="181" actId="478"/>
          <ac:spMkLst>
            <pc:docMk/>
            <pc:sldMk cId="713900611" sldId="405"/>
            <ac:spMk id="11" creationId="{CF959CAE-C9DA-4549-AE6C-CC945FDCDAF9}"/>
          </ac:spMkLst>
        </pc:spChg>
        <pc:spChg chg="del">
          <ac:chgData name="Wolff, Matt (DPH)" userId="1e4d1407-3357-4970-8dc7-a1f46b927bb7" providerId="ADAL" clId="{43D3E573-E84E-8A4D-AD8B-7B44346C3064}" dt="2021-07-30T17:43:01.632" v="181" actId="478"/>
          <ac:spMkLst>
            <pc:docMk/>
            <pc:sldMk cId="713900611" sldId="405"/>
            <ac:spMk id="24" creationId="{6DFC544D-D164-4FBB-863E-9AA8B2299AAA}"/>
          </ac:spMkLst>
        </pc:spChg>
        <pc:spChg chg="del">
          <ac:chgData name="Wolff, Matt (DPH)" userId="1e4d1407-3357-4970-8dc7-a1f46b927bb7" providerId="ADAL" clId="{43D3E573-E84E-8A4D-AD8B-7B44346C3064}" dt="2021-07-30T17:43:01.632" v="181" actId="478"/>
          <ac:spMkLst>
            <pc:docMk/>
            <pc:sldMk cId="713900611" sldId="405"/>
            <ac:spMk id="27" creationId="{B3EED68B-978B-4FEC-AE00-167ADAD2E058}"/>
          </ac:spMkLst>
        </pc:spChg>
        <pc:spChg chg="del">
          <ac:chgData name="Wolff, Matt (DPH)" userId="1e4d1407-3357-4970-8dc7-a1f46b927bb7" providerId="ADAL" clId="{43D3E573-E84E-8A4D-AD8B-7B44346C3064}" dt="2021-07-30T17:43:01.632" v="181" actId="478"/>
          <ac:spMkLst>
            <pc:docMk/>
            <pc:sldMk cId="713900611" sldId="405"/>
            <ac:spMk id="28" creationId="{E286EE31-429F-4912-9FAE-7A3941AF5E72}"/>
          </ac:spMkLst>
        </pc:spChg>
        <pc:picChg chg="del">
          <ac:chgData name="Wolff, Matt (DPH)" userId="1e4d1407-3357-4970-8dc7-a1f46b927bb7" providerId="ADAL" clId="{43D3E573-E84E-8A4D-AD8B-7B44346C3064}" dt="2021-07-30T17:43:01.632" v="181" actId="478"/>
          <ac:picMkLst>
            <pc:docMk/>
            <pc:sldMk cId="713900611" sldId="405"/>
            <ac:picMk id="5" creationId="{A2291267-6466-40D4-B6F6-BA1947871889}"/>
          </ac:picMkLst>
        </pc:picChg>
        <pc:picChg chg="del">
          <ac:chgData name="Wolff, Matt (DPH)" userId="1e4d1407-3357-4970-8dc7-a1f46b927bb7" providerId="ADAL" clId="{43D3E573-E84E-8A4D-AD8B-7B44346C3064}" dt="2021-07-30T17:43:01.632" v="181" actId="478"/>
          <ac:picMkLst>
            <pc:docMk/>
            <pc:sldMk cId="713900611" sldId="405"/>
            <ac:picMk id="8" creationId="{BA68D2F4-F76E-4867-A6EB-D1B82C393D2F}"/>
          </ac:picMkLst>
        </pc:picChg>
        <pc:picChg chg="del">
          <ac:chgData name="Wolff, Matt (DPH)" userId="1e4d1407-3357-4970-8dc7-a1f46b927bb7" providerId="ADAL" clId="{43D3E573-E84E-8A4D-AD8B-7B44346C3064}" dt="2021-07-30T17:43:01.632" v="181" actId="478"/>
          <ac:picMkLst>
            <pc:docMk/>
            <pc:sldMk cId="713900611" sldId="405"/>
            <ac:picMk id="9" creationId="{F547E2AA-7E08-416B-A2F3-F8F87E2377A1}"/>
          </ac:picMkLst>
        </pc:picChg>
        <pc:picChg chg="del">
          <ac:chgData name="Wolff, Matt (DPH)" userId="1e4d1407-3357-4970-8dc7-a1f46b927bb7" providerId="ADAL" clId="{43D3E573-E84E-8A4D-AD8B-7B44346C3064}" dt="2021-07-30T17:43:01.632" v="181" actId="478"/>
          <ac:picMkLst>
            <pc:docMk/>
            <pc:sldMk cId="713900611" sldId="405"/>
            <ac:picMk id="10" creationId="{52126D45-22FD-4663-8366-2E54EB1DF3EE}"/>
          </ac:picMkLst>
        </pc:picChg>
      </pc:sldChg>
      <pc:sldChg chg="delSp modSp mod">
        <pc:chgData name="Wolff, Matt (DPH)" userId="1e4d1407-3357-4970-8dc7-a1f46b927bb7" providerId="ADAL" clId="{43D3E573-E84E-8A4D-AD8B-7B44346C3064}" dt="2021-07-26T21:18:22.730" v="103" actId="207"/>
        <pc:sldMkLst>
          <pc:docMk/>
          <pc:sldMk cId="726241479" sldId="406"/>
        </pc:sldMkLst>
        <pc:spChg chg="mod">
          <ac:chgData name="Wolff, Matt (DPH)" userId="1e4d1407-3357-4970-8dc7-a1f46b927bb7" providerId="ADAL" clId="{43D3E573-E84E-8A4D-AD8B-7B44346C3064}" dt="2021-07-26T21:18:22.730" v="103" actId="207"/>
          <ac:spMkLst>
            <pc:docMk/>
            <pc:sldMk cId="726241479" sldId="406"/>
            <ac:spMk id="3" creationId="{491CB881-1021-4E62-8073-91FE5558978F}"/>
          </ac:spMkLst>
        </pc:spChg>
        <pc:spChg chg="mod">
          <ac:chgData name="Wolff, Matt (DPH)" userId="1e4d1407-3357-4970-8dc7-a1f46b927bb7" providerId="ADAL" clId="{43D3E573-E84E-8A4D-AD8B-7B44346C3064}" dt="2021-07-26T21:05:44.218" v="4" actId="1076"/>
          <ac:spMkLst>
            <pc:docMk/>
            <pc:sldMk cId="726241479" sldId="406"/>
            <ac:spMk id="16" creationId="{AC6CF702-AF74-C743-9B9F-F65B32DA98BB}"/>
          </ac:spMkLst>
        </pc:spChg>
        <pc:spChg chg="del mod">
          <ac:chgData name="Wolff, Matt (DPH)" userId="1e4d1407-3357-4970-8dc7-a1f46b927bb7" providerId="ADAL" clId="{43D3E573-E84E-8A4D-AD8B-7B44346C3064}" dt="2021-07-26T21:14:46.819" v="64" actId="478"/>
          <ac:spMkLst>
            <pc:docMk/>
            <pc:sldMk cId="726241479" sldId="406"/>
            <ac:spMk id="18" creationId="{B0B86D68-7566-4DDF-B4CE-BFD59EB88A6E}"/>
          </ac:spMkLst>
        </pc:spChg>
      </pc:sldChg>
      <pc:sldChg chg="modSp add del mod">
        <pc:chgData name="Wolff, Matt (DPH)" userId="1e4d1407-3357-4970-8dc7-a1f46b927bb7" providerId="ADAL" clId="{43D3E573-E84E-8A4D-AD8B-7B44346C3064}" dt="2021-07-26T21:28:19.666" v="110" actId="2696"/>
        <pc:sldMkLst>
          <pc:docMk/>
          <pc:sldMk cId="3940883952" sldId="408"/>
        </pc:sldMkLst>
        <pc:spChg chg="mod">
          <ac:chgData name="Wolff, Matt (DPH)" userId="1e4d1407-3357-4970-8dc7-a1f46b927bb7" providerId="ADAL" clId="{43D3E573-E84E-8A4D-AD8B-7B44346C3064}" dt="2021-07-26T21:14:59.112" v="83" actId="20577"/>
          <ac:spMkLst>
            <pc:docMk/>
            <pc:sldMk cId="3940883952" sldId="408"/>
            <ac:spMk id="3" creationId="{491CB881-1021-4E62-8073-91FE5558978F}"/>
          </ac:spMkLst>
        </pc:spChg>
      </pc:sldChg>
      <pc:sldChg chg="modSp add del mod">
        <pc:chgData name="Wolff, Matt (DPH)" userId="1e4d1407-3357-4970-8dc7-a1f46b927bb7" providerId="ADAL" clId="{43D3E573-E84E-8A4D-AD8B-7B44346C3064}" dt="2021-07-30T21:13:29.596" v="577" actId="2696"/>
        <pc:sldMkLst>
          <pc:docMk/>
          <pc:sldMk cId="3528637636" sldId="409"/>
        </pc:sldMkLst>
        <pc:spChg chg="mod">
          <ac:chgData name="Wolff, Matt (DPH)" userId="1e4d1407-3357-4970-8dc7-a1f46b927bb7" providerId="ADAL" clId="{43D3E573-E84E-8A4D-AD8B-7B44346C3064}" dt="2021-07-26T21:28:11.173" v="109" actId="20577"/>
          <ac:spMkLst>
            <pc:docMk/>
            <pc:sldMk cId="3528637636" sldId="409"/>
            <ac:spMk id="3" creationId="{491CB881-1021-4E62-8073-91FE5558978F}"/>
          </ac:spMkLst>
        </pc:spChg>
      </pc:sldChg>
      <pc:sldChg chg="add">
        <pc:chgData name="Wolff, Matt (DPH)" userId="1e4d1407-3357-4970-8dc7-a1f46b927bb7" providerId="ADAL" clId="{43D3E573-E84E-8A4D-AD8B-7B44346C3064}" dt="2021-07-27T23:27:03.608" v="113"/>
        <pc:sldMkLst>
          <pc:docMk/>
          <pc:sldMk cId="3755624749" sldId="410"/>
        </pc:sldMkLst>
      </pc:sldChg>
      <pc:sldChg chg="add">
        <pc:chgData name="Wolff, Matt (DPH)" userId="1e4d1407-3357-4970-8dc7-a1f46b927bb7" providerId="ADAL" clId="{43D3E573-E84E-8A4D-AD8B-7B44346C3064}" dt="2021-07-27T23:27:03.608" v="113"/>
        <pc:sldMkLst>
          <pc:docMk/>
          <pc:sldMk cId="3678442756" sldId="411"/>
        </pc:sldMkLst>
      </pc:sldChg>
      <pc:sldChg chg="add">
        <pc:chgData name="Wolff, Matt (DPH)" userId="1e4d1407-3357-4970-8dc7-a1f46b927bb7" providerId="ADAL" clId="{43D3E573-E84E-8A4D-AD8B-7B44346C3064}" dt="2021-07-27T23:27:03.608" v="113"/>
        <pc:sldMkLst>
          <pc:docMk/>
          <pc:sldMk cId="758687626" sldId="412"/>
        </pc:sldMkLst>
      </pc:sldChg>
      <pc:sldChg chg="add">
        <pc:chgData name="Wolff, Matt (DPH)" userId="1e4d1407-3357-4970-8dc7-a1f46b927bb7" providerId="ADAL" clId="{43D3E573-E84E-8A4D-AD8B-7B44346C3064}" dt="2021-07-27T23:27:03.608" v="113"/>
        <pc:sldMkLst>
          <pc:docMk/>
          <pc:sldMk cId="979097292" sldId="413"/>
        </pc:sldMkLst>
      </pc:sldChg>
      <pc:sldChg chg="modSp mod">
        <pc:chgData name="Wolff, Matt (DPH)" userId="1e4d1407-3357-4970-8dc7-a1f46b927bb7" providerId="ADAL" clId="{43D3E573-E84E-8A4D-AD8B-7B44346C3064}" dt="2021-07-30T21:23:01.591" v="668" actId="255"/>
        <pc:sldMkLst>
          <pc:docMk/>
          <pc:sldMk cId="319553388" sldId="415"/>
        </pc:sldMkLst>
        <pc:spChg chg="mod">
          <ac:chgData name="Wolff, Matt (DPH)" userId="1e4d1407-3357-4970-8dc7-a1f46b927bb7" providerId="ADAL" clId="{43D3E573-E84E-8A4D-AD8B-7B44346C3064}" dt="2021-07-30T21:22:49.525" v="666" actId="1076"/>
          <ac:spMkLst>
            <pc:docMk/>
            <pc:sldMk cId="319553388" sldId="415"/>
            <ac:spMk id="3" creationId="{0F4F9970-C987-4B15-9FB0-3020C7170CE9}"/>
          </ac:spMkLst>
        </pc:spChg>
        <pc:spChg chg="mod">
          <ac:chgData name="Wolff, Matt (DPH)" userId="1e4d1407-3357-4970-8dc7-a1f46b927bb7" providerId="ADAL" clId="{43D3E573-E84E-8A4D-AD8B-7B44346C3064}" dt="2021-07-30T21:23:01.591" v="668" actId="255"/>
          <ac:spMkLst>
            <pc:docMk/>
            <pc:sldMk cId="319553388" sldId="415"/>
            <ac:spMk id="10" creationId="{2371AA2B-1B5D-2344-866C-432A79353385}"/>
          </ac:spMkLst>
        </pc:spChg>
      </pc:sldChg>
      <pc:sldChg chg="add modNotesTx">
        <pc:chgData name="Wolff, Matt (DPH)" userId="1e4d1407-3357-4970-8dc7-a1f46b927bb7" providerId="ADAL" clId="{43D3E573-E84E-8A4D-AD8B-7B44346C3064}" dt="2021-07-30T21:14:52.717" v="601" actId="20577"/>
        <pc:sldMkLst>
          <pc:docMk/>
          <pc:sldMk cId="1458464932" sldId="416"/>
        </pc:sldMkLst>
      </pc:sldChg>
      <pc:sldChg chg="add del">
        <pc:chgData name="Wolff, Matt (DPH)" userId="1e4d1407-3357-4970-8dc7-a1f46b927bb7" providerId="ADAL" clId="{43D3E573-E84E-8A4D-AD8B-7B44346C3064}" dt="2021-07-30T17:42:35.486" v="138" actId="2890"/>
        <pc:sldMkLst>
          <pc:docMk/>
          <pc:sldMk cId="3178199106" sldId="416"/>
        </pc:sldMkLst>
      </pc:sldChg>
      <pc:sldChg chg="addSp delSp modSp add mod ord">
        <pc:chgData name="Wolff, Matt (DPH)" userId="1e4d1407-3357-4970-8dc7-a1f46b927bb7" providerId="ADAL" clId="{43D3E573-E84E-8A4D-AD8B-7B44346C3064}" dt="2021-07-30T21:18:59.340" v="604" actId="20578"/>
        <pc:sldMkLst>
          <pc:docMk/>
          <pc:sldMk cId="998477789" sldId="422"/>
        </pc:sldMkLst>
        <pc:spChg chg="del">
          <ac:chgData name="Wolff, Matt (DPH)" userId="1e4d1407-3357-4970-8dc7-a1f46b927bb7" providerId="ADAL" clId="{43D3E573-E84E-8A4D-AD8B-7B44346C3064}" dt="2021-07-30T19:19:45.658" v="561" actId="478"/>
          <ac:spMkLst>
            <pc:docMk/>
            <pc:sldMk cId="998477789" sldId="422"/>
            <ac:spMk id="2" creationId="{3710E799-AA16-ED49-A7F1-F979AE9139B9}"/>
          </ac:spMkLst>
        </pc:spChg>
        <pc:spChg chg="mod">
          <ac:chgData name="Wolff, Matt (DPH)" userId="1e4d1407-3357-4970-8dc7-a1f46b927bb7" providerId="ADAL" clId="{43D3E573-E84E-8A4D-AD8B-7B44346C3064}" dt="2021-07-30T19:19:49.720" v="563" actId="1076"/>
          <ac:spMkLst>
            <pc:docMk/>
            <pc:sldMk cId="998477789" sldId="422"/>
            <ac:spMk id="3" creationId="{491CB881-1021-4E62-8073-91FE5558978F}"/>
          </ac:spMkLst>
        </pc:spChg>
        <pc:spChg chg="add mod">
          <ac:chgData name="Wolff, Matt (DPH)" userId="1e4d1407-3357-4970-8dc7-a1f46b927bb7" providerId="ADAL" clId="{43D3E573-E84E-8A4D-AD8B-7B44346C3064}" dt="2021-07-30T19:23:03.262" v="572" actId="1076"/>
          <ac:spMkLst>
            <pc:docMk/>
            <pc:sldMk cId="998477789" sldId="422"/>
            <ac:spMk id="4" creationId="{E217218E-6926-5244-A832-D70DBE973274}"/>
          </ac:spMkLst>
        </pc:spChg>
        <pc:spChg chg="del">
          <ac:chgData name="Wolff, Matt (DPH)" userId="1e4d1407-3357-4970-8dc7-a1f46b927bb7" providerId="ADAL" clId="{43D3E573-E84E-8A4D-AD8B-7B44346C3064}" dt="2021-07-30T19:19:52.702" v="564" actId="478"/>
          <ac:spMkLst>
            <pc:docMk/>
            <pc:sldMk cId="998477789" sldId="422"/>
            <ac:spMk id="11" creationId="{CF959CAE-C9DA-4549-AE6C-CC945FDCDAF9}"/>
          </ac:spMkLst>
        </pc:spChg>
        <pc:spChg chg="del">
          <ac:chgData name="Wolff, Matt (DPH)" userId="1e4d1407-3357-4970-8dc7-a1f46b927bb7" providerId="ADAL" clId="{43D3E573-E84E-8A4D-AD8B-7B44346C3064}" dt="2021-07-30T19:19:45.658" v="561" actId="478"/>
          <ac:spMkLst>
            <pc:docMk/>
            <pc:sldMk cId="998477789" sldId="422"/>
            <ac:spMk id="24" creationId="{6DFC544D-D164-4FBB-863E-9AA8B2299AAA}"/>
          </ac:spMkLst>
        </pc:spChg>
        <pc:spChg chg="del">
          <ac:chgData name="Wolff, Matt (DPH)" userId="1e4d1407-3357-4970-8dc7-a1f46b927bb7" providerId="ADAL" clId="{43D3E573-E84E-8A4D-AD8B-7B44346C3064}" dt="2021-07-30T19:19:45.658" v="561" actId="478"/>
          <ac:spMkLst>
            <pc:docMk/>
            <pc:sldMk cId="998477789" sldId="422"/>
            <ac:spMk id="27" creationId="{B3EED68B-978B-4FEC-AE00-167ADAD2E058}"/>
          </ac:spMkLst>
        </pc:spChg>
        <pc:spChg chg="del">
          <ac:chgData name="Wolff, Matt (DPH)" userId="1e4d1407-3357-4970-8dc7-a1f46b927bb7" providerId="ADAL" clId="{43D3E573-E84E-8A4D-AD8B-7B44346C3064}" dt="2021-07-30T19:19:45.658" v="561" actId="478"/>
          <ac:spMkLst>
            <pc:docMk/>
            <pc:sldMk cId="998477789" sldId="422"/>
            <ac:spMk id="28" creationId="{E286EE31-429F-4912-9FAE-7A3941AF5E72}"/>
          </ac:spMkLst>
        </pc:spChg>
        <pc:picChg chg="del">
          <ac:chgData name="Wolff, Matt (DPH)" userId="1e4d1407-3357-4970-8dc7-a1f46b927bb7" providerId="ADAL" clId="{43D3E573-E84E-8A4D-AD8B-7B44346C3064}" dt="2021-07-30T19:19:45.658" v="561" actId="478"/>
          <ac:picMkLst>
            <pc:docMk/>
            <pc:sldMk cId="998477789" sldId="422"/>
            <ac:picMk id="5" creationId="{A2291267-6466-40D4-B6F6-BA1947871889}"/>
          </ac:picMkLst>
        </pc:picChg>
        <pc:picChg chg="add mod">
          <ac:chgData name="Wolff, Matt (DPH)" userId="1e4d1407-3357-4970-8dc7-a1f46b927bb7" providerId="ADAL" clId="{43D3E573-E84E-8A4D-AD8B-7B44346C3064}" dt="2021-07-30T19:26:41.745" v="575" actId="1076"/>
          <ac:picMkLst>
            <pc:docMk/>
            <pc:sldMk cId="998477789" sldId="422"/>
            <ac:picMk id="7" creationId="{4FDB0EAE-CE32-DE44-B457-05F5F7086CDC}"/>
          </ac:picMkLst>
        </pc:picChg>
        <pc:picChg chg="del">
          <ac:chgData name="Wolff, Matt (DPH)" userId="1e4d1407-3357-4970-8dc7-a1f46b927bb7" providerId="ADAL" clId="{43D3E573-E84E-8A4D-AD8B-7B44346C3064}" dt="2021-07-30T19:19:45.658" v="561" actId="478"/>
          <ac:picMkLst>
            <pc:docMk/>
            <pc:sldMk cId="998477789" sldId="422"/>
            <ac:picMk id="8" creationId="{BA68D2F4-F76E-4867-A6EB-D1B82C393D2F}"/>
          </ac:picMkLst>
        </pc:picChg>
        <pc:picChg chg="del">
          <ac:chgData name="Wolff, Matt (DPH)" userId="1e4d1407-3357-4970-8dc7-a1f46b927bb7" providerId="ADAL" clId="{43D3E573-E84E-8A4D-AD8B-7B44346C3064}" dt="2021-07-30T19:19:45.658" v="561" actId="478"/>
          <ac:picMkLst>
            <pc:docMk/>
            <pc:sldMk cId="998477789" sldId="422"/>
            <ac:picMk id="9" creationId="{F547E2AA-7E08-416B-A2F3-F8F87E2377A1}"/>
          </ac:picMkLst>
        </pc:picChg>
        <pc:picChg chg="del">
          <ac:chgData name="Wolff, Matt (DPH)" userId="1e4d1407-3357-4970-8dc7-a1f46b927bb7" providerId="ADAL" clId="{43D3E573-E84E-8A4D-AD8B-7B44346C3064}" dt="2021-07-30T19:19:52.702" v="564" actId="478"/>
          <ac:picMkLst>
            <pc:docMk/>
            <pc:sldMk cId="998477789" sldId="422"/>
            <ac:picMk id="10" creationId="{52126D45-22FD-4663-8366-2E54EB1DF3EE}"/>
          </ac:picMkLst>
        </pc:picChg>
      </pc:sldChg>
      <pc:sldChg chg="add del">
        <pc:chgData name="Wolff, Matt (DPH)" userId="1e4d1407-3357-4970-8dc7-a1f46b927bb7" providerId="ADAL" clId="{43D3E573-E84E-8A4D-AD8B-7B44346C3064}" dt="2021-07-30T21:44:36.837" v="673" actId="2696"/>
        <pc:sldMkLst>
          <pc:docMk/>
          <pc:sldMk cId="2647788918" sldId="423"/>
        </pc:sldMkLst>
      </pc:sldChg>
    </pc:docChg>
  </pc:docChgLst>
  <pc:docChgLst>
    <pc:chgData name="Morrison, Alex (ADM)" userId="S::alex.morrison@sfgov.org::5e1e9cdd-ef89-4fdf-ba65-81d29d8fcdec" providerId="AD" clId="Web-{0036A4C0-DF0E-1DF3-E2D2-2B93F08CEC96}"/>
    <pc:docChg chg="addSld delSld modSld sldOrd">
      <pc:chgData name="Morrison, Alex (ADM)" userId="S::alex.morrison@sfgov.org::5e1e9cdd-ef89-4fdf-ba65-81d29d8fcdec" providerId="AD" clId="Web-{0036A4C0-DF0E-1DF3-E2D2-2B93F08CEC96}" dt="2021-07-19T19:40:21.096" v="633" actId="14100"/>
      <pc:docMkLst>
        <pc:docMk/>
      </pc:docMkLst>
      <pc:sldChg chg="modNotes">
        <pc:chgData name="Morrison, Alex (ADM)" userId="S::alex.morrison@sfgov.org::5e1e9cdd-ef89-4fdf-ba65-81d29d8fcdec" providerId="AD" clId="Web-{0036A4C0-DF0E-1DF3-E2D2-2B93F08CEC96}" dt="2021-07-19T17:47:00.015" v="630"/>
        <pc:sldMkLst>
          <pc:docMk/>
          <pc:sldMk cId="3995665730" sldId="378"/>
        </pc:sldMkLst>
      </pc:sldChg>
      <pc:sldChg chg="modSp modNotes">
        <pc:chgData name="Morrison, Alex (ADM)" userId="S::alex.morrison@sfgov.org::5e1e9cdd-ef89-4fdf-ba65-81d29d8fcdec" providerId="AD" clId="Web-{0036A4C0-DF0E-1DF3-E2D2-2B93F08CEC96}" dt="2021-07-19T16:54:53.476" v="402"/>
        <pc:sldMkLst>
          <pc:docMk/>
          <pc:sldMk cId="1796276202" sldId="379"/>
        </pc:sldMkLst>
        <pc:spChg chg="mod">
          <ac:chgData name="Morrison, Alex (ADM)" userId="S::alex.morrison@sfgov.org::5e1e9cdd-ef89-4fdf-ba65-81d29d8fcdec" providerId="AD" clId="Web-{0036A4C0-DF0E-1DF3-E2D2-2B93F08CEC96}" dt="2021-07-19T16:34:00.722" v="18" actId="20577"/>
          <ac:spMkLst>
            <pc:docMk/>
            <pc:sldMk cId="1796276202" sldId="379"/>
            <ac:spMk id="2" creationId="{E26A2054-2B27-4CC9-946F-29E001877A8E}"/>
          </ac:spMkLst>
        </pc:spChg>
      </pc:sldChg>
      <pc:sldChg chg="modSp">
        <pc:chgData name="Morrison, Alex (ADM)" userId="S::alex.morrison@sfgov.org::5e1e9cdd-ef89-4fdf-ba65-81d29d8fcdec" providerId="AD" clId="Web-{0036A4C0-DF0E-1DF3-E2D2-2B93F08CEC96}" dt="2021-07-19T16:34:39.053" v="21" actId="20577"/>
        <pc:sldMkLst>
          <pc:docMk/>
          <pc:sldMk cId="22804296" sldId="380"/>
        </pc:sldMkLst>
        <pc:spChg chg="mod">
          <ac:chgData name="Morrison, Alex (ADM)" userId="S::alex.morrison@sfgov.org::5e1e9cdd-ef89-4fdf-ba65-81d29d8fcdec" providerId="AD" clId="Web-{0036A4C0-DF0E-1DF3-E2D2-2B93F08CEC96}" dt="2021-07-19T16:34:39.053" v="21" actId="20577"/>
          <ac:spMkLst>
            <pc:docMk/>
            <pc:sldMk cId="22804296" sldId="380"/>
            <ac:spMk id="21" creationId="{79825B4C-B866-4CAD-BB16-D4D90A268070}"/>
          </ac:spMkLst>
        </pc:spChg>
      </pc:sldChg>
      <pc:sldChg chg="modSp modNotes">
        <pc:chgData name="Morrison, Alex (ADM)" userId="S::alex.morrison@sfgov.org::5e1e9cdd-ef89-4fdf-ba65-81d29d8fcdec" providerId="AD" clId="Web-{0036A4C0-DF0E-1DF3-E2D2-2B93F08CEC96}" dt="2021-07-19T16:54:36.241" v="401" actId="1076"/>
        <pc:sldMkLst>
          <pc:docMk/>
          <pc:sldMk cId="3334247155" sldId="385"/>
        </pc:sldMkLst>
        <pc:spChg chg="mod">
          <ac:chgData name="Morrison, Alex (ADM)" userId="S::alex.morrison@sfgov.org::5e1e9cdd-ef89-4fdf-ba65-81d29d8fcdec" providerId="AD" clId="Web-{0036A4C0-DF0E-1DF3-E2D2-2B93F08CEC96}" dt="2021-07-19T16:54:33.256" v="400" actId="1076"/>
          <ac:spMkLst>
            <pc:docMk/>
            <pc:sldMk cId="3334247155" sldId="385"/>
            <ac:spMk id="2" creationId="{81EFFD94-DF26-419D-B0F3-70C0D51796B5}"/>
          </ac:spMkLst>
        </pc:spChg>
        <pc:spChg chg="mod">
          <ac:chgData name="Morrison, Alex (ADM)" userId="S::alex.morrison@sfgov.org::5e1e9cdd-ef89-4fdf-ba65-81d29d8fcdec" providerId="AD" clId="Web-{0036A4C0-DF0E-1DF3-E2D2-2B93F08CEC96}" dt="2021-07-19T16:54:33.240" v="399" actId="1076"/>
          <ac:spMkLst>
            <pc:docMk/>
            <pc:sldMk cId="3334247155" sldId="385"/>
            <ac:spMk id="10" creationId="{0118C1C4-7C3E-5E45-AF91-78F9A96C3720}"/>
          </ac:spMkLst>
        </pc:spChg>
        <pc:spChg chg="mod">
          <ac:chgData name="Morrison, Alex (ADM)" userId="S::alex.morrison@sfgov.org::5e1e9cdd-ef89-4fdf-ba65-81d29d8fcdec" providerId="AD" clId="Web-{0036A4C0-DF0E-1DF3-E2D2-2B93F08CEC96}" dt="2021-07-19T16:54:36.241" v="401" actId="1076"/>
          <ac:spMkLst>
            <pc:docMk/>
            <pc:sldMk cId="3334247155" sldId="385"/>
            <ac:spMk id="11" creationId="{E15F8AD3-E7EC-F149-B0AF-405581338DDA}"/>
          </ac:spMkLst>
        </pc:spChg>
      </pc:sldChg>
      <pc:sldChg chg="modSp modNotes">
        <pc:chgData name="Morrison, Alex (ADM)" userId="S::alex.morrison@sfgov.org::5e1e9cdd-ef89-4fdf-ba65-81d29d8fcdec" providerId="AD" clId="Web-{0036A4C0-DF0E-1DF3-E2D2-2B93F08CEC96}" dt="2021-07-19T16:35:04.930" v="38"/>
        <pc:sldMkLst>
          <pc:docMk/>
          <pc:sldMk cId="595287847" sldId="386"/>
        </pc:sldMkLst>
        <pc:spChg chg="mod">
          <ac:chgData name="Morrison, Alex (ADM)" userId="S::alex.morrison@sfgov.org::5e1e9cdd-ef89-4fdf-ba65-81d29d8fcdec" providerId="AD" clId="Web-{0036A4C0-DF0E-1DF3-E2D2-2B93F08CEC96}" dt="2021-07-19T16:35:01.946" v="37" actId="20577"/>
          <ac:spMkLst>
            <pc:docMk/>
            <pc:sldMk cId="595287847" sldId="386"/>
            <ac:spMk id="12" creationId="{F5A2E325-813E-46D5-8A79-1C22A788D5A9}"/>
          </ac:spMkLst>
        </pc:spChg>
      </pc:sldChg>
      <pc:sldChg chg="del">
        <pc:chgData name="Morrison, Alex (ADM)" userId="S::alex.morrison@sfgov.org::5e1e9cdd-ef89-4fdf-ba65-81d29d8fcdec" providerId="AD" clId="Web-{0036A4C0-DF0E-1DF3-E2D2-2B93F08CEC96}" dt="2021-07-19T16:34:30.490" v="19"/>
        <pc:sldMkLst>
          <pc:docMk/>
          <pc:sldMk cId="1074676369" sldId="390"/>
        </pc:sldMkLst>
      </pc:sldChg>
      <pc:sldChg chg="modSp">
        <pc:chgData name="Morrison, Alex (ADM)" userId="S::alex.morrison@sfgov.org::5e1e9cdd-ef89-4fdf-ba65-81d29d8fcdec" providerId="AD" clId="Web-{0036A4C0-DF0E-1DF3-E2D2-2B93F08CEC96}" dt="2021-07-19T18:13:35.058" v="632" actId="20577"/>
        <pc:sldMkLst>
          <pc:docMk/>
          <pc:sldMk cId="923177911" sldId="391"/>
        </pc:sldMkLst>
        <pc:spChg chg="mod">
          <ac:chgData name="Morrison, Alex (ADM)" userId="S::alex.morrison@sfgov.org::5e1e9cdd-ef89-4fdf-ba65-81d29d8fcdec" providerId="AD" clId="Web-{0036A4C0-DF0E-1DF3-E2D2-2B93F08CEC96}" dt="2021-07-19T18:13:35.058" v="632" actId="20577"/>
          <ac:spMkLst>
            <pc:docMk/>
            <pc:sldMk cId="923177911" sldId="391"/>
            <ac:spMk id="21" creationId="{79825B4C-B866-4CAD-BB16-D4D90A268070}"/>
          </ac:spMkLst>
        </pc:spChg>
      </pc:sldChg>
      <pc:sldChg chg="modSp add ord replId">
        <pc:chgData name="Morrison, Alex (ADM)" userId="S::alex.morrison@sfgov.org::5e1e9cdd-ef89-4fdf-ba65-81d29d8fcdec" providerId="AD" clId="Web-{0036A4C0-DF0E-1DF3-E2D2-2B93F08CEC96}" dt="2021-07-19T19:40:21.096" v="633" actId="14100"/>
        <pc:sldMkLst>
          <pc:docMk/>
          <pc:sldMk cId="2582885959" sldId="392"/>
        </pc:sldMkLst>
        <pc:spChg chg="mod">
          <ac:chgData name="Morrison, Alex (ADM)" userId="S::alex.morrison@sfgov.org::5e1e9cdd-ef89-4fdf-ba65-81d29d8fcdec" providerId="AD" clId="Web-{0036A4C0-DF0E-1DF3-E2D2-2B93F08CEC96}" dt="2021-07-19T19:40:21.096" v="633" actId="14100"/>
          <ac:spMkLst>
            <pc:docMk/>
            <pc:sldMk cId="2582885959" sldId="392"/>
            <ac:spMk id="21" creationId="{79825B4C-B866-4CAD-BB16-D4D90A268070}"/>
          </ac:spMkLst>
        </pc:spChg>
      </pc:sldChg>
    </pc:docChg>
  </pc:docChgLst>
  <pc:docChgLst>
    <pc:chgData name="Wolff, Matt (DPH)" userId="S::matt.wolff@sfdph.org::1e4d1407-3357-4970-8dc7-a1f46b927bb7" providerId="AD" clId="Web-{C66DC78D-7C72-F12E-95F5-9E983DEF3B13}"/>
    <pc:docChg chg="modSld">
      <pc:chgData name="Wolff, Matt (DPH)" userId="S::matt.wolff@sfdph.org::1e4d1407-3357-4970-8dc7-a1f46b927bb7" providerId="AD" clId="Web-{C66DC78D-7C72-F12E-95F5-9E983DEF3B13}" dt="2021-07-15T21:41:00.375" v="14" actId="14100"/>
      <pc:docMkLst>
        <pc:docMk/>
      </pc:docMkLst>
      <pc:sldChg chg="modSp">
        <pc:chgData name="Wolff, Matt (DPH)" userId="S::matt.wolff@sfdph.org::1e4d1407-3357-4970-8dc7-a1f46b927bb7" providerId="AD" clId="Web-{C66DC78D-7C72-F12E-95F5-9E983DEF3B13}" dt="2021-07-15T21:41:00.375" v="14" actId="14100"/>
        <pc:sldMkLst>
          <pc:docMk/>
          <pc:sldMk cId="3866723506" sldId="258"/>
        </pc:sldMkLst>
        <pc:spChg chg="mod">
          <ac:chgData name="Wolff, Matt (DPH)" userId="S::matt.wolff@sfdph.org::1e4d1407-3357-4970-8dc7-a1f46b927bb7" providerId="AD" clId="Web-{C66DC78D-7C72-F12E-95F5-9E983DEF3B13}" dt="2021-07-15T21:41:00.375" v="14" actId="14100"/>
          <ac:spMkLst>
            <pc:docMk/>
            <pc:sldMk cId="3866723506" sldId="258"/>
            <ac:spMk id="2" creationId="{00000000-0000-0000-0000-000000000000}"/>
          </ac:spMkLst>
        </pc:spChg>
      </pc:sldChg>
    </pc:docChg>
  </pc:docChgLst>
  <pc:docChgLst>
    <pc:chgData name="Wolff, Matt (DPH)" userId="S::matt.wolff@sfdph.org::1e4d1407-3357-4970-8dc7-a1f46b927bb7" providerId="AD" clId="Web-{3C487A80-EB52-1D0B-F046-9CC8EF0F7C06}"/>
    <pc:docChg chg="delSld modSld">
      <pc:chgData name="Wolff, Matt (DPH)" userId="S::matt.wolff@sfdph.org::1e4d1407-3357-4970-8dc7-a1f46b927bb7" providerId="AD" clId="Web-{3C487A80-EB52-1D0B-F046-9CC8EF0F7C06}" dt="2021-07-19T18:14:29.376" v="4"/>
      <pc:docMkLst>
        <pc:docMk/>
      </pc:docMkLst>
      <pc:sldChg chg="modNotes">
        <pc:chgData name="Wolff, Matt (DPH)" userId="S::matt.wolff@sfdph.org::1e4d1407-3357-4970-8dc7-a1f46b927bb7" providerId="AD" clId="Web-{3C487A80-EB52-1D0B-F046-9CC8EF0F7C06}" dt="2021-07-19T17:44:03.131" v="1"/>
        <pc:sldMkLst>
          <pc:docMk/>
          <pc:sldMk cId="3995665730" sldId="378"/>
        </pc:sldMkLst>
      </pc:sldChg>
      <pc:sldChg chg="del">
        <pc:chgData name="Wolff, Matt (DPH)" userId="S::matt.wolff@sfdph.org::1e4d1407-3357-4970-8dc7-a1f46b927bb7" providerId="AD" clId="Web-{3C487A80-EB52-1D0B-F046-9CC8EF0F7C06}" dt="2021-07-19T18:14:29.376" v="4"/>
        <pc:sldMkLst>
          <pc:docMk/>
          <pc:sldMk cId="22804296" sldId="380"/>
        </pc:sldMkLst>
      </pc:sldChg>
      <pc:sldChg chg="del">
        <pc:chgData name="Wolff, Matt (DPH)" userId="S::matt.wolff@sfdph.org::1e4d1407-3357-4970-8dc7-a1f46b927bb7" providerId="AD" clId="Web-{3C487A80-EB52-1D0B-F046-9CC8EF0F7C06}" dt="2021-07-19T18:14:29.376" v="3"/>
        <pc:sldMkLst>
          <pc:docMk/>
          <pc:sldMk cId="595287847" sldId="386"/>
        </pc:sldMkLst>
      </pc:sldChg>
      <pc:sldChg chg="modSp">
        <pc:chgData name="Wolff, Matt (DPH)" userId="S::matt.wolff@sfdph.org::1e4d1407-3357-4970-8dc7-a1f46b927bb7" providerId="AD" clId="Web-{3C487A80-EB52-1D0B-F046-9CC8EF0F7C06}" dt="2021-07-19T18:13:08.578" v="2" actId="20577"/>
        <pc:sldMkLst>
          <pc:docMk/>
          <pc:sldMk cId="923177911" sldId="391"/>
        </pc:sldMkLst>
        <pc:spChg chg="mod">
          <ac:chgData name="Wolff, Matt (DPH)" userId="S::matt.wolff@sfdph.org::1e4d1407-3357-4970-8dc7-a1f46b927bb7" providerId="AD" clId="Web-{3C487A80-EB52-1D0B-F046-9CC8EF0F7C06}" dt="2021-07-19T18:13:08.578" v="2" actId="20577"/>
          <ac:spMkLst>
            <pc:docMk/>
            <pc:sldMk cId="923177911" sldId="391"/>
            <ac:spMk id="21" creationId="{79825B4C-B866-4CAD-BB16-D4D90A268070}"/>
          </ac:spMkLst>
        </pc:spChg>
      </pc:sldChg>
    </pc:docChg>
  </pc:docChgLst>
  <pc:docChgLst>
    <pc:chgData name="Morrison, Alex (ADM)" userId="fe34bf70-8de9-49cd-a79f-1e572cd5a84b" providerId="ADAL" clId="{B733143E-26A6-413B-9E17-A667C66CBF84}"/>
    <pc:docChg chg="undo custSel addSld delSld modSld">
      <pc:chgData name="Morrison, Alex (ADM)" userId="fe34bf70-8de9-49cd-a79f-1e572cd5a84b" providerId="ADAL" clId="{B733143E-26A6-413B-9E17-A667C66CBF84}" dt="2021-07-30T19:03:37.372" v="20" actId="2696"/>
      <pc:docMkLst>
        <pc:docMk/>
      </pc:docMkLst>
      <pc:sldChg chg="delSp del">
        <pc:chgData name="Morrison, Alex (ADM)" userId="fe34bf70-8de9-49cd-a79f-1e572cd5a84b" providerId="ADAL" clId="{B733143E-26A6-413B-9E17-A667C66CBF84}" dt="2021-07-30T19:03:37.372" v="20" actId="2696"/>
        <pc:sldMkLst>
          <pc:docMk/>
          <pc:sldMk cId="726241479" sldId="406"/>
        </pc:sldMkLst>
        <pc:picChg chg="del">
          <ac:chgData name="Morrison, Alex (ADM)" userId="fe34bf70-8de9-49cd-a79f-1e572cd5a84b" providerId="ADAL" clId="{B733143E-26A6-413B-9E17-A667C66CBF84}" dt="2021-07-30T19:01:28.968" v="0" actId="478"/>
          <ac:picMkLst>
            <pc:docMk/>
            <pc:sldMk cId="726241479" sldId="406"/>
            <ac:picMk id="4" creationId="{4AFFB671-9B3A-4E56-B340-413247815F86}"/>
          </ac:picMkLst>
        </pc:picChg>
      </pc:sldChg>
      <pc:sldChg chg="addSp delSp modSp add setBg delAnim delDesignElem">
        <pc:chgData name="Morrison, Alex (ADM)" userId="fe34bf70-8de9-49cd-a79f-1e572cd5a84b" providerId="ADAL" clId="{B733143E-26A6-413B-9E17-A667C66CBF84}" dt="2021-07-30T19:03:34.278" v="19"/>
        <pc:sldMkLst>
          <pc:docMk/>
          <pc:sldMk cId="2579796868" sldId="417"/>
        </pc:sldMkLst>
        <pc:spChg chg="del">
          <ac:chgData name="Morrison, Alex (ADM)" userId="fe34bf70-8de9-49cd-a79f-1e572cd5a84b" providerId="ADAL" clId="{B733143E-26A6-413B-9E17-A667C66CBF84}" dt="2021-07-30T19:02:30.900" v="4" actId="478"/>
          <ac:spMkLst>
            <pc:docMk/>
            <pc:sldMk cId="2579796868" sldId="417"/>
            <ac:spMk id="2" creationId="{D837F6B1-A418-544C-85D7-A10956465772}"/>
          </ac:spMkLst>
        </pc:spChg>
        <pc:spChg chg="add del mod">
          <ac:chgData name="Morrison, Alex (ADM)" userId="fe34bf70-8de9-49cd-a79f-1e572cd5a84b" providerId="ADAL" clId="{B733143E-26A6-413B-9E17-A667C66CBF84}" dt="2021-07-30T19:02:35.627" v="5" actId="478"/>
          <ac:spMkLst>
            <pc:docMk/>
            <pc:sldMk cId="2579796868" sldId="417"/>
            <ac:spMk id="4" creationId="{DEF9DF0F-B9D4-4906-BAC6-49123EC836DA}"/>
          </ac:spMkLst>
        </pc:spChg>
        <pc:spChg chg="del">
          <ac:chgData name="Morrison, Alex (ADM)" userId="fe34bf70-8de9-49cd-a79f-1e572cd5a84b" providerId="ADAL" clId="{B733143E-26A6-413B-9E17-A667C66CBF84}" dt="2021-07-30T19:02:47.642" v="8" actId="478"/>
          <ac:spMkLst>
            <pc:docMk/>
            <pc:sldMk cId="2579796868" sldId="417"/>
            <ac:spMk id="6" creationId="{CCB0ED26-D8B9-264B-AC3A-7541141C5340}"/>
          </ac:spMkLst>
        </pc:spChg>
        <pc:spChg chg="del">
          <ac:chgData name="Morrison, Alex (ADM)" userId="fe34bf70-8de9-49cd-a79f-1e572cd5a84b" providerId="ADAL" clId="{B733143E-26A6-413B-9E17-A667C66CBF84}" dt="2021-07-30T19:01:35.895" v="2"/>
          <ac:spMkLst>
            <pc:docMk/>
            <pc:sldMk cId="2579796868" sldId="417"/>
            <ac:spMk id="9" creationId="{3A5B4632-C963-4296-86F0-79AA9EA5AE98}"/>
          </ac:spMkLst>
        </pc:spChg>
        <pc:spChg chg="add del">
          <ac:chgData name="Morrison, Alex (ADM)" userId="fe34bf70-8de9-49cd-a79f-1e572cd5a84b" providerId="ADAL" clId="{B733143E-26A6-413B-9E17-A667C66CBF84}" dt="2021-07-30T19:03:34.278" v="19"/>
          <ac:spMkLst>
            <pc:docMk/>
            <pc:sldMk cId="2579796868" sldId="417"/>
            <ac:spMk id="10" creationId="{37D7A619-9CDC-48C4-90AF-738DF490BF3D}"/>
          </ac:spMkLst>
        </pc:spChg>
        <pc:spChg chg="add del">
          <ac:chgData name="Morrison, Alex (ADM)" userId="fe34bf70-8de9-49cd-a79f-1e572cd5a84b" providerId="ADAL" clId="{B733143E-26A6-413B-9E17-A667C66CBF84}" dt="2021-07-30T19:03:34.278" v="19"/>
          <ac:spMkLst>
            <pc:docMk/>
            <pc:sldMk cId="2579796868" sldId="417"/>
            <ac:spMk id="12" creationId="{F94387C8-2629-42E2-8DF2-2B8FEAA80C51}"/>
          </ac:spMkLst>
        </pc:spChg>
        <pc:graphicFrameChg chg="mod">
          <ac:chgData name="Morrison, Alex (ADM)" userId="fe34bf70-8de9-49cd-a79f-1e572cd5a84b" providerId="ADAL" clId="{B733143E-26A6-413B-9E17-A667C66CBF84}" dt="2021-07-30T19:03:33.182" v="17" actId="14100"/>
          <ac:graphicFrameMkLst>
            <pc:docMk/>
            <pc:sldMk cId="2579796868" sldId="417"/>
            <ac:graphicFrameMk id="5" creationId="{AA8BDDE2-4C86-4C54-A590-C33756C6F762}"/>
          </ac:graphicFrameMkLst>
        </pc:graphicFrameChg>
        <pc:picChg chg="add mod">
          <ac:chgData name="Morrison, Alex (ADM)" userId="fe34bf70-8de9-49cd-a79f-1e572cd5a84b" providerId="ADAL" clId="{B733143E-26A6-413B-9E17-A667C66CBF84}" dt="2021-07-30T19:03:33.609" v="18" actId="14100"/>
          <ac:picMkLst>
            <pc:docMk/>
            <pc:sldMk cId="2579796868" sldId="417"/>
            <ac:picMk id="8" creationId="{BDE92F9B-8500-495E-A8E1-03593C5A8F07}"/>
          </ac:picMkLst>
        </pc:picChg>
        <pc:picChg chg="add del">
          <ac:chgData name="Morrison, Alex (ADM)" userId="fe34bf70-8de9-49cd-a79f-1e572cd5a84b" providerId="ADAL" clId="{B733143E-26A6-413B-9E17-A667C66CBF84}" dt="2021-07-30T19:03:34.278" v="19"/>
          <ac:picMkLst>
            <pc:docMk/>
            <pc:sldMk cId="2579796868" sldId="417"/>
            <ac:picMk id="11" creationId="{FCEA993C-A906-46B2-B9B0-3698F7660964}"/>
          </ac:picMkLst>
        </pc:picChg>
      </pc:sldChg>
      <pc:sldChg chg="modSp add">
        <pc:chgData name="Morrison, Alex (ADM)" userId="fe34bf70-8de9-49cd-a79f-1e572cd5a84b" providerId="ADAL" clId="{B733143E-26A6-413B-9E17-A667C66CBF84}" dt="2021-07-30T19:01:53.730" v="3" actId="313"/>
        <pc:sldMkLst>
          <pc:docMk/>
          <pc:sldMk cId="2558582464" sldId="418"/>
        </pc:sldMkLst>
        <pc:spChg chg="mod">
          <ac:chgData name="Morrison, Alex (ADM)" userId="fe34bf70-8de9-49cd-a79f-1e572cd5a84b" providerId="ADAL" clId="{B733143E-26A6-413B-9E17-A667C66CBF84}" dt="2021-07-30T19:01:53.730" v="3" actId="313"/>
          <ac:spMkLst>
            <pc:docMk/>
            <pc:sldMk cId="2558582464" sldId="418"/>
            <ac:spMk id="79" creationId="{3173FE04-56A2-4D4F-B2FD-E5F24323ADCF}"/>
          </ac:spMkLst>
        </pc:spChg>
      </pc:sldChg>
      <pc:sldChg chg="add">
        <pc:chgData name="Morrison, Alex (ADM)" userId="fe34bf70-8de9-49cd-a79f-1e572cd5a84b" providerId="ADAL" clId="{B733143E-26A6-413B-9E17-A667C66CBF84}" dt="2021-07-30T19:01:35.895" v="2"/>
        <pc:sldMkLst>
          <pc:docMk/>
          <pc:sldMk cId="660340777" sldId="419"/>
        </pc:sldMkLst>
      </pc:sldChg>
    </pc:docChg>
  </pc:docChgLst>
  <pc:docChgLst>
    <pc:chgData name="Olmedo, Carmen (DPH)" userId="S::carmen.olmedo@sfdph.org::dd375df5-e1aa-4e43-8d0e-66beb1e62754" providerId="AD" clId="Web-{35FD40B5-7D3F-97C2-30F7-A6667DDCD6AB}"/>
    <pc:docChg chg="modSld">
      <pc:chgData name="Olmedo, Carmen (DPH)" userId="S::carmen.olmedo@sfdph.org::dd375df5-e1aa-4e43-8d0e-66beb1e62754" providerId="AD" clId="Web-{35FD40B5-7D3F-97C2-30F7-A6667DDCD6AB}" dt="2021-07-19T18:00:55.151" v="2"/>
      <pc:docMkLst>
        <pc:docMk/>
      </pc:docMkLst>
      <pc:sldChg chg="modNotes">
        <pc:chgData name="Olmedo, Carmen (DPH)" userId="S::carmen.olmedo@sfdph.org::dd375df5-e1aa-4e43-8d0e-66beb1e62754" providerId="AD" clId="Web-{35FD40B5-7D3F-97C2-30F7-A6667DDCD6AB}" dt="2021-07-19T18:00:55.151" v="2"/>
        <pc:sldMkLst>
          <pc:docMk/>
          <pc:sldMk cId="3334247155" sldId="385"/>
        </pc:sldMkLst>
      </pc:sldChg>
    </pc:docChg>
  </pc:docChgLst>
  <pc:docChgLst>
    <pc:chgData name="Morrison, Alex (ADM)" userId="S::alex.morrison@sfgov.org::5e1e9cdd-ef89-4fdf-ba65-81d29d8fcdec" providerId="AD" clId="Web-{FF3A1CBA-BFF1-36E1-E29E-FB4CC063A726}"/>
    <pc:docChg chg="modSld">
      <pc:chgData name="Morrison, Alex (ADM)" userId="S::alex.morrison@sfgov.org::5e1e9cdd-ef89-4fdf-ba65-81d29d8fcdec" providerId="AD" clId="Web-{FF3A1CBA-BFF1-36E1-E29E-FB4CC063A726}" dt="2021-07-29T21:03:14.990" v="0" actId="20577"/>
      <pc:docMkLst>
        <pc:docMk/>
      </pc:docMkLst>
      <pc:sldChg chg="modSp">
        <pc:chgData name="Morrison, Alex (ADM)" userId="S::alex.morrison@sfgov.org::5e1e9cdd-ef89-4fdf-ba65-81d29d8fcdec" providerId="AD" clId="Web-{FF3A1CBA-BFF1-36E1-E29E-FB4CC063A726}" dt="2021-07-29T21:03:14.990" v="0" actId="20577"/>
        <pc:sldMkLst>
          <pc:docMk/>
          <pc:sldMk cId="450868401" sldId="265"/>
        </pc:sldMkLst>
        <pc:spChg chg="mod">
          <ac:chgData name="Morrison, Alex (ADM)" userId="S::alex.morrison@sfgov.org::5e1e9cdd-ef89-4fdf-ba65-81d29d8fcdec" providerId="AD" clId="Web-{FF3A1CBA-BFF1-36E1-E29E-FB4CC063A726}" dt="2021-07-29T21:03:14.990" v="0" actId="20577"/>
          <ac:spMkLst>
            <pc:docMk/>
            <pc:sldMk cId="450868401" sldId="265"/>
            <ac:spMk id="8" creationId="{85F8B231-67A9-5A42-8929-70A47A0487F6}"/>
          </ac:spMkLst>
        </pc:spChg>
      </pc:sldChg>
    </pc:docChg>
  </pc:docChgLst>
  <pc:docChgLst>
    <pc:chgData name="Morrison, Alex (ADM)" userId="S::alex.morrison@sfgov.org::5e1e9cdd-ef89-4fdf-ba65-81d29d8fcdec" providerId="AD" clId="Web-{0ACE1D57-0B13-E185-2C72-DFDEA90A5361}"/>
    <pc:docChg chg="addSld delSld modSld sldOrd">
      <pc:chgData name="Morrison, Alex (ADM)" userId="S::alex.morrison@sfgov.org::5e1e9cdd-ef89-4fdf-ba65-81d29d8fcdec" providerId="AD" clId="Web-{0ACE1D57-0B13-E185-2C72-DFDEA90A5361}" dt="2021-07-20T19:47:13.950" v="1177" actId="20577"/>
      <pc:docMkLst>
        <pc:docMk/>
      </pc:docMkLst>
      <pc:sldChg chg="modSp">
        <pc:chgData name="Morrison, Alex (ADM)" userId="S::alex.morrison@sfgov.org::5e1e9cdd-ef89-4fdf-ba65-81d29d8fcdec" providerId="AD" clId="Web-{0ACE1D57-0B13-E185-2C72-DFDEA90A5361}" dt="2021-07-20T19:00:27.301" v="81" actId="20577"/>
        <pc:sldMkLst>
          <pc:docMk/>
          <pc:sldMk cId="3866723506" sldId="258"/>
        </pc:sldMkLst>
        <pc:spChg chg="mod">
          <ac:chgData name="Morrison, Alex (ADM)" userId="S::alex.morrison@sfgov.org::5e1e9cdd-ef89-4fdf-ba65-81d29d8fcdec" providerId="AD" clId="Web-{0ACE1D57-0B13-E185-2C72-DFDEA90A5361}" dt="2021-07-20T19:00:27.301" v="81" actId="20577"/>
          <ac:spMkLst>
            <pc:docMk/>
            <pc:sldMk cId="3866723506" sldId="258"/>
            <ac:spMk id="2" creationId="{00000000-0000-0000-0000-000000000000}"/>
          </ac:spMkLst>
        </pc:spChg>
        <pc:spChg chg="mod">
          <ac:chgData name="Morrison, Alex (ADM)" userId="S::alex.morrison@sfgov.org::5e1e9cdd-ef89-4fdf-ba65-81d29d8fcdec" providerId="AD" clId="Web-{0ACE1D57-0B13-E185-2C72-DFDEA90A5361}" dt="2021-07-20T18:58:33.861" v="23" actId="1076"/>
          <ac:spMkLst>
            <pc:docMk/>
            <pc:sldMk cId="3866723506" sldId="258"/>
            <ac:spMk id="3" creationId="{00000000-0000-0000-0000-000000000000}"/>
          </ac:spMkLst>
        </pc:spChg>
      </pc:sldChg>
      <pc:sldChg chg="del">
        <pc:chgData name="Morrison, Alex (ADM)" userId="S::alex.morrison@sfgov.org::5e1e9cdd-ef89-4fdf-ba65-81d29d8fcdec" providerId="AD" clId="Web-{0ACE1D57-0B13-E185-2C72-DFDEA90A5361}" dt="2021-07-20T18:53:22.980" v="0"/>
        <pc:sldMkLst>
          <pc:docMk/>
          <pc:sldMk cId="2801579539" sldId="261"/>
        </pc:sldMkLst>
      </pc:sldChg>
      <pc:sldChg chg="del">
        <pc:chgData name="Morrison, Alex (ADM)" userId="S::alex.morrison@sfgov.org::5e1e9cdd-ef89-4fdf-ba65-81d29d8fcdec" providerId="AD" clId="Web-{0ACE1D57-0B13-E185-2C72-DFDEA90A5361}" dt="2021-07-20T18:53:23.855" v="1"/>
        <pc:sldMkLst>
          <pc:docMk/>
          <pc:sldMk cId="971613820" sldId="366"/>
        </pc:sldMkLst>
      </pc:sldChg>
      <pc:sldChg chg="del">
        <pc:chgData name="Morrison, Alex (ADM)" userId="S::alex.morrison@sfgov.org::5e1e9cdd-ef89-4fdf-ba65-81d29d8fcdec" providerId="AD" clId="Web-{0ACE1D57-0B13-E185-2C72-DFDEA90A5361}" dt="2021-07-20T18:53:24.762" v="3"/>
        <pc:sldMkLst>
          <pc:docMk/>
          <pc:sldMk cId="3995665730" sldId="378"/>
        </pc:sldMkLst>
      </pc:sldChg>
      <pc:sldChg chg="addSp delSp modSp ord">
        <pc:chgData name="Morrison, Alex (ADM)" userId="S::alex.morrison@sfgov.org::5e1e9cdd-ef89-4fdf-ba65-81d29d8fcdec" providerId="AD" clId="Web-{0ACE1D57-0B13-E185-2C72-DFDEA90A5361}" dt="2021-07-20T19:42:50.601" v="996" actId="20577"/>
        <pc:sldMkLst>
          <pc:docMk/>
          <pc:sldMk cId="1796276202" sldId="379"/>
        </pc:sldMkLst>
        <pc:spChg chg="del mod">
          <ac:chgData name="Morrison, Alex (ADM)" userId="S::alex.morrison@sfgov.org::5e1e9cdd-ef89-4fdf-ba65-81d29d8fcdec" providerId="AD" clId="Web-{0ACE1D57-0B13-E185-2C72-DFDEA90A5361}" dt="2021-07-20T19:18:13.900" v="265"/>
          <ac:spMkLst>
            <pc:docMk/>
            <pc:sldMk cId="1796276202" sldId="379"/>
            <ac:spMk id="2" creationId="{E26A2054-2B27-4CC9-946F-29E001877A8E}"/>
          </ac:spMkLst>
        </pc:spChg>
        <pc:spChg chg="mod">
          <ac:chgData name="Morrison, Alex (ADM)" userId="S::alex.morrison@sfgov.org::5e1e9cdd-ef89-4fdf-ba65-81d29d8fcdec" providerId="AD" clId="Web-{0ACE1D57-0B13-E185-2C72-DFDEA90A5361}" dt="2021-07-20T19:20:58.685" v="280" actId="1076"/>
          <ac:spMkLst>
            <pc:docMk/>
            <pc:sldMk cId="1796276202" sldId="379"/>
            <ac:spMk id="3" creationId="{491CB881-1021-4E62-8073-91FE5558978F}"/>
          </ac:spMkLst>
        </pc:spChg>
        <pc:spChg chg="add mod">
          <ac:chgData name="Morrison, Alex (ADM)" userId="S::alex.morrison@sfgov.org::5e1e9cdd-ef89-4fdf-ba65-81d29d8fcdec" providerId="AD" clId="Web-{0ACE1D57-0B13-E185-2C72-DFDEA90A5361}" dt="2021-07-20T19:40:14.895" v="882" actId="1076"/>
          <ac:spMkLst>
            <pc:docMk/>
            <pc:sldMk cId="1796276202" sldId="379"/>
            <ac:spMk id="7" creationId="{0DC0E762-EE9B-49B3-B888-1F3A96045085}"/>
          </ac:spMkLst>
        </pc:spChg>
        <pc:spChg chg="add del mod">
          <ac:chgData name="Morrison, Alex (ADM)" userId="S::alex.morrison@sfgov.org::5e1e9cdd-ef89-4fdf-ba65-81d29d8fcdec" providerId="AD" clId="Web-{0ACE1D57-0B13-E185-2C72-DFDEA90A5361}" dt="2021-07-20T19:40:56.880" v="936"/>
          <ac:spMkLst>
            <pc:docMk/>
            <pc:sldMk cId="1796276202" sldId="379"/>
            <ac:spMk id="8" creationId="{3C558785-4DD1-484B-A1D9-5314A946C620}"/>
          </ac:spMkLst>
        </pc:spChg>
        <pc:spChg chg="add mod">
          <ac:chgData name="Morrison, Alex (ADM)" userId="S::alex.morrison@sfgov.org::5e1e9cdd-ef89-4fdf-ba65-81d29d8fcdec" providerId="AD" clId="Web-{0ACE1D57-0B13-E185-2C72-DFDEA90A5361}" dt="2021-07-20T19:42:50.601" v="996" actId="20577"/>
          <ac:spMkLst>
            <pc:docMk/>
            <pc:sldMk cId="1796276202" sldId="379"/>
            <ac:spMk id="9" creationId="{5AFC4367-ADAE-409B-ABCB-C143C7BC9C58}"/>
          </ac:spMkLst>
        </pc:spChg>
        <pc:spChg chg="mod">
          <ac:chgData name="Morrison, Alex (ADM)" userId="S::alex.morrison@sfgov.org::5e1e9cdd-ef89-4fdf-ba65-81d29d8fcdec" providerId="AD" clId="Web-{0ACE1D57-0B13-E185-2C72-DFDEA90A5361}" dt="2021-07-20T19:22:50.874" v="395" actId="14100"/>
          <ac:spMkLst>
            <pc:docMk/>
            <pc:sldMk cId="1796276202" sldId="379"/>
            <ac:spMk id="16" creationId="{AC6CF702-AF74-C743-9B9F-F65B32DA98BB}"/>
          </ac:spMkLst>
        </pc:spChg>
        <pc:spChg chg="mod">
          <ac:chgData name="Morrison, Alex (ADM)" userId="S::alex.morrison@sfgov.org::5e1e9cdd-ef89-4fdf-ba65-81d29d8fcdec" providerId="AD" clId="Web-{0ACE1D57-0B13-E185-2C72-DFDEA90A5361}" dt="2021-07-20T19:22:49.906" v="394" actId="1076"/>
          <ac:spMkLst>
            <pc:docMk/>
            <pc:sldMk cId="1796276202" sldId="379"/>
            <ac:spMk id="19" creationId="{06D57595-A199-7A43-9E81-A593789B67FE}"/>
          </ac:spMkLst>
        </pc:spChg>
        <pc:picChg chg="add del mod">
          <ac:chgData name="Morrison, Alex (ADM)" userId="S::alex.morrison@sfgov.org::5e1e9cdd-ef89-4fdf-ba65-81d29d8fcdec" providerId="AD" clId="Web-{0ACE1D57-0B13-E185-2C72-DFDEA90A5361}" dt="2021-07-20T19:18:31.104" v="272"/>
          <ac:picMkLst>
            <pc:docMk/>
            <pc:sldMk cId="1796276202" sldId="379"/>
            <ac:picMk id="4" creationId="{B3FE4A57-4E43-4D48-90F4-2CEA76A5BDCA}"/>
          </ac:picMkLst>
        </pc:picChg>
        <pc:picChg chg="add mod">
          <ac:chgData name="Morrison, Alex (ADM)" userId="S::alex.morrison@sfgov.org::5e1e9cdd-ef89-4fdf-ba65-81d29d8fcdec" providerId="AD" clId="Web-{0ACE1D57-0B13-E185-2C72-DFDEA90A5361}" dt="2021-07-20T19:40:10.113" v="881" actId="1076"/>
          <ac:picMkLst>
            <pc:docMk/>
            <pc:sldMk cId="1796276202" sldId="379"/>
            <ac:picMk id="5" creationId="{EA66DE22-3AFC-40E2-AB44-A8C028F6F037}"/>
          </ac:picMkLst>
        </pc:picChg>
        <pc:picChg chg="mod">
          <ac:chgData name="Morrison, Alex (ADM)" userId="S::alex.morrison@sfgov.org::5e1e9cdd-ef89-4fdf-ba65-81d29d8fcdec" providerId="AD" clId="Web-{0ACE1D57-0B13-E185-2C72-DFDEA90A5361}" dt="2021-07-20T19:22:48.796" v="393" actId="1076"/>
          <ac:picMkLst>
            <pc:docMk/>
            <pc:sldMk cId="1796276202" sldId="379"/>
            <ac:picMk id="6" creationId="{BA3364B2-2065-4744-9963-AA5044257911}"/>
          </ac:picMkLst>
        </pc:picChg>
      </pc:sldChg>
      <pc:sldChg chg="del">
        <pc:chgData name="Morrison, Alex (ADM)" userId="S::alex.morrison@sfgov.org::5e1e9cdd-ef89-4fdf-ba65-81d29d8fcdec" providerId="AD" clId="Web-{0ACE1D57-0B13-E185-2C72-DFDEA90A5361}" dt="2021-07-20T18:53:25.262" v="4"/>
        <pc:sldMkLst>
          <pc:docMk/>
          <pc:sldMk cId="3334247155" sldId="385"/>
        </pc:sldMkLst>
      </pc:sldChg>
      <pc:sldChg chg="del">
        <pc:chgData name="Morrison, Alex (ADM)" userId="S::alex.morrison@sfgov.org::5e1e9cdd-ef89-4fdf-ba65-81d29d8fcdec" providerId="AD" clId="Web-{0ACE1D57-0B13-E185-2C72-DFDEA90A5361}" dt="2021-07-20T18:53:24.230" v="2"/>
        <pc:sldMkLst>
          <pc:docMk/>
          <pc:sldMk cId="923177911" sldId="391"/>
        </pc:sldMkLst>
      </pc:sldChg>
      <pc:sldChg chg="del">
        <pc:chgData name="Morrison, Alex (ADM)" userId="S::alex.morrison@sfgov.org::5e1e9cdd-ef89-4fdf-ba65-81d29d8fcdec" providerId="AD" clId="Web-{0ACE1D57-0B13-E185-2C72-DFDEA90A5361}" dt="2021-07-20T18:59:28.581" v="26"/>
        <pc:sldMkLst>
          <pc:docMk/>
          <pc:sldMk cId="2582885959" sldId="392"/>
        </pc:sldMkLst>
      </pc:sldChg>
      <pc:sldChg chg="modSp add ord">
        <pc:chgData name="Morrison, Alex (ADM)" userId="S::alex.morrison@sfgov.org::5e1e9cdd-ef89-4fdf-ba65-81d29d8fcdec" providerId="AD" clId="Web-{0ACE1D57-0B13-E185-2C72-DFDEA90A5361}" dt="2021-07-20T19:00:41.583" v="90" actId="20577"/>
        <pc:sldMkLst>
          <pc:docMk/>
          <pc:sldMk cId="1145125185" sldId="393"/>
        </pc:sldMkLst>
        <pc:spChg chg="mod">
          <ac:chgData name="Morrison, Alex (ADM)" userId="S::alex.morrison@sfgov.org::5e1e9cdd-ef89-4fdf-ba65-81d29d8fcdec" providerId="AD" clId="Web-{0ACE1D57-0B13-E185-2C72-DFDEA90A5361}" dt="2021-07-20T19:00:41.583" v="90" actId="20577"/>
          <ac:spMkLst>
            <pc:docMk/>
            <pc:sldMk cId="1145125185" sldId="393"/>
            <ac:spMk id="2" creationId="{00000000-0000-0000-0000-000000000000}"/>
          </ac:spMkLst>
        </pc:spChg>
      </pc:sldChg>
      <pc:sldChg chg="modSp add replId">
        <pc:chgData name="Morrison, Alex (ADM)" userId="S::alex.morrison@sfgov.org::5e1e9cdd-ef89-4fdf-ba65-81d29d8fcdec" providerId="AD" clId="Web-{0ACE1D57-0B13-E185-2C72-DFDEA90A5361}" dt="2021-07-20T19:01:00.380" v="99" actId="20577"/>
        <pc:sldMkLst>
          <pc:docMk/>
          <pc:sldMk cId="4191966614" sldId="396"/>
        </pc:sldMkLst>
        <pc:spChg chg="mod">
          <ac:chgData name="Morrison, Alex (ADM)" userId="S::alex.morrison@sfgov.org::5e1e9cdd-ef89-4fdf-ba65-81d29d8fcdec" providerId="AD" clId="Web-{0ACE1D57-0B13-E185-2C72-DFDEA90A5361}" dt="2021-07-20T19:01:00.380" v="99" actId="20577"/>
          <ac:spMkLst>
            <pc:docMk/>
            <pc:sldMk cId="4191966614" sldId="396"/>
            <ac:spMk id="2" creationId="{00000000-0000-0000-0000-000000000000}"/>
          </ac:spMkLst>
        </pc:spChg>
      </pc:sldChg>
      <pc:sldChg chg="modSp add replId">
        <pc:chgData name="Morrison, Alex (ADM)" userId="S::alex.morrison@sfgov.org::5e1e9cdd-ef89-4fdf-ba65-81d29d8fcdec" providerId="AD" clId="Web-{0ACE1D57-0B13-E185-2C72-DFDEA90A5361}" dt="2021-07-20T19:01:51.834" v="139" actId="20577"/>
        <pc:sldMkLst>
          <pc:docMk/>
          <pc:sldMk cId="2169334645" sldId="397"/>
        </pc:sldMkLst>
        <pc:spChg chg="mod">
          <ac:chgData name="Morrison, Alex (ADM)" userId="S::alex.morrison@sfgov.org::5e1e9cdd-ef89-4fdf-ba65-81d29d8fcdec" providerId="AD" clId="Web-{0ACE1D57-0B13-E185-2C72-DFDEA90A5361}" dt="2021-07-20T19:01:51.834" v="139" actId="20577"/>
          <ac:spMkLst>
            <pc:docMk/>
            <pc:sldMk cId="2169334645" sldId="397"/>
            <ac:spMk id="2" creationId="{00000000-0000-0000-0000-000000000000}"/>
          </ac:spMkLst>
        </pc:spChg>
      </pc:sldChg>
      <pc:sldChg chg="modSp add replId">
        <pc:chgData name="Morrison, Alex (ADM)" userId="S::alex.morrison@sfgov.org::5e1e9cdd-ef89-4fdf-ba65-81d29d8fcdec" providerId="AD" clId="Web-{0ACE1D57-0B13-E185-2C72-DFDEA90A5361}" dt="2021-07-20T19:02:24.413" v="187" actId="20577"/>
        <pc:sldMkLst>
          <pc:docMk/>
          <pc:sldMk cId="2112955345" sldId="398"/>
        </pc:sldMkLst>
        <pc:spChg chg="mod">
          <ac:chgData name="Morrison, Alex (ADM)" userId="S::alex.morrison@sfgov.org::5e1e9cdd-ef89-4fdf-ba65-81d29d8fcdec" providerId="AD" clId="Web-{0ACE1D57-0B13-E185-2C72-DFDEA90A5361}" dt="2021-07-20T19:02:24.413" v="187" actId="20577"/>
          <ac:spMkLst>
            <pc:docMk/>
            <pc:sldMk cId="2112955345" sldId="398"/>
            <ac:spMk id="2" creationId="{00000000-0000-0000-0000-000000000000}"/>
          </ac:spMkLst>
        </pc:spChg>
      </pc:sldChg>
      <pc:sldChg chg="modSp add replId">
        <pc:chgData name="Morrison, Alex (ADM)" userId="S::alex.morrison@sfgov.org::5e1e9cdd-ef89-4fdf-ba65-81d29d8fcdec" providerId="AD" clId="Web-{0ACE1D57-0B13-E185-2C72-DFDEA90A5361}" dt="2021-07-20T19:03:22.180" v="190" actId="14100"/>
        <pc:sldMkLst>
          <pc:docMk/>
          <pc:sldMk cId="3447262157" sldId="399"/>
        </pc:sldMkLst>
        <pc:spChg chg="mod">
          <ac:chgData name="Morrison, Alex (ADM)" userId="S::alex.morrison@sfgov.org::5e1e9cdd-ef89-4fdf-ba65-81d29d8fcdec" providerId="AD" clId="Web-{0ACE1D57-0B13-E185-2C72-DFDEA90A5361}" dt="2021-07-20T19:03:22.180" v="190" actId="14100"/>
          <ac:spMkLst>
            <pc:docMk/>
            <pc:sldMk cId="3447262157" sldId="399"/>
            <ac:spMk id="2" creationId="{00000000-0000-0000-0000-000000000000}"/>
          </ac:spMkLst>
        </pc:spChg>
      </pc:sldChg>
      <pc:sldChg chg="modSp new del">
        <pc:chgData name="Morrison, Alex (ADM)" userId="S::alex.morrison@sfgov.org::5e1e9cdd-ef89-4fdf-ba65-81d29d8fcdec" providerId="AD" clId="Web-{0ACE1D57-0B13-E185-2C72-DFDEA90A5361}" dt="2021-07-20T19:26:22.207" v="654"/>
        <pc:sldMkLst>
          <pc:docMk/>
          <pc:sldMk cId="1246083135" sldId="400"/>
        </pc:sldMkLst>
        <pc:spChg chg="mod">
          <ac:chgData name="Morrison, Alex (ADM)" userId="S::alex.morrison@sfgov.org::5e1e9cdd-ef89-4fdf-ba65-81d29d8fcdec" providerId="AD" clId="Web-{0ACE1D57-0B13-E185-2C72-DFDEA90A5361}" dt="2021-07-20T19:22:23.530" v="389" actId="20577"/>
          <ac:spMkLst>
            <pc:docMk/>
            <pc:sldMk cId="1246083135" sldId="400"/>
            <ac:spMk id="2" creationId="{6EC98EFB-55A9-474A-A025-6FD6F5506F8B}"/>
          </ac:spMkLst>
        </pc:spChg>
      </pc:sldChg>
      <pc:sldChg chg="addSp delSp modSp add del replId">
        <pc:chgData name="Morrison, Alex (ADM)" userId="S::alex.morrison@sfgov.org::5e1e9cdd-ef89-4fdf-ba65-81d29d8fcdec" providerId="AD" clId="Web-{0ACE1D57-0B13-E185-2C72-DFDEA90A5361}" dt="2021-07-20T19:41:26.630" v="973"/>
        <pc:sldMkLst>
          <pc:docMk/>
          <pc:sldMk cId="3342951723" sldId="404"/>
        </pc:sldMkLst>
        <pc:spChg chg="add mod">
          <ac:chgData name="Morrison, Alex (ADM)" userId="S::alex.morrison@sfgov.org::5e1e9cdd-ef89-4fdf-ba65-81d29d8fcdec" providerId="AD" clId="Web-{0ACE1D57-0B13-E185-2C72-DFDEA90A5361}" dt="2021-07-20T19:41:23.146" v="972" actId="20577"/>
          <ac:spMkLst>
            <pc:docMk/>
            <pc:sldMk cId="3342951723" sldId="404"/>
            <ac:spMk id="2" creationId="{E03E1FF5-9E35-485A-B37F-417692E2CBEC}"/>
          </ac:spMkLst>
        </pc:spChg>
        <pc:spChg chg="del">
          <ac:chgData name="Morrison, Alex (ADM)" userId="S::alex.morrison@sfgov.org::5e1e9cdd-ef89-4fdf-ba65-81d29d8fcdec" providerId="AD" clId="Web-{0ACE1D57-0B13-E185-2C72-DFDEA90A5361}" dt="2021-07-20T19:27:31.239" v="657"/>
          <ac:spMkLst>
            <pc:docMk/>
            <pc:sldMk cId="3342951723" sldId="404"/>
            <ac:spMk id="3" creationId="{491CB881-1021-4E62-8073-91FE5558978F}"/>
          </ac:spMkLst>
        </pc:spChg>
        <pc:spChg chg="del">
          <ac:chgData name="Morrison, Alex (ADM)" userId="S::alex.morrison@sfgov.org::5e1e9cdd-ef89-4fdf-ba65-81d29d8fcdec" providerId="AD" clId="Web-{0ACE1D57-0B13-E185-2C72-DFDEA90A5361}" dt="2021-07-20T19:27:25.833" v="656"/>
          <ac:spMkLst>
            <pc:docMk/>
            <pc:sldMk cId="3342951723" sldId="404"/>
            <ac:spMk id="7" creationId="{0DC0E762-EE9B-49B3-B888-1F3A96045085}"/>
          </ac:spMkLst>
        </pc:spChg>
        <pc:spChg chg="mod">
          <ac:chgData name="Morrison, Alex (ADM)" userId="S::alex.morrison@sfgov.org::5e1e9cdd-ef89-4fdf-ba65-81d29d8fcdec" providerId="AD" clId="Web-{0ACE1D57-0B13-E185-2C72-DFDEA90A5361}" dt="2021-07-20T19:27:39.489" v="664" actId="20577"/>
          <ac:spMkLst>
            <pc:docMk/>
            <pc:sldMk cId="3342951723" sldId="404"/>
            <ac:spMk id="19" creationId="{06D57595-A199-7A43-9E81-A593789B67FE}"/>
          </ac:spMkLst>
        </pc:spChg>
        <pc:picChg chg="del">
          <ac:chgData name="Morrison, Alex (ADM)" userId="S::alex.morrison@sfgov.org::5e1e9cdd-ef89-4fdf-ba65-81d29d8fcdec" providerId="AD" clId="Web-{0ACE1D57-0B13-E185-2C72-DFDEA90A5361}" dt="2021-07-20T19:27:23.520" v="655"/>
          <ac:picMkLst>
            <pc:docMk/>
            <pc:sldMk cId="3342951723" sldId="404"/>
            <ac:picMk id="5" creationId="{EA66DE22-3AFC-40E2-AB44-A8C028F6F037}"/>
          </ac:picMkLst>
        </pc:picChg>
      </pc:sldChg>
      <pc:sldChg chg="modSp">
        <pc:chgData name="Morrison, Alex (ADM)" userId="S::alex.morrison@sfgov.org::5e1e9cdd-ef89-4fdf-ba65-81d29d8fcdec" providerId="AD" clId="Web-{0ACE1D57-0B13-E185-2C72-DFDEA90A5361}" dt="2021-07-20T19:47:13.950" v="1177" actId="20577"/>
        <pc:sldMkLst>
          <pc:docMk/>
          <pc:sldMk cId="610739134" sldId="407"/>
        </pc:sldMkLst>
        <pc:spChg chg="mod">
          <ac:chgData name="Morrison, Alex (ADM)" userId="S::alex.morrison@sfgov.org::5e1e9cdd-ef89-4fdf-ba65-81d29d8fcdec" providerId="AD" clId="Web-{0ACE1D57-0B13-E185-2C72-DFDEA90A5361}" dt="2021-07-20T19:47:13.950" v="1177" actId="20577"/>
          <ac:spMkLst>
            <pc:docMk/>
            <pc:sldMk cId="610739134" sldId="407"/>
            <ac:spMk id="9" creationId="{5AFC4367-ADAE-409B-ABCB-C143C7BC9C58}"/>
          </ac:spMkLst>
        </pc:spChg>
      </pc:sldChg>
    </pc:docChg>
  </pc:docChgLst>
  <pc:docChgLst>
    <pc:chgData name="Morrison, Alex (ADM)" userId="S::alex.morrison@sfgov.org::5e1e9cdd-ef89-4fdf-ba65-81d29d8fcdec" providerId="AD" clId="Web-{CC95714E-74F2-8E12-1055-8C88AACB6995}"/>
    <pc:docChg chg="modSld">
      <pc:chgData name="Morrison, Alex (ADM)" userId="S::alex.morrison@sfgov.org::5e1e9cdd-ef89-4fdf-ba65-81d29d8fcdec" providerId="AD" clId="Web-{CC95714E-74F2-8E12-1055-8C88AACB6995}" dt="2021-07-26T20:27:39.197" v="80" actId="20577"/>
      <pc:docMkLst>
        <pc:docMk/>
      </pc:docMkLst>
      <pc:sldChg chg="modSp">
        <pc:chgData name="Morrison, Alex (ADM)" userId="S::alex.morrison@sfgov.org::5e1e9cdd-ef89-4fdf-ba65-81d29d8fcdec" providerId="AD" clId="Web-{CC95714E-74F2-8E12-1055-8C88AACB6995}" dt="2021-07-26T20:27:39.197" v="80" actId="20577"/>
        <pc:sldMkLst>
          <pc:docMk/>
          <pc:sldMk cId="610739134" sldId="407"/>
        </pc:sldMkLst>
        <pc:spChg chg="mod">
          <ac:chgData name="Morrison, Alex (ADM)" userId="S::alex.morrison@sfgov.org::5e1e9cdd-ef89-4fdf-ba65-81d29d8fcdec" providerId="AD" clId="Web-{CC95714E-74F2-8E12-1055-8C88AACB6995}" dt="2021-07-26T20:27:39.197" v="80" actId="20577"/>
          <ac:spMkLst>
            <pc:docMk/>
            <pc:sldMk cId="610739134" sldId="407"/>
            <ac:spMk id="7" creationId="{0DC0E762-EE9B-49B3-B888-1F3A96045085}"/>
          </ac:spMkLst>
        </pc:spChg>
      </pc:sldChg>
    </pc:docChg>
  </pc:docChgLst>
  <pc:docChgLst>
    <pc:chgData name="Wolff, Matt (DPH)" userId="S::matt.wolff@sfdph.org::1e4d1407-3357-4970-8dc7-a1f46b927bb7" providerId="AD" clId="Web-{4A2FCDFF-0E23-D37F-1D4B-D50D05B5C237}"/>
    <pc:docChg chg="delSld modSld">
      <pc:chgData name="Wolff, Matt (DPH)" userId="S::matt.wolff@sfdph.org::1e4d1407-3357-4970-8dc7-a1f46b927bb7" providerId="AD" clId="Web-{4A2FCDFF-0E23-D37F-1D4B-D50D05B5C237}" dt="2021-07-27T23:23:51.563" v="16"/>
      <pc:docMkLst>
        <pc:docMk/>
      </pc:docMkLst>
      <pc:sldChg chg="modSp">
        <pc:chgData name="Wolff, Matt (DPH)" userId="S::matt.wolff@sfdph.org::1e4d1407-3357-4970-8dc7-a1f46b927bb7" providerId="AD" clId="Web-{4A2FCDFF-0E23-D37F-1D4B-D50D05B5C237}" dt="2021-07-27T22:40:51.020" v="4" actId="20577"/>
        <pc:sldMkLst>
          <pc:docMk/>
          <pc:sldMk cId="450868401" sldId="265"/>
        </pc:sldMkLst>
        <pc:spChg chg="mod">
          <ac:chgData name="Wolff, Matt (DPH)" userId="S::matt.wolff@sfdph.org::1e4d1407-3357-4970-8dc7-a1f46b927bb7" providerId="AD" clId="Web-{4A2FCDFF-0E23-D37F-1D4B-D50D05B5C237}" dt="2021-07-27T22:40:51.020" v="4" actId="20577"/>
          <ac:spMkLst>
            <pc:docMk/>
            <pc:sldMk cId="450868401" sldId="265"/>
            <ac:spMk id="8" creationId="{85F8B231-67A9-5A42-8929-70A47A0487F6}"/>
          </ac:spMkLst>
        </pc:spChg>
      </pc:sldChg>
      <pc:sldChg chg="modSp">
        <pc:chgData name="Wolff, Matt (DPH)" userId="S::matt.wolff@sfdph.org::1e4d1407-3357-4970-8dc7-a1f46b927bb7" providerId="AD" clId="Web-{4A2FCDFF-0E23-D37F-1D4B-D50D05B5C237}" dt="2021-07-27T22:43:03.735" v="14" actId="20577"/>
        <pc:sldMkLst>
          <pc:docMk/>
          <pc:sldMk cId="3314835777" sldId="266"/>
        </pc:sldMkLst>
        <pc:spChg chg="mod">
          <ac:chgData name="Wolff, Matt (DPH)" userId="S::matt.wolff@sfdph.org::1e4d1407-3357-4970-8dc7-a1f46b927bb7" providerId="AD" clId="Web-{4A2FCDFF-0E23-D37F-1D4B-D50D05B5C237}" dt="2021-07-27T22:43:03.735" v="14" actId="20577"/>
          <ac:spMkLst>
            <pc:docMk/>
            <pc:sldMk cId="3314835777" sldId="266"/>
            <ac:spMk id="12" creationId="{5B3A9C39-26A3-444A-B78C-71688D4CDB5B}"/>
          </ac:spMkLst>
        </pc:spChg>
      </pc:sldChg>
      <pc:sldChg chg="del">
        <pc:chgData name="Wolff, Matt (DPH)" userId="S::matt.wolff@sfdph.org::1e4d1407-3357-4970-8dc7-a1f46b927bb7" providerId="AD" clId="Web-{4A2FCDFF-0E23-D37F-1D4B-D50D05B5C237}" dt="2021-07-27T23:23:44.094" v="15"/>
        <pc:sldMkLst>
          <pc:docMk/>
          <pc:sldMk cId="1796276202" sldId="379"/>
        </pc:sldMkLst>
      </pc:sldChg>
      <pc:sldChg chg="del">
        <pc:chgData name="Wolff, Matt (DPH)" userId="S::matt.wolff@sfdph.org::1e4d1407-3357-4970-8dc7-a1f46b927bb7" providerId="AD" clId="Web-{4A2FCDFF-0E23-D37F-1D4B-D50D05B5C237}" dt="2021-07-27T23:23:51.563" v="16"/>
        <pc:sldMkLst>
          <pc:docMk/>
          <pc:sldMk cId="610739134" sldId="407"/>
        </pc:sldMkLst>
      </pc:sldChg>
    </pc:docChg>
  </pc:docChgLst>
  <pc:docChgLst>
    <pc:chgData name="Morrison, Alex (ADM)" userId="S::alex.morrison@sfgov.org::5e1e9cdd-ef89-4fdf-ba65-81d29d8fcdec" providerId="AD" clId="Web-{45C12F87-C578-B34E-0669-85DEBFEDD292}"/>
    <pc:docChg chg="addSld delSld modSld addMainMaster">
      <pc:chgData name="Morrison, Alex (ADM)" userId="S::alex.morrison@sfgov.org::5e1e9cdd-ef89-4fdf-ba65-81d29d8fcdec" providerId="AD" clId="Web-{45C12F87-C578-B34E-0669-85DEBFEDD292}" dt="2021-07-30T22:12:24.610" v="784"/>
      <pc:docMkLst>
        <pc:docMk/>
      </pc:docMkLst>
      <pc:sldChg chg="modSp modNotes">
        <pc:chgData name="Morrison, Alex (ADM)" userId="S::alex.morrison@sfgov.org::5e1e9cdd-ef89-4fdf-ba65-81d29d8fcdec" providerId="AD" clId="Web-{45C12F87-C578-B34E-0669-85DEBFEDD292}" dt="2021-07-30T21:56:38.671" v="782"/>
        <pc:sldMkLst>
          <pc:docMk/>
          <pc:sldMk cId="3761317573" sldId="263"/>
        </pc:sldMkLst>
        <pc:spChg chg="mod">
          <ac:chgData name="Morrison, Alex (ADM)" userId="S::alex.morrison@sfgov.org::5e1e9cdd-ef89-4fdf-ba65-81d29d8fcdec" providerId="AD" clId="Web-{45C12F87-C578-B34E-0669-85DEBFEDD292}" dt="2021-07-30T19:13:50.300" v="1" actId="20577"/>
          <ac:spMkLst>
            <pc:docMk/>
            <pc:sldMk cId="3761317573" sldId="263"/>
            <ac:spMk id="2" creationId="{5225E6FF-AEC8-46B8-9181-25B74AFC2471}"/>
          </ac:spMkLst>
        </pc:spChg>
      </pc:sldChg>
      <pc:sldChg chg="modNotes">
        <pc:chgData name="Morrison, Alex (ADM)" userId="S::alex.morrison@sfgov.org::5e1e9cdd-ef89-4fdf-ba65-81d29d8fcdec" providerId="AD" clId="Web-{45C12F87-C578-B34E-0669-85DEBFEDD292}" dt="2021-07-30T21:18:23.707" v="445"/>
        <pc:sldMkLst>
          <pc:docMk/>
          <pc:sldMk cId="1145125185" sldId="393"/>
        </pc:sldMkLst>
      </pc:sldChg>
      <pc:sldChg chg="modNotes">
        <pc:chgData name="Morrison, Alex (ADM)" userId="S::alex.morrison@sfgov.org::5e1e9cdd-ef89-4fdf-ba65-81d29d8fcdec" providerId="AD" clId="Web-{45C12F87-C578-B34E-0669-85DEBFEDD292}" dt="2021-07-30T22:12:24.610" v="784"/>
        <pc:sldMkLst>
          <pc:docMk/>
          <pc:sldMk cId="4191966614" sldId="396"/>
        </pc:sldMkLst>
      </pc:sldChg>
      <pc:sldChg chg="modSp modNotes">
        <pc:chgData name="Morrison, Alex (ADM)" userId="S::alex.morrison@sfgov.org::5e1e9cdd-ef89-4fdf-ba65-81d29d8fcdec" providerId="AD" clId="Web-{45C12F87-C578-B34E-0669-85DEBFEDD292}" dt="2021-07-30T21:28:19.831" v="712"/>
        <pc:sldMkLst>
          <pc:docMk/>
          <pc:sldMk cId="868044610" sldId="403"/>
        </pc:sldMkLst>
        <pc:spChg chg="mod">
          <ac:chgData name="Morrison, Alex (ADM)" userId="S::alex.morrison@sfgov.org::5e1e9cdd-ef89-4fdf-ba65-81d29d8fcdec" providerId="AD" clId="Web-{45C12F87-C578-B34E-0669-85DEBFEDD292}" dt="2021-07-30T19:18:23.516" v="103" actId="20577"/>
          <ac:spMkLst>
            <pc:docMk/>
            <pc:sldMk cId="868044610" sldId="403"/>
            <ac:spMk id="3" creationId="{491CB881-1021-4E62-8073-91FE5558978F}"/>
          </ac:spMkLst>
        </pc:spChg>
        <pc:spChg chg="mod">
          <ac:chgData name="Morrison, Alex (ADM)" userId="S::alex.morrison@sfgov.org::5e1e9cdd-ef89-4fdf-ba65-81d29d8fcdec" providerId="AD" clId="Web-{45C12F87-C578-B34E-0669-85DEBFEDD292}" dt="2021-07-30T21:24:55.279" v="496" actId="20577"/>
          <ac:spMkLst>
            <pc:docMk/>
            <pc:sldMk cId="868044610" sldId="403"/>
            <ac:spMk id="18" creationId="{B0B86D68-7566-4DDF-B4CE-BFD59EB88A6E}"/>
          </ac:spMkLst>
        </pc:spChg>
      </pc:sldChg>
      <pc:sldChg chg="modSp del">
        <pc:chgData name="Morrison, Alex (ADM)" userId="S::alex.morrison@sfgov.org::5e1e9cdd-ef89-4fdf-ba65-81d29d8fcdec" providerId="AD" clId="Web-{45C12F87-C578-B34E-0669-85DEBFEDD292}" dt="2021-07-30T19:14:18.208" v="4"/>
        <pc:sldMkLst>
          <pc:docMk/>
          <pc:sldMk cId="713900611" sldId="405"/>
        </pc:sldMkLst>
        <pc:spChg chg="mod">
          <ac:chgData name="Morrison, Alex (ADM)" userId="S::alex.morrison@sfgov.org::5e1e9cdd-ef89-4fdf-ba65-81d29d8fcdec" providerId="AD" clId="Web-{45C12F87-C578-B34E-0669-85DEBFEDD292}" dt="2021-07-30T19:14:02.113" v="2" actId="20577"/>
          <ac:spMkLst>
            <pc:docMk/>
            <pc:sldMk cId="713900611" sldId="405"/>
            <ac:spMk id="3" creationId="{491CB881-1021-4E62-8073-91FE5558978F}"/>
          </ac:spMkLst>
        </pc:spChg>
      </pc:sldChg>
      <pc:sldChg chg="modNotes">
        <pc:chgData name="Morrison, Alex (ADM)" userId="S::alex.morrison@sfgov.org::5e1e9cdd-ef89-4fdf-ba65-81d29d8fcdec" providerId="AD" clId="Web-{45C12F87-C578-B34E-0669-85DEBFEDD292}" dt="2021-07-30T21:20:10.240" v="479"/>
        <pc:sldMkLst>
          <pc:docMk/>
          <pc:sldMk cId="3678442756" sldId="411"/>
        </pc:sldMkLst>
      </pc:sldChg>
      <pc:sldChg chg="modNotes">
        <pc:chgData name="Morrison, Alex (ADM)" userId="S::alex.morrison@sfgov.org::5e1e9cdd-ef89-4fdf-ba65-81d29d8fcdec" providerId="AD" clId="Web-{45C12F87-C578-B34E-0669-85DEBFEDD292}" dt="2021-07-30T21:20:30.085" v="485"/>
        <pc:sldMkLst>
          <pc:docMk/>
          <pc:sldMk cId="758687626" sldId="412"/>
        </pc:sldMkLst>
      </pc:sldChg>
      <pc:sldChg chg="delSp modSp">
        <pc:chgData name="Morrison, Alex (ADM)" userId="S::alex.morrison@sfgov.org::5e1e9cdd-ef89-4fdf-ba65-81d29d8fcdec" providerId="AD" clId="Web-{45C12F87-C578-B34E-0669-85DEBFEDD292}" dt="2021-07-30T19:18:41.907" v="106" actId="20577"/>
        <pc:sldMkLst>
          <pc:docMk/>
          <pc:sldMk cId="319553388" sldId="415"/>
        </pc:sldMkLst>
        <pc:spChg chg="mod">
          <ac:chgData name="Morrison, Alex (ADM)" userId="S::alex.morrison@sfgov.org::5e1e9cdd-ef89-4fdf-ba65-81d29d8fcdec" providerId="AD" clId="Web-{45C12F87-C578-B34E-0669-85DEBFEDD292}" dt="2021-07-30T19:18:33.422" v="104" actId="20577"/>
          <ac:spMkLst>
            <pc:docMk/>
            <pc:sldMk cId="319553388" sldId="415"/>
            <ac:spMk id="3" creationId="{0F4F9970-C987-4B15-9FB0-3020C7170CE9}"/>
          </ac:spMkLst>
        </pc:spChg>
        <pc:spChg chg="mod">
          <ac:chgData name="Morrison, Alex (ADM)" userId="S::alex.morrison@sfgov.org::5e1e9cdd-ef89-4fdf-ba65-81d29d8fcdec" providerId="AD" clId="Web-{45C12F87-C578-B34E-0669-85DEBFEDD292}" dt="2021-07-30T19:18:41.907" v="106" actId="20577"/>
          <ac:spMkLst>
            <pc:docMk/>
            <pc:sldMk cId="319553388" sldId="415"/>
            <ac:spMk id="10" creationId="{2371AA2B-1B5D-2344-866C-432A79353385}"/>
          </ac:spMkLst>
        </pc:spChg>
        <pc:spChg chg="del">
          <ac:chgData name="Morrison, Alex (ADM)" userId="S::alex.morrison@sfgov.org::5e1e9cdd-ef89-4fdf-ba65-81d29d8fcdec" providerId="AD" clId="Web-{45C12F87-C578-B34E-0669-85DEBFEDD292}" dt="2021-07-30T19:18:36.063" v="105"/>
          <ac:spMkLst>
            <pc:docMk/>
            <pc:sldMk cId="319553388" sldId="415"/>
            <ac:spMk id="14" creationId="{39064197-663A-7B4C-B528-4178E95E9011}"/>
          </ac:spMkLst>
        </pc:spChg>
      </pc:sldChg>
      <pc:sldChg chg="modSp modNotes">
        <pc:chgData name="Morrison, Alex (ADM)" userId="S::alex.morrison@sfgov.org::5e1e9cdd-ef89-4fdf-ba65-81d29d8fcdec" providerId="AD" clId="Web-{45C12F87-C578-B34E-0669-85DEBFEDD292}" dt="2021-07-30T22:12:20.828" v="783"/>
        <pc:sldMkLst>
          <pc:docMk/>
          <pc:sldMk cId="1458464932" sldId="416"/>
        </pc:sldMkLst>
        <pc:spChg chg="mod">
          <ac:chgData name="Morrison, Alex (ADM)" userId="S::alex.morrison@sfgov.org::5e1e9cdd-ef89-4fdf-ba65-81d29d8fcdec" providerId="AD" clId="Web-{45C12F87-C578-B34E-0669-85DEBFEDD292}" dt="2021-07-30T19:17:55.421" v="96" actId="1076"/>
          <ac:spMkLst>
            <pc:docMk/>
            <pc:sldMk cId="1458464932" sldId="416"/>
            <ac:spMk id="3" creationId="{491CB881-1021-4E62-8073-91FE5558978F}"/>
          </ac:spMkLst>
        </pc:spChg>
      </pc:sldChg>
      <pc:sldChg chg="modNotes">
        <pc:chgData name="Morrison, Alex (ADM)" userId="S::alex.morrison@sfgov.org::5e1e9cdd-ef89-4fdf-ba65-81d29d8fcdec" providerId="AD" clId="Web-{45C12F87-C578-B34E-0669-85DEBFEDD292}" dt="2021-07-30T21:28:41.019" v="734"/>
        <pc:sldMkLst>
          <pc:docMk/>
          <pc:sldMk cId="2579796868" sldId="417"/>
        </pc:sldMkLst>
      </pc:sldChg>
      <pc:sldChg chg="modNotes">
        <pc:chgData name="Morrison, Alex (ADM)" userId="S::alex.morrison@sfgov.org::5e1e9cdd-ef89-4fdf-ba65-81d29d8fcdec" providerId="AD" clId="Web-{45C12F87-C578-B34E-0669-85DEBFEDD292}" dt="2021-07-30T21:28:32.143" v="725"/>
        <pc:sldMkLst>
          <pc:docMk/>
          <pc:sldMk cId="2558582464" sldId="418"/>
        </pc:sldMkLst>
      </pc:sldChg>
      <pc:sldChg chg="modSp modNotes">
        <pc:chgData name="Morrison, Alex (ADM)" userId="S::alex.morrison@sfgov.org::5e1e9cdd-ef89-4fdf-ba65-81d29d8fcdec" providerId="AD" clId="Web-{45C12F87-C578-B34E-0669-85DEBFEDD292}" dt="2021-07-30T21:28:27.643" v="720"/>
        <pc:sldMkLst>
          <pc:docMk/>
          <pc:sldMk cId="660340777" sldId="419"/>
        </pc:sldMkLst>
        <pc:spChg chg="mod">
          <ac:chgData name="Morrison, Alex (ADM)" userId="S::alex.morrison@sfgov.org::5e1e9cdd-ef89-4fdf-ba65-81d29d8fcdec" providerId="AD" clId="Web-{45C12F87-C578-B34E-0669-85DEBFEDD292}" dt="2021-07-30T19:18:15.187" v="101" actId="20577"/>
          <ac:spMkLst>
            <pc:docMk/>
            <pc:sldMk cId="660340777" sldId="419"/>
            <ac:spMk id="5" creationId="{D201CAC4-CBE5-8547-8F4A-0AC314C59859}"/>
          </ac:spMkLst>
        </pc:spChg>
      </pc:sldChg>
      <pc:sldChg chg="modSp add modNotes">
        <pc:chgData name="Morrison, Alex (ADM)" userId="S::alex.morrison@sfgov.org::5e1e9cdd-ef89-4fdf-ba65-81d29d8fcdec" providerId="AD" clId="Web-{45C12F87-C578-B34E-0669-85DEBFEDD292}" dt="2021-07-30T21:29:49.583" v="772"/>
        <pc:sldMkLst>
          <pc:docMk/>
          <pc:sldMk cId="1325058881" sldId="420"/>
        </pc:sldMkLst>
        <pc:spChg chg="mod">
          <ac:chgData name="Morrison, Alex (ADM)" userId="S::alex.morrison@sfgov.org::5e1e9cdd-ef89-4fdf-ba65-81d29d8fcdec" providerId="AD" clId="Web-{45C12F87-C578-B34E-0669-85DEBFEDD292}" dt="2021-07-30T19:16:01.634" v="84" actId="20577"/>
          <ac:spMkLst>
            <pc:docMk/>
            <pc:sldMk cId="1325058881" sldId="420"/>
            <ac:spMk id="4" creationId="{CA4C243E-BA10-5648-B7D0-16E96145BB52}"/>
          </ac:spMkLst>
        </pc:spChg>
        <pc:spChg chg="mod">
          <ac:chgData name="Morrison, Alex (ADM)" userId="S::alex.morrison@sfgov.org::5e1e9cdd-ef89-4fdf-ba65-81d29d8fcdec" providerId="AD" clId="Web-{45C12F87-C578-B34E-0669-85DEBFEDD292}" dt="2021-07-30T19:17:26.716" v="91" actId="20577"/>
          <ac:spMkLst>
            <pc:docMk/>
            <pc:sldMk cId="1325058881" sldId="420"/>
            <ac:spMk id="22" creationId="{5D9F34CE-04F8-1842-B204-889618A64EF1}"/>
          </ac:spMkLst>
        </pc:spChg>
      </pc:sldChg>
      <pc:sldChg chg="modSp add modNotes">
        <pc:chgData name="Morrison, Alex (ADM)" userId="S::alex.morrison@sfgov.org::5e1e9cdd-ef89-4fdf-ba65-81d29d8fcdec" providerId="AD" clId="Web-{45C12F87-C578-B34E-0669-85DEBFEDD292}" dt="2021-07-30T21:30:41.115" v="780"/>
        <pc:sldMkLst>
          <pc:docMk/>
          <pc:sldMk cId="3838897382" sldId="421"/>
        </pc:sldMkLst>
        <pc:spChg chg="mod">
          <ac:chgData name="Morrison, Alex (ADM)" userId="S::alex.morrison@sfgov.org::5e1e9cdd-ef89-4fdf-ba65-81d29d8fcdec" providerId="AD" clId="Web-{45C12F87-C578-B34E-0669-85DEBFEDD292}" dt="2021-07-30T19:17:21.903" v="90" actId="20577"/>
          <ac:spMkLst>
            <pc:docMk/>
            <pc:sldMk cId="3838897382" sldId="421"/>
            <ac:spMk id="4" creationId="{DBA050D6-8A2B-4B65-B18F-42205D88248E}"/>
          </ac:spMkLst>
        </pc:spChg>
        <pc:spChg chg="mod">
          <ac:chgData name="Morrison, Alex (ADM)" userId="S::alex.morrison@sfgov.org::5e1e9cdd-ef89-4fdf-ba65-81d29d8fcdec" providerId="AD" clId="Web-{45C12F87-C578-B34E-0669-85DEBFEDD292}" dt="2021-07-30T19:20:04.707" v="117" actId="20577"/>
          <ac:spMkLst>
            <pc:docMk/>
            <pc:sldMk cId="3838897382" sldId="421"/>
            <ac:spMk id="7" creationId="{89948CFF-46E1-4ABD-ADCA-BA7AA28396EC}"/>
          </ac:spMkLst>
        </pc:spChg>
      </pc:sldChg>
      <pc:sldMasterChg chg="add addSldLayout">
        <pc:chgData name="Morrison, Alex (ADM)" userId="S::alex.morrison@sfgov.org::5e1e9cdd-ef89-4fdf-ba65-81d29d8fcdec" providerId="AD" clId="Web-{45C12F87-C578-B34E-0669-85DEBFEDD292}" dt="2021-07-30T19:16:29.261" v="85"/>
        <pc:sldMasterMkLst>
          <pc:docMk/>
          <pc:sldMasterMk cId="0" sldId="2147483659"/>
        </pc:sldMasterMkLst>
        <pc:sldLayoutChg chg="add">
          <pc:chgData name="Morrison, Alex (ADM)" userId="S::alex.morrison@sfgov.org::5e1e9cdd-ef89-4fdf-ba65-81d29d8fcdec" providerId="AD" clId="Web-{45C12F87-C578-B34E-0669-85DEBFEDD292}" dt="2021-07-30T19:16:29.261" v="85"/>
          <pc:sldLayoutMkLst>
            <pc:docMk/>
            <pc:sldMasterMk cId="0" sldId="2147483659"/>
            <pc:sldLayoutMk cId="0" sldId="2147483649"/>
          </pc:sldLayoutMkLst>
        </pc:sldLayoutChg>
        <pc:sldLayoutChg chg="add">
          <pc:chgData name="Morrison, Alex (ADM)" userId="S::alex.morrison@sfgov.org::5e1e9cdd-ef89-4fdf-ba65-81d29d8fcdec" providerId="AD" clId="Web-{45C12F87-C578-B34E-0669-85DEBFEDD292}" dt="2021-07-30T19:16:29.261" v="85"/>
          <pc:sldLayoutMkLst>
            <pc:docMk/>
            <pc:sldMasterMk cId="0" sldId="2147483659"/>
            <pc:sldLayoutMk cId="0" sldId="2147483650"/>
          </pc:sldLayoutMkLst>
        </pc:sldLayoutChg>
        <pc:sldLayoutChg chg="add">
          <pc:chgData name="Morrison, Alex (ADM)" userId="S::alex.morrison@sfgov.org::5e1e9cdd-ef89-4fdf-ba65-81d29d8fcdec" providerId="AD" clId="Web-{45C12F87-C578-B34E-0669-85DEBFEDD292}" dt="2021-07-30T19:16:29.261" v="85"/>
          <pc:sldLayoutMkLst>
            <pc:docMk/>
            <pc:sldMasterMk cId="0" sldId="2147483659"/>
            <pc:sldLayoutMk cId="0" sldId="2147483651"/>
          </pc:sldLayoutMkLst>
        </pc:sldLayoutChg>
        <pc:sldLayoutChg chg="add">
          <pc:chgData name="Morrison, Alex (ADM)" userId="S::alex.morrison@sfgov.org::5e1e9cdd-ef89-4fdf-ba65-81d29d8fcdec" providerId="AD" clId="Web-{45C12F87-C578-B34E-0669-85DEBFEDD292}" dt="2021-07-30T19:16:29.261" v="85"/>
          <pc:sldLayoutMkLst>
            <pc:docMk/>
            <pc:sldMasterMk cId="0" sldId="2147483659"/>
            <pc:sldLayoutMk cId="0" sldId="2147483652"/>
          </pc:sldLayoutMkLst>
        </pc:sldLayoutChg>
        <pc:sldLayoutChg chg="add">
          <pc:chgData name="Morrison, Alex (ADM)" userId="S::alex.morrison@sfgov.org::5e1e9cdd-ef89-4fdf-ba65-81d29d8fcdec" providerId="AD" clId="Web-{45C12F87-C578-B34E-0669-85DEBFEDD292}" dt="2021-07-30T19:16:29.261" v="85"/>
          <pc:sldLayoutMkLst>
            <pc:docMk/>
            <pc:sldMasterMk cId="0" sldId="2147483659"/>
            <pc:sldLayoutMk cId="0" sldId="2147483653"/>
          </pc:sldLayoutMkLst>
        </pc:sldLayoutChg>
        <pc:sldLayoutChg chg="add">
          <pc:chgData name="Morrison, Alex (ADM)" userId="S::alex.morrison@sfgov.org::5e1e9cdd-ef89-4fdf-ba65-81d29d8fcdec" providerId="AD" clId="Web-{45C12F87-C578-B34E-0669-85DEBFEDD292}" dt="2021-07-30T19:16:29.261" v="85"/>
          <pc:sldLayoutMkLst>
            <pc:docMk/>
            <pc:sldMasterMk cId="0" sldId="2147483659"/>
            <pc:sldLayoutMk cId="0" sldId="2147483654"/>
          </pc:sldLayoutMkLst>
        </pc:sldLayoutChg>
        <pc:sldLayoutChg chg="add">
          <pc:chgData name="Morrison, Alex (ADM)" userId="S::alex.morrison@sfgov.org::5e1e9cdd-ef89-4fdf-ba65-81d29d8fcdec" providerId="AD" clId="Web-{45C12F87-C578-B34E-0669-85DEBFEDD292}" dt="2021-07-30T19:16:29.261" v="85"/>
          <pc:sldLayoutMkLst>
            <pc:docMk/>
            <pc:sldMasterMk cId="0" sldId="2147483659"/>
            <pc:sldLayoutMk cId="0" sldId="2147483655"/>
          </pc:sldLayoutMkLst>
        </pc:sldLayoutChg>
        <pc:sldLayoutChg chg="add">
          <pc:chgData name="Morrison, Alex (ADM)" userId="S::alex.morrison@sfgov.org::5e1e9cdd-ef89-4fdf-ba65-81d29d8fcdec" providerId="AD" clId="Web-{45C12F87-C578-B34E-0669-85DEBFEDD292}" dt="2021-07-30T19:16:29.261" v="85"/>
          <pc:sldLayoutMkLst>
            <pc:docMk/>
            <pc:sldMasterMk cId="0" sldId="2147483659"/>
            <pc:sldLayoutMk cId="0" sldId="2147483656"/>
          </pc:sldLayoutMkLst>
        </pc:sldLayoutChg>
        <pc:sldLayoutChg chg="add">
          <pc:chgData name="Morrison, Alex (ADM)" userId="S::alex.morrison@sfgov.org::5e1e9cdd-ef89-4fdf-ba65-81d29d8fcdec" providerId="AD" clId="Web-{45C12F87-C578-B34E-0669-85DEBFEDD292}" dt="2021-07-30T19:16:29.261" v="85"/>
          <pc:sldLayoutMkLst>
            <pc:docMk/>
            <pc:sldMasterMk cId="0" sldId="2147483659"/>
            <pc:sldLayoutMk cId="0" sldId="2147483657"/>
          </pc:sldLayoutMkLst>
        </pc:sldLayoutChg>
        <pc:sldLayoutChg chg="add">
          <pc:chgData name="Morrison, Alex (ADM)" userId="S::alex.morrison@sfgov.org::5e1e9cdd-ef89-4fdf-ba65-81d29d8fcdec" providerId="AD" clId="Web-{45C12F87-C578-B34E-0669-85DEBFEDD292}" dt="2021-07-30T19:16:29.261" v="85"/>
          <pc:sldLayoutMkLst>
            <pc:docMk/>
            <pc:sldMasterMk cId="0" sldId="2147483659"/>
            <pc:sldLayoutMk cId="0" sldId="2147483658"/>
          </pc:sldLayoutMkLst>
        </pc:sldLayoutChg>
      </pc:sldMasterChg>
    </pc:docChg>
  </pc:docChgLst>
  <pc:docChgLst>
    <pc:chgData name="Morrison, Alex (ADM)" userId="S::alex.morrison@sfgov.org::5e1e9cdd-ef89-4fdf-ba65-81d29d8fcdec" providerId="AD" clId="Web-{4370D466-FA7C-E868-03DC-412C5200E727}"/>
    <pc:docChg chg="addSld modSld sldOrd">
      <pc:chgData name="Morrison, Alex (ADM)" userId="S::alex.morrison@sfgov.org::5e1e9cdd-ef89-4fdf-ba65-81d29d8fcdec" providerId="AD" clId="Web-{4370D466-FA7C-E868-03DC-412C5200E727}" dt="2021-07-30T19:00:58.643" v="5891"/>
      <pc:docMkLst>
        <pc:docMk/>
      </pc:docMkLst>
      <pc:sldChg chg="modNotes">
        <pc:chgData name="Morrison, Alex (ADM)" userId="S::alex.morrison@sfgov.org::5e1e9cdd-ef89-4fdf-ba65-81d29d8fcdec" providerId="AD" clId="Web-{4370D466-FA7C-E868-03DC-412C5200E727}" dt="2021-07-30T00:19:52.709" v="2806"/>
        <pc:sldMkLst>
          <pc:docMk/>
          <pc:sldMk cId="2873165062" sldId="259"/>
        </pc:sldMkLst>
      </pc:sldChg>
      <pc:sldChg chg="modSp modNotes">
        <pc:chgData name="Morrison, Alex (ADM)" userId="S::alex.morrison@sfgov.org::5e1e9cdd-ef89-4fdf-ba65-81d29d8fcdec" providerId="AD" clId="Web-{4370D466-FA7C-E868-03DC-412C5200E727}" dt="2021-07-30T00:09:17.513" v="2159"/>
        <pc:sldMkLst>
          <pc:docMk/>
          <pc:sldMk cId="1340243168" sldId="261"/>
        </pc:sldMkLst>
        <pc:spChg chg="mod">
          <ac:chgData name="Morrison, Alex (ADM)" userId="S::alex.morrison@sfgov.org::5e1e9cdd-ef89-4fdf-ba65-81d29d8fcdec" providerId="AD" clId="Web-{4370D466-FA7C-E868-03DC-412C5200E727}" dt="2021-07-30T00:06:54.521" v="1896" actId="20577"/>
          <ac:spMkLst>
            <pc:docMk/>
            <pc:sldMk cId="1340243168" sldId="261"/>
            <ac:spMk id="10" creationId="{45EBD5D0-112A-344F-9A78-29CC3064727F}"/>
          </ac:spMkLst>
        </pc:spChg>
      </pc:sldChg>
      <pc:sldChg chg="ord">
        <pc:chgData name="Morrison, Alex (ADM)" userId="S::alex.morrison@sfgov.org::5e1e9cdd-ef89-4fdf-ba65-81d29d8fcdec" providerId="AD" clId="Web-{4370D466-FA7C-E868-03DC-412C5200E727}" dt="2021-07-30T02:21:19.380" v="4736"/>
        <pc:sldMkLst>
          <pc:docMk/>
          <pc:sldMk cId="3090450411" sldId="267"/>
        </pc:sldMkLst>
      </pc:sldChg>
      <pc:sldChg chg="modNotes">
        <pc:chgData name="Morrison, Alex (ADM)" userId="S::alex.morrison@sfgov.org::5e1e9cdd-ef89-4fdf-ba65-81d29d8fcdec" providerId="AD" clId="Web-{4370D466-FA7C-E868-03DC-412C5200E727}" dt="2021-07-29T23:47:16.129" v="872"/>
        <pc:sldMkLst>
          <pc:docMk/>
          <pc:sldMk cId="2112955345" sldId="398"/>
        </pc:sldMkLst>
      </pc:sldChg>
      <pc:sldChg chg="modSp modNotes">
        <pc:chgData name="Morrison, Alex (ADM)" userId="S::alex.morrison@sfgov.org::5e1e9cdd-ef89-4fdf-ba65-81d29d8fcdec" providerId="AD" clId="Web-{4370D466-FA7C-E868-03DC-412C5200E727}" dt="2021-07-30T05:22:56.528" v="5528"/>
        <pc:sldMkLst>
          <pc:docMk/>
          <pc:sldMk cId="868044610" sldId="403"/>
        </pc:sldMkLst>
        <pc:spChg chg="mod">
          <ac:chgData name="Morrison, Alex (ADM)" userId="S::alex.morrison@sfgov.org::5e1e9cdd-ef89-4fdf-ba65-81d29d8fcdec" providerId="AD" clId="Web-{4370D466-FA7C-E868-03DC-412C5200E727}" dt="2021-07-30T05:14:35.897" v="5045" actId="20577"/>
          <ac:spMkLst>
            <pc:docMk/>
            <pc:sldMk cId="868044610" sldId="403"/>
            <ac:spMk id="18" creationId="{B0B86D68-7566-4DDF-B4CE-BFD59EB88A6E}"/>
          </ac:spMkLst>
        </pc:spChg>
      </pc:sldChg>
      <pc:sldChg chg="modSp">
        <pc:chgData name="Morrison, Alex (ADM)" userId="S::alex.morrison@sfgov.org::5e1e9cdd-ef89-4fdf-ba65-81d29d8fcdec" providerId="AD" clId="Web-{4370D466-FA7C-E868-03DC-412C5200E727}" dt="2021-07-30T05:23:49.591" v="5530" actId="20577"/>
        <pc:sldMkLst>
          <pc:docMk/>
          <pc:sldMk cId="713900611" sldId="405"/>
        </pc:sldMkLst>
        <pc:spChg chg="mod">
          <ac:chgData name="Morrison, Alex (ADM)" userId="S::alex.morrison@sfgov.org::5e1e9cdd-ef89-4fdf-ba65-81d29d8fcdec" providerId="AD" clId="Web-{4370D466-FA7C-E868-03DC-412C5200E727}" dt="2021-07-30T05:23:49.591" v="5530" actId="20577"/>
          <ac:spMkLst>
            <pc:docMk/>
            <pc:sldMk cId="713900611" sldId="405"/>
            <ac:spMk id="24" creationId="{6DFC544D-D164-4FBB-863E-9AA8B2299AAA}"/>
          </ac:spMkLst>
        </pc:spChg>
      </pc:sldChg>
      <pc:sldChg chg="addSp delSp modSp">
        <pc:chgData name="Morrison, Alex (ADM)" userId="S::alex.morrison@sfgov.org::5e1e9cdd-ef89-4fdf-ba65-81d29d8fcdec" providerId="AD" clId="Web-{4370D466-FA7C-E868-03DC-412C5200E727}" dt="2021-07-30T19:00:58.643" v="5891"/>
        <pc:sldMkLst>
          <pc:docMk/>
          <pc:sldMk cId="726241479" sldId="406"/>
        </pc:sldMkLst>
        <pc:picChg chg="add del mod">
          <ac:chgData name="Morrison, Alex (ADM)" userId="S::alex.morrison@sfgov.org::5e1e9cdd-ef89-4fdf-ba65-81d29d8fcdec" providerId="AD" clId="Web-{4370D466-FA7C-E868-03DC-412C5200E727}" dt="2021-07-30T19:00:58.643" v="5891"/>
          <ac:picMkLst>
            <pc:docMk/>
            <pc:sldMk cId="726241479" sldId="406"/>
            <ac:picMk id="4" creationId="{4AFFB671-9B3A-4E56-B340-413247815F86}"/>
          </ac:picMkLst>
        </pc:picChg>
      </pc:sldChg>
      <pc:sldChg chg="modNotes">
        <pc:chgData name="Morrison, Alex (ADM)" userId="S::alex.morrison@sfgov.org::5e1e9cdd-ef89-4fdf-ba65-81d29d8fcdec" providerId="AD" clId="Web-{4370D466-FA7C-E868-03DC-412C5200E727}" dt="2021-07-30T01:54:42.052" v="3770"/>
        <pc:sldMkLst>
          <pc:docMk/>
          <pc:sldMk cId="3755624749" sldId="410"/>
        </pc:sldMkLst>
      </pc:sldChg>
      <pc:sldChg chg="modNotes">
        <pc:chgData name="Morrison, Alex (ADM)" userId="S::alex.morrison@sfgov.org::5e1e9cdd-ef89-4fdf-ba65-81d29d8fcdec" providerId="AD" clId="Web-{4370D466-FA7C-E868-03DC-412C5200E727}" dt="2021-07-30T02:01:33.408" v="4263"/>
        <pc:sldMkLst>
          <pc:docMk/>
          <pc:sldMk cId="3678442756" sldId="411"/>
        </pc:sldMkLst>
      </pc:sldChg>
      <pc:sldChg chg="modNotes">
        <pc:chgData name="Morrison, Alex (ADM)" userId="S::alex.morrison@sfgov.org::5e1e9cdd-ef89-4fdf-ba65-81d29d8fcdec" providerId="AD" clId="Web-{4370D466-FA7C-E868-03DC-412C5200E727}" dt="2021-07-30T02:18:59.386" v="4733"/>
        <pc:sldMkLst>
          <pc:docMk/>
          <pc:sldMk cId="758687626" sldId="412"/>
        </pc:sldMkLst>
      </pc:sldChg>
      <pc:sldChg chg="modSp">
        <pc:chgData name="Morrison, Alex (ADM)" userId="S::alex.morrison@sfgov.org::5e1e9cdd-ef89-4fdf-ba65-81d29d8fcdec" providerId="AD" clId="Web-{4370D466-FA7C-E868-03DC-412C5200E727}" dt="2021-07-30T02:04:29.452" v="4462"/>
        <pc:sldMkLst>
          <pc:docMk/>
          <pc:sldMk cId="979097292" sldId="413"/>
        </pc:sldMkLst>
        <pc:graphicFrameChg chg="mod modGraphic">
          <ac:chgData name="Morrison, Alex (ADM)" userId="S::alex.morrison@sfgov.org::5e1e9cdd-ef89-4fdf-ba65-81d29d8fcdec" providerId="AD" clId="Web-{4370D466-FA7C-E868-03DC-412C5200E727}" dt="2021-07-30T02:04:29.452" v="4462"/>
          <ac:graphicFrameMkLst>
            <pc:docMk/>
            <pc:sldMk cId="979097292" sldId="413"/>
            <ac:graphicFrameMk id="2" creationId="{70006ECD-7ABC-9748-8F33-77454F5EC3C1}"/>
          </ac:graphicFrameMkLst>
        </pc:graphicFrameChg>
      </pc:sldChg>
      <pc:sldChg chg="addSp delSp modSp add replId">
        <pc:chgData name="Morrison, Alex (ADM)" userId="S::alex.morrison@sfgov.org::5e1e9cdd-ef89-4fdf-ba65-81d29d8fcdec" providerId="AD" clId="Web-{4370D466-FA7C-E868-03DC-412C5200E727}" dt="2021-07-30T16:35:09.120" v="5889" actId="20577"/>
        <pc:sldMkLst>
          <pc:docMk/>
          <pc:sldMk cId="2956664447" sldId="414"/>
        </pc:sldMkLst>
        <pc:spChg chg="add mod">
          <ac:chgData name="Morrison, Alex (ADM)" userId="S::alex.morrison@sfgov.org::5e1e9cdd-ef89-4fdf-ba65-81d29d8fcdec" providerId="AD" clId="Web-{4370D466-FA7C-E868-03DC-412C5200E727}" dt="2021-07-30T16:35:09.120" v="5889" actId="20577"/>
          <ac:spMkLst>
            <pc:docMk/>
            <pc:sldMk cId="2956664447" sldId="414"/>
            <ac:spMk id="4" creationId="{D20839CA-8B44-4482-AAA0-C24BF22CF757}"/>
          </ac:spMkLst>
        </pc:spChg>
        <pc:spChg chg="add mod">
          <ac:chgData name="Morrison, Alex (ADM)" userId="S::alex.morrison@sfgov.org::5e1e9cdd-ef89-4fdf-ba65-81d29d8fcdec" providerId="AD" clId="Web-{4370D466-FA7C-E868-03DC-412C5200E727}" dt="2021-07-30T02:25:06.757" v="4807" actId="1076"/>
          <ac:spMkLst>
            <pc:docMk/>
            <pc:sldMk cId="2956664447" sldId="414"/>
            <ac:spMk id="27" creationId="{B0237B32-ADE5-46BF-A3FC-5DCA8639583C}"/>
          </ac:spMkLst>
        </pc:spChg>
        <pc:spChg chg="add del">
          <ac:chgData name="Morrison, Alex (ADM)" userId="S::alex.morrison@sfgov.org::5e1e9cdd-ef89-4fdf-ba65-81d29d8fcdec" providerId="AD" clId="Web-{4370D466-FA7C-E868-03DC-412C5200E727}" dt="2021-07-30T02:24:05.488" v="4766"/>
          <ac:spMkLst>
            <pc:docMk/>
            <pc:sldMk cId="2956664447" sldId="414"/>
            <ac:spMk id="28" creationId="{B88CE91C-47EB-409F-A7C8-AA0028AA997F}"/>
          </ac:spMkLst>
        </pc:spChg>
        <pc:graphicFrameChg chg="del">
          <ac:chgData name="Morrison, Alex (ADM)" userId="S::alex.morrison@sfgov.org::5e1e9cdd-ef89-4fdf-ba65-81d29d8fcdec" providerId="AD" clId="Web-{4370D466-FA7C-E868-03DC-412C5200E727}" dt="2021-07-30T02:21:11.677" v="4735"/>
          <ac:graphicFrameMkLst>
            <pc:docMk/>
            <pc:sldMk cId="2956664447" sldId="414"/>
            <ac:graphicFrameMk id="2" creationId="{70006ECD-7ABC-9748-8F33-77454F5EC3C1}"/>
          </ac:graphicFrameMkLst>
        </pc:graphicFrameChg>
      </pc:sldChg>
      <pc:sldChg chg="addSp delSp modSp add modNotes">
        <pc:chgData name="Morrison, Alex (ADM)" userId="S::alex.morrison@sfgov.org::5e1e9cdd-ef89-4fdf-ba65-81d29d8fcdec" providerId="AD" clId="Web-{4370D466-FA7C-E868-03DC-412C5200E727}" dt="2021-07-30T06:04:37.242" v="5771" actId="20577"/>
        <pc:sldMkLst>
          <pc:docMk/>
          <pc:sldMk cId="319553388" sldId="415"/>
        </pc:sldMkLst>
        <pc:spChg chg="add mod">
          <ac:chgData name="Morrison, Alex (ADM)" userId="S::alex.morrison@sfgov.org::5e1e9cdd-ef89-4fdf-ba65-81d29d8fcdec" providerId="AD" clId="Web-{4370D466-FA7C-E868-03DC-412C5200E727}" dt="2021-07-30T05:28:24.469" v="5595" actId="20577"/>
          <ac:spMkLst>
            <pc:docMk/>
            <pc:sldMk cId="319553388" sldId="415"/>
            <ac:spMk id="3" creationId="{0F4F9970-C987-4B15-9FB0-3020C7170CE9}"/>
          </ac:spMkLst>
        </pc:spChg>
        <pc:spChg chg="mod">
          <ac:chgData name="Morrison, Alex (ADM)" userId="S::alex.morrison@sfgov.org::5e1e9cdd-ef89-4fdf-ba65-81d29d8fcdec" providerId="AD" clId="Web-{4370D466-FA7C-E868-03DC-412C5200E727}" dt="2021-07-30T06:04:37.242" v="5771" actId="20577"/>
          <ac:spMkLst>
            <pc:docMk/>
            <pc:sldMk cId="319553388" sldId="415"/>
            <ac:spMk id="10" creationId="{2371AA2B-1B5D-2344-866C-432A79353385}"/>
          </ac:spMkLst>
        </pc:spChg>
        <pc:picChg chg="del">
          <ac:chgData name="Morrison, Alex (ADM)" userId="S::alex.morrison@sfgov.org::5e1e9cdd-ef89-4fdf-ba65-81d29d8fcdec" providerId="AD" clId="Web-{4370D466-FA7C-E868-03DC-412C5200E727}" dt="2021-07-30T05:24:53.045" v="5552"/>
          <ac:picMkLst>
            <pc:docMk/>
            <pc:sldMk cId="319553388" sldId="415"/>
            <ac:picMk id="2" creationId="{87247C19-2229-470E-967E-952E603F6D32}"/>
          </ac:picMkLst>
        </pc:picChg>
      </pc:sldChg>
    </pc:docChg>
  </pc:docChgLst>
  <pc:docChgLst>
    <pc:chgData name="Wolff, Matt (DPH)" userId="S::matt.wolff@sfdph.org::1e4d1407-3357-4970-8dc7-a1f46b927bb7" providerId="AD" clId="Web-{B902D8F2-1945-B994-52F6-AA81331E76C1}"/>
    <pc:docChg chg="addSld delSld modSld sldOrd">
      <pc:chgData name="Wolff, Matt (DPH)" userId="S::matt.wolff@sfdph.org::1e4d1407-3357-4970-8dc7-a1f46b927bb7" providerId="AD" clId="Web-{B902D8F2-1945-B994-52F6-AA81331E76C1}" dt="2021-07-20T20:22:38.419" v="551"/>
      <pc:docMkLst>
        <pc:docMk/>
      </pc:docMkLst>
      <pc:sldChg chg="addSp delSp modSp">
        <pc:chgData name="Wolff, Matt (DPH)" userId="S::matt.wolff@sfdph.org::1e4d1407-3357-4970-8dc7-a1f46b927bb7" providerId="AD" clId="Web-{B902D8F2-1945-B994-52F6-AA81331E76C1}" dt="2021-07-20T19:49:40.515" v="516" actId="20577"/>
        <pc:sldMkLst>
          <pc:docMk/>
          <pc:sldMk cId="1796276202" sldId="379"/>
        </pc:sldMkLst>
        <pc:spChg chg="del">
          <ac:chgData name="Wolff, Matt (DPH)" userId="S::matt.wolff@sfdph.org::1e4d1407-3357-4970-8dc7-a1f46b927bb7" providerId="AD" clId="Web-{B902D8F2-1945-B994-52F6-AA81331E76C1}" dt="2021-07-20T19:42:45.217" v="493"/>
          <ac:spMkLst>
            <pc:docMk/>
            <pc:sldMk cId="1796276202" sldId="379"/>
            <ac:spMk id="7" creationId="{0DC0E762-EE9B-49B3-B888-1F3A96045085}"/>
          </ac:spMkLst>
        </pc:spChg>
        <pc:spChg chg="del">
          <ac:chgData name="Wolff, Matt (DPH)" userId="S::matt.wolff@sfdph.org::1e4d1407-3357-4970-8dc7-a1f46b927bb7" providerId="AD" clId="Web-{B902D8F2-1945-B994-52F6-AA81331E76C1}" dt="2021-07-20T19:42:59.390" v="494"/>
          <ac:spMkLst>
            <pc:docMk/>
            <pc:sldMk cId="1796276202" sldId="379"/>
            <ac:spMk id="9" creationId="{5AFC4367-ADAE-409B-ABCB-C143C7BC9C58}"/>
          </ac:spMkLst>
        </pc:spChg>
        <pc:spChg chg="add del">
          <ac:chgData name="Wolff, Matt (DPH)" userId="S::matt.wolff@sfdph.org::1e4d1407-3357-4970-8dc7-a1f46b927bb7" providerId="AD" clId="Web-{B902D8F2-1945-B994-52F6-AA81331E76C1}" dt="2021-07-20T19:46:39.860" v="497"/>
          <ac:spMkLst>
            <pc:docMk/>
            <pc:sldMk cId="1796276202" sldId="379"/>
            <ac:spMk id="10" creationId="{A5583398-84A4-4B2F-AF0F-330A9949E037}"/>
          </ac:spMkLst>
        </pc:spChg>
        <pc:spChg chg="add mod ord">
          <ac:chgData name="Wolff, Matt (DPH)" userId="S::matt.wolff@sfdph.org::1e4d1407-3357-4970-8dc7-a1f46b927bb7" providerId="AD" clId="Web-{B902D8F2-1945-B994-52F6-AA81331E76C1}" dt="2021-07-20T19:48:36.838" v="515" actId="14100"/>
          <ac:spMkLst>
            <pc:docMk/>
            <pc:sldMk cId="1796276202" sldId="379"/>
            <ac:spMk id="11" creationId="{4047EDB4-E181-4BA2-8869-3FD7546314B4}"/>
          </ac:spMkLst>
        </pc:spChg>
        <pc:spChg chg="add">
          <ac:chgData name="Wolff, Matt (DPH)" userId="S::matt.wolff@sfdph.org::1e4d1407-3357-4970-8dc7-a1f46b927bb7" providerId="AD" clId="Web-{B902D8F2-1945-B994-52F6-AA81331E76C1}" dt="2021-07-20T19:46:30.281" v="496"/>
          <ac:spMkLst>
            <pc:docMk/>
            <pc:sldMk cId="1796276202" sldId="379"/>
            <ac:spMk id="18" creationId="{F6ED5ABD-0EBD-4DA3-9C4A-85E73D063653}"/>
          </ac:spMkLst>
        </pc:spChg>
        <pc:spChg chg="add">
          <ac:chgData name="Wolff, Matt (DPH)" userId="S::matt.wolff@sfdph.org::1e4d1407-3357-4970-8dc7-a1f46b927bb7" providerId="AD" clId="Web-{B902D8F2-1945-B994-52F6-AA81331E76C1}" dt="2021-07-20T19:46:30.281" v="496"/>
          <ac:spMkLst>
            <pc:docMk/>
            <pc:sldMk cId="1796276202" sldId="379"/>
            <ac:spMk id="20" creationId="{89C63808-97EF-429B-A8DB-E807A3A7E762}"/>
          </ac:spMkLst>
        </pc:spChg>
        <pc:spChg chg="add">
          <ac:chgData name="Wolff, Matt (DPH)" userId="S::matt.wolff@sfdph.org::1e4d1407-3357-4970-8dc7-a1f46b927bb7" providerId="AD" clId="Web-{B902D8F2-1945-B994-52F6-AA81331E76C1}" dt="2021-07-20T19:46:30.281" v="496"/>
          <ac:spMkLst>
            <pc:docMk/>
            <pc:sldMk cId="1796276202" sldId="379"/>
            <ac:spMk id="21" creationId="{2AC96965-05B3-4E3E-8744-BCC3505ACB2F}"/>
          </ac:spMkLst>
        </pc:spChg>
        <pc:spChg chg="add">
          <ac:chgData name="Wolff, Matt (DPH)" userId="S::matt.wolff@sfdph.org::1e4d1407-3357-4970-8dc7-a1f46b927bb7" providerId="AD" clId="Web-{B902D8F2-1945-B994-52F6-AA81331E76C1}" dt="2021-07-20T19:46:30.281" v="496"/>
          <ac:spMkLst>
            <pc:docMk/>
            <pc:sldMk cId="1796276202" sldId="379"/>
            <ac:spMk id="22" creationId="{38FABF3F-FA42-4975-ACAE-7A207C4EEE04}"/>
          </ac:spMkLst>
        </pc:spChg>
        <pc:spChg chg="add">
          <ac:chgData name="Wolff, Matt (DPH)" userId="S::matt.wolff@sfdph.org::1e4d1407-3357-4970-8dc7-a1f46b927bb7" providerId="AD" clId="Web-{B902D8F2-1945-B994-52F6-AA81331E76C1}" dt="2021-07-20T19:46:30.281" v="496"/>
          <ac:spMkLst>
            <pc:docMk/>
            <pc:sldMk cId="1796276202" sldId="379"/>
            <ac:spMk id="23" creationId="{EB357397-6F5F-4CF5-A1F8-B25F8198D0EF}"/>
          </ac:spMkLst>
        </pc:spChg>
        <pc:spChg chg="add">
          <ac:chgData name="Wolff, Matt (DPH)" userId="S::matt.wolff@sfdph.org::1e4d1407-3357-4970-8dc7-a1f46b927bb7" providerId="AD" clId="Web-{B902D8F2-1945-B994-52F6-AA81331E76C1}" dt="2021-07-20T19:46:30.281" v="496"/>
          <ac:spMkLst>
            <pc:docMk/>
            <pc:sldMk cId="1796276202" sldId="379"/>
            <ac:spMk id="24" creationId="{9887B244-EE5A-4DD2-9553-04EFE8EE5B9A}"/>
          </ac:spMkLst>
        </pc:spChg>
        <pc:spChg chg="add">
          <ac:chgData name="Wolff, Matt (DPH)" userId="S::matt.wolff@sfdph.org::1e4d1407-3357-4970-8dc7-a1f46b927bb7" providerId="AD" clId="Web-{B902D8F2-1945-B994-52F6-AA81331E76C1}" dt="2021-07-20T19:46:30.281" v="496"/>
          <ac:spMkLst>
            <pc:docMk/>
            <pc:sldMk cId="1796276202" sldId="379"/>
            <ac:spMk id="25" creationId="{3A9A1543-2265-41E8-99C4-7C9D4E33430E}"/>
          </ac:spMkLst>
        </pc:spChg>
        <pc:spChg chg="add">
          <ac:chgData name="Wolff, Matt (DPH)" userId="S::matt.wolff@sfdph.org::1e4d1407-3357-4970-8dc7-a1f46b927bb7" providerId="AD" clId="Web-{B902D8F2-1945-B994-52F6-AA81331E76C1}" dt="2021-07-20T19:46:30.281" v="496"/>
          <ac:spMkLst>
            <pc:docMk/>
            <pc:sldMk cId="1796276202" sldId="379"/>
            <ac:spMk id="26" creationId="{339A7AB0-4781-4F54-A3A5-17073E3B3079}"/>
          </ac:spMkLst>
        </pc:spChg>
        <pc:spChg chg="add mod">
          <ac:chgData name="Wolff, Matt (DPH)" userId="S::matt.wolff@sfdph.org::1e4d1407-3357-4970-8dc7-a1f46b927bb7" providerId="AD" clId="Web-{B902D8F2-1945-B994-52F6-AA81331E76C1}" dt="2021-07-20T19:48:15.258" v="512"/>
          <ac:spMkLst>
            <pc:docMk/>
            <pc:sldMk cId="1796276202" sldId="379"/>
            <ac:spMk id="27" creationId="{C09C904D-49F9-4538-A17E-A5C3BB86E655}"/>
          </ac:spMkLst>
        </pc:spChg>
        <pc:spChg chg="add">
          <ac:chgData name="Wolff, Matt (DPH)" userId="S::matt.wolff@sfdph.org::1e4d1407-3357-4970-8dc7-a1f46b927bb7" providerId="AD" clId="Web-{B902D8F2-1945-B994-52F6-AA81331E76C1}" dt="2021-07-20T19:46:30.281" v="496"/>
          <ac:spMkLst>
            <pc:docMk/>
            <pc:sldMk cId="1796276202" sldId="379"/>
            <ac:spMk id="28" creationId="{0E983A40-64BE-41C4-964C-45C6AA63CA3A}"/>
          </ac:spMkLst>
        </pc:spChg>
        <pc:spChg chg="add">
          <ac:chgData name="Wolff, Matt (DPH)" userId="S::matt.wolff@sfdph.org::1e4d1407-3357-4970-8dc7-a1f46b927bb7" providerId="AD" clId="Web-{B902D8F2-1945-B994-52F6-AA81331E76C1}" dt="2021-07-20T19:46:30.281" v="496"/>
          <ac:spMkLst>
            <pc:docMk/>
            <pc:sldMk cId="1796276202" sldId="379"/>
            <ac:spMk id="29" creationId="{B62B0348-A448-48C1-A101-C43984AD64DD}"/>
          </ac:spMkLst>
        </pc:spChg>
        <pc:spChg chg="add">
          <ac:chgData name="Wolff, Matt (DPH)" userId="S::matt.wolff@sfdph.org::1e4d1407-3357-4970-8dc7-a1f46b927bb7" providerId="AD" clId="Web-{B902D8F2-1945-B994-52F6-AA81331E76C1}" dt="2021-07-20T19:46:30.281" v="496"/>
          <ac:spMkLst>
            <pc:docMk/>
            <pc:sldMk cId="1796276202" sldId="379"/>
            <ac:spMk id="30" creationId="{0C6C0128-1570-478A-8E7E-99010135EDB5}"/>
          </ac:spMkLst>
        </pc:spChg>
        <pc:spChg chg="add">
          <ac:chgData name="Wolff, Matt (DPH)" userId="S::matt.wolff@sfdph.org::1e4d1407-3357-4970-8dc7-a1f46b927bb7" providerId="AD" clId="Web-{B902D8F2-1945-B994-52F6-AA81331E76C1}" dt="2021-07-20T19:46:30.281" v="496"/>
          <ac:spMkLst>
            <pc:docMk/>
            <pc:sldMk cId="1796276202" sldId="379"/>
            <ac:spMk id="31" creationId="{B5AADECD-F2D6-4D72-B25A-9A8DFA58751D}"/>
          </ac:spMkLst>
        </pc:spChg>
        <pc:spChg chg="add">
          <ac:chgData name="Wolff, Matt (DPH)" userId="S::matt.wolff@sfdph.org::1e4d1407-3357-4970-8dc7-a1f46b927bb7" providerId="AD" clId="Web-{B902D8F2-1945-B994-52F6-AA81331E76C1}" dt="2021-07-20T19:46:30.281" v="496"/>
          <ac:spMkLst>
            <pc:docMk/>
            <pc:sldMk cId="1796276202" sldId="379"/>
            <ac:spMk id="32" creationId="{8ABD7480-1CD9-4C69-BC65-8BB2A34DFE9F}"/>
          </ac:spMkLst>
        </pc:spChg>
        <pc:spChg chg="add">
          <ac:chgData name="Wolff, Matt (DPH)" userId="S::matt.wolff@sfdph.org::1e4d1407-3357-4970-8dc7-a1f46b927bb7" providerId="AD" clId="Web-{B902D8F2-1945-B994-52F6-AA81331E76C1}" dt="2021-07-20T19:46:30.281" v="496"/>
          <ac:spMkLst>
            <pc:docMk/>
            <pc:sldMk cId="1796276202" sldId="379"/>
            <ac:spMk id="33" creationId="{33C36C34-A0B5-42EB-862F-5E13A401DC6B}"/>
          </ac:spMkLst>
        </pc:spChg>
        <pc:spChg chg="add">
          <ac:chgData name="Wolff, Matt (DPH)" userId="S::matt.wolff@sfdph.org::1e4d1407-3357-4970-8dc7-a1f46b927bb7" providerId="AD" clId="Web-{B902D8F2-1945-B994-52F6-AA81331E76C1}" dt="2021-07-20T19:46:30.281" v="496"/>
          <ac:spMkLst>
            <pc:docMk/>
            <pc:sldMk cId="1796276202" sldId="379"/>
            <ac:spMk id="34" creationId="{EA127772-F487-4DBF-B71D-E7692471DFBD}"/>
          </ac:spMkLst>
        </pc:spChg>
        <pc:spChg chg="add">
          <ac:chgData name="Wolff, Matt (DPH)" userId="S::matt.wolff@sfdph.org::1e4d1407-3357-4970-8dc7-a1f46b927bb7" providerId="AD" clId="Web-{B902D8F2-1945-B994-52F6-AA81331E76C1}" dt="2021-07-20T19:46:30.281" v="496"/>
          <ac:spMkLst>
            <pc:docMk/>
            <pc:sldMk cId="1796276202" sldId="379"/>
            <ac:spMk id="35" creationId="{C11640C8-3D39-432E-93D1-9FE2796FE5EB}"/>
          </ac:spMkLst>
        </pc:spChg>
        <pc:spChg chg="add">
          <ac:chgData name="Wolff, Matt (DPH)" userId="S::matt.wolff@sfdph.org::1e4d1407-3357-4970-8dc7-a1f46b927bb7" providerId="AD" clId="Web-{B902D8F2-1945-B994-52F6-AA81331E76C1}" dt="2021-07-20T19:46:30.281" v="496"/>
          <ac:spMkLst>
            <pc:docMk/>
            <pc:sldMk cId="1796276202" sldId="379"/>
            <ac:spMk id="36" creationId="{61D8FAB6-1A08-442D-9852-4749A5641303}"/>
          </ac:spMkLst>
        </pc:spChg>
        <pc:spChg chg="add">
          <ac:chgData name="Wolff, Matt (DPH)" userId="S::matt.wolff@sfdph.org::1e4d1407-3357-4970-8dc7-a1f46b927bb7" providerId="AD" clId="Web-{B902D8F2-1945-B994-52F6-AA81331E76C1}" dt="2021-07-20T19:46:30.281" v="496"/>
          <ac:spMkLst>
            <pc:docMk/>
            <pc:sldMk cId="1796276202" sldId="379"/>
            <ac:spMk id="37" creationId="{612E28FC-906E-4F98-B1C2-D51458AB9241}"/>
          </ac:spMkLst>
        </pc:spChg>
        <pc:spChg chg="add">
          <ac:chgData name="Wolff, Matt (DPH)" userId="S::matt.wolff@sfdph.org::1e4d1407-3357-4970-8dc7-a1f46b927bb7" providerId="AD" clId="Web-{B902D8F2-1945-B994-52F6-AA81331E76C1}" dt="2021-07-20T19:46:30.281" v="496"/>
          <ac:spMkLst>
            <pc:docMk/>
            <pc:sldMk cId="1796276202" sldId="379"/>
            <ac:spMk id="38" creationId="{0C536BCA-35F7-4A96-AC21-3A48F6CE44A2}"/>
          </ac:spMkLst>
        </pc:spChg>
        <pc:spChg chg="add">
          <ac:chgData name="Wolff, Matt (DPH)" userId="S::matt.wolff@sfdph.org::1e4d1407-3357-4970-8dc7-a1f46b927bb7" providerId="AD" clId="Web-{B902D8F2-1945-B994-52F6-AA81331E76C1}" dt="2021-07-20T19:46:30.281" v="496"/>
          <ac:spMkLst>
            <pc:docMk/>
            <pc:sldMk cId="1796276202" sldId="379"/>
            <ac:spMk id="39" creationId="{52B24792-9604-43DE-A68A-119CA1516ED4}"/>
          </ac:spMkLst>
        </pc:spChg>
        <pc:spChg chg="add">
          <ac:chgData name="Wolff, Matt (DPH)" userId="S::matt.wolff@sfdph.org::1e4d1407-3357-4970-8dc7-a1f46b927bb7" providerId="AD" clId="Web-{B902D8F2-1945-B994-52F6-AA81331E76C1}" dt="2021-07-20T19:46:30.281" v="496"/>
          <ac:spMkLst>
            <pc:docMk/>
            <pc:sldMk cId="1796276202" sldId="379"/>
            <ac:spMk id="40" creationId="{101740C3-D231-4779-AA9A-913195BF0D0F}"/>
          </ac:spMkLst>
        </pc:spChg>
        <pc:spChg chg="add">
          <ac:chgData name="Wolff, Matt (DPH)" userId="S::matt.wolff@sfdph.org::1e4d1407-3357-4970-8dc7-a1f46b927bb7" providerId="AD" clId="Web-{B902D8F2-1945-B994-52F6-AA81331E76C1}" dt="2021-07-20T19:46:30.281" v="496"/>
          <ac:spMkLst>
            <pc:docMk/>
            <pc:sldMk cId="1796276202" sldId="379"/>
            <ac:spMk id="41" creationId="{A15B626C-F870-40C6-BA0C-860D436D21AA}"/>
          </ac:spMkLst>
        </pc:spChg>
        <pc:spChg chg="add">
          <ac:chgData name="Wolff, Matt (DPH)" userId="S::matt.wolff@sfdph.org::1e4d1407-3357-4970-8dc7-a1f46b927bb7" providerId="AD" clId="Web-{B902D8F2-1945-B994-52F6-AA81331E76C1}" dt="2021-07-20T19:46:30.281" v="496"/>
          <ac:spMkLst>
            <pc:docMk/>
            <pc:sldMk cId="1796276202" sldId="379"/>
            <ac:spMk id="42" creationId="{F812A738-BE78-44A9-9C19-744757205492}"/>
          </ac:spMkLst>
        </pc:spChg>
        <pc:spChg chg="add mod">
          <ac:chgData name="Wolff, Matt (DPH)" userId="S::matt.wolff@sfdph.org::1e4d1407-3357-4970-8dc7-a1f46b927bb7" providerId="AD" clId="Web-{B902D8F2-1945-B994-52F6-AA81331E76C1}" dt="2021-07-20T19:49:40.515" v="516" actId="20577"/>
          <ac:spMkLst>
            <pc:docMk/>
            <pc:sldMk cId="1796276202" sldId="379"/>
            <ac:spMk id="44" creationId="{0F77B115-546D-4BEC-8906-74C58699B211}"/>
          </ac:spMkLst>
        </pc:spChg>
        <pc:picChg chg="del">
          <ac:chgData name="Wolff, Matt (DPH)" userId="S::matt.wolff@sfdph.org::1e4d1407-3357-4970-8dc7-a1f46b927bb7" providerId="AD" clId="Web-{B902D8F2-1945-B994-52F6-AA81331E76C1}" dt="2021-07-20T19:42:40.076" v="492"/>
          <ac:picMkLst>
            <pc:docMk/>
            <pc:sldMk cId="1796276202" sldId="379"/>
            <ac:picMk id="5" creationId="{EA66DE22-3AFC-40E2-AB44-A8C028F6F037}"/>
          </ac:picMkLst>
        </pc:picChg>
        <pc:cxnChg chg="add">
          <ac:chgData name="Wolff, Matt (DPH)" userId="S::matt.wolff@sfdph.org::1e4d1407-3357-4970-8dc7-a1f46b927bb7" providerId="AD" clId="Web-{B902D8F2-1945-B994-52F6-AA81331E76C1}" dt="2021-07-20T19:46:30.281" v="496"/>
          <ac:cxnSpMkLst>
            <pc:docMk/>
            <pc:sldMk cId="1796276202" sldId="379"/>
            <ac:cxnSpMk id="17" creationId="{03DE4BCB-2C8E-42FF-BC88-1833D84321F3}"/>
          </ac:cxnSpMkLst>
        </pc:cxnChg>
        <pc:cxnChg chg="add">
          <ac:chgData name="Wolff, Matt (DPH)" userId="S::matt.wolff@sfdph.org::1e4d1407-3357-4970-8dc7-a1f46b927bb7" providerId="AD" clId="Web-{B902D8F2-1945-B994-52F6-AA81331E76C1}" dt="2021-07-20T19:46:30.281" v="496"/>
          <ac:cxnSpMkLst>
            <pc:docMk/>
            <pc:sldMk cId="1796276202" sldId="379"/>
            <ac:cxnSpMk id="43" creationId="{608572BE-9D04-4F40-B7EF-387A1950CE13}"/>
          </ac:cxnSpMkLst>
        </pc:cxnChg>
      </pc:sldChg>
      <pc:sldChg chg="ord">
        <pc:chgData name="Wolff, Matt (DPH)" userId="S::matt.wolff@sfdph.org::1e4d1407-3357-4970-8dc7-a1f46b927bb7" providerId="AD" clId="Web-{B902D8F2-1945-B994-52F6-AA81331E76C1}" dt="2021-07-20T19:06:08.186" v="10"/>
        <pc:sldMkLst>
          <pc:docMk/>
          <pc:sldMk cId="1145125185" sldId="393"/>
        </pc:sldMkLst>
      </pc:sldChg>
      <pc:sldChg chg="new del">
        <pc:chgData name="Wolff, Matt (DPH)" userId="S::matt.wolff@sfdph.org::1e4d1407-3357-4970-8dc7-a1f46b927bb7" providerId="AD" clId="Web-{B902D8F2-1945-B994-52F6-AA81331E76C1}" dt="2021-07-20T19:01:00.693" v="4"/>
        <pc:sldMkLst>
          <pc:docMk/>
          <pc:sldMk cId="1038718283" sldId="394"/>
        </pc:sldMkLst>
      </pc:sldChg>
      <pc:sldChg chg="modSp new del ord">
        <pc:chgData name="Wolff, Matt (DPH)" userId="S::matt.wolff@sfdph.org::1e4d1407-3357-4970-8dc7-a1f46b927bb7" providerId="AD" clId="Web-{B902D8F2-1945-B994-52F6-AA81331E76C1}" dt="2021-07-20T19:01:02.912" v="5"/>
        <pc:sldMkLst>
          <pc:docMk/>
          <pc:sldMk cId="1242553505" sldId="395"/>
        </pc:sldMkLst>
        <pc:spChg chg="mod">
          <ac:chgData name="Wolff, Matt (DPH)" userId="S::matt.wolff@sfdph.org::1e4d1407-3357-4970-8dc7-a1f46b927bb7" providerId="AD" clId="Web-{B902D8F2-1945-B994-52F6-AA81331E76C1}" dt="2021-07-20T19:00:39.473" v="2" actId="20577"/>
          <ac:spMkLst>
            <pc:docMk/>
            <pc:sldMk cId="1242553505" sldId="395"/>
            <ac:spMk id="2" creationId="{176D2DAC-153E-45C8-A53C-96FA7B488C1B}"/>
          </ac:spMkLst>
        </pc:spChg>
      </pc:sldChg>
      <pc:sldChg chg="ord">
        <pc:chgData name="Wolff, Matt (DPH)" userId="S::matt.wolff@sfdph.org::1e4d1407-3357-4970-8dc7-a1f46b927bb7" providerId="AD" clId="Web-{B902D8F2-1945-B994-52F6-AA81331E76C1}" dt="2021-07-20T19:06:04.748" v="9"/>
        <pc:sldMkLst>
          <pc:docMk/>
          <pc:sldMk cId="4191966614" sldId="396"/>
        </pc:sldMkLst>
      </pc:sldChg>
      <pc:sldChg chg="ord">
        <pc:chgData name="Wolff, Matt (DPH)" userId="S::matt.wolff@sfdph.org::1e4d1407-3357-4970-8dc7-a1f46b927bb7" providerId="AD" clId="Web-{B902D8F2-1945-B994-52F6-AA81331E76C1}" dt="2021-07-20T19:06:30.516" v="11"/>
        <pc:sldMkLst>
          <pc:docMk/>
          <pc:sldMk cId="2169334645" sldId="397"/>
        </pc:sldMkLst>
      </pc:sldChg>
      <pc:sldChg chg="ord">
        <pc:chgData name="Wolff, Matt (DPH)" userId="S::matt.wolff@sfdph.org::1e4d1407-3357-4970-8dc7-a1f46b927bb7" providerId="AD" clId="Web-{B902D8F2-1945-B994-52F6-AA81331E76C1}" dt="2021-07-20T19:05:43.653" v="8"/>
        <pc:sldMkLst>
          <pc:docMk/>
          <pc:sldMk cId="2112955345" sldId="398"/>
        </pc:sldMkLst>
      </pc:sldChg>
      <pc:sldChg chg="modSp new">
        <pc:chgData name="Wolff, Matt (DPH)" userId="S::matt.wolff@sfdph.org::1e4d1407-3357-4970-8dc7-a1f46b927bb7" providerId="AD" clId="Web-{B902D8F2-1945-B994-52F6-AA81331E76C1}" dt="2021-07-20T19:10:26.566" v="16" actId="20577"/>
        <pc:sldMkLst>
          <pc:docMk/>
          <pc:sldMk cId="4240308853" sldId="401"/>
        </pc:sldMkLst>
        <pc:spChg chg="mod">
          <ac:chgData name="Wolff, Matt (DPH)" userId="S::matt.wolff@sfdph.org::1e4d1407-3357-4970-8dc7-a1f46b927bb7" providerId="AD" clId="Web-{B902D8F2-1945-B994-52F6-AA81331E76C1}" dt="2021-07-20T19:10:26.566" v="16" actId="20577"/>
          <ac:spMkLst>
            <pc:docMk/>
            <pc:sldMk cId="4240308853" sldId="401"/>
            <ac:spMk id="2" creationId="{5A2ADE4B-E835-4110-8E58-9BE2700FFF81}"/>
          </ac:spMkLst>
        </pc:spChg>
      </pc:sldChg>
      <pc:sldChg chg="modSp new del">
        <pc:chgData name="Wolff, Matt (DPH)" userId="S::matt.wolff@sfdph.org::1e4d1407-3357-4970-8dc7-a1f46b927bb7" providerId="AD" clId="Web-{B902D8F2-1945-B994-52F6-AA81331E76C1}" dt="2021-07-20T19:42:17.496" v="490"/>
        <pc:sldMkLst>
          <pc:docMk/>
          <pc:sldMk cId="1042507383" sldId="402"/>
        </pc:sldMkLst>
        <pc:spChg chg="mod">
          <ac:chgData name="Wolff, Matt (DPH)" userId="S::matt.wolff@sfdph.org::1e4d1407-3357-4970-8dc7-a1f46b927bb7" providerId="AD" clId="Web-{B902D8F2-1945-B994-52F6-AA81331E76C1}" dt="2021-07-20T19:11:16.132" v="46" actId="20577"/>
          <ac:spMkLst>
            <pc:docMk/>
            <pc:sldMk cId="1042507383" sldId="402"/>
            <ac:spMk id="2" creationId="{2D1E61AE-399A-43B6-B480-61D416D141F4}"/>
          </ac:spMkLst>
        </pc:spChg>
        <pc:spChg chg="mod">
          <ac:chgData name="Wolff, Matt (DPH)" userId="S::matt.wolff@sfdph.org::1e4d1407-3357-4970-8dc7-a1f46b927bb7" providerId="AD" clId="Web-{B902D8F2-1945-B994-52F6-AA81331E76C1}" dt="2021-07-20T19:11:15.413" v="44" actId="20577"/>
          <ac:spMkLst>
            <pc:docMk/>
            <pc:sldMk cId="1042507383" sldId="402"/>
            <ac:spMk id="3" creationId="{72425857-E94C-40BC-B78F-81C5B0424274}"/>
          </ac:spMkLst>
        </pc:spChg>
      </pc:sldChg>
      <pc:sldChg chg="addSp delSp modSp add ord replId modNotes">
        <pc:chgData name="Wolff, Matt (DPH)" userId="S::matt.wolff@sfdph.org::1e4d1407-3357-4970-8dc7-a1f46b927bb7" providerId="AD" clId="Web-{B902D8F2-1945-B994-52F6-AA81331E76C1}" dt="2021-07-20T19:29:17.497" v="308" actId="1076"/>
        <pc:sldMkLst>
          <pc:docMk/>
          <pc:sldMk cId="868044610" sldId="403"/>
        </pc:sldMkLst>
        <pc:spChg chg="mod">
          <ac:chgData name="Wolff, Matt (DPH)" userId="S::matt.wolff@sfdph.org::1e4d1407-3357-4970-8dc7-a1f46b927bb7" providerId="AD" clId="Web-{B902D8F2-1945-B994-52F6-AA81331E76C1}" dt="2021-07-20T19:19:38.859" v="144" actId="20577"/>
          <ac:spMkLst>
            <pc:docMk/>
            <pc:sldMk cId="868044610" sldId="403"/>
            <ac:spMk id="3" creationId="{491CB881-1021-4E62-8073-91FE5558978F}"/>
          </ac:spMkLst>
        </pc:spChg>
        <pc:spChg chg="add del mod">
          <ac:chgData name="Wolff, Matt (DPH)" userId="S::matt.wolff@sfdph.org::1e4d1407-3357-4970-8dc7-a1f46b927bb7" providerId="AD" clId="Web-{B902D8F2-1945-B994-52F6-AA81331E76C1}" dt="2021-07-20T19:15:19.620" v="101"/>
          <ac:spMkLst>
            <pc:docMk/>
            <pc:sldMk cId="868044610" sldId="403"/>
            <ac:spMk id="4" creationId="{8C684A95-63E1-464D-B575-3129B909D72A}"/>
          </ac:spMkLst>
        </pc:spChg>
        <pc:spChg chg="add del mod">
          <ac:chgData name="Wolff, Matt (DPH)" userId="S::matt.wolff@sfdph.org::1e4d1407-3357-4970-8dc7-a1f46b927bb7" providerId="AD" clId="Web-{B902D8F2-1945-B994-52F6-AA81331E76C1}" dt="2021-07-20T19:15:55.966" v="111"/>
          <ac:spMkLst>
            <pc:docMk/>
            <pc:sldMk cId="868044610" sldId="403"/>
            <ac:spMk id="5" creationId="{F2F1EDEC-F76D-46F9-B39B-4DA8B8F726BB}"/>
          </ac:spMkLst>
        </pc:spChg>
        <pc:spChg chg="add del mod">
          <ac:chgData name="Wolff, Matt (DPH)" userId="S::matt.wolff@sfdph.org::1e4d1407-3357-4970-8dc7-a1f46b927bb7" providerId="AD" clId="Web-{B902D8F2-1945-B994-52F6-AA81331E76C1}" dt="2021-07-20T19:21:19.007" v="153"/>
          <ac:spMkLst>
            <pc:docMk/>
            <pc:sldMk cId="868044610" sldId="403"/>
            <ac:spMk id="8" creationId="{31367789-F538-44BB-A552-BFF0699B6C95}"/>
          </ac:spMkLst>
        </pc:spChg>
        <pc:spChg chg="add del mod">
          <ac:chgData name="Wolff, Matt (DPH)" userId="S::matt.wolff@sfdph.org::1e4d1407-3357-4970-8dc7-a1f46b927bb7" providerId="AD" clId="Web-{B902D8F2-1945-B994-52F6-AA81331E76C1}" dt="2021-07-20T19:17:59.960" v="129"/>
          <ac:spMkLst>
            <pc:docMk/>
            <pc:sldMk cId="868044610" sldId="403"/>
            <ac:spMk id="10" creationId="{5DEED40F-0F2C-46FA-A0A6-19B253C1A66F}"/>
          </ac:spMkLst>
        </pc:spChg>
        <pc:spChg chg="add del mod">
          <ac:chgData name="Wolff, Matt (DPH)" userId="S::matt.wolff@sfdph.org::1e4d1407-3357-4970-8dc7-a1f46b927bb7" providerId="AD" clId="Web-{B902D8F2-1945-B994-52F6-AA81331E76C1}" dt="2021-07-20T19:20:47.114" v="150"/>
          <ac:spMkLst>
            <pc:docMk/>
            <pc:sldMk cId="868044610" sldId="403"/>
            <ac:spMk id="11" creationId="{204B152F-B0B0-4A45-87C6-E5109F19C7BE}"/>
          </ac:spMkLst>
        </pc:spChg>
        <pc:spChg chg="add del mod">
          <ac:chgData name="Wolff, Matt (DPH)" userId="S::matt.wolff@sfdph.org::1e4d1407-3357-4970-8dc7-a1f46b927bb7" providerId="AD" clId="Web-{B902D8F2-1945-B994-52F6-AA81331E76C1}" dt="2021-07-20T19:23:41.518" v="184"/>
          <ac:spMkLst>
            <pc:docMk/>
            <pc:sldMk cId="868044610" sldId="403"/>
            <ac:spMk id="15" creationId="{DE13F938-B87F-490F-BCC1-445387DBC38B}"/>
          </ac:spMkLst>
        </pc:spChg>
        <pc:spChg chg="add mod">
          <ac:chgData name="Wolff, Matt (DPH)" userId="S::matt.wolff@sfdph.org::1e4d1407-3357-4970-8dc7-a1f46b927bb7" providerId="AD" clId="Web-{B902D8F2-1945-B994-52F6-AA81331E76C1}" dt="2021-07-20T19:28:59.949" v="301" actId="20577"/>
          <ac:spMkLst>
            <pc:docMk/>
            <pc:sldMk cId="868044610" sldId="403"/>
            <ac:spMk id="18" creationId="{B0B86D68-7566-4DDF-B4CE-BFD59EB88A6E}"/>
          </ac:spMkLst>
        </pc:spChg>
        <pc:spChg chg="mod">
          <ac:chgData name="Wolff, Matt (DPH)" userId="S::matt.wolff@sfdph.org::1e4d1407-3357-4970-8dc7-a1f46b927bb7" providerId="AD" clId="Web-{B902D8F2-1945-B994-52F6-AA81331E76C1}" dt="2021-07-20T19:13:24.845" v="61" actId="20577"/>
          <ac:spMkLst>
            <pc:docMk/>
            <pc:sldMk cId="868044610" sldId="403"/>
            <ac:spMk id="19" creationId="{06D57595-A199-7A43-9E81-A593789B67FE}"/>
          </ac:spMkLst>
        </pc:spChg>
        <pc:spChg chg="add del mod">
          <ac:chgData name="Wolff, Matt (DPH)" userId="S::matt.wolff@sfdph.org::1e4d1407-3357-4970-8dc7-a1f46b927bb7" providerId="AD" clId="Web-{B902D8F2-1945-B994-52F6-AA81331E76C1}" dt="2021-07-20T19:23:52.081" v="185"/>
          <ac:spMkLst>
            <pc:docMk/>
            <pc:sldMk cId="868044610" sldId="403"/>
            <ac:spMk id="22" creationId="{9647B049-70BE-4D98-A5CC-1AFA6C8C5832}"/>
          </ac:spMkLst>
        </pc:spChg>
        <pc:spChg chg="add del mod">
          <ac:chgData name="Wolff, Matt (DPH)" userId="S::matt.wolff@sfdph.org::1e4d1407-3357-4970-8dc7-a1f46b927bb7" providerId="AD" clId="Web-{B902D8F2-1945-B994-52F6-AA81331E76C1}" dt="2021-07-20T19:28:02.679" v="282"/>
          <ac:spMkLst>
            <pc:docMk/>
            <pc:sldMk cId="868044610" sldId="403"/>
            <ac:spMk id="24" creationId="{1BA59E68-DB00-4234-98DF-AC6309E62F1C}"/>
          </ac:spMkLst>
        </pc:spChg>
        <pc:spChg chg="add mod">
          <ac:chgData name="Wolff, Matt (DPH)" userId="S::matt.wolff@sfdph.org::1e4d1407-3357-4970-8dc7-a1f46b927bb7" providerId="AD" clId="Web-{B902D8F2-1945-B994-52F6-AA81331E76C1}" dt="2021-07-20T19:29:17.497" v="308" actId="1076"/>
          <ac:spMkLst>
            <pc:docMk/>
            <pc:sldMk cId="868044610" sldId="403"/>
            <ac:spMk id="26" creationId="{E09E5320-349A-4414-94D9-EAA994FFB691}"/>
          </ac:spMkLst>
        </pc:spChg>
        <pc:spChg chg="add del mod">
          <ac:chgData name="Wolff, Matt (DPH)" userId="S::matt.wolff@sfdph.org::1e4d1407-3357-4970-8dc7-a1f46b927bb7" providerId="AD" clId="Web-{B902D8F2-1945-B994-52F6-AA81331E76C1}" dt="2021-07-20T19:28:09.273" v="283"/>
          <ac:spMkLst>
            <pc:docMk/>
            <pc:sldMk cId="868044610" sldId="403"/>
            <ac:spMk id="28" creationId="{0ABE6581-4CDF-4CAF-A994-0E5FBAE7293B}"/>
          </ac:spMkLst>
        </pc:spChg>
        <pc:picChg chg="add del mod">
          <ac:chgData name="Wolff, Matt (DPH)" userId="S::matt.wolff@sfdph.org::1e4d1407-3357-4970-8dc7-a1f46b927bb7" providerId="AD" clId="Web-{B902D8F2-1945-B994-52F6-AA81331E76C1}" dt="2021-07-20T19:29:12.013" v="307" actId="1076"/>
          <ac:picMkLst>
            <pc:docMk/>
            <pc:sldMk cId="868044610" sldId="403"/>
            <ac:picMk id="7" creationId="{F748D519-22FD-45ED-8A46-FDF8194C22D5}"/>
          </ac:picMkLst>
        </pc:picChg>
        <pc:picChg chg="add del mod">
          <ac:chgData name="Wolff, Matt (DPH)" userId="S::matt.wolff@sfdph.org::1e4d1407-3357-4970-8dc7-a1f46b927bb7" providerId="AD" clId="Web-{B902D8F2-1945-B994-52F6-AA81331E76C1}" dt="2021-07-20T19:17:59.960" v="130"/>
          <ac:picMkLst>
            <pc:docMk/>
            <pc:sldMk cId="868044610" sldId="403"/>
            <ac:picMk id="9" creationId="{7180EC88-9680-4633-8609-8B976FEFB28E}"/>
          </ac:picMkLst>
        </pc:picChg>
        <pc:picChg chg="add del mod">
          <ac:chgData name="Wolff, Matt (DPH)" userId="S::matt.wolff@sfdph.org::1e4d1407-3357-4970-8dc7-a1f46b927bb7" providerId="AD" clId="Web-{B902D8F2-1945-B994-52F6-AA81331E76C1}" dt="2021-07-20T19:26:57.237" v="268"/>
          <ac:picMkLst>
            <pc:docMk/>
            <pc:sldMk cId="868044610" sldId="403"/>
            <ac:picMk id="12" creationId="{59DB61DE-255F-4695-87E7-9D7D5FAB052A}"/>
          </ac:picMkLst>
        </pc:picChg>
      </pc:sldChg>
      <pc:sldChg chg="addSp delSp modSp add replId modNotes">
        <pc:chgData name="Wolff, Matt (DPH)" userId="S::matt.wolff@sfdph.org::1e4d1407-3357-4970-8dc7-a1f46b927bb7" providerId="AD" clId="Web-{B902D8F2-1945-B994-52F6-AA81331E76C1}" dt="2021-07-20T20:22:38.419" v="551"/>
        <pc:sldMkLst>
          <pc:docMk/>
          <pc:sldMk cId="713900611" sldId="405"/>
        </pc:sldMkLst>
        <pc:spChg chg="del mod">
          <ac:chgData name="Wolff, Matt (DPH)" userId="S::matt.wolff@sfdph.org::1e4d1407-3357-4970-8dc7-a1f46b927bb7" providerId="AD" clId="Web-{B902D8F2-1945-B994-52F6-AA81331E76C1}" dt="2021-07-20T20:19:54.734" v="519"/>
          <ac:spMkLst>
            <pc:docMk/>
            <pc:sldMk cId="713900611" sldId="405"/>
            <ac:spMk id="2" creationId="{E26A2054-2B27-4CC9-946F-29E001877A8E}"/>
          </ac:spMkLst>
        </pc:spChg>
        <pc:spChg chg="mod">
          <ac:chgData name="Wolff, Matt (DPH)" userId="S::matt.wolff@sfdph.org::1e4d1407-3357-4970-8dc7-a1f46b927bb7" providerId="AD" clId="Web-{B902D8F2-1945-B994-52F6-AA81331E76C1}" dt="2021-07-20T19:30:23.831" v="313" actId="20577"/>
          <ac:spMkLst>
            <pc:docMk/>
            <pc:sldMk cId="713900611" sldId="405"/>
            <ac:spMk id="3" creationId="{491CB881-1021-4E62-8073-91FE5558978F}"/>
          </ac:spMkLst>
        </pc:spChg>
        <pc:spChg chg="add del mod">
          <ac:chgData name="Wolff, Matt (DPH)" userId="S::matt.wolff@sfdph.org::1e4d1407-3357-4970-8dc7-a1f46b927bb7" providerId="AD" clId="Web-{B902D8F2-1945-B994-52F6-AA81331E76C1}" dt="2021-07-20T19:32:20.371" v="328"/>
          <ac:spMkLst>
            <pc:docMk/>
            <pc:sldMk cId="713900611" sldId="405"/>
            <ac:spMk id="4" creationId="{AE7A3A45-AF4C-4F4F-A5CA-515AAEE132AE}"/>
          </ac:spMkLst>
        </pc:spChg>
        <pc:spChg chg="add mod">
          <ac:chgData name="Wolff, Matt (DPH)" userId="S::matt.wolff@sfdph.org::1e4d1407-3357-4970-8dc7-a1f46b927bb7" providerId="AD" clId="Web-{B902D8F2-1945-B994-52F6-AA81331E76C1}" dt="2021-07-20T19:36:52.314" v="436" actId="1076"/>
          <ac:spMkLst>
            <pc:docMk/>
            <pc:sldMk cId="713900611" sldId="405"/>
            <ac:spMk id="11" creationId="{CF959CAE-C9DA-4549-AE6C-CC945FDCDAF9}"/>
          </ac:spMkLst>
        </pc:spChg>
        <pc:spChg chg="add del mod">
          <ac:chgData name="Wolff, Matt (DPH)" userId="S::matt.wolff@sfdph.org::1e4d1407-3357-4970-8dc7-a1f46b927bb7" providerId="AD" clId="Web-{B902D8F2-1945-B994-52F6-AA81331E76C1}" dt="2021-07-20T19:32:45.811" v="342"/>
          <ac:spMkLst>
            <pc:docMk/>
            <pc:sldMk cId="713900611" sldId="405"/>
            <ac:spMk id="17" creationId="{E44E9F83-7E4A-47CB-9BD7-834B2B6E71DE}"/>
          </ac:spMkLst>
        </pc:spChg>
        <pc:spChg chg="del">
          <ac:chgData name="Wolff, Matt (DPH)" userId="S::matt.wolff@sfdph.org::1e4d1407-3357-4970-8dc7-a1f46b927bb7" providerId="AD" clId="Web-{B902D8F2-1945-B994-52F6-AA81331E76C1}" dt="2021-07-20T19:30:38.379" v="316"/>
          <ac:spMkLst>
            <pc:docMk/>
            <pc:sldMk cId="713900611" sldId="405"/>
            <ac:spMk id="18" creationId="{B0B86D68-7566-4DDF-B4CE-BFD59EB88A6E}"/>
          </ac:spMkLst>
        </pc:spChg>
        <pc:spChg chg="add mod">
          <ac:chgData name="Wolff, Matt (DPH)" userId="S::matt.wolff@sfdph.org::1e4d1407-3357-4970-8dc7-a1f46b927bb7" providerId="AD" clId="Web-{B902D8F2-1945-B994-52F6-AA81331E76C1}" dt="2021-07-20T19:36:52.252" v="431" actId="1076"/>
          <ac:spMkLst>
            <pc:docMk/>
            <pc:sldMk cId="713900611" sldId="405"/>
            <ac:spMk id="24" creationId="{6DFC544D-D164-4FBB-863E-9AA8B2299AAA}"/>
          </ac:spMkLst>
        </pc:spChg>
        <pc:spChg chg="add del mod">
          <ac:chgData name="Wolff, Matt (DPH)" userId="S::matt.wolff@sfdph.org::1e4d1407-3357-4970-8dc7-a1f46b927bb7" providerId="AD" clId="Web-{B902D8F2-1945-B994-52F6-AA81331E76C1}" dt="2021-07-20T19:34:59.993" v="408"/>
          <ac:spMkLst>
            <pc:docMk/>
            <pc:sldMk cId="713900611" sldId="405"/>
            <ac:spMk id="25" creationId="{F1B54E9E-A852-483A-80AC-2A0CBB604BF4}"/>
          </ac:spMkLst>
        </pc:spChg>
        <pc:spChg chg="del">
          <ac:chgData name="Wolff, Matt (DPH)" userId="S::matt.wolff@sfdph.org::1e4d1407-3357-4970-8dc7-a1f46b927bb7" providerId="AD" clId="Web-{B902D8F2-1945-B994-52F6-AA81331E76C1}" dt="2021-07-20T19:30:36.144" v="315"/>
          <ac:spMkLst>
            <pc:docMk/>
            <pc:sldMk cId="713900611" sldId="405"/>
            <ac:spMk id="26" creationId="{E09E5320-349A-4414-94D9-EAA994FFB691}"/>
          </ac:spMkLst>
        </pc:spChg>
        <pc:spChg chg="add mod">
          <ac:chgData name="Wolff, Matt (DPH)" userId="S::matt.wolff@sfdph.org::1e4d1407-3357-4970-8dc7-a1f46b927bb7" providerId="AD" clId="Web-{B902D8F2-1945-B994-52F6-AA81331E76C1}" dt="2021-07-20T19:36:52.299" v="435" actId="1076"/>
          <ac:spMkLst>
            <pc:docMk/>
            <pc:sldMk cId="713900611" sldId="405"/>
            <ac:spMk id="27" creationId="{B3EED68B-978B-4FEC-AE00-167ADAD2E058}"/>
          </ac:spMkLst>
        </pc:spChg>
        <pc:spChg chg="add mod">
          <ac:chgData name="Wolff, Matt (DPH)" userId="S::matt.wolff@sfdph.org::1e4d1407-3357-4970-8dc7-a1f46b927bb7" providerId="AD" clId="Web-{B902D8F2-1945-B994-52F6-AA81331E76C1}" dt="2021-07-20T19:36:52.283" v="433" actId="1076"/>
          <ac:spMkLst>
            <pc:docMk/>
            <pc:sldMk cId="713900611" sldId="405"/>
            <ac:spMk id="28" creationId="{E286EE31-429F-4912-9FAE-7A3941AF5E72}"/>
          </ac:spMkLst>
        </pc:spChg>
        <pc:spChg chg="add del">
          <ac:chgData name="Wolff, Matt (DPH)" userId="S::matt.wolff@sfdph.org::1e4d1407-3357-4970-8dc7-a1f46b927bb7" providerId="AD" clId="Web-{B902D8F2-1945-B994-52F6-AA81331E76C1}" dt="2021-07-20T20:22:38.403" v="547"/>
          <ac:spMkLst>
            <pc:docMk/>
            <pc:sldMk cId="713900611" sldId="405"/>
            <ac:spMk id="33" creationId="{248B0E75-3C46-40EE-A8DC-A98B6414BA13}"/>
          </ac:spMkLst>
        </pc:spChg>
        <pc:spChg chg="add del">
          <ac:chgData name="Wolff, Matt (DPH)" userId="S::matt.wolff@sfdph.org::1e4d1407-3357-4970-8dc7-a1f46b927bb7" providerId="AD" clId="Web-{B902D8F2-1945-B994-52F6-AA81331E76C1}" dt="2021-07-20T20:22:38.403" v="546"/>
          <ac:spMkLst>
            <pc:docMk/>
            <pc:sldMk cId="713900611" sldId="405"/>
            <ac:spMk id="34" creationId="{72E760E0-A27F-4C3F-AF72-652416CF8D69}"/>
          </ac:spMkLst>
        </pc:spChg>
        <pc:spChg chg="add del">
          <ac:chgData name="Wolff, Matt (DPH)" userId="S::matt.wolff@sfdph.org::1e4d1407-3357-4970-8dc7-a1f46b927bb7" providerId="AD" clId="Web-{B902D8F2-1945-B994-52F6-AA81331E76C1}" dt="2021-07-20T20:22:38.403" v="545"/>
          <ac:spMkLst>
            <pc:docMk/>
            <pc:sldMk cId="713900611" sldId="405"/>
            <ac:spMk id="35" creationId="{736D6AA0-98BA-486E-BF33-8D721AB48279}"/>
          </ac:spMkLst>
        </pc:spChg>
        <pc:spChg chg="add del">
          <ac:chgData name="Wolff, Matt (DPH)" userId="S::matt.wolff@sfdph.org::1e4d1407-3357-4970-8dc7-a1f46b927bb7" providerId="AD" clId="Web-{B902D8F2-1945-B994-52F6-AA81331E76C1}" dt="2021-07-20T20:22:38.403" v="544"/>
          <ac:spMkLst>
            <pc:docMk/>
            <pc:sldMk cId="713900611" sldId="405"/>
            <ac:spMk id="36" creationId="{64B30BB9-1ED8-425F-BDED-9AE1F260985C}"/>
          </ac:spMkLst>
        </pc:spChg>
        <pc:spChg chg="add del">
          <ac:chgData name="Wolff, Matt (DPH)" userId="S::matt.wolff@sfdph.org::1e4d1407-3357-4970-8dc7-a1f46b927bb7" providerId="AD" clId="Web-{B902D8F2-1945-B994-52F6-AA81331E76C1}" dt="2021-07-20T20:22:18.730" v="539"/>
          <ac:spMkLst>
            <pc:docMk/>
            <pc:sldMk cId="713900611" sldId="405"/>
            <ac:spMk id="41" creationId="{C1663643-6D80-4A5E-BAE1-977D84DE2F75}"/>
          </ac:spMkLst>
        </pc:spChg>
        <pc:spChg chg="add del">
          <ac:chgData name="Wolff, Matt (DPH)" userId="S::matt.wolff@sfdph.org::1e4d1407-3357-4970-8dc7-a1f46b927bb7" providerId="AD" clId="Web-{B902D8F2-1945-B994-52F6-AA81331E76C1}" dt="2021-07-20T20:22:18.730" v="538"/>
          <ac:spMkLst>
            <pc:docMk/>
            <pc:sldMk cId="713900611" sldId="405"/>
            <ac:spMk id="42" creationId="{1C18B4EE-2C71-4775-BD36-2C93612E5FAA}"/>
          </ac:spMkLst>
        </pc:spChg>
        <pc:spChg chg="add del">
          <ac:chgData name="Wolff, Matt (DPH)" userId="S::matt.wolff@sfdph.org::1e4d1407-3357-4970-8dc7-a1f46b927bb7" providerId="AD" clId="Web-{B902D8F2-1945-B994-52F6-AA81331E76C1}" dt="2021-07-20T20:22:18.730" v="537"/>
          <ac:spMkLst>
            <pc:docMk/>
            <pc:sldMk cId="713900611" sldId="405"/>
            <ac:spMk id="43" creationId="{0F03E825-1817-4452-8D3B-C3FC50A41C35}"/>
          </ac:spMkLst>
        </pc:spChg>
        <pc:spChg chg="add del">
          <ac:chgData name="Wolff, Matt (DPH)" userId="S::matt.wolff@sfdph.org::1e4d1407-3357-4970-8dc7-a1f46b927bb7" providerId="AD" clId="Web-{B902D8F2-1945-B994-52F6-AA81331E76C1}" dt="2021-07-20T20:22:18.730" v="536"/>
          <ac:spMkLst>
            <pc:docMk/>
            <pc:sldMk cId="713900611" sldId="405"/>
            <ac:spMk id="44" creationId="{9578237A-69AC-4473-BDB0-A9D2FB8B19D8}"/>
          </ac:spMkLst>
        </pc:spChg>
        <pc:picChg chg="add mod">
          <ac:chgData name="Wolff, Matt (DPH)" userId="S::matt.wolff@sfdph.org::1e4d1407-3357-4970-8dc7-a1f46b927bb7" providerId="AD" clId="Web-{B902D8F2-1945-B994-52F6-AA81331E76C1}" dt="2021-07-20T19:36:52.267" v="432" actId="1076"/>
          <ac:picMkLst>
            <pc:docMk/>
            <pc:sldMk cId="713900611" sldId="405"/>
            <ac:picMk id="5" creationId="{A2291267-6466-40D4-B6F6-BA1947871889}"/>
          </ac:picMkLst>
        </pc:picChg>
        <pc:picChg chg="del">
          <ac:chgData name="Wolff, Matt (DPH)" userId="S::matt.wolff@sfdph.org::1e4d1407-3357-4970-8dc7-a1f46b927bb7" providerId="AD" clId="Web-{B902D8F2-1945-B994-52F6-AA81331E76C1}" dt="2021-07-20T19:30:30.784" v="314"/>
          <ac:picMkLst>
            <pc:docMk/>
            <pc:sldMk cId="713900611" sldId="405"/>
            <ac:picMk id="7" creationId="{F748D519-22FD-45ED-8A46-FDF8194C22D5}"/>
          </ac:picMkLst>
        </pc:picChg>
        <pc:picChg chg="add mod">
          <ac:chgData name="Wolff, Matt (DPH)" userId="S::matt.wolff@sfdph.org::1e4d1407-3357-4970-8dc7-a1f46b927bb7" providerId="AD" clId="Web-{B902D8F2-1945-B994-52F6-AA81331E76C1}" dt="2021-07-20T19:36:52.236" v="430" actId="1076"/>
          <ac:picMkLst>
            <pc:docMk/>
            <pc:sldMk cId="713900611" sldId="405"/>
            <ac:picMk id="8" creationId="{BA68D2F4-F76E-4867-A6EB-D1B82C393D2F}"/>
          </ac:picMkLst>
        </pc:picChg>
        <pc:picChg chg="add mod">
          <ac:chgData name="Wolff, Matt (DPH)" userId="S::matt.wolff@sfdph.org::1e4d1407-3357-4970-8dc7-a1f46b927bb7" providerId="AD" clId="Web-{B902D8F2-1945-B994-52F6-AA81331E76C1}" dt="2021-07-20T19:36:52.299" v="434" actId="1076"/>
          <ac:picMkLst>
            <pc:docMk/>
            <pc:sldMk cId="713900611" sldId="405"/>
            <ac:picMk id="9" creationId="{F547E2AA-7E08-416B-A2F3-F8F87E2377A1}"/>
          </ac:picMkLst>
        </pc:picChg>
        <pc:picChg chg="add mod">
          <ac:chgData name="Wolff, Matt (DPH)" userId="S::matt.wolff@sfdph.org::1e4d1407-3357-4970-8dc7-a1f46b927bb7" providerId="AD" clId="Web-{B902D8F2-1945-B994-52F6-AA81331E76C1}" dt="2021-07-20T19:36:52.345" v="437" actId="1076"/>
          <ac:picMkLst>
            <pc:docMk/>
            <pc:sldMk cId="713900611" sldId="405"/>
            <ac:picMk id="10" creationId="{52126D45-22FD-4663-8366-2E54EB1DF3EE}"/>
          </ac:picMkLst>
        </pc:picChg>
        <pc:picChg chg="add del mod">
          <ac:chgData name="Wolff, Matt (DPH)" userId="S::matt.wolff@sfdph.org::1e4d1407-3357-4970-8dc7-a1f46b927bb7" providerId="AD" clId="Web-{B902D8F2-1945-B994-52F6-AA81331E76C1}" dt="2021-07-20T19:32:42.248" v="341"/>
          <ac:picMkLst>
            <pc:docMk/>
            <pc:sldMk cId="713900611" sldId="405"/>
            <ac:picMk id="20" creationId="{F52130D0-F070-46D3-BC96-42E8DFAFE204}"/>
          </ac:picMkLst>
        </pc:picChg>
        <pc:picChg chg="add del mod">
          <ac:chgData name="Wolff, Matt (DPH)" userId="S::matt.wolff@sfdph.org::1e4d1407-3357-4970-8dc7-a1f46b927bb7" providerId="AD" clId="Web-{B902D8F2-1945-B994-52F6-AA81331E76C1}" dt="2021-07-20T19:32:40.623" v="340"/>
          <ac:picMkLst>
            <pc:docMk/>
            <pc:sldMk cId="713900611" sldId="405"/>
            <ac:picMk id="21" creationId="{B57284BC-59B9-4E4D-8B50-494FFF756C7F}"/>
          </ac:picMkLst>
        </pc:picChg>
        <pc:picChg chg="add del mod">
          <ac:chgData name="Wolff, Matt (DPH)" userId="S::matt.wolff@sfdph.org::1e4d1407-3357-4970-8dc7-a1f46b927bb7" providerId="AD" clId="Web-{B902D8F2-1945-B994-52F6-AA81331E76C1}" dt="2021-07-20T19:32:38.201" v="338"/>
          <ac:picMkLst>
            <pc:docMk/>
            <pc:sldMk cId="713900611" sldId="405"/>
            <ac:picMk id="22" creationId="{953D4856-0452-4E9F-9214-5C59D267A900}"/>
          </ac:picMkLst>
        </pc:picChg>
        <pc:picChg chg="add del mod">
          <ac:chgData name="Wolff, Matt (DPH)" userId="S::matt.wolff@sfdph.org::1e4d1407-3357-4970-8dc7-a1f46b927bb7" providerId="AD" clId="Web-{B902D8F2-1945-B994-52F6-AA81331E76C1}" dt="2021-07-20T19:32:39.482" v="339"/>
          <ac:picMkLst>
            <pc:docMk/>
            <pc:sldMk cId="713900611" sldId="405"/>
            <ac:picMk id="23" creationId="{8C1D68E4-C91D-4354-A997-CBF527BB45DC}"/>
          </ac:picMkLst>
        </pc:picChg>
        <pc:picChg chg="add del">
          <ac:chgData name="Wolff, Matt (DPH)" userId="S::matt.wolff@sfdph.org::1e4d1407-3357-4970-8dc7-a1f46b927bb7" providerId="AD" clId="Web-{B902D8F2-1945-B994-52F6-AA81331E76C1}" dt="2021-07-20T20:22:38.419" v="551"/>
          <ac:picMkLst>
            <pc:docMk/>
            <pc:sldMk cId="713900611" sldId="405"/>
            <ac:picMk id="29" creationId="{720AC7B6-D407-4FCC-A627-F42D97849D1A}"/>
          </ac:picMkLst>
        </pc:picChg>
        <pc:picChg chg="add del">
          <ac:chgData name="Wolff, Matt (DPH)" userId="S::matt.wolff@sfdph.org::1e4d1407-3357-4970-8dc7-a1f46b927bb7" providerId="AD" clId="Web-{B902D8F2-1945-B994-52F6-AA81331E76C1}" dt="2021-07-20T20:22:38.419" v="550"/>
          <ac:picMkLst>
            <pc:docMk/>
            <pc:sldMk cId="713900611" sldId="405"/>
            <ac:picMk id="30" creationId="{032BE044-D952-4D59-95E0-E55E57A3BD25}"/>
          </ac:picMkLst>
        </pc:picChg>
        <pc:picChg chg="add del">
          <ac:chgData name="Wolff, Matt (DPH)" userId="S::matt.wolff@sfdph.org::1e4d1407-3357-4970-8dc7-a1f46b927bb7" providerId="AD" clId="Web-{B902D8F2-1945-B994-52F6-AA81331E76C1}" dt="2021-07-20T20:22:38.419" v="549"/>
          <ac:picMkLst>
            <pc:docMk/>
            <pc:sldMk cId="713900611" sldId="405"/>
            <ac:picMk id="31" creationId="{9F3DBF6B-6D6B-4427-A818-991093910219}"/>
          </ac:picMkLst>
        </pc:picChg>
        <pc:picChg chg="add del">
          <ac:chgData name="Wolff, Matt (DPH)" userId="S::matt.wolff@sfdph.org::1e4d1407-3357-4970-8dc7-a1f46b927bb7" providerId="AD" clId="Web-{B902D8F2-1945-B994-52F6-AA81331E76C1}" dt="2021-07-20T20:22:38.403" v="548"/>
          <ac:picMkLst>
            <pc:docMk/>
            <pc:sldMk cId="713900611" sldId="405"/>
            <ac:picMk id="32" creationId="{84CEC6C3-9BEA-4F32-95D2-E6ACC710F458}"/>
          </ac:picMkLst>
        </pc:picChg>
        <pc:picChg chg="add del">
          <ac:chgData name="Wolff, Matt (DPH)" userId="S::matt.wolff@sfdph.org::1e4d1407-3357-4970-8dc7-a1f46b927bb7" providerId="AD" clId="Web-{B902D8F2-1945-B994-52F6-AA81331E76C1}" dt="2021-07-20T20:22:18.730" v="543"/>
          <ac:picMkLst>
            <pc:docMk/>
            <pc:sldMk cId="713900611" sldId="405"/>
            <ac:picMk id="37" creationId="{BF132FA1-817A-4E84-B65B-5C3D67CC5F5E}"/>
          </ac:picMkLst>
        </pc:picChg>
        <pc:picChg chg="add del">
          <ac:chgData name="Wolff, Matt (DPH)" userId="S::matt.wolff@sfdph.org::1e4d1407-3357-4970-8dc7-a1f46b927bb7" providerId="AD" clId="Web-{B902D8F2-1945-B994-52F6-AA81331E76C1}" dt="2021-07-20T20:22:18.730" v="542"/>
          <ac:picMkLst>
            <pc:docMk/>
            <pc:sldMk cId="713900611" sldId="405"/>
            <ac:picMk id="38" creationId="{1B4E8188-5113-42BE-B781-F490C363E702}"/>
          </ac:picMkLst>
        </pc:picChg>
        <pc:picChg chg="add del">
          <ac:chgData name="Wolff, Matt (DPH)" userId="S::matt.wolff@sfdph.org::1e4d1407-3357-4970-8dc7-a1f46b927bb7" providerId="AD" clId="Web-{B902D8F2-1945-B994-52F6-AA81331E76C1}" dt="2021-07-20T20:22:18.730" v="541"/>
          <ac:picMkLst>
            <pc:docMk/>
            <pc:sldMk cId="713900611" sldId="405"/>
            <ac:picMk id="39" creationId="{AE5F0929-23AB-4483-A72A-3CAE6A234B13}"/>
          </ac:picMkLst>
        </pc:picChg>
        <pc:picChg chg="add del">
          <ac:chgData name="Wolff, Matt (DPH)" userId="S::matt.wolff@sfdph.org::1e4d1407-3357-4970-8dc7-a1f46b927bb7" providerId="AD" clId="Web-{B902D8F2-1945-B994-52F6-AA81331E76C1}" dt="2021-07-20T20:22:18.730" v="540"/>
          <ac:picMkLst>
            <pc:docMk/>
            <pc:sldMk cId="713900611" sldId="405"/>
            <ac:picMk id="40" creationId="{ACA89DF9-4151-4186-B68C-0374E7E4DDA4}"/>
          </ac:picMkLst>
        </pc:picChg>
      </pc:sldChg>
      <pc:sldChg chg="delSp modSp add ord replId">
        <pc:chgData name="Wolff, Matt (DPH)" userId="S::matt.wolff@sfdph.org::1e4d1407-3357-4970-8dc7-a1f46b927bb7" providerId="AD" clId="Web-{B902D8F2-1945-B994-52F6-AA81331E76C1}" dt="2021-07-20T19:42:10.933" v="489" actId="1076"/>
        <pc:sldMkLst>
          <pc:docMk/>
          <pc:sldMk cId="726241479" sldId="406"/>
        </pc:sldMkLst>
        <pc:spChg chg="mod">
          <ac:chgData name="Wolff, Matt (DPH)" userId="S::matt.wolff@sfdph.org::1e4d1407-3357-4970-8dc7-a1f46b927bb7" providerId="AD" clId="Web-{B902D8F2-1945-B994-52F6-AA81331E76C1}" dt="2021-07-20T19:40:17.111" v="451" actId="20577"/>
          <ac:spMkLst>
            <pc:docMk/>
            <pc:sldMk cId="726241479" sldId="406"/>
            <ac:spMk id="3" creationId="{491CB881-1021-4E62-8073-91FE5558978F}"/>
          </ac:spMkLst>
        </pc:spChg>
        <pc:spChg chg="mod">
          <ac:chgData name="Wolff, Matt (DPH)" userId="S::matt.wolff@sfdph.org::1e4d1407-3357-4970-8dc7-a1f46b927bb7" providerId="AD" clId="Web-{B902D8F2-1945-B994-52F6-AA81331E76C1}" dt="2021-07-20T19:42:10.933" v="489" actId="1076"/>
          <ac:spMkLst>
            <pc:docMk/>
            <pc:sldMk cId="726241479" sldId="406"/>
            <ac:spMk id="18" creationId="{B0B86D68-7566-4DDF-B4CE-BFD59EB88A6E}"/>
          </ac:spMkLst>
        </pc:spChg>
        <pc:spChg chg="del">
          <ac:chgData name="Wolff, Matt (DPH)" userId="S::matt.wolff@sfdph.org::1e4d1407-3357-4970-8dc7-a1f46b927bb7" providerId="AD" clId="Web-{B902D8F2-1945-B994-52F6-AA81331E76C1}" dt="2021-07-20T19:41:18.710" v="483"/>
          <ac:spMkLst>
            <pc:docMk/>
            <pc:sldMk cId="726241479" sldId="406"/>
            <ac:spMk id="26" creationId="{E09E5320-349A-4414-94D9-EAA994FFB691}"/>
          </ac:spMkLst>
        </pc:spChg>
        <pc:picChg chg="del">
          <ac:chgData name="Wolff, Matt (DPH)" userId="S::matt.wolff@sfdph.org::1e4d1407-3357-4970-8dc7-a1f46b927bb7" providerId="AD" clId="Web-{B902D8F2-1945-B994-52F6-AA81331E76C1}" dt="2021-07-20T19:41:42.587" v="484"/>
          <ac:picMkLst>
            <pc:docMk/>
            <pc:sldMk cId="726241479" sldId="406"/>
            <ac:picMk id="7" creationId="{F748D519-22FD-45ED-8A46-FDF8194C22D5}"/>
          </ac:picMkLst>
        </pc:picChg>
      </pc:sldChg>
      <pc:sldChg chg="add replId">
        <pc:chgData name="Wolff, Matt (DPH)" userId="S::matt.wolff@sfdph.org::1e4d1407-3357-4970-8dc7-a1f46b927bb7" providerId="AD" clId="Web-{B902D8F2-1945-B994-52F6-AA81331E76C1}" dt="2021-07-20T19:42:34.747" v="491"/>
        <pc:sldMkLst>
          <pc:docMk/>
          <pc:sldMk cId="610739134" sldId="407"/>
        </pc:sldMkLst>
      </pc:sldChg>
    </pc:docChg>
  </pc:docChgLst>
  <pc:docChgLst>
    <pc:chgData name="Wolff, Matt (DPH)" userId="1e4d1407-3357-4970-8dc7-a1f46b927bb7" providerId="ADAL" clId="{37715797-0981-CC4A-BF91-13428F74669D}"/>
    <pc:docChg chg="undo custSel mod addSld delSld modSld">
      <pc:chgData name="Wolff, Matt (DPH)" userId="1e4d1407-3357-4970-8dc7-a1f46b927bb7" providerId="ADAL" clId="{37715797-0981-CC4A-BF91-13428F74669D}" dt="2021-07-16T00:51:48.857" v="2792" actId="20577"/>
      <pc:docMkLst>
        <pc:docMk/>
      </pc:docMkLst>
      <pc:sldChg chg="addSp delSp modSp mod setBg setClrOvrMap">
        <pc:chgData name="Wolff, Matt (DPH)" userId="1e4d1407-3357-4970-8dc7-a1f46b927bb7" providerId="ADAL" clId="{37715797-0981-CC4A-BF91-13428F74669D}" dt="2021-07-15T22:00:12.462" v="113" actId="20577"/>
        <pc:sldMkLst>
          <pc:docMk/>
          <pc:sldMk cId="3866723506" sldId="258"/>
        </pc:sldMkLst>
        <pc:spChg chg="mod">
          <ac:chgData name="Wolff, Matt (DPH)" userId="1e4d1407-3357-4970-8dc7-a1f46b927bb7" providerId="ADAL" clId="{37715797-0981-CC4A-BF91-13428F74669D}" dt="2021-07-15T22:00:12.462" v="113" actId="20577"/>
          <ac:spMkLst>
            <pc:docMk/>
            <pc:sldMk cId="3866723506" sldId="258"/>
            <ac:spMk id="2" creationId="{00000000-0000-0000-0000-000000000000}"/>
          </ac:spMkLst>
        </pc:spChg>
        <pc:spChg chg="mod">
          <ac:chgData name="Wolff, Matt (DPH)" userId="1e4d1407-3357-4970-8dc7-a1f46b927bb7" providerId="ADAL" clId="{37715797-0981-CC4A-BF91-13428F74669D}" dt="2021-07-15T21:54:44.782" v="82" actId="1076"/>
          <ac:spMkLst>
            <pc:docMk/>
            <pc:sldMk cId="3866723506" sldId="258"/>
            <ac:spMk id="3" creationId="{00000000-0000-0000-0000-000000000000}"/>
          </ac:spMkLst>
        </pc:spChg>
        <pc:spChg chg="add del mod">
          <ac:chgData name="Wolff, Matt (DPH)" userId="1e4d1407-3357-4970-8dc7-a1f46b927bb7" providerId="ADAL" clId="{37715797-0981-CC4A-BF91-13428F74669D}" dt="2021-07-15T21:52:48.364" v="37" actId="11529"/>
          <ac:spMkLst>
            <pc:docMk/>
            <pc:sldMk cId="3866723506" sldId="258"/>
            <ac:spMk id="5" creationId="{8ACEC45B-1450-5B47-95B6-29822759387E}"/>
          </ac:spMkLst>
        </pc:spChg>
        <pc:spChg chg="add del">
          <ac:chgData name="Wolff, Matt (DPH)" userId="1e4d1407-3357-4970-8dc7-a1f46b927bb7" providerId="ADAL" clId="{37715797-0981-CC4A-BF91-13428F74669D}" dt="2021-07-15T21:52:52.120" v="42" actId="26606"/>
          <ac:spMkLst>
            <pc:docMk/>
            <pc:sldMk cId="3866723506" sldId="258"/>
            <ac:spMk id="10" creationId="{E91DC736-0EF8-4F87-9146-EBF1D2EE4D3D}"/>
          </ac:spMkLst>
        </pc:spChg>
        <pc:spChg chg="add del">
          <ac:chgData name="Wolff, Matt (DPH)" userId="1e4d1407-3357-4970-8dc7-a1f46b927bb7" providerId="ADAL" clId="{37715797-0981-CC4A-BF91-13428F74669D}" dt="2021-07-15T21:52:52.120" v="42" actId="26606"/>
          <ac:spMkLst>
            <pc:docMk/>
            <pc:sldMk cId="3866723506" sldId="258"/>
            <ac:spMk id="12" creationId="{097CD68E-23E3-4007-8847-CD0944C4F7BE}"/>
          </ac:spMkLst>
        </pc:spChg>
        <pc:spChg chg="mod">
          <ac:chgData name="Wolff, Matt (DPH)" userId="1e4d1407-3357-4970-8dc7-a1f46b927bb7" providerId="ADAL" clId="{37715797-0981-CC4A-BF91-13428F74669D}" dt="2021-07-15T21:52:44.699" v="31" actId="1076"/>
          <ac:spMkLst>
            <pc:docMk/>
            <pc:sldMk cId="3866723506" sldId="258"/>
            <ac:spMk id="13" creationId="{D3C9551A-8D47-C044-A4CF-3DD20559D2A3}"/>
          </ac:spMkLst>
        </pc:spChg>
        <pc:spChg chg="add del">
          <ac:chgData name="Wolff, Matt (DPH)" userId="1e4d1407-3357-4970-8dc7-a1f46b927bb7" providerId="ADAL" clId="{37715797-0981-CC4A-BF91-13428F74669D}" dt="2021-07-15T21:52:52.120" v="42" actId="26606"/>
          <ac:spMkLst>
            <pc:docMk/>
            <pc:sldMk cId="3866723506" sldId="258"/>
            <ac:spMk id="17" creationId="{AF2F604E-43BE-4DC3-B983-E071523364F8}"/>
          </ac:spMkLst>
        </pc:spChg>
        <pc:spChg chg="add del">
          <ac:chgData name="Wolff, Matt (DPH)" userId="1e4d1407-3357-4970-8dc7-a1f46b927bb7" providerId="ADAL" clId="{37715797-0981-CC4A-BF91-13428F74669D}" dt="2021-07-15T21:52:52.120" v="42" actId="26606"/>
          <ac:spMkLst>
            <pc:docMk/>
            <pc:sldMk cId="3866723506" sldId="258"/>
            <ac:spMk id="19" creationId="{08C9B587-E65E-4B52-B37C-ABEBB6E87928}"/>
          </ac:spMkLst>
        </pc:spChg>
        <pc:spChg chg="add del">
          <ac:chgData name="Wolff, Matt (DPH)" userId="1e4d1407-3357-4970-8dc7-a1f46b927bb7" providerId="ADAL" clId="{37715797-0981-CC4A-BF91-13428F74669D}" dt="2021-07-15T21:51:08.159" v="6" actId="26606"/>
          <ac:spMkLst>
            <pc:docMk/>
            <pc:sldMk cId="3866723506" sldId="258"/>
            <ac:spMk id="71" creationId="{71B2258F-86CA-4D4D-8270-BC05FCDEBFB3}"/>
          </ac:spMkLst>
        </pc:spChg>
        <pc:spChg chg="add del">
          <ac:chgData name="Wolff, Matt (DPH)" userId="1e4d1407-3357-4970-8dc7-a1f46b927bb7" providerId="ADAL" clId="{37715797-0981-CC4A-BF91-13428F74669D}" dt="2021-07-15T21:51:17.362" v="8" actId="26606"/>
          <ac:spMkLst>
            <pc:docMk/>
            <pc:sldMk cId="3866723506" sldId="258"/>
            <ac:spMk id="73" creationId="{D5B012D8-7F27-4758-9AC6-C889B154BD73}"/>
          </ac:spMkLst>
        </pc:spChg>
        <pc:spChg chg="add del">
          <ac:chgData name="Wolff, Matt (DPH)" userId="1e4d1407-3357-4970-8dc7-a1f46b927bb7" providerId="ADAL" clId="{37715797-0981-CC4A-BF91-13428F74669D}" dt="2021-07-15T21:51:17.362" v="8" actId="26606"/>
          <ac:spMkLst>
            <pc:docMk/>
            <pc:sldMk cId="3866723506" sldId="258"/>
            <ac:spMk id="75" creationId="{4063B759-00FC-46D1-9898-8E8625268FAF}"/>
          </ac:spMkLst>
        </pc:spChg>
        <pc:spChg chg="add del">
          <ac:chgData name="Wolff, Matt (DPH)" userId="1e4d1407-3357-4970-8dc7-a1f46b927bb7" providerId="ADAL" clId="{37715797-0981-CC4A-BF91-13428F74669D}" dt="2021-07-15T21:52:50.539" v="41" actId="26606"/>
          <ac:spMkLst>
            <pc:docMk/>
            <pc:sldMk cId="3866723506" sldId="258"/>
            <ac:spMk id="76" creationId="{C1DD1A8A-57D5-4A81-AD04-532B043C5611}"/>
          </ac:spMkLst>
        </pc:spChg>
        <pc:spChg chg="add del">
          <ac:chgData name="Wolff, Matt (DPH)" userId="1e4d1407-3357-4970-8dc7-a1f46b927bb7" providerId="ADAL" clId="{37715797-0981-CC4A-BF91-13428F74669D}" dt="2021-07-15T21:52:50.539" v="41" actId="26606"/>
          <ac:spMkLst>
            <pc:docMk/>
            <pc:sldMk cId="3866723506" sldId="258"/>
            <ac:spMk id="78" creationId="{007891EC-4501-44ED-A8C8-B11B6DB767AB}"/>
          </ac:spMkLst>
        </pc:spChg>
        <pc:spChg chg="add del">
          <ac:chgData name="Wolff, Matt (DPH)" userId="1e4d1407-3357-4970-8dc7-a1f46b927bb7" providerId="ADAL" clId="{37715797-0981-CC4A-BF91-13428F74669D}" dt="2021-07-15T21:51:17.362" v="8" actId="26606"/>
          <ac:spMkLst>
            <pc:docMk/>
            <pc:sldMk cId="3866723506" sldId="258"/>
            <ac:spMk id="1029" creationId="{6F828D28-8E09-41CC-8229-3070B5467A96}"/>
          </ac:spMkLst>
        </pc:spChg>
        <pc:spChg chg="add del">
          <ac:chgData name="Wolff, Matt (DPH)" userId="1e4d1407-3357-4970-8dc7-a1f46b927bb7" providerId="ADAL" clId="{37715797-0981-CC4A-BF91-13428F74669D}" dt="2021-07-15T21:52:52.120" v="42" actId="26606"/>
          <ac:spMkLst>
            <pc:docMk/>
            <pc:sldMk cId="3866723506" sldId="258"/>
            <ac:spMk id="1031" creationId="{06DA9DF9-31F7-4056-B42E-878CC92417B8}"/>
          </ac:spMkLst>
        </pc:spChg>
        <pc:picChg chg="add mod ord">
          <ac:chgData name="Wolff, Matt (DPH)" userId="1e4d1407-3357-4970-8dc7-a1f46b927bb7" providerId="ADAL" clId="{37715797-0981-CC4A-BF91-13428F74669D}" dt="2021-07-15T21:54:05.112" v="63" actId="1038"/>
          <ac:picMkLst>
            <pc:docMk/>
            <pc:sldMk cId="3866723506" sldId="258"/>
            <ac:picMk id="1026" creationId="{2392B497-AEB8-9849-8881-F69DFEAB79AA}"/>
          </ac:picMkLst>
        </pc:picChg>
        <pc:picChg chg="del">
          <ac:chgData name="Wolff, Matt (DPH)" userId="1e4d1407-3357-4970-8dc7-a1f46b927bb7" providerId="ADAL" clId="{37715797-0981-CC4A-BF91-13428F74669D}" dt="2021-07-15T21:50:39.184" v="2" actId="478"/>
          <ac:picMkLst>
            <pc:docMk/>
            <pc:sldMk cId="3866723506" sldId="258"/>
            <ac:picMk id="1028" creationId="{69141A3B-21A5-4BF6-9C93-91F9EF64754D}"/>
          </ac:picMkLst>
        </pc:picChg>
      </pc:sldChg>
      <pc:sldChg chg="modSp mod">
        <pc:chgData name="Wolff, Matt (DPH)" userId="1e4d1407-3357-4970-8dc7-a1f46b927bb7" providerId="ADAL" clId="{37715797-0981-CC4A-BF91-13428F74669D}" dt="2021-07-15T22:54:47.358" v="1003" actId="1076"/>
        <pc:sldMkLst>
          <pc:docMk/>
          <pc:sldMk cId="2801579539" sldId="261"/>
        </pc:sldMkLst>
        <pc:spChg chg="mod">
          <ac:chgData name="Wolff, Matt (DPH)" userId="1e4d1407-3357-4970-8dc7-a1f46b927bb7" providerId="ADAL" clId="{37715797-0981-CC4A-BF91-13428F74669D}" dt="2021-07-15T22:54:47.358" v="1003" actId="1076"/>
          <ac:spMkLst>
            <pc:docMk/>
            <pc:sldMk cId="2801579539" sldId="261"/>
            <ac:spMk id="2" creationId="{5FD3F9DD-1D9E-4D69-855D-AB2433BDF97E}"/>
          </ac:spMkLst>
        </pc:spChg>
      </pc:sldChg>
      <pc:sldChg chg="addSp delSp modSp mod modNotesTx">
        <pc:chgData name="Wolff, Matt (DPH)" userId="1e4d1407-3357-4970-8dc7-a1f46b927bb7" providerId="ADAL" clId="{37715797-0981-CC4A-BF91-13428F74669D}" dt="2021-07-15T22:53:04.466" v="987" actId="478"/>
        <pc:sldMkLst>
          <pc:docMk/>
          <pc:sldMk cId="971613820" sldId="366"/>
        </pc:sldMkLst>
        <pc:spChg chg="add del">
          <ac:chgData name="Wolff, Matt (DPH)" userId="1e4d1407-3357-4970-8dc7-a1f46b927bb7" providerId="ADAL" clId="{37715797-0981-CC4A-BF91-13428F74669D}" dt="2021-07-15T22:49:57.858" v="965" actId="478"/>
          <ac:spMkLst>
            <pc:docMk/>
            <pc:sldMk cId="971613820" sldId="366"/>
            <ac:spMk id="3" creationId="{452AD0BD-0EDA-0246-829B-2D6D8B6D941B}"/>
          </ac:spMkLst>
        </pc:spChg>
        <pc:spChg chg="add mod">
          <ac:chgData name="Wolff, Matt (DPH)" userId="1e4d1407-3357-4970-8dc7-a1f46b927bb7" providerId="ADAL" clId="{37715797-0981-CC4A-BF91-13428F74669D}" dt="2021-07-15T22:50:22.657" v="969" actId="1582"/>
          <ac:spMkLst>
            <pc:docMk/>
            <pc:sldMk cId="971613820" sldId="366"/>
            <ac:spMk id="4" creationId="{47D589BF-3326-8944-AA61-45D5BC3EC995}"/>
          </ac:spMkLst>
        </pc:spChg>
        <pc:spChg chg="mod">
          <ac:chgData name="Wolff, Matt (DPH)" userId="1e4d1407-3357-4970-8dc7-a1f46b927bb7" providerId="ADAL" clId="{37715797-0981-CC4A-BF91-13428F74669D}" dt="2021-07-15T22:02:09.721" v="204" actId="20577"/>
          <ac:spMkLst>
            <pc:docMk/>
            <pc:sldMk cId="971613820" sldId="366"/>
            <ac:spMk id="19" creationId="{06D57595-A199-7A43-9E81-A593789B67FE}"/>
          </ac:spMkLst>
        </pc:spChg>
        <pc:spChg chg="mod">
          <ac:chgData name="Wolff, Matt (DPH)" userId="1e4d1407-3357-4970-8dc7-a1f46b927bb7" providerId="ADAL" clId="{37715797-0981-CC4A-BF91-13428F74669D}" dt="2021-07-15T22:52:59.360" v="985" actId="207"/>
          <ac:spMkLst>
            <pc:docMk/>
            <pc:sldMk cId="971613820" sldId="366"/>
            <ac:spMk id="21" creationId="{79825B4C-B866-4CAD-BB16-D4D90A268070}"/>
          </ac:spMkLst>
        </pc:spChg>
        <pc:spChg chg="del mod">
          <ac:chgData name="Wolff, Matt (DPH)" userId="1e4d1407-3357-4970-8dc7-a1f46b927bb7" providerId="ADAL" clId="{37715797-0981-CC4A-BF91-13428F74669D}" dt="2021-07-15T22:53:04.466" v="987" actId="478"/>
          <ac:spMkLst>
            <pc:docMk/>
            <pc:sldMk cId="971613820" sldId="366"/>
            <ac:spMk id="34" creationId="{711CE010-3610-B446-A962-42453EC23BC0}"/>
          </ac:spMkLst>
        </pc:spChg>
        <pc:picChg chg="add mod">
          <ac:chgData name="Wolff, Matt (DPH)" userId="1e4d1407-3357-4970-8dc7-a1f46b927bb7" providerId="ADAL" clId="{37715797-0981-CC4A-BF91-13428F74669D}" dt="2021-07-15T22:50:47.275" v="972" actId="1076"/>
          <ac:picMkLst>
            <pc:docMk/>
            <pc:sldMk cId="971613820" sldId="366"/>
            <ac:picMk id="2" creationId="{C87794AD-D15D-DA41-B116-B364599F3A00}"/>
          </ac:picMkLst>
        </pc:picChg>
      </pc:sldChg>
      <pc:sldChg chg="addSp delSp modSp mod">
        <pc:chgData name="Wolff, Matt (DPH)" userId="1e4d1407-3357-4970-8dc7-a1f46b927bb7" providerId="ADAL" clId="{37715797-0981-CC4A-BF91-13428F74669D}" dt="2021-07-16T00:45:24.893" v="2017" actId="1036"/>
        <pc:sldMkLst>
          <pc:docMk/>
          <pc:sldMk cId="3995665730" sldId="378"/>
        </pc:sldMkLst>
        <pc:spChg chg="add mod">
          <ac:chgData name="Wolff, Matt (DPH)" userId="1e4d1407-3357-4970-8dc7-a1f46b927bb7" providerId="ADAL" clId="{37715797-0981-CC4A-BF91-13428F74669D}" dt="2021-07-16T00:44:13.042" v="2001" actId="20577"/>
          <ac:spMkLst>
            <pc:docMk/>
            <pc:sldMk cId="3995665730" sldId="378"/>
            <ac:spMk id="2" creationId="{F0198032-825B-D844-9874-7E93A570213E}"/>
          </ac:spMkLst>
        </pc:spChg>
        <pc:spChg chg="add mod">
          <ac:chgData name="Wolff, Matt (DPH)" userId="1e4d1407-3357-4970-8dc7-a1f46b927bb7" providerId="ADAL" clId="{37715797-0981-CC4A-BF91-13428F74669D}" dt="2021-07-16T00:45:24.893" v="2017" actId="1036"/>
          <ac:spMkLst>
            <pc:docMk/>
            <pc:sldMk cId="3995665730" sldId="378"/>
            <ac:spMk id="3" creationId="{08DD66C5-2C94-A442-A768-199182DCA175}"/>
          </ac:spMkLst>
        </pc:spChg>
        <pc:spChg chg="add mod">
          <ac:chgData name="Wolff, Matt (DPH)" userId="1e4d1407-3357-4970-8dc7-a1f46b927bb7" providerId="ADAL" clId="{37715797-0981-CC4A-BF91-13428F74669D}" dt="2021-07-16T00:28:27.388" v="1456" actId="20577"/>
          <ac:spMkLst>
            <pc:docMk/>
            <pc:sldMk cId="3995665730" sldId="378"/>
            <ac:spMk id="9" creationId="{3040F239-7180-A54C-9B0B-92E525132D86}"/>
          </ac:spMkLst>
        </pc:spChg>
        <pc:spChg chg="add del mod">
          <ac:chgData name="Wolff, Matt (DPH)" userId="1e4d1407-3357-4970-8dc7-a1f46b927bb7" providerId="ADAL" clId="{37715797-0981-CC4A-BF91-13428F74669D}" dt="2021-07-16T00:22:22.415" v="1278" actId="478"/>
          <ac:spMkLst>
            <pc:docMk/>
            <pc:sldMk cId="3995665730" sldId="378"/>
            <ac:spMk id="10" creationId="{615DE45D-E91E-DA45-8CF0-E3C96EC12252}"/>
          </ac:spMkLst>
        </pc:spChg>
        <pc:spChg chg="mod">
          <ac:chgData name="Wolff, Matt (DPH)" userId="1e4d1407-3357-4970-8dc7-a1f46b927bb7" providerId="ADAL" clId="{37715797-0981-CC4A-BF91-13428F74669D}" dt="2021-07-15T22:55:27.898" v="1025" actId="20577"/>
          <ac:spMkLst>
            <pc:docMk/>
            <pc:sldMk cId="3995665730" sldId="378"/>
            <ac:spMk id="19" creationId="{06D57595-A199-7A43-9E81-A593789B67FE}"/>
          </ac:spMkLst>
        </pc:spChg>
        <pc:spChg chg="del mod">
          <ac:chgData name="Wolff, Matt (DPH)" userId="1e4d1407-3357-4970-8dc7-a1f46b927bb7" providerId="ADAL" clId="{37715797-0981-CC4A-BF91-13428F74669D}" dt="2021-07-16T00:22:03.447" v="1275" actId="478"/>
          <ac:spMkLst>
            <pc:docMk/>
            <pc:sldMk cId="3995665730" sldId="378"/>
            <ac:spMk id="21" creationId="{79825B4C-B866-4CAD-BB16-D4D90A268070}"/>
          </ac:spMkLst>
        </pc:spChg>
        <pc:spChg chg="del mod">
          <ac:chgData name="Wolff, Matt (DPH)" userId="1e4d1407-3357-4970-8dc7-a1f46b927bb7" providerId="ADAL" clId="{37715797-0981-CC4A-BF91-13428F74669D}" dt="2021-07-15T22:55:34.084" v="1028" actId="478"/>
          <ac:spMkLst>
            <pc:docMk/>
            <pc:sldMk cId="3995665730" sldId="378"/>
            <ac:spMk id="34" creationId="{711CE010-3610-B446-A962-42453EC23BC0}"/>
          </ac:spMkLst>
        </pc:spChg>
      </pc:sldChg>
      <pc:sldChg chg="addSp delSp modSp mod modNotesTx">
        <pc:chgData name="Wolff, Matt (DPH)" userId="1e4d1407-3357-4970-8dc7-a1f46b927bb7" providerId="ADAL" clId="{37715797-0981-CC4A-BF91-13428F74669D}" dt="2021-07-16T00:51:48.857" v="2792" actId="20577"/>
        <pc:sldMkLst>
          <pc:docMk/>
          <pc:sldMk cId="3334247155" sldId="385"/>
        </pc:sldMkLst>
        <pc:spChg chg="add mod">
          <ac:chgData name="Wolff, Matt (DPH)" userId="1e4d1407-3357-4970-8dc7-a1f46b927bb7" providerId="ADAL" clId="{37715797-0981-CC4A-BF91-13428F74669D}" dt="2021-07-16T00:34:46.381" v="1501" actId="20577"/>
          <ac:spMkLst>
            <pc:docMk/>
            <pc:sldMk cId="3334247155" sldId="385"/>
            <ac:spMk id="10" creationId="{0118C1C4-7C3E-5E45-AF91-78F9A96C3720}"/>
          </ac:spMkLst>
        </pc:spChg>
        <pc:spChg chg="add del mod">
          <ac:chgData name="Wolff, Matt (DPH)" userId="1e4d1407-3357-4970-8dc7-a1f46b927bb7" providerId="ADAL" clId="{37715797-0981-CC4A-BF91-13428F74669D}" dt="2021-07-16T00:51:48.857" v="2792" actId="20577"/>
          <ac:spMkLst>
            <pc:docMk/>
            <pc:sldMk cId="3334247155" sldId="385"/>
            <ac:spMk id="11" creationId="{E15F8AD3-E7EC-F149-B0AF-405581338DDA}"/>
          </ac:spMkLst>
        </pc:spChg>
        <pc:spChg chg="del">
          <ac:chgData name="Wolff, Matt (DPH)" userId="1e4d1407-3357-4970-8dc7-a1f46b927bb7" providerId="ADAL" clId="{37715797-0981-CC4A-BF91-13428F74669D}" dt="2021-07-16T00:29:25.622" v="1475" actId="478"/>
          <ac:spMkLst>
            <pc:docMk/>
            <pc:sldMk cId="3334247155" sldId="385"/>
            <ac:spMk id="12" creationId="{F5A2E325-813E-46D5-8A79-1C22A788D5A9}"/>
          </ac:spMkLst>
        </pc:spChg>
        <pc:spChg chg="mod">
          <ac:chgData name="Wolff, Matt (DPH)" userId="1e4d1407-3357-4970-8dc7-a1f46b927bb7" providerId="ADAL" clId="{37715797-0981-CC4A-BF91-13428F74669D}" dt="2021-07-16T00:29:22.163" v="1474" actId="20577"/>
          <ac:spMkLst>
            <pc:docMk/>
            <pc:sldMk cId="3334247155" sldId="385"/>
            <ac:spMk id="21" creationId="{17AB0EC2-7A8A-4190-A4FF-BC6317403A94}"/>
          </ac:spMkLst>
        </pc:spChg>
      </pc:sldChg>
      <pc:sldChg chg="del">
        <pc:chgData name="Wolff, Matt (DPH)" userId="1e4d1407-3357-4970-8dc7-a1f46b927bb7" providerId="ADAL" clId="{37715797-0981-CC4A-BF91-13428F74669D}" dt="2021-07-15T22:52:37.348" v="983" actId="2696"/>
        <pc:sldMkLst>
          <pc:docMk/>
          <pc:sldMk cId="3618396247" sldId="389"/>
        </pc:sldMkLst>
      </pc:sldChg>
      <pc:sldChg chg="delSp modSp add mod">
        <pc:chgData name="Wolff, Matt (DPH)" userId="1e4d1407-3357-4970-8dc7-a1f46b927bb7" providerId="ADAL" clId="{37715797-0981-CC4A-BF91-13428F74669D}" dt="2021-07-16T00:47:36.145" v="2213" actId="207"/>
        <pc:sldMkLst>
          <pc:docMk/>
          <pc:sldMk cId="923177911" sldId="391"/>
        </pc:sldMkLst>
        <pc:spChg chg="mod">
          <ac:chgData name="Wolff, Matt (DPH)" userId="1e4d1407-3357-4970-8dc7-a1f46b927bb7" providerId="ADAL" clId="{37715797-0981-CC4A-BF91-13428F74669D}" dt="2021-07-16T00:47:36.145" v="2213" actId="207"/>
          <ac:spMkLst>
            <pc:docMk/>
            <pc:sldMk cId="923177911" sldId="391"/>
            <ac:spMk id="21" creationId="{79825B4C-B866-4CAD-BB16-D4D90A268070}"/>
          </ac:spMkLst>
        </pc:spChg>
        <pc:spChg chg="del mod">
          <ac:chgData name="Wolff, Matt (DPH)" userId="1e4d1407-3357-4970-8dc7-a1f46b927bb7" providerId="ADAL" clId="{37715797-0981-CC4A-BF91-13428F74669D}" dt="2021-07-15T22:53:15.551" v="991" actId="478"/>
          <ac:spMkLst>
            <pc:docMk/>
            <pc:sldMk cId="923177911" sldId="391"/>
            <ac:spMk id="34" creationId="{711CE010-3610-B446-A962-42453EC23BC0}"/>
          </ac:spMkLst>
        </pc:spChg>
      </pc:sldChg>
    </pc:docChg>
  </pc:docChgLst>
  <pc:docChgLst>
    <pc:chgData name="Morrison, Alex (ADM)" userId="S::alex.morrison@sfgov.org::5e1e9cdd-ef89-4fdf-ba65-81d29d8fcdec" providerId="AD" clId="Web-{541DE9B3-18AF-398D-C2D3-255B955BDA4B}"/>
    <pc:docChg chg="modSld">
      <pc:chgData name="Morrison, Alex (ADM)" userId="S::alex.morrison@sfgov.org::5e1e9cdd-ef89-4fdf-ba65-81d29d8fcdec" providerId="AD" clId="Web-{541DE9B3-18AF-398D-C2D3-255B955BDA4B}" dt="2021-07-19T00:59:20.227" v="268" actId="20577"/>
      <pc:docMkLst>
        <pc:docMk/>
      </pc:docMkLst>
      <pc:sldChg chg="addSp modSp">
        <pc:chgData name="Morrison, Alex (ADM)" userId="S::alex.morrison@sfgov.org::5e1e9cdd-ef89-4fdf-ba65-81d29d8fcdec" providerId="AD" clId="Web-{541DE9B3-18AF-398D-C2D3-255B955BDA4B}" dt="2021-07-19T00:54:18.321" v="257" actId="20577"/>
        <pc:sldMkLst>
          <pc:docMk/>
          <pc:sldMk cId="1796276202" sldId="379"/>
        </pc:sldMkLst>
        <pc:spChg chg="add mod">
          <ac:chgData name="Morrison, Alex (ADM)" userId="S::alex.morrison@sfgov.org::5e1e9cdd-ef89-4fdf-ba65-81d29d8fcdec" providerId="AD" clId="Web-{541DE9B3-18AF-398D-C2D3-255B955BDA4B}" dt="2021-07-19T00:54:18.321" v="257" actId="20577"/>
          <ac:spMkLst>
            <pc:docMk/>
            <pc:sldMk cId="1796276202" sldId="379"/>
            <ac:spMk id="2" creationId="{E26A2054-2B27-4CC9-946F-29E001877A8E}"/>
          </ac:spMkLst>
        </pc:spChg>
        <pc:spChg chg="add mod">
          <ac:chgData name="Morrison, Alex (ADM)" userId="S::alex.morrison@sfgov.org::5e1e9cdd-ef89-4fdf-ba65-81d29d8fcdec" providerId="AD" clId="Web-{541DE9B3-18AF-398D-C2D3-255B955BDA4B}" dt="2021-07-19T00:29:16.838" v="7" actId="20577"/>
          <ac:spMkLst>
            <pc:docMk/>
            <pc:sldMk cId="1796276202" sldId="379"/>
            <ac:spMk id="3" creationId="{491CB881-1021-4E62-8073-91FE5558978F}"/>
          </ac:spMkLst>
        </pc:spChg>
      </pc:sldChg>
      <pc:sldChg chg="modSp">
        <pc:chgData name="Morrison, Alex (ADM)" userId="S::alex.morrison@sfgov.org::5e1e9cdd-ef89-4fdf-ba65-81d29d8fcdec" providerId="AD" clId="Web-{541DE9B3-18AF-398D-C2D3-255B955BDA4B}" dt="2021-07-19T00:59:20.227" v="268" actId="20577"/>
        <pc:sldMkLst>
          <pc:docMk/>
          <pc:sldMk cId="3334247155" sldId="385"/>
        </pc:sldMkLst>
        <pc:spChg chg="mod">
          <ac:chgData name="Morrison, Alex (ADM)" userId="S::alex.morrison@sfgov.org::5e1e9cdd-ef89-4fdf-ba65-81d29d8fcdec" providerId="AD" clId="Web-{541DE9B3-18AF-398D-C2D3-255B955BDA4B}" dt="2021-07-19T00:59:20.227" v="268" actId="20577"/>
          <ac:spMkLst>
            <pc:docMk/>
            <pc:sldMk cId="3334247155" sldId="385"/>
            <ac:spMk id="11" creationId="{E15F8AD3-E7EC-F149-B0AF-405581338DDA}"/>
          </ac:spMkLst>
        </pc:spChg>
      </pc:sldChg>
    </pc:docChg>
  </pc:docChgLst>
  <pc:docChgLst>
    <pc:chgData name="Wolff, Matt (DPH)" userId="S::matt.wolff@sfdph.org::1e4d1407-3357-4970-8dc7-a1f46b927bb7" providerId="AD" clId="Web-{8D1C63DF-1E27-6DC0-ACF1-25D108712EFA}"/>
    <pc:docChg chg="modSld">
      <pc:chgData name="Wolff, Matt (DPH)" userId="S::matt.wolff@sfdph.org::1e4d1407-3357-4970-8dc7-a1f46b927bb7" providerId="AD" clId="Web-{8D1C63DF-1E27-6DC0-ACF1-25D108712EFA}" dt="2021-07-16T22:25:17.579" v="58" actId="20577"/>
      <pc:docMkLst>
        <pc:docMk/>
      </pc:docMkLst>
      <pc:sldChg chg="modSp">
        <pc:chgData name="Wolff, Matt (DPH)" userId="S::matt.wolff@sfdph.org::1e4d1407-3357-4970-8dc7-a1f46b927bb7" providerId="AD" clId="Web-{8D1C63DF-1E27-6DC0-ACF1-25D108712EFA}" dt="2021-07-16T22:07:37.708" v="18" actId="14100"/>
        <pc:sldMkLst>
          <pc:docMk/>
          <pc:sldMk cId="3995665730" sldId="378"/>
        </pc:sldMkLst>
        <pc:spChg chg="mod">
          <ac:chgData name="Wolff, Matt (DPH)" userId="S::matt.wolff@sfdph.org::1e4d1407-3357-4970-8dc7-a1f46b927bb7" providerId="AD" clId="Web-{8D1C63DF-1E27-6DC0-ACF1-25D108712EFA}" dt="2021-07-16T22:07:37.708" v="18" actId="14100"/>
          <ac:spMkLst>
            <pc:docMk/>
            <pc:sldMk cId="3995665730" sldId="378"/>
            <ac:spMk id="3" creationId="{08DD66C5-2C94-A442-A768-199182DCA175}"/>
          </ac:spMkLst>
        </pc:spChg>
      </pc:sldChg>
      <pc:sldChg chg="delSp modSp">
        <pc:chgData name="Wolff, Matt (DPH)" userId="S::matt.wolff@sfdph.org::1e4d1407-3357-4970-8dc7-a1f46b927bb7" providerId="AD" clId="Web-{8D1C63DF-1E27-6DC0-ACF1-25D108712EFA}" dt="2021-07-16T22:14:13.578" v="21" actId="20577"/>
        <pc:sldMkLst>
          <pc:docMk/>
          <pc:sldMk cId="1796276202" sldId="379"/>
        </pc:sldMkLst>
        <pc:spChg chg="mod">
          <ac:chgData name="Wolff, Matt (DPH)" userId="S::matt.wolff@sfdph.org::1e4d1407-3357-4970-8dc7-a1f46b927bb7" providerId="AD" clId="Web-{8D1C63DF-1E27-6DC0-ACF1-25D108712EFA}" dt="2021-07-16T22:14:13.578" v="21" actId="20577"/>
          <ac:spMkLst>
            <pc:docMk/>
            <pc:sldMk cId="1796276202" sldId="379"/>
            <ac:spMk id="19" creationId="{06D57595-A199-7A43-9E81-A593789B67FE}"/>
          </ac:spMkLst>
        </pc:spChg>
        <pc:spChg chg="del">
          <ac:chgData name="Wolff, Matt (DPH)" userId="S::matt.wolff@sfdph.org::1e4d1407-3357-4970-8dc7-a1f46b927bb7" providerId="AD" clId="Web-{8D1C63DF-1E27-6DC0-ACF1-25D108712EFA}" dt="2021-07-16T22:14:08.046" v="19"/>
          <ac:spMkLst>
            <pc:docMk/>
            <pc:sldMk cId="1796276202" sldId="379"/>
            <ac:spMk id="21" creationId="{79825B4C-B866-4CAD-BB16-D4D90A268070}"/>
          </ac:spMkLst>
        </pc:spChg>
        <pc:spChg chg="del">
          <ac:chgData name="Wolff, Matt (DPH)" userId="S::matt.wolff@sfdph.org::1e4d1407-3357-4970-8dc7-a1f46b927bb7" providerId="AD" clId="Web-{8D1C63DF-1E27-6DC0-ACF1-25D108712EFA}" dt="2021-07-16T22:14:10.109" v="20"/>
          <ac:spMkLst>
            <pc:docMk/>
            <pc:sldMk cId="1796276202" sldId="379"/>
            <ac:spMk id="34" creationId="{711CE010-3610-B446-A962-42453EC23BC0}"/>
          </ac:spMkLst>
        </pc:spChg>
      </pc:sldChg>
      <pc:sldChg chg="addSp delSp modSp">
        <pc:chgData name="Wolff, Matt (DPH)" userId="S::matt.wolff@sfdph.org::1e4d1407-3357-4970-8dc7-a1f46b927bb7" providerId="AD" clId="Web-{8D1C63DF-1E27-6DC0-ACF1-25D108712EFA}" dt="2021-07-16T22:25:17.579" v="58" actId="20577"/>
        <pc:sldMkLst>
          <pc:docMk/>
          <pc:sldMk cId="3334247155" sldId="385"/>
        </pc:sldMkLst>
        <pc:spChg chg="add mod">
          <ac:chgData name="Wolff, Matt (DPH)" userId="S::matt.wolff@sfdph.org::1e4d1407-3357-4970-8dc7-a1f46b927bb7" providerId="AD" clId="Web-{8D1C63DF-1E27-6DC0-ACF1-25D108712EFA}" dt="2021-07-16T22:24:56.422" v="57" actId="14100"/>
          <ac:spMkLst>
            <pc:docMk/>
            <pc:sldMk cId="3334247155" sldId="385"/>
            <ac:spMk id="2" creationId="{81EFFD94-DF26-419D-B0F3-70C0D51796B5}"/>
          </ac:spMkLst>
        </pc:spChg>
        <pc:spChg chg="add del">
          <ac:chgData name="Wolff, Matt (DPH)" userId="S::matt.wolff@sfdph.org::1e4d1407-3357-4970-8dc7-a1f46b927bb7" providerId="AD" clId="Web-{8D1C63DF-1E27-6DC0-ACF1-25D108712EFA}" dt="2021-07-16T22:24:46.985" v="55"/>
          <ac:spMkLst>
            <pc:docMk/>
            <pc:sldMk cId="3334247155" sldId="385"/>
            <ac:spMk id="7" creationId="{469F2CE8-7944-4BD3-8CCA-532BAA4DD26C}"/>
          </ac:spMkLst>
        </pc:spChg>
        <pc:spChg chg="mod">
          <ac:chgData name="Wolff, Matt (DPH)" userId="S::matt.wolff@sfdph.org::1e4d1407-3357-4970-8dc7-a1f46b927bb7" providerId="AD" clId="Web-{8D1C63DF-1E27-6DC0-ACF1-25D108712EFA}" dt="2021-07-16T22:25:17.579" v="58" actId="20577"/>
          <ac:spMkLst>
            <pc:docMk/>
            <pc:sldMk cId="3334247155" sldId="385"/>
            <ac:spMk id="10" creationId="{0118C1C4-7C3E-5E45-AF91-78F9A96C3720}"/>
          </ac:spMkLst>
        </pc:spChg>
        <pc:spChg chg="mod">
          <ac:chgData name="Wolff, Matt (DPH)" userId="S::matt.wolff@sfdph.org::1e4d1407-3357-4970-8dc7-a1f46b927bb7" providerId="AD" clId="Web-{8D1C63DF-1E27-6DC0-ACF1-25D108712EFA}" dt="2021-07-16T22:24:34.906" v="52" actId="20577"/>
          <ac:spMkLst>
            <pc:docMk/>
            <pc:sldMk cId="3334247155" sldId="385"/>
            <ac:spMk id="11" creationId="{E15F8AD3-E7EC-F149-B0AF-405581338DDA}"/>
          </ac:spMkLst>
        </pc:spChg>
      </pc:sldChg>
      <pc:sldChg chg="modSp">
        <pc:chgData name="Wolff, Matt (DPH)" userId="S::matt.wolff@sfdph.org::1e4d1407-3357-4970-8dc7-a1f46b927bb7" providerId="AD" clId="Web-{8D1C63DF-1E27-6DC0-ACF1-25D108712EFA}" dt="2021-07-16T22:14:48.032" v="50" actId="20577"/>
        <pc:sldMkLst>
          <pc:docMk/>
          <pc:sldMk cId="1074676369" sldId="390"/>
        </pc:sldMkLst>
        <pc:spChg chg="mod">
          <ac:chgData name="Wolff, Matt (DPH)" userId="S::matt.wolff@sfdph.org::1e4d1407-3357-4970-8dc7-a1f46b927bb7" providerId="AD" clId="Web-{8D1C63DF-1E27-6DC0-ACF1-25D108712EFA}" dt="2021-07-16T22:14:48.032" v="50" actId="20577"/>
          <ac:spMkLst>
            <pc:docMk/>
            <pc:sldMk cId="1074676369" sldId="390"/>
            <ac:spMk id="12" creationId="{F5A2E325-813E-46D5-8A79-1C22A788D5A9}"/>
          </ac:spMkLst>
        </pc:spChg>
        <pc:spChg chg="mod">
          <ac:chgData name="Wolff, Matt (DPH)" userId="S::matt.wolff@sfdph.org::1e4d1407-3357-4970-8dc7-a1f46b927bb7" providerId="AD" clId="Web-{8D1C63DF-1E27-6DC0-ACF1-25D108712EFA}" dt="2021-07-16T22:14:25.812" v="23" actId="20577"/>
          <ac:spMkLst>
            <pc:docMk/>
            <pc:sldMk cId="1074676369" sldId="390"/>
            <ac:spMk id="21" creationId="{17AB0EC2-7A8A-4190-A4FF-BC6317403A94}"/>
          </ac:spMkLst>
        </pc:spChg>
      </pc:sldChg>
    </pc:docChg>
  </pc:docChgLst>
  <pc:docChgLst>
    <pc:chgData name="Wolff, Matt (DPH)" userId="S::matt.wolff@sfdph.org::1e4d1407-3357-4970-8dc7-a1f46b927bb7" providerId="AD" clId="Web-{DCAFB0C0-A3CE-AF4A-2661-EDA57E476768}"/>
    <pc:docChg chg="modSld">
      <pc:chgData name="Wolff, Matt (DPH)" userId="S::matt.wolff@sfdph.org::1e4d1407-3357-4970-8dc7-a1f46b927bb7" providerId="AD" clId="Web-{DCAFB0C0-A3CE-AF4A-2661-EDA57E476768}" dt="2021-07-26T21:00:25.811" v="4" actId="20577"/>
      <pc:docMkLst>
        <pc:docMk/>
      </pc:docMkLst>
      <pc:sldChg chg="modSp">
        <pc:chgData name="Wolff, Matt (DPH)" userId="S::matt.wolff@sfdph.org::1e4d1407-3357-4970-8dc7-a1f46b927bb7" providerId="AD" clId="Web-{DCAFB0C0-A3CE-AF4A-2661-EDA57E476768}" dt="2021-07-26T21:00:25.811" v="4" actId="20577"/>
        <pc:sldMkLst>
          <pc:docMk/>
          <pc:sldMk cId="713900611" sldId="405"/>
        </pc:sldMkLst>
        <pc:spChg chg="mod">
          <ac:chgData name="Wolff, Matt (DPH)" userId="S::matt.wolff@sfdph.org::1e4d1407-3357-4970-8dc7-a1f46b927bb7" providerId="AD" clId="Web-{DCAFB0C0-A3CE-AF4A-2661-EDA57E476768}" dt="2021-07-26T21:00:25.811" v="4" actId="20577"/>
          <ac:spMkLst>
            <pc:docMk/>
            <pc:sldMk cId="713900611" sldId="405"/>
            <ac:spMk id="27" creationId="{B3EED68B-978B-4FEC-AE00-167ADAD2E058}"/>
          </ac:spMkLst>
        </pc:spChg>
      </pc:sldChg>
    </pc:docChg>
  </pc:docChgLst>
  <pc:docChgLst>
    <pc:chgData name="Wolff, Matt (DPH)" userId="S::matt.wolff@sfdph.org::1e4d1407-3357-4970-8dc7-a1f46b927bb7" providerId="AD" clId="Web-{1F4D5CB3-0E66-9408-8F7F-3716910E1DDB}"/>
    <pc:docChg chg="modSld">
      <pc:chgData name="Wolff, Matt (DPH)" userId="S::matt.wolff@sfdph.org::1e4d1407-3357-4970-8dc7-a1f46b927bb7" providerId="AD" clId="Web-{1F4D5CB3-0E66-9408-8F7F-3716910E1DDB}" dt="2021-07-30T21:49:32.915" v="53" actId="1076"/>
      <pc:docMkLst>
        <pc:docMk/>
      </pc:docMkLst>
      <pc:sldChg chg="modSp">
        <pc:chgData name="Wolff, Matt (DPH)" userId="S::matt.wolff@sfdph.org::1e4d1407-3357-4970-8dc7-a1f46b927bb7" providerId="AD" clId="Web-{1F4D5CB3-0E66-9408-8F7F-3716910E1DDB}" dt="2021-07-30T21:49:32.915" v="53" actId="1076"/>
        <pc:sldMkLst>
          <pc:docMk/>
          <pc:sldMk cId="3866723506" sldId="258"/>
        </pc:sldMkLst>
        <pc:spChg chg="mod">
          <ac:chgData name="Wolff, Matt (DPH)" userId="S::matt.wolff@sfdph.org::1e4d1407-3357-4970-8dc7-a1f46b927bb7" providerId="AD" clId="Web-{1F4D5CB3-0E66-9408-8F7F-3716910E1DDB}" dt="2021-07-30T21:49:32.915" v="53" actId="1076"/>
          <ac:spMkLst>
            <pc:docMk/>
            <pc:sldMk cId="3866723506" sldId="258"/>
            <ac:spMk id="5" creationId="{60BB3ED3-1405-3A4C-94AC-379C66024776}"/>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22626D-D489-4EBB-8693-B4D7D3ADF69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8AEE1F0-2F10-4674-BE73-001BC0B92DCE}">
      <dgm:prSet/>
      <dgm:spPr/>
      <dgm:t>
        <a:bodyPr/>
        <a:lstStyle/>
        <a:p>
          <a:pPr>
            <a:lnSpc>
              <a:spcPct val="100000"/>
            </a:lnSpc>
          </a:pPr>
          <a:r>
            <a:rPr lang="en-US"/>
            <a:t>Bring community perspectives to implementation teams</a:t>
          </a:r>
        </a:p>
      </dgm:t>
    </dgm:pt>
    <dgm:pt modelId="{7AFC2FC5-D5A4-4617-B9C9-DA36ECC42FAE}" type="parTrans" cxnId="{24DA2EC0-7336-4229-9DC1-3B809B5A95CB}">
      <dgm:prSet/>
      <dgm:spPr/>
      <dgm:t>
        <a:bodyPr/>
        <a:lstStyle/>
        <a:p>
          <a:endParaRPr lang="en-US"/>
        </a:p>
      </dgm:t>
    </dgm:pt>
    <dgm:pt modelId="{08A97A00-6209-47A6-A566-DC96296B5639}" type="sibTrans" cxnId="{24DA2EC0-7336-4229-9DC1-3B809B5A95CB}">
      <dgm:prSet/>
      <dgm:spPr/>
      <dgm:t>
        <a:bodyPr/>
        <a:lstStyle/>
        <a:p>
          <a:endParaRPr lang="en-US"/>
        </a:p>
      </dgm:t>
    </dgm:pt>
    <dgm:pt modelId="{FBE772F8-095D-4C0C-ACD2-B57E08074E42}">
      <dgm:prSet/>
      <dgm:spPr/>
      <dgm:t>
        <a:bodyPr/>
        <a:lstStyle/>
        <a:p>
          <a:pPr>
            <a:lnSpc>
              <a:spcPct val="100000"/>
            </a:lnSpc>
          </a:pPr>
          <a:r>
            <a:rPr lang="en-US"/>
            <a:t>Engage in the process</a:t>
          </a:r>
        </a:p>
      </dgm:t>
    </dgm:pt>
    <dgm:pt modelId="{B7FAC0ED-A59F-46E9-B118-4556B89A01DE}" type="parTrans" cxnId="{5D40B9F4-5EBD-4BC6-BBA2-854296BF9B3A}">
      <dgm:prSet/>
      <dgm:spPr/>
      <dgm:t>
        <a:bodyPr/>
        <a:lstStyle/>
        <a:p>
          <a:endParaRPr lang="en-US"/>
        </a:p>
      </dgm:t>
    </dgm:pt>
    <dgm:pt modelId="{05160324-780A-4817-9DE8-0254595B2F64}" type="sibTrans" cxnId="{5D40B9F4-5EBD-4BC6-BBA2-854296BF9B3A}">
      <dgm:prSet/>
      <dgm:spPr/>
      <dgm:t>
        <a:bodyPr/>
        <a:lstStyle/>
        <a:p>
          <a:endParaRPr lang="en-US"/>
        </a:p>
      </dgm:t>
    </dgm:pt>
    <dgm:pt modelId="{CA116C63-44D1-45DD-A987-04C7F8F788BB}">
      <dgm:prSet/>
      <dgm:spPr/>
      <dgm:t>
        <a:bodyPr/>
        <a:lstStyle/>
        <a:p>
          <a:pPr>
            <a:lnSpc>
              <a:spcPct val="100000"/>
            </a:lnSpc>
          </a:pPr>
          <a:r>
            <a:rPr lang="en-US"/>
            <a:t>Co-develop mitigation strategies</a:t>
          </a:r>
        </a:p>
      </dgm:t>
    </dgm:pt>
    <dgm:pt modelId="{D362BBA9-A0EB-4499-9622-9284D0FC0FEA}" type="parTrans" cxnId="{EF258542-D13C-4372-A927-E45F0ADA821D}">
      <dgm:prSet/>
      <dgm:spPr/>
      <dgm:t>
        <a:bodyPr/>
        <a:lstStyle/>
        <a:p>
          <a:endParaRPr lang="en-US"/>
        </a:p>
      </dgm:t>
    </dgm:pt>
    <dgm:pt modelId="{E05EC5D5-9685-4676-8866-9ADA0093FB36}" type="sibTrans" cxnId="{EF258542-D13C-4372-A927-E45F0ADA821D}">
      <dgm:prSet/>
      <dgm:spPr/>
      <dgm:t>
        <a:bodyPr/>
        <a:lstStyle/>
        <a:p>
          <a:endParaRPr lang="en-US"/>
        </a:p>
      </dgm:t>
    </dgm:pt>
    <dgm:pt modelId="{69D8634D-3ED4-4F55-A194-7FCC24ABA625}" type="pres">
      <dgm:prSet presAssocID="{E122626D-D489-4EBB-8693-B4D7D3ADF69B}" presName="root" presStyleCnt="0">
        <dgm:presLayoutVars>
          <dgm:dir/>
          <dgm:resizeHandles val="exact"/>
        </dgm:presLayoutVars>
      </dgm:prSet>
      <dgm:spPr/>
    </dgm:pt>
    <dgm:pt modelId="{156F8280-7CFE-4537-8063-45AE01EDB849}" type="pres">
      <dgm:prSet presAssocID="{98AEE1F0-2F10-4674-BE73-001BC0B92DCE}" presName="compNode" presStyleCnt="0"/>
      <dgm:spPr/>
    </dgm:pt>
    <dgm:pt modelId="{B90602C4-A765-4B4E-9282-149EFCA530EE}" type="pres">
      <dgm:prSet presAssocID="{98AEE1F0-2F10-4674-BE73-001BC0B92DCE}" presName="bgRect" presStyleLbl="bgShp" presStyleIdx="0" presStyleCnt="3"/>
      <dgm:spPr/>
    </dgm:pt>
    <dgm:pt modelId="{57FA40E9-60EC-4105-AFA3-3181A88E0427}" type="pres">
      <dgm:prSet presAssocID="{98AEE1F0-2F10-4674-BE73-001BC0B92DC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1F4E308A-1DB6-4D9F-8962-413BCEFCDBCC}" type="pres">
      <dgm:prSet presAssocID="{98AEE1F0-2F10-4674-BE73-001BC0B92DCE}" presName="spaceRect" presStyleCnt="0"/>
      <dgm:spPr/>
    </dgm:pt>
    <dgm:pt modelId="{FD50CE80-92E6-40C6-A613-32BDD7E9A907}" type="pres">
      <dgm:prSet presAssocID="{98AEE1F0-2F10-4674-BE73-001BC0B92DCE}" presName="parTx" presStyleLbl="revTx" presStyleIdx="0" presStyleCnt="3">
        <dgm:presLayoutVars>
          <dgm:chMax val="0"/>
          <dgm:chPref val="0"/>
        </dgm:presLayoutVars>
      </dgm:prSet>
      <dgm:spPr/>
    </dgm:pt>
    <dgm:pt modelId="{21C3BB83-70FF-4332-9DC0-601D65EC4DEA}" type="pres">
      <dgm:prSet presAssocID="{08A97A00-6209-47A6-A566-DC96296B5639}" presName="sibTrans" presStyleCnt="0"/>
      <dgm:spPr/>
    </dgm:pt>
    <dgm:pt modelId="{6E0E642B-725B-459B-84D3-94272B1A5D2D}" type="pres">
      <dgm:prSet presAssocID="{FBE772F8-095D-4C0C-ACD2-B57E08074E42}" presName="compNode" presStyleCnt="0"/>
      <dgm:spPr/>
    </dgm:pt>
    <dgm:pt modelId="{43952F24-BE7D-4BD9-BFA0-C41728C5D5B8}" type="pres">
      <dgm:prSet presAssocID="{FBE772F8-095D-4C0C-ACD2-B57E08074E42}" presName="bgRect" presStyleLbl="bgShp" presStyleIdx="1" presStyleCnt="3"/>
      <dgm:spPr/>
    </dgm:pt>
    <dgm:pt modelId="{F99D4281-AA55-4AB6-8B89-BBCC71C066EA}" type="pres">
      <dgm:prSet presAssocID="{FBE772F8-095D-4C0C-ACD2-B57E08074E4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95885E9C-6AD9-40EE-A1F3-B8312D1F94A6}" type="pres">
      <dgm:prSet presAssocID="{FBE772F8-095D-4C0C-ACD2-B57E08074E42}" presName="spaceRect" presStyleCnt="0"/>
      <dgm:spPr/>
    </dgm:pt>
    <dgm:pt modelId="{BB235D67-5A02-481C-946E-DBDB3A79DCB4}" type="pres">
      <dgm:prSet presAssocID="{FBE772F8-095D-4C0C-ACD2-B57E08074E42}" presName="parTx" presStyleLbl="revTx" presStyleIdx="1" presStyleCnt="3">
        <dgm:presLayoutVars>
          <dgm:chMax val="0"/>
          <dgm:chPref val="0"/>
        </dgm:presLayoutVars>
      </dgm:prSet>
      <dgm:spPr/>
    </dgm:pt>
    <dgm:pt modelId="{122A308F-8B4C-4696-AC74-B261F614E90A}" type="pres">
      <dgm:prSet presAssocID="{05160324-780A-4817-9DE8-0254595B2F64}" presName="sibTrans" presStyleCnt="0"/>
      <dgm:spPr/>
    </dgm:pt>
    <dgm:pt modelId="{5A9A4391-40BD-482D-BD2A-CEA45E1C9067}" type="pres">
      <dgm:prSet presAssocID="{CA116C63-44D1-45DD-A987-04C7F8F788BB}" presName="compNode" presStyleCnt="0"/>
      <dgm:spPr/>
    </dgm:pt>
    <dgm:pt modelId="{F36229D7-6B6F-4E5D-A0E7-D4A3F06A98CE}" type="pres">
      <dgm:prSet presAssocID="{CA116C63-44D1-45DD-A987-04C7F8F788BB}" presName="bgRect" presStyleLbl="bgShp" presStyleIdx="2" presStyleCnt="3"/>
      <dgm:spPr/>
    </dgm:pt>
    <dgm:pt modelId="{3C8807E3-B003-48FB-A9BF-2DE43FAA75BE}" type="pres">
      <dgm:prSet presAssocID="{CA116C63-44D1-45DD-A987-04C7F8F788B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69764394-CF53-4EE7-8E07-88D9297ECC18}" type="pres">
      <dgm:prSet presAssocID="{CA116C63-44D1-45DD-A987-04C7F8F788BB}" presName="spaceRect" presStyleCnt="0"/>
      <dgm:spPr/>
    </dgm:pt>
    <dgm:pt modelId="{1B7728E9-B055-4A98-BD7F-4AF624C2286C}" type="pres">
      <dgm:prSet presAssocID="{CA116C63-44D1-45DD-A987-04C7F8F788BB}" presName="parTx" presStyleLbl="revTx" presStyleIdx="2" presStyleCnt="3">
        <dgm:presLayoutVars>
          <dgm:chMax val="0"/>
          <dgm:chPref val="0"/>
        </dgm:presLayoutVars>
      </dgm:prSet>
      <dgm:spPr/>
    </dgm:pt>
  </dgm:ptLst>
  <dgm:cxnLst>
    <dgm:cxn modelId="{2BD7C903-4C5A-45E7-AA23-9E4B69386B84}" type="presOf" srcId="{98AEE1F0-2F10-4674-BE73-001BC0B92DCE}" destId="{FD50CE80-92E6-40C6-A613-32BDD7E9A907}" srcOrd="0" destOrd="0" presId="urn:microsoft.com/office/officeart/2018/2/layout/IconVerticalSolidList"/>
    <dgm:cxn modelId="{F8AAF129-A2DE-4E10-A05D-9DCAE72B47E8}" type="presOf" srcId="{E122626D-D489-4EBB-8693-B4D7D3ADF69B}" destId="{69D8634D-3ED4-4F55-A194-7FCC24ABA625}" srcOrd="0" destOrd="0" presId="urn:microsoft.com/office/officeart/2018/2/layout/IconVerticalSolidList"/>
    <dgm:cxn modelId="{EF258542-D13C-4372-A927-E45F0ADA821D}" srcId="{E122626D-D489-4EBB-8693-B4D7D3ADF69B}" destId="{CA116C63-44D1-45DD-A987-04C7F8F788BB}" srcOrd="2" destOrd="0" parTransId="{D362BBA9-A0EB-4499-9622-9284D0FC0FEA}" sibTransId="{E05EC5D5-9685-4676-8866-9ADA0093FB36}"/>
    <dgm:cxn modelId="{B8AEA06D-4050-48EE-8561-4EAA7FDBF52F}" type="presOf" srcId="{FBE772F8-095D-4C0C-ACD2-B57E08074E42}" destId="{BB235D67-5A02-481C-946E-DBDB3A79DCB4}" srcOrd="0" destOrd="0" presId="urn:microsoft.com/office/officeart/2018/2/layout/IconVerticalSolidList"/>
    <dgm:cxn modelId="{AB3EDBBC-A6BA-4B03-99D3-D08C1BCBA5AF}" type="presOf" srcId="{CA116C63-44D1-45DD-A987-04C7F8F788BB}" destId="{1B7728E9-B055-4A98-BD7F-4AF624C2286C}" srcOrd="0" destOrd="0" presId="urn:microsoft.com/office/officeart/2018/2/layout/IconVerticalSolidList"/>
    <dgm:cxn modelId="{24DA2EC0-7336-4229-9DC1-3B809B5A95CB}" srcId="{E122626D-D489-4EBB-8693-B4D7D3ADF69B}" destId="{98AEE1F0-2F10-4674-BE73-001BC0B92DCE}" srcOrd="0" destOrd="0" parTransId="{7AFC2FC5-D5A4-4617-B9C9-DA36ECC42FAE}" sibTransId="{08A97A00-6209-47A6-A566-DC96296B5639}"/>
    <dgm:cxn modelId="{5D40B9F4-5EBD-4BC6-BBA2-854296BF9B3A}" srcId="{E122626D-D489-4EBB-8693-B4D7D3ADF69B}" destId="{FBE772F8-095D-4C0C-ACD2-B57E08074E42}" srcOrd="1" destOrd="0" parTransId="{B7FAC0ED-A59F-46E9-B118-4556B89A01DE}" sibTransId="{05160324-780A-4817-9DE8-0254595B2F64}"/>
    <dgm:cxn modelId="{F5179793-DE95-4790-ADB2-C1B3E458D766}" type="presParOf" srcId="{69D8634D-3ED4-4F55-A194-7FCC24ABA625}" destId="{156F8280-7CFE-4537-8063-45AE01EDB849}" srcOrd="0" destOrd="0" presId="urn:microsoft.com/office/officeart/2018/2/layout/IconVerticalSolidList"/>
    <dgm:cxn modelId="{B1B05DD2-B602-4ADE-9D80-74805F72CB7B}" type="presParOf" srcId="{156F8280-7CFE-4537-8063-45AE01EDB849}" destId="{B90602C4-A765-4B4E-9282-149EFCA530EE}" srcOrd="0" destOrd="0" presId="urn:microsoft.com/office/officeart/2018/2/layout/IconVerticalSolidList"/>
    <dgm:cxn modelId="{56B9A210-0DC7-4A9C-A2C7-32688CF17535}" type="presParOf" srcId="{156F8280-7CFE-4537-8063-45AE01EDB849}" destId="{57FA40E9-60EC-4105-AFA3-3181A88E0427}" srcOrd="1" destOrd="0" presId="urn:microsoft.com/office/officeart/2018/2/layout/IconVerticalSolidList"/>
    <dgm:cxn modelId="{5554DDE5-30C9-4C65-A62F-5FD63310F2FE}" type="presParOf" srcId="{156F8280-7CFE-4537-8063-45AE01EDB849}" destId="{1F4E308A-1DB6-4D9F-8962-413BCEFCDBCC}" srcOrd="2" destOrd="0" presId="urn:microsoft.com/office/officeart/2018/2/layout/IconVerticalSolidList"/>
    <dgm:cxn modelId="{317B4F60-482D-4E43-BD03-9105D16C4FD0}" type="presParOf" srcId="{156F8280-7CFE-4537-8063-45AE01EDB849}" destId="{FD50CE80-92E6-40C6-A613-32BDD7E9A907}" srcOrd="3" destOrd="0" presId="urn:microsoft.com/office/officeart/2018/2/layout/IconVerticalSolidList"/>
    <dgm:cxn modelId="{F1ABEDD8-A8FB-45CF-82F0-6FD7F4FE063C}" type="presParOf" srcId="{69D8634D-3ED4-4F55-A194-7FCC24ABA625}" destId="{21C3BB83-70FF-4332-9DC0-601D65EC4DEA}" srcOrd="1" destOrd="0" presId="urn:microsoft.com/office/officeart/2018/2/layout/IconVerticalSolidList"/>
    <dgm:cxn modelId="{CF795D52-9BF8-486B-9BBB-7B046132CE2D}" type="presParOf" srcId="{69D8634D-3ED4-4F55-A194-7FCC24ABA625}" destId="{6E0E642B-725B-459B-84D3-94272B1A5D2D}" srcOrd="2" destOrd="0" presId="urn:microsoft.com/office/officeart/2018/2/layout/IconVerticalSolidList"/>
    <dgm:cxn modelId="{A5EF14F8-E6BA-481E-AD02-B8ED62824195}" type="presParOf" srcId="{6E0E642B-725B-459B-84D3-94272B1A5D2D}" destId="{43952F24-BE7D-4BD9-BFA0-C41728C5D5B8}" srcOrd="0" destOrd="0" presId="urn:microsoft.com/office/officeart/2018/2/layout/IconVerticalSolidList"/>
    <dgm:cxn modelId="{B54BFF7D-9EE5-4848-A6F9-8569DCE560BA}" type="presParOf" srcId="{6E0E642B-725B-459B-84D3-94272B1A5D2D}" destId="{F99D4281-AA55-4AB6-8B89-BBCC71C066EA}" srcOrd="1" destOrd="0" presId="urn:microsoft.com/office/officeart/2018/2/layout/IconVerticalSolidList"/>
    <dgm:cxn modelId="{AC68C210-572A-41A9-B315-40A774368B68}" type="presParOf" srcId="{6E0E642B-725B-459B-84D3-94272B1A5D2D}" destId="{95885E9C-6AD9-40EE-A1F3-B8312D1F94A6}" srcOrd="2" destOrd="0" presId="urn:microsoft.com/office/officeart/2018/2/layout/IconVerticalSolidList"/>
    <dgm:cxn modelId="{1FED1A32-18E1-41F1-AD06-F9F150F9064D}" type="presParOf" srcId="{6E0E642B-725B-459B-84D3-94272B1A5D2D}" destId="{BB235D67-5A02-481C-946E-DBDB3A79DCB4}" srcOrd="3" destOrd="0" presId="urn:microsoft.com/office/officeart/2018/2/layout/IconVerticalSolidList"/>
    <dgm:cxn modelId="{14AC0BF2-8CD1-44A4-B4C6-6983DC935544}" type="presParOf" srcId="{69D8634D-3ED4-4F55-A194-7FCC24ABA625}" destId="{122A308F-8B4C-4696-AC74-B261F614E90A}" srcOrd="3" destOrd="0" presId="urn:microsoft.com/office/officeart/2018/2/layout/IconVerticalSolidList"/>
    <dgm:cxn modelId="{88977FDA-96F8-402C-B22D-092CD222EF2E}" type="presParOf" srcId="{69D8634D-3ED4-4F55-A194-7FCC24ABA625}" destId="{5A9A4391-40BD-482D-BD2A-CEA45E1C9067}" srcOrd="4" destOrd="0" presId="urn:microsoft.com/office/officeart/2018/2/layout/IconVerticalSolidList"/>
    <dgm:cxn modelId="{F02A7BB4-282D-4F53-A61D-6BA47F9A2736}" type="presParOf" srcId="{5A9A4391-40BD-482D-BD2A-CEA45E1C9067}" destId="{F36229D7-6B6F-4E5D-A0E7-D4A3F06A98CE}" srcOrd="0" destOrd="0" presId="urn:microsoft.com/office/officeart/2018/2/layout/IconVerticalSolidList"/>
    <dgm:cxn modelId="{3CFCFDE0-C268-416B-92CD-5F609429B7C3}" type="presParOf" srcId="{5A9A4391-40BD-482D-BD2A-CEA45E1C9067}" destId="{3C8807E3-B003-48FB-A9BF-2DE43FAA75BE}" srcOrd="1" destOrd="0" presId="urn:microsoft.com/office/officeart/2018/2/layout/IconVerticalSolidList"/>
    <dgm:cxn modelId="{6167DF7F-6727-4183-A476-B5FF6AFD9710}" type="presParOf" srcId="{5A9A4391-40BD-482D-BD2A-CEA45E1C9067}" destId="{69764394-CF53-4EE7-8E07-88D9297ECC18}" srcOrd="2" destOrd="0" presId="urn:microsoft.com/office/officeart/2018/2/layout/IconVerticalSolidList"/>
    <dgm:cxn modelId="{EA89406C-E34B-40A5-A603-FDEC13C3824D}" type="presParOf" srcId="{5A9A4391-40BD-482D-BD2A-CEA45E1C9067}" destId="{1B7728E9-B055-4A98-BD7F-4AF624C2286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0602C4-A765-4B4E-9282-149EFCA530EE}">
      <dsp:nvSpPr>
        <dsp:cNvPr id="0" name=""/>
        <dsp:cNvSpPr/>
      </dsp:nvSpPr>
      <dsp:spPr>
        <a:xfrm>
          <a:off x="0" y="719"/>
          <a:ext cx="6588691" cy="16843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FA40E9-60EC-4105-AFA3-3181A88E0427}">
      <dsp:nvSpPr>
        <dsp:cNvPr id="0" name=""/>
        <dsp:cNvSpPr/>
      </dsp:nvSpPr>
      <dsp:spPr>
        <a:xfrm>
          <a:off x="509522" y="379703"/>
          <a:ext cx="926404" cy="9264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50CE80-92E6-40C6-A613-32BDD7E9A907}">
      <dsp:nvSpPr>
        <dsp:cNvPr id="0" name=""/>
        <dsp:cNvSpPr/>
      </dsp:nvSpPr>
      <dsp:spPr>
        <a:xfrm>
          <a:off x="1945450" y="719"/>
          <a:ext cx="4643240" cy="168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63" tIns="178263" rIns="178263" bIns="178263" numCol="1" spcCol="1270" anchor="ctr" anchorCtr="0">
          <a:noAutofit/>
        </a:bodyPr>
        <a:lstStyle/>
        <a:p>
          <a:pPr marL="0" lvl="0" indent="0" algn="l" defTabSz="1111250">
            <a:lnSpc>
              <a:spcPct val="100000"/>
            </a:lnSpc>
            <a:spcBef>
              <a:spcPct val="0"/>
            </a:spcBef>
            <a:spcAft>
              <a:spcPct val="35000"/>
            </a:spcAft>
            <a:buNone/>
          </a:pPr>
          <a:r>
            <a:rPr lang="en-US" sz="2500" kern="1200"/>
            <a:t>Bring community perspectives to implementation teams</a:t>
          </a:r>
        </a:p>
      </dsp:txBody>
      <dsp:txXfrm>
        <a:off x="1945450" y="719"/>
        <a:ext cx="4643240" cy="1684372"/>
      </dsp:txXfrm>
    </dsp:sp>
    <dsp:sp modelId="{43952F24-BE7D-4BD9-BFA0-C41728C5D5B8}">
      <dsp:nvSpPr>
        <dsp:cNvPr id="0" name=""/>
        <dsp:cNvSpPr/>
      </dsp:nvSpPr>
      <dsp:spPr>
        <a:xfrm>
          <a:off x="0" y="2106185"/>
          <a:ext cx="6588691" cy="16843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9D4281-AA55-4AB6-8B89-BBCC71C066EA}">
      <dsp:nvSpPr>
        <dsp:cNvPr id="0" name=""/>
        <dsp:cNvSpPr/>
      </dsp:nvSpPr>
      <dsp:spPr>
        <a:xfrm>
          <a:off x="509522" y="2485169"/>
          <a:ext cx="926404" cy="9264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235D67-5A02-481C-946E-DBDB3A79DCB4}">
      <dsp:nvSpPr>
        <dsp:cNvPr id="0" name=""/>
        <dsp:cNvSpPr/>
      </dsp:nvSpPr>
      <dsp:spPr>
        <a:xfrm>
          <a:off x="1945450" y="2106185"/>
          <a:ext cx="4643240" cy="168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63" tIns="178263" rIns="178263" bIns="178263" numCol="1" spcCol="1270" anchor="ctr" anchorCtr="0">
          <a:noAutofit/>
        </a:bodyPr>
        <a:lstStyle/>
        <a:p>
          <a:pPr marL="0" lvl="0" indent="0" algn="l" defTabSz="1111250">
            <a:lnSpc>
              <a:spcPct val="100000"/>
            </a:lnSpc>
            <a:spcBef>
              <a:spcPct val="0"/>
            </a:spcBef>
            <a:spcAft>
              <a:spcPct val="35000"/>
            </a:spcAft>
            <a:buNone/>
          </a:pPr>
          <a:r>
            <a:rPr lang="en-US" sz="2500" kern="1200"/>
            <a:t>Engage in the process</a:t>
          </a:r>
        </a:p>
      </dsp:txBody>
      <dsp:txXfrm>
        <a:off x="1945450" y="2106185"/>
        <a:ext cx="4643240" cy="1684372"/>
      </dsp:txXfrm>
    </dsp:sp>
    <dsp:sp modelId="{F36229D7-6B6F-4E5D-A0E7-D4A3F06A98CE}">
      <dsp:nvSpPr>
        <dsp:cNvPr id="0" name=""/>
        <dsp:cNvSpPr/>
      </dsp:nvSpPr>
      <dsp:spPr>
        <a:xfrm>
          <a:off x="0" y="4211650"/>
          <a:ext cx="6588691" cy="168437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8807E3-B003-48FB-A9BF-2DE43FAA75BE}">
      <dsp:nvSpPr>
        <dsp:cNvPr id="0" name=""/>
        <dsp:cNvSpPr/>
      </dsp:nvSpPr>
      <dsp:spPr>
        <a:xfrm>
          <a:off x="509522" y="4590634"/>
          <a:ext cx="926404" cy="9264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7728E9-B055-4A98-BD7F-4AF624C2286C}">
      <dsp:nvSpPr>
        <dsp:cNvPr id="0" name=""/>
        <dsp:cNvSpPr/>
      </dsp:nvSpPr>
      <dsp:spPr>
        <a:xfrm>
          <a:off x="1945450" y="4211650"/>
          <a:ext cx="4643240" cy="1684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263" tIns="178263" rIns="178263" bIns="178263" numCol="1" spcCol="1270" anchor="ctr" anchorCtr="0">
          <a:noAutofit/>
        </a:bodyPr>
        <a:lstStyle/>
        <a:p>
          <a:pPr marL="0" lvl="0" indent="0" algn="l" defTabSz="1111250">
            <a:lnSpc>
              <a:spcPct val="100000"/>
            </a:lnSpc>
            <a:spcBef>
              <a:spcPct val="0"/>
            </a:spcBef>
            <a:spcAft>
              <a:spcPct val="35000"/>
            </a:spcAft>
            <a:buNone/>
          </a:pPr>
          <a:r>
            <a:rPr lang="en-US" sz="2500" kern="1200"/>
            <a:t>Co-develop mitigation strategies</a:t>
          </a:r>
        </a:p>
      </dsp:txBody>
      <dsp:txXfrm>
        <a:off x="1945450" y="4211650"/>
        <a:ext cx="4643240" cy="168437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2A4520-A897-4B89-8C2C-8B903171D8B7}" type="datetimeFigureOut">
              <a:rPr lang="en-US"/>
              <a:t>7/30/2021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1EBC75-F915-43C2-8DD3-ACF0048D56B8}" type="slidenum">
              <a:rPr lang="en-US"/>
              <a:t>‹#›</a:t>
            </a:fld>
            <a:endParaRPr lang="en-US"/>
          </a:p>
        </p:txBody>
      </p:sp>
    </p:spTree>
    <p:extLst>
      <p:ext uri="{BB962C8B-B14F-4D97-AF65-F5344CB8AC3E}">
        <p14:creationId xmlns:p14="http://schemas.microsoft.com/office/powerpoint/2010/main" val="3299142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[Alex]</a:t>
            </a:r>
          </a:p>
          <a:p>
            <a:pPr marL="171450" indent="-171450">
              <a:buFont typeface="Arial"/>
              <a:buChar char="•"/>
            </a:pPr>
            <a:endParaRPr lang="en-US">
              <a:cs typeface="Calibri"/>
            </a:endParaRPr>
          </a:p>
          <a:p>
            <a:pPr lvl="1" indent="-171450">
              <a:buFont typeface="Arial"/>
              <a:buChar char="•"/>
            </a:pPr>
            <a:endParaRPr lang="en-US">
              <a:cs typeface="Calibri"/>
            </a:endParaRPr>
          </a:p>
          <a:p>
            <a:pPr lvl="1" indent="-171450">
              <a:buFont typeface="Arial"/>
              <a:buChar char="•"/>
            </a:pPr>
            <a:endParaRPr lang="en-US">
              <a:cs typeface="Calibri"/>
            </a:endParaRPr>
          </a:p>
          <a:p>
            <a:pPr marL="628650" lvl="1"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35F1E204-68CA-4CCC-9590-10C011194520}" type="slidenum">
              <a:rPr lang="en-US"/>
              <a:t>1</a:t>
            </a:fld>
            <a:endParaRPr lang="en-US"/>
          </a:p>
        </p:txBody>
      </p:sp>
    </p:spTree>
    <p:extLst>
      <p:ext uri="{BB962C8B-B14F-4D97-AF65-F5344CB8AC3E}">
        <p14:creationId xmlns:p14="http://schemas.microsoft.com/office/powerpoint/2010/main" val="3841945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cs typeface="Calibri"/>
            </a:endParaRPr>
          </a:p>
          <a:p>
            <a:pPr marL="171450" indent="-171450">
              <a:buFont typeface="Arial,Sans-Serif"/>
              <a:buChar char="•"/>
            </a:pPr>
            <a:endParaRPr lang="en-US">
              <a:cs typeface="Calibri"/>
            </a:endParaRPr>
          </a:p>
          <a:p>
            <a:pPr marL="628650" lvl="1" indent="-171450">
              <a:buFont typeface="Arial,Sans-Serif"/>
              <a:buChar char="•"/>
            </a:pPr>
            <a:endParaRPr lang="en-US">
              <a:cs typeface="Calibri"/>
            </a:endParaRPr>
          </a:p>
          <a:p>
            <a:pPr marL="628650" lvl="1" indent="-171450">
              <a:buFont typeface="Arial,Sans-Serif"/>
              <a:buChar char="•"/>
            </a:pPr>
            <a:endParaRPr lang="en-US">
              <a:cs typeface="Calibri"/>
            </a:endParaRPr>
          </a:p>
          <a:p>
            <a:pPr marL="628650" lvl="1" indent="-171450">
              <a:buFont typeface="Arial,Sans-Serif"/>
              <a:buChar char="•"/>
            </a:pPr>
            <a:endParaRPr lang="en-US">
              <a:cs typeface="Calibri"/>
            </a:endParaRPr>
          </a:p>
          <a:p>
            <a:endParaRPr lang="en-US" b="1">
              <a:cs typeface="Calibri"/>
            </a:endParaRPr>
          </a:p>
          <a:p>
            <a:pPr lvl="1" indent="-171450">
              <a:buFont typeface="Arial"/>
              <a:buChar char="•"/>
            </a:pPr>
            <a:endParaRPr lang="en-US">
              <a:cs typeface="Calibri"/>
            </a:endParaRPr>
          </a:p>
          <a:p>
            <a:pPr marL="628650" lvl="1"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35F1E204-68CA-4CCC-9590-10C011194520}" type="slidenum">
              <a:rPr lang="en-US"/>
              <a:t>10</a:t>
            </a:fld>
            <a:endParaRPr lang="en-US"/>
          </a:p>
        </p:txBody>
      </p:sp>
    </p:spTree>
    <p:extLst>
      <p:ext uri="{BB962C8B-B14F-4D97-AF65-F5344CB8AC3E}">
        <p14:creationId xmlns:p14="http://schemas.microsoft.com/office/powerpoint/2010/main" val="1914323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a:cs typeface="Calibri"/>
              </a:rPr>
              <a:t>4 implementation, community readiness and emergency response under one and then turn it over to the chairs: call Melissa, Lisa, Jennifer</a:t>
            </a:r>
          </a:p>
        </p:txBody>
      </p:sp>
      <p:sp>
        <p:nvSpPr>
          <p:cNvPr id="4" name="Slide Number Placeholder 3"/>
          <p:cNvSpPr>
            <a:spLocks noGrp="1"/>
          </p:cNvSpPr>
          <p:nvPr>
            <p:ph type="sldNum" sz="quarter" idx="10"/>
          </p:nvPr>
        </p:nvSpPr>
        <p:spPr/>
        <p:txBody>
          <a:bodyPr/>
          <a:lstStyle/>
          <a:p>
            <a:fld id="{F5212134-75C3-304A-A6F1-3F40327F32B1}" type="slidenum">
              <a:rPr lang="en-US" smtClean="0"/>
              <a:t>11</a:t>
            </a:fld>
            <a:endParaRPr lang="en-US"/>
          </a:p>
        </p:txBody>
      </p:sp>
    </p:spTree>
    <p:extLst>
      <p:ext uri="{BB962C8B-B14F-4D97-AF65-F5344CB8AC3E}">
        <p14:creationId xmlns:p14="http://schemas.microsoft.com/office/powerpoint/2010/main" val="2171038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Turn it over to [Neeta]</a:t>
            </a:r>
          </a:p>
        </p:txBody>
      </p:sp>
      <p:sp>
        <p:nvSpPr>
          <p:cNvPr id="4" name="Slide Number Placeholder 3"/>
          <p:cNvSpPr>
            <a:spLocks noGrp="1"/>
          </p:cNvSpPr>
          <p:nvPr>
            <p:ph type="sldNum" sz="quarter" idx="5"/>
          </p:nvPr>
        </p:nvSpPr>
        <p:spPr/>
        <p:txBody>
          <a:bodyPr/>
          <a:lstStyle/>
          <a:p>
            <a:fld id="{631EBC75-F915-43C2-8DD3-ACF0048D56B8}" type="slidenum">
              <a:rPr lang="en-US"/>
              <a:t>12</a:t>
            </a:fld>
            <a:endParaRPr lang="en-US"/>
          </a:p>
        </p:txBody>
      </p:sp>
    </p:spTree>
    <p:extLst>
      <p:ext uri="{BB962C8B-B14F-4D97-AF65-F5344CB8AC3E}">
        <p14:creationId xmlns:p14="http://schemas.microsoft.com/office/powerpoint/2010/main" val="807441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[Neeta]</a:t>
            </a:r>
            <a:endParaRPr lang="en-US"/>
          </a:p>
        </p:txBody>
      </p:sp>
      <p:sp>
        <p:nvSpPr>
          <p:cNvPr id="4" name="Slide Number Placeholder 3"/>
          <p:cNvSpPr>
            <a:spLocks noGrp="1"/>
          </p:cNvSpPr>
          <p:nvPr>
            <p:ph type="sldNum" sz="quarter" idx="5"/>
          </p:nvPr>
        </p:nvSpPr>
        <p:spPr/>
        <p:txBody>
          <a:bodyPr/>
          <a:lstStyle/>
          <a:p>
            <a:fld id="{A74904D7-C045-4A4C-A90E-5FE640220230}" type="slidenum">
              <a:rPr lang="en-US" smtClean="0"/>
              <a:t>13</a:t>
            </a:fld>
            <a:endParaRPr lang="en-US"/>
          </a:p>
        </p:txBody>
      </p:sp>
    </p:spTree>
    <p:extLst>
      <p:ext uri="{BB962C8B-B14F-4D97-AF65-F5344CB8AC3E}">
        <p14:creationId xmlns:p14="http://schemas.microsoft.com/office/powerpoint/2010/main" val="24200990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[Neeta]</a:t>
            </a:r>
          </a:p>
        </p:txBody>
      </p:sp>
      <p:sp>
        <p:nvSpPr>
          <p:cNvPr id="4" name="Slide Number Placeholder 3"/>
          <p:cNvSpPr>
            <a:spLocks noGrp="1"/>
          </p:cNvSpPr>
          <p:nvPr>
            <p:ph type="sldNum" sz="quarter" idx="5"/>
          </p:nvPr>
        </p:nvSpPr>
        <p:spPr/>
        <p:txBody>
          <a:bodyPr/>
          <a:lstStyle/>
          <a:p>
            <a:fld id="{631EBC75-F915-43C2-8DD3-ACF0048D56B8}" type="slidenum">
              <a:rPr lang="en-US"/>
              <a:t>14</a:t>
            </a:fld>
            <a:endParaRPr lang="en-US"/>
          </a:p>
        </p:txBody>
      </p:sp>
    </p:spTree>
    <p:extLst>
      <p:ext uri="{BB962C8B-B14F-4D97-AF65-F5344CB8AC3E}">
        <p14:creationId xmlns:p14="http://schemas.microsoft.com/office/powerpoint/2010/main" val="3696272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[Matt]</a:t>
            </a:r>
            <a:endParaRPr lang="en-US"/>
          </a:p>
          <a:p>
            <a:endParaRPr lang="en-US"/>
          </a:p>
          <a:p>
            <a:r>
              <a:rPr lang="en-US"/>
              <a:t>Grant from NOAA providing financial support for carrying out a community-led volunteer effort to develop a detailed heat map for San Francisco, identifying specific heat islands within the city.  </a:t>
            </a:r>
            <a:endParaRPr lang="en-US">
              <a:cs typeface="Calibri"/>
            </a:endParaRPr>
          </a:p>
          <a:p>
            <a:endParaRPr lang="en-US"/>
          </a:p>
          <a:p>
            <a:r>
              <a:rPr lang="en-US"/>
              <a:t>This effort is being carried out in partnership with Brightline Defense Project, NICOS Chinese Health Coalition, Neighborhood Empowerment Network, and the Department of the Environment.  </a:t>
            </a:r>
            <a:endParaRPr lang="en-US">
              <a:cs typeface="Calibri"/>
            </a:endParaRPr>
          </a:p>
          <a:p>
            <a:endParaRPr lang="en-US"/>
          </a:p>
          <a:p>
            <a:r>
              <a:rPr lang="en-US"/>
              <a:t>Information collected through this effort can be used to help target interventions and measure effectiveness of future interventions as well. </a:t>
            </a:r>
            <a:endParaRPr lang="en-US">
              <a:cs typeface="Calibri"/>
            </a:endParaRPr>
          </a:p>
          <a:p>
            <a:endParaRPr lang="en-US">
              <a:cs typeface="Calibri"/>
            </a:endParaRPr>
          </a:p>
          <a:p>
            <a:r>
              <a:rPr lang="en-US">
                <a:cs typeface="Calibri"/>
              </a:rPr>
              <a:t>Review current activities. Working with Francis from DEM as well as the mayor's office on publicizing the effort over the next month </a:t>
            </a:r>
          </a:p>
          <a:p>
            <a:endParaRPr lang="en-US">
              <a:cs typeface="Calibri"/>
            </a:endParaRPr>
          </a:p>
          <a:p>
            <a:r>
              <a:rPr lang="en-US">
                <a:cs typeface="Calibri"/>
              </a:rPr>
              <a:t>In the future, we will solicit input from you all for how we can use this data</a:t>
            </a:r>
          </a:p>
          <a:p>
            <a:endParaRPr lang="en-US">
              <a:cs typeface="Calibri"/>
            </a:endParaRPr>
          </a:p>
          <a:p>
            <a:r>
              <a:rPr lang="en-US">
                <a:cs typeface="Calibri"/>
              </a:rPr>
              <a:t>If you are intrested in elarning more or volunteering, please let us know! </a:t>
            </a:r>
          </a:p>
        </p:txBody>
      </p:sp>
      <p:sp>
        <p:nvSpPr>
          <p:cNvPr id="4" name="Slide Number Placeholder 3"/>
          <p:cNvSpPr>
            <a:spLocks noGrp="1"/>
          </p:cNvSpPr>
          <p:nvPr>
            <p:ph type="sldNum" sz="quarter" idx="10"/>
          </p:nvPr>
        </p:nvSpPr>
        <p:spPr/>
        <p:txBody>
          <a:bodyPr/>
          <a:lstStyle/>
          <a:p>
            <a:fld id="{F5212134-75C3-304A-A6F1-3F40327F32B1}" type="slidenum">
              <a:rPr lang="en-US" smtClean="0"/>
              <a:t>15</a:t>
            </a:fld>
            <a:endParaRPr lang="en-US"/>
          </a:p>
        </p:txBody>
      </p:sp>
    </p:spTree>
    <p:extLst>
      <p:ext uri="{BB962C8B-B14F-4D97-AF65-F5344CB8AC3E}">
        <p14:creationId xmlns:p14="http://schemas.microsoft.com/office/powerpoint/2010/main" val="787460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10"/>
          </p:nvPr>
        </p:nvSpPr>
        <p:spPr/>
        <p:txBody>
          <a:bodyPr/>
          <a:lstStyle/>
          <a:p>
            <a:fld id="{F5212134-75C3-304A-A6F1-3F40327F32B1}" type="slidenum">
              <a:rPr lang="en-US" smtClean="0"/>
              <a:t>16</a:t>
            </a:fld>
            <a:endParaRPr lang="en-US"/>
          </a:p>
        </p:txBody>
      </p:sp>
    </p:spTree>
    <p:extLst>
      <p:ext uri="{BB962C8B-B14F-4D97-AF65-F5344CB8AC3E}">
        <p14:creationId xmlns:p14="http://schemas.microsoft.com/office/powerpoint/2010/main" val="279628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 you know, we have been working to form the implementation teams to create a detailed implementation plan for strategies that relate to extreme heat and air quality. We have shared what that effort looks like at a high level (which you'll see again in the next slide) but we wanted to share what that process will look like for the different groups going forward as well as when you can expect to be able to provide feedback on not only the process but the deliverables of the process as well. </a:t>
            </a:r>
          </a:p>
          <a:p>
            <a:endParaRPr lang="en-US">
              <a:cs typeface="Calibri"/>
            </a:endParaRPr>
          </a:p>
          <a:p>
            <a:endParaRPr lang="en-US">
              <a:cs typeface="Calibri"/>
            </a:endParaRPr>
          </a:p>
          <a:p>
            <a:pPr marL="171450" indent="-171450">
              <a:buFont typeface="Arial,Sans-Serif"/>
              <a:buChar char="•"/>
            </a:pPr>
            <a:endParaRPr lang="en-US">
              <a:cs typeface="Calibri"/>
            </a:endParaRPr>
          </a:p>
          <a:p>
            <a:pPr marL="171450" indent="-171450">
              <a:buFont typeface="Arial,Sans-Serif"/>
              <a:buChar char="•"/>
            </a:pPr>
            <a:endParaRPr lang="en-US">
              <a:cs typeface="Calibri"/>
            </a:endParaRPr>
          </a:p>
          <a:p>
            <a:pPr marL="628650" lvl="1" indent="-171450">
              <a:buFont typeface="Arial,Sans-Serif"/>
              <a:buChar char="•"/>
            </a:pPr>
            <a:endParaRPr lang="en-US">
              <a:cs typeface="Calibri"/>
            </a:endParaRPr>
          </a:p>
          <a:p>
            <a:pPr marL="628650" lvl="1" indent="-171450">
              <a:buFont typeface="Arial,Sans-Serif"/>
              <a:buChar char="•"/>
            </a:pPr>
            <a:endParaRPr lang="en-US">
              <a:cs typeface="Calibri"/>
            </a:endParaRPr>
          </a:p>
          <a:p>
            <a:pPr marL="628650" lvl="1" indent="-171450">
              <a:buFont typeface="Arial,Sans-Serif"/>
              <a:buChar char="•"/>
            </a:pPr>
            <a:endParaRPr lang="en-US">
              <a:cs typeface="Calibri"/>
            </a:endParaRPr>
          </a:p>
          <a:p>
            <a:endParaRPr lang="en-US" b="1">
              <a:cs typeface="Calibri"/>
            </a:endParaRPr>
          </a:p>
          <a:p>
            <a:pPr lvl="1" indent="-171450">
              <a:buFont typeface="Arial"/>
              <a:buChar char="•"/>
            </a:pPr>
            <a:endParaRPr lang="en-US">
              <a:cs typeface="Calibri"/>
            </a:endParaRPr>
          </a:p>
          <a:p>
            <a:pPr marL="628650" lvl="1"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35F1E204-68CA-4CCC-9590-10C011194520}" type="slidenum">
              <a:rPr lang="en-US"/>
              <a:t>17</a:t>
            </a:fld>
            <a:endParaRPr lang="en-US"/>
          </a:p>
        </p:txBody>
      </p:sp>
    </p:spTree>
    <p:extLst>
      <p:ext uri="{BB962C8B-B14F-4D97-AF65-F5344CB8AC3E}">
        <p14:creationId xmlns:p14="http://schemas.microsoft.com/office/powerpoint/2010/main" val="276627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 you heard earlier, all of the groups are currently in Phase I and still early in the process of developing their expected work plans. Two of the teams will be presenting a draft work plan at the September coordination committee for review: the Existing Buildings Team and the Green Infrastructure Team. </a:t>
            </a:r>
          </a:p>
          <a:p>
            <a:endParaRPr lang="en-US">
              <a:cs typeface="Calibri"/>
            </a:endParaRPr>
          </a:p>
          <a:p>
            <a:r>
              <a:rPr lang="en-US">
                <a:cs typeface="Calibri"/>
              </a:rPr>
              <a:t>During the meeting in September, we will be getting initial impressions from the coordination committee on the draft work plan during the meeting, but we will also have a period for feedback after the meeting as well. </a:t>
            </a:r>
          </a:p>
          <a:p>
            <a:endParaRPr lang="en-US">
              <a:cs typeface="Calibri"/>
            </a:endParaRPr>
          </a:p>
          <a:p>
            <a:r>
              <a:rPr lang="en-US">
                <a:cs typeface="Calibri"/>
              </a:rPr>
              <a:t>Now, we're going to be walking through the exercises we will be using to develop this work plan and then asking some questions from you all to get feedback on how we are approaching the prioritization process in particular</a:t>
            </a:r>
          </a:p>
          <a:p>
            <a:endParaRPr lang="en-US">
              <a:cs typeface="Calibri"/>
            </a:endParaRPr>
          </a:p>
        </p:txBody>
      </p:sp>
      <p:sp>
        <p:nvSpPr>
          <p:cNvPr id="4" name="Slide Number Placeholder 3"/>
          <p:cNvSpPr>
            <a:spLocks noGrp="1"/>
          </p:cNvSpPr>
          <p:nvPr>
            <p:ph type="sldNum" sz="quarter" idx="5"/>
          </p:nvPr>
        </p:nvSpPr>
        <p:spPr/>
        <p:txBody>
          <a:bodyPr/>
          <a:lstStyle/>
          <a:p>
            <a:fld id="{631EBC75-F915-43C2-8DD3-ACF0048D56B8}" type="slidenum">
              <a:rPr lang="en-US"/>
              <a:t>18</a:t>
            </a:fld>
            <a:endParaRPr lang="en-US"/>
          </a:p>
        </p:txBody>
      </p:sp>
    </p:spTree>
    <p:extLst>
      <p:ext uri="{BB962C8B-B14F-4D97-AF65-F5344CB8AC3E}">
        <p14:creationId xmlns:p14="http://schemas.microsoft.com/office/powerpoint/2010/main" val="4023092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To start, we are creating team goals and objectives through the lens of what does success in responding to these hazards look like in 2026 (not too far, but past the short-term period). We'll then look at identifying measures of success related to these goals, which will help create evaluation metrics to identify if we are moving towards those goals in the long-term.  </a:t>
            </a:r>
          </a:p>
        </p:txBody>
      </p:sp>
      <p:sp>
        <p:nvSpPr>
          <p:cNvPr id="4" name="Slide Number Placeholder 3"/>
          <p:cNvSpPr>
            <a:spLocks noGrp="1"/>
          </p:cNvSpPr>
          <p:nvPr>
            <p:ph type="sldNum" sz="quarter" idx="5"/>
          </p:nvPr>
        </p:nvSpPr>
        <p:spPr/>
        <p:txBody>
          <a:bodyPr/>
          <a:lstStyle/>
          <a:p>
            <a:fld id="{631EBC75-F915-43C2-8DD3-ACF0048D56B8}" type="slidenum">
              <a:rPr lang="en-US"/>
              <a:t>19</a:t>
            </a:fld>
            <a:endParaRPr lang="en-US"/>
          </a:p>
        </p:txBody>
      </p:sp>
    </p:spTree>
    <p:extLst>
      <p:ext uri="{BB962C8B-B14F-4D97-AF65-F5344CB8AC3E}">
        <p14:creationId xmlns:p14="http://schemas.microsoft.com/office/powerpoint/2010/main" val="3432003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Name, agency or organization, Last TV show you binged?</a:t>
            </a:r>
          </a:p>
          <a:p>
            <a:endParaRPr lang="en-US" b="1">
              <a:cs typeface="Calibri"/>
            </a:endParaRPr>
          </a:p>
          <a:p>
            <a:r>
              <a:rPr lang="en-US" b="1">
                <a:cs typeface="Calibri"/>
              </a:rPr>
              <a:t>Alex: The Expanse</a:t>
            </a:r>
          </a:p>
          <a:p>
            <a:r>
              <a:rPr lang="en-US" b="1">
                <a:cs typeface="Calibri"/>
              </a:rPr>
              <a:t>Matt: Hacks</a:t>
            </a:r>
          </a:p>
          <a:p>
            <a:pPr marL="628650" lvl="1" indent="-171450">
              <a:buFont typeface="Arial,Sans-Serif"/>
              <a:buChar char="•"/>
            </a:pPr>
            <a:endParaRPr lang="en-US">
              <a:cs typeface="Calibri"/>
            </a:endParaRPr>
          </a:p>
          <a:p>
            <a:endParaRPr lang="en-US" b="1">
              <a:cs typeface="Calibri"/>
            </a:endParaRPr>
          </a:p>
          <a:p>
            <a:pPr lvl="1" indent="-171450">
              <a:buFont typeface="Arial"/>
              <a:buChar char="•"/>
            </a:pPr>
            <a:endParaRPr lang="en-US">
              <a:cs typeface="Calibri"/>
            </a:endParaRPr>
          </a:p>
          <a:p>
            <a:pPr marL="628650" lvl="1"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35F1E204-68CA-4CCC-9590-10C011194520}" type="slidenum">
              <a:rPr lang="en-US"/>
              <a:t>2</a:t>
            </a:fld>
            <a:endParaRPr lang="en-US"/>
          </a:p>
        </p:txBody>
      </p:sp>
    </p:spTree>
    <p:extLst>
      <p:ext uri="{BB962C8B-B14F-4D97-AF65-F5344CB8AC3E}">
        <p14:creationId xmlns:p14="http://schemas.microsoft.com/office/powerpoint/2010/main" val="2095881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next general step is to perform a landscape analysis of what is already occurring around the identified goals and objectives. As everyone here knows, there is a lot of work already ongoing in the community and within agencies so ensuring that we are strategically supporting these efforts  is important. To do that teams are reviewing and cataloging existing actions. After creating this catalogue, teams will identify opportunities to potentially improve or expand these where they  align with the goals and opportunities. Finally, this exercise ends with identification of barriers to improving the existing actions.</a:t>
            </a:r>
          </a:p>
        </p:txBody>
      </p:sp>
      <p:sp>
        <p:nvSpPr>
          <p:cNvPr id="4" name="Slide Number Placeholder 3"/>
          <p:cNvSpPr>
            <a:spLocks noGrp="1"/>
          </p:cNvSpPr>
          <p:nvPr>
            <p:ph type="sldNum" sz="quarter" idx="5"/>
          </p:nvPr>
        </p:nvSpPr>
        <p:spPr/>
        <p:txBody>
          <a:bodyPr/>
          <a:lstStyle/>
          <a:p>
            <a:fld id="{A504EDBB-4D72-DB4B-9C86-B0B420BF8DCD}" type="slidenum">
              <a:rPr lang="en-US" smtClean="0"/>
              <a:t>20</a:t>
            </a:fld>
            <a:endParaRPr lang="en-US"/>
          </a:p>
        </p:txBody>
      </p:sp>
    </p:spTree>
    <p:extLst>
      <p:ext uri="{BB962C8B-B14F-4D97-AF65-F5344CB8AC3E}">
        <p14:creationId xmlns:p14="http://schemas.microsoft.com/office/powerpoint/2010/main" val="2539019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Following this, we move into the scoping portion of the implementation teams work. This portion focuses on brainstorming new actions that may be pursued in order to take advantage of oppertunities and address the barriers that were identified in the course of the excercises thus far. Additionally, we then generate ideas that have not been considered to this point that would put us on the path towards those goals and objectives. Finally, we combine these three lists together and this represents a list of potential actions composing the work plan for each team. </a:t>
            </a:r>
          </a:p>
          <a:p>
            <a:endParaRPr lang="en-US">
              <a:cs typeface="Calibri"/>
            </a:endParaRPr>
          </a:p>
          <a:p>
            <a:endParaRPr lang="en-US">
              <a:cs typeface="Calibri"/>
            </a:endParaRPr>
          </a:p>
          <a:p>
            <a:r>
              <a:rPr lang="en-US">
                <a:cs typeface="Calibri"/>
              </a:rPr>
              <a:t>[Alex Hand to Matt]</a:t>
            </a:r>
          </a:p>
        </p:txBody>
      </p:sp>
      <p:sp>
        <p:nvSpPr>
          <p:cNvPr id="4" name="Slide Number Placeholder 3"/>
          <p:cNvSpPr>
            <a:spLocks noGrp="1"/>
          </p:cNvSpPr>
          <p:nvPr>
            <p:ph type="sldNum" sz="quarter" idx="5"/>
          </p:nvPr>
        </p:nvSpPr>
        <p:spPr/>
        <p:txBody>
          <a:bodyPr/>
          <a:lstStyle/>
          <a:p>
            <a:fld id="{A504EDBB-4D72-DB4B-9C86-B0B420BF8DCD}" type="slidenum">
              <a:rPr lang="en-US" smtClean="0"/>
              <a:t>21</a:t>
            </a:fld>
            <a:endParaRPr lang="en-US"/>
          </a:p>
        </p:txBody>
      </p:sp>
    </p:spTree>
    <p:extLst>
      <p:ext uri="{BB962C8B-B14F-4D97-AF65-F5344CB8AC3E}">
        <p14:creationId xmlns:p14="http://schemas.microsoft.com/office/powerpoint/2010/main" val="26860103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is the section that we would like your feedback on in particular, as many people have thoughts on prioritization and it's usually a pretty subjective process. We intend to use the following criteria: Impact, Feasibility, whether it Advances Social and Racial Equity, has spillover (positive co-benefits and un-reduced impacts).</a:t>
            </a:r>
          </a:p>
          <a:p>
            <a:endParaRPr lang="en-US">
              <a:cs typeface="Calibri"/>
            </a:endParaRPr>
          </a:p>
          <a:p>
            <a:r>
              <a:rPr lang="en-US">
                <a:cs typeface="Calibri"/>
              </a:rPr>
              <a:t>These are not going to be scored or ranked, we will be discussing them and the context will inform implementation team members providing a draft prioritized list of the proposed actions</a:t>
            </a:r>
          </a:p>
        </p:txBody>
      </p:sp>
      <p:sp>
        <p:nvSpPr>
          <p:cNvPr id="4" name="Slide Number Placeholder 3"/>
          <p:cNvSpPr>
            <a:spLocks noGrp="1"/>
          </p:cNvSpPr>
          <p:nvPr>
            <p:ph type="sldNum" sz="quarter" idx="5"/>
          </p:nvPr>
        </p:nvSpPr>
        <p:spPr/>
        <p:txBody>
          <a:bodyPr/>
          <a:lstStyle/>
          <a:p>
            <a:fld id="{A504EDBB-4D72-DB4B-9C86-B0B420BF8DCD}" type="slidenum">
              <a:rPr lang="en-US" smtClean="0"/>
              <a:t>22</a:t>
            </a:fld>
            <a:endParaRPr lang="en-US"/>
          </a:p>
        </p:txBody>
      </p:sp>
    </p:spTree>
    <p:extLst>
      <p:ext uri="{BB962C8B-B14F-4D97-AF65-F5344CB8AC3E}">
        <p14:creationId xmlns:p14="http://schemas.microsoft.com/office/powerpoint/2010/main" val="18146250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04EDBB-4D72-DB4B-9C86-B0B420BF8DCD}" type="slidenum">
              <a:rPr lang="en-US" smtClean="0"/>
              <a:t>23</a:t>
            </a:fld>
            <a:endParaRPr lang="en-US"/>
          </a:p>
        </p:txBody>
      </p:sp>
    </p:spTree>
    <p:extLst>
      <p:ext uri="{BB962C8B-B14F-4D97-AF65-F5344CB8AC3E}">
        <p14:creationId xmlns:p14="http://schemas.microsoft.com/office/powerpoint/2010/main" val="25295855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04EDBB-4D72-DB4B-9C86-B0B420BF8DCD}" type="slidenum">
              <a:rPr lang="en-US" smtClean="0"/>
              <a:t>24</a:t>
            </a:fld>
            <a:endParaRPr lang="en-US"/>
          </a:p>
        </p:txBody>
      </p:sp>
    </p:spTree>
    <p:extLst>
      <p:ext uri="{BB962C8B-B14F-4D97-AF65-F5344CB8AC3E}">
        <p14:creationId xmlns:p14="http://schemas.microsoft.com/office/powerpoint/2010/main" val="919432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04EDBB-4D72-DB4B-9C86-B0B420BF8DCD}" type="slidenum">
              <a:rPr lang="en-US" smtClean="0"/>
              <a:t>25</a:t>
            </a:fld>
            <a:endParaRPr lang="en-US"/>
          </a:p>
        </p:txBody>
      </p:sp>
    </p:spTree>
    <p:extLst>
      <p:ext uri="{BB962C8B-B14F-4D97-AF65-F5344CB8AC3E}">
        <p14:creationId xmlns:p14="http://schemas.microsoft.com/office/powerpoint/2010/main" val="9878377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cs typeface="Calibri"/>
            </a:endParaRPr>
          </a:p>
          <a:p>
            <a:pPr marL="171450" indent="-171450">
              <a:buFont typeface="Arial,Sans-Serif"/>
              <a:buChar char="•"/>
            </a:pPr>
            <a:endParaRPr lang="en-US">
              <a:cs typeface="Calibri"/>
            </a:endParaRPr>
          </a:p>
          <a:p>
            <a:pPr marL="171450" indent="-171450">
              <a:buFont typeface="Arial,Sans-Serif"/>
              <a:buChar char="•"/>
            </a:pPr>
            <a:endParaRPr lang="en-US">
              <a:cs typeface="Calibri"/>
            </a:endParaRPr>
          </a:p>
          <a:p>
            <a:pPr marL="628650" lvl="1" indent="-171450">
              <a:buFont typeface="Arial,Sans-Serif"/>
              <a:buChar char="•"/>
            </a:pPr>
            <a:endParaRPr lang="en-US">
              <a:cs typeface="Calibri"/>
            </a:endParaRPr>
          </a:p>
          <a:p>
            <a:pPr marL="628650" lvl="1" indent="-171450">
              <a:buFont typeface="Arial,Sans-Serif"/>
              <a:buChar char="•"/>
            </a:pPr>
            <a:endParaRPr lang="en-US">
              <a:cs typeface="Calibri"/>
            </a:endParaRPr>
          </a:p>
          <a:p>
            <a:pPr marL="628650" lvl="1" indent="-171450">
              <a:buFont typeface="Arial,Sans-Serif"/>
              <a:buChar char="•"/>
            </a:pPr>
            <a:endParaRPr lang="en-US">
              <a:cs typeface="Calibri"/>
            </a:endParaRPr>
          </a:p>
          <a:p>
            <a:endParaRPr lang="en-US" b="1">
              <a:cs typeface="Calibri"/>
            </a:endParaRPr>
          </a:p>
          <a:p>
            <a:pPr lvl="1" indent="-171450">
              <a:buFont typeface="Arial"/>
              <a:buChar char="•"/>
            </a:pPr>
            <a:endParaRPr lang="en-US">
              <a:cs typeface="Calibri"/>
            </a:endParaRPr>
          </a:p>
          <a:p>
            <a:pPr marL="628650" lvl="1"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35F1E204-68CA-4CCC-9590-10C011194520}" type="slidenum">
              <a:rPr lang="en-US"/>
              <a:t>26</a:t>
            </a:fld>
            <a:endParaRPr lang="en-US"/>
          </a:p>
        </p:txBody>
      </p:sp>
    </p:spTree>
    <p:extLst>
      <p:ext uri="{BB962C8B-B14F-4D97-AF65-F5344CB8AC3E}">
        <p14:creationId xmlns:p14="http://schemas.microsoft.com/office/powerpoint/2010/main" val="27051319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a:cs typeface="Calibri"/>
            </a:endParaRPr>
          </a:p>
        </p:txBody>
      </p:sp>
      <p:sp>
        <p:nvSpPr>
          <p:cNvPr id="4" name="Slide Number Placeholder 3"/>
          <p:cNvSpPr>
            <a:spLocks noGrp="1"/>
          </p:cNvSpPr>
          <p:nvPr>
            <p:ph type="sldNum" sz="quarter" idx="10"/>
          </p:nvPr>
        </p:nvSpPr>
        <p:spPr/>
        <p:txBody>
          <a:bodyPr/>
          <a:lstStyle/>
          <a:p>
            <a:fld id="{F5212134-75C3-304A-A6F1-3F40327F32B1}" type="slidenum">
              <a:rPr lang="en-US" smtClean="0"/>
              <a:t>27</a:t>
            </a:fld>
            <a:endParaRPr lang="en-US"/>
          </a:p>
        </p:txBody>
      </p:sp>
    </p:spTree>
    <p:extLst>
      <p:ext uri="{BB962C8B-B14F-4D97-AF65-F5344CB8AC3E}">
        <p14:creationId xmlns:p14="http://schemas.microsoft.com/office/powerpoint/2010/main" val="1677677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Can provide one-pager </a:t>
            </a:r>
          </a:p>
        </p:txBody>
      </p:sp>
      <p:sp>
        <p:nvSpPr>
          <p:cNvPr id="4" name="Slide Number Placeholder 3"/>
          <p:cNvSpPr>
            <a:spLocks noGrp="1"/>
          </p:cNvSpPr>
          <p:nvPr>
            <p:ph type="sldNum" sz="quarter" idx="10"/>
          </p:nvPr>
        </p:nvSpPr>
        <p:spPr/>
        <p:txBody>
          <a:bodyPr/>
          <a:lstStyle/>
          <a:p>
            <a:fld id="{F5212134-75C3-304A-A6F1-3F40327F32B1}" type="slidenum">
              <a:rPr lang="en-US" smtClean="0"/>
              <a:t>3</a:t>
            </a:fld>
            <a:endParaRPr lang="en-US"/>
          </a:p>
        </p:txBody>
      </p:sp>
    </p:spTree>
    <p:extLst>
      <p:ext uri="{BB962C8B-B14F-4D97-AF65-F5344CB8AC3E}">
        <p14:creationId xmlns:p14="http://schemas.microsoft.com/office/powerpoint/2010/main" val="1202047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fontAlgn="base">
              <a:buNone/>
            </a:pPr>
            <a:r>
              <a:rPr lang="en-US" sz="1100" b="0" i="0" u="none" strike="noStrike" cap="none">
                <a:solidFill>
                  <a:srgbClr val="000000"/>
                </a:solidFill>
                <a:effectLst/>
                <a:latin typeface="Arial"/>
                <a:cs typeface="Arial"/>
                <a:sym typeface="Arial"/>
              </a:rPr>
              <a:t>The </a:t>
            </a:r>
            <a:r>
              <a:rPr lang="en-US" b="0"/>
              <a:t>goal of the Heat and Air Quality Resilience Project is to i</a:t>
            </a:r>
            <a:r>
              <a:rPr lang="en-US"/>
              <a:t>ncrease the resilience of San Francisco’s frontline communities to the health impacts of extreme heat and poor air quality. </a:t>
            </a:r>
            <a:r>
              <a:rPr lang="en-US" b="0"/>
              <a:t>To achieve this, the Heat and Air Quality Resilience Project bolsters the immediate and on-going emergency response actions that you’ve heard about today with targeted implementation planning for the City’s medium to long-term preparedness, response, and resilience strategies. </a:t>
            </a:r>
          </a:p>
          <a:p>
            <a:pPr marL="158750" indent="0" fontAlgn="base">
              <a:buNone/>
            </a:pPr>
            <a:endParaRPr lang="en-US" b="0"/>
          </a:p>
          <a:p>
            <a:pPr marL="158750" fontAlgn="base"/>
            <a:r>
              <a:rPr lang="en-US" b="0"/>
              <a:t>The project is designed to turn high-level strategies from the City’s existing plans and directives that you see on the right side of the slide (the Hazards and Climate Resilience Plan, Executive Directive 18-04, and Climate Action Plan) into specific initiatives with detailed implementation plans. The Project provides resources to coordinate implementation across departments and community stakeholders, </a:t>
            </a:r>
            <a:r>
              <a:rPr lang="en-US"/>
              <a:t>makes </a:t>
            </a:r>
            <a:r>
              <a:rPr lang="en-US" b="0"/>
              <a:t>sure </a:t>
            </a:r>
            <a:r>
              <a:rPr lang="en-US"/>
              <a:t>that initiatives</a:t>
            </a:r>
            <a:r>
              <a:rPr lang="en-US" b="0"/>
              <a:t> benefit communities with the greatest health burden, and we are identifying funding sources (including the State’s newly adopted $3.7 billion budget for climate resilience), research needs, performance measures, and increasing community involvement opportunities.</a:t>
            </a:r>
            <a:r>
              <a:rPr lang="en-US"/>
              <a:t>  </a:t>
            </a:r>
            <a:endParaRPr lang="en-US" b="0"/>
          </a:p>
          <a:p>
            <a:pPr marL="158750" lvl="0" indent="0">
              <a:buNone/>
            </a:pPr>
            <a:endParaRPr lang="en-US" sz="1100" b="0" i="0" u="none" strike="noStrike" cap="none">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780987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cs typeface="Calibri"/>
            </a:endParaRPr>
          </a:p>
          <a:p>
            <a:pPr marL="171450" indent="-171450">
              <a:buFont typeface="Arial,Sans-Serif"/>
              <a:buChar char="•"/>
            </a:pPr>
            <a:endParaRPr lang="en-US">
              <a:cs typeface="Calibri"/>
            </a:endParaRPr>
          </a:p>
          <a:p>
            <a:pPr marL="171450" indent="-171450">
              <a:buFont typeface="Arial,Sans-Serif"/>
              <a:buChar char="•"/>
            </a:pPr>
            <a:endParaRPr lang="en-US">
              <a:cs typeface="Calibri"/>
            </a:endParaRPr>
          </a:p>
          <a:p>
            <a:pPr marL="628650" lvl="1" indent="-171450">
              <a:buFont typeface="Arial,Sans-Serif"/>
              <a:buChar char="•"/>
            </a:pPr>
            <a:endParaRPr lang="en-US">
              <a:cs typeface="Calibri"/>
            </a:endParaRPr>
          </a:p>
          <a:p>
            <a:pPr marL="628650" lvl="1" indent="-171450">
              <a:buFont typeface="Arial,Sans-Serif"/>
              <a:buChar char="•"/>
            </a:pPr>
            <a:endParaRPr lang="en-US">
              <a:cs typeface="Calibri"/>
            </a:endParaRPr>
          </a:p>
          <a:p>
            <a:pPr marL="628650" lvl="1" indent="-171450">
              <a:buFont typeface="Arial,Sans-Serif"/>
              <a:buChar char="•"/>
            </a:pPr>
            <a:endParaRPr lang="en-US">
              <a:cs typeface="Calibri"/>
            </a:endParaRPr>
          </a:p>
          <a:p>
            <a:endParaRPr lang="en-US" b="1">
              <a:cs typeface="Calibri"/>
            </a:endParaRPr>
          </a:p>
          <a:p>
            <a:pPr lvl="1" indent="-171450">
              <a:buFont typeface="Arial"/>
              <a:buChar char="•"/>
            </a:pPr>
            <a:endParaRPr lang="en-US">
              <a:cs typeface="Calibri"/>
            </a:endParaRPr>
          </a:p>
          <a:p>
            <a:pPr marL="628650" lvl="1"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35F1E204-68CA-4CCC-9590-10C011194520}" type="slidenum">
              <a:rPr lang="en-US"/>
              <a:t>5</a:t>
            </a:fld>
            <a:endParaRPr lang="en-US"/>
          </a:p>
        </p:txBody>
      </p:sp>
    </p:spTree>
    <p:extLst>
      <p:ext uri="{BB962C8B-B14F-4D97-AF65-F5344CB8AC3E}">
        <p14:creationId xmlns:p14="http://schemas.microsoft.com/office/powerpoint/2010/main" val="4057448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Seattle, Portland, Vancouver: Similar Climates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Climate change doesn’t only change averages, it changes the maximum and minimum temperatures. In today’s climate, </a:t>
            </a:r>
            <a:r>
              <a:rPr lang="en-US" err="1"/>
              <a:t>researchs</a:t>
            </a:r>
            <a:r>
              <a:rPr lang="en-US"/>
              <a:t> theorize this was a 1-1000 year event, but without manmade climate change, 1 in 150,000.</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a:cs typeface="+mn-lt"/>
              </a:rPr>
            </a:br>
            <a:r>
              <a:rPr lang="en-US"/>
              <a:t>NWS used 25/75 intervals</a:t>
            </a:r>
          </a:p>
          <a:p>
            <a:endParaRPr lang="en-US"/>
          </a:p>
          <a:p>
            <a:r>
              <a:rPr lang="en-US"/>
              <a:t>A high-pressure system, stronger than ever observed in the region sat over the region for several days. </a:t>
            </a:r>
          </a:p>
          <a:p>
            <a:r>
              <a:rPr lang="en-US"/>
              <a:t>The cloudless skies and sinking air associated with the high pressure helped record temperatures build.</a:t>
            </a:r>
          </a:p>
          <a:p>
            <a:endParaRPr lang="en-US"/>
          </a:p>
          <a:p>
            <a:endParaRPr lang="en-US"/>
          </a:p>
          <a:p>
            <a:r>
              <a:rPr lang="en-US"/>
              <a:t>Seattle highest temperature ever recorded of 108 (previous 105 in 2009) </a:t>
            </a:r>
          </a:p>
          <a:p>
            <a:r>
              <a:rPr lang="en-US"/>
              <a:t>Seattle had only hit 100 degrees three times ever, and it hit 100 degrees three times this June.</a:t>
            </a:r>
          </a:p>
          <a:p>
            <a:endParaRPr lang="en-US"/>
          </a:p>
          <a:p>
            <a:r>
              <a:rPr lang="en-US"/>
              <a:t>Portland’s Previous High Temperature was 107 degrees (Set in 1965), they broke that on Saturday (108), Sunday (112) and Monday (116).</a:t>
            </a:r>
          </a:p>
          <a:p>
            <a:r>
              <a:rPr lang="en-US"/>
              <a:t>Average temperature at the Portland Airport for late June is 73 degrees– nearly 40 degrees cooler!</a:t>
            </a:r>
          </a:p>
          <a:p>
            <a:endParaRPr lang="en-US"/>
          </a:p>
          <a:p>
            <a:r>
              <a:rPr lang="en-US"/>
              <a:t>Lytton British Columbia hit (116, 118, 121) which was the highest temperature ever recorded in the country of Canada– the previous high was 113. </a:t>
            </a:r>
            <a:endParaRPr lang="en-US">
              <a:cs typeface="Calibri"/>
            </a:endParaRPr>
          </a:p>
        </p:txBody>
      </p:sp>
      <p:sp>
        <p:nvSpPr>
          <p:cNvPr id="4" name="Slide Number Placeholder 3"/>
          <p:cNvSpPr>
            <a:spLocks noGrp="1"/>
          </p:cNvSpPr>
          <p:nvPr>
            <p:ph type="sldNum" sz="quarter" idx="5"/>
          </p:nvPr>
        </p:nvSpPr>
        <p:spPr/>
        <p:txBody>
          <a:bodyPr/>
          <a:lstStyle/>
          <a:p>
            <a:fld id="{7E6BA57D-0C37-7E4F-BF37-5F928A47D41D}" type="slidenum">
              <a:rPr lang="en-US" smtClean="0"/>
              <a:t>6</a:t>
            </a:fld>
            <a:endParaRPr lang="en-US"/>
          </a:p>
        </p:txBody>
      </p:sp>
    </p:spTree>
    <p:extLst>
      <p:ext uri="{BB962C8B-B14F-4D97-AF65-F5344CB8AC3E}">
        <p14:creationId xmlns:p14="http://schemas.microsoft.com/office/powerpoint/2010/main" val="4234835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7E6BA57D-0C37-7E4F-BF37-5F928A47D41D}" type="slidenum">
              <a:rPr lang="en-US" smtClean="0"/>
              <a:t>7</a:t>
            </a:fld>
            <a:endParaRPr lang="en-US"/>
          </a:p>
        </p:txBody>
      </p:sp>
    </p:spTree>
    <p:extLst>
      <p:ext uri="{BB962C8B-B14F-4D97-AF65-F5344CB8AC3E}">
        <p14:creationId xmlns:p14="http://schemas.microsoft.com/office/powerpoint/2010/main" val="1282768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6BA57D-0C37-7E4F-BF37-5F928A47D41D}" type="slidenum">
              <a:rPr lang="en-US" smtClean="0"/>
              <a:t>8</a:t>
            </a:fld>
            <a:endParaRPr lang="en-US"/>
          </a:p>
        </p:txBody>
      </p:sp>
    </p:spTree>
    <p:extLst>
      <p:ext uri="{BB962C8B-B14F-4D97-AF65-F5344CB8AC3E}">
        <p14:creationId xmlns:p14="http://schemas.microsoft.com/office/powerpoint/2010/main" val="1579493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7E6BA57D-0C37-7E4F-BF37-5F928A47D41D}" type="slidenum">
              <a:rPr lang="en-US" smtClean="0"/>
              <a:t>9</a:t>
            </a:fld>
            <a:endParaRPr lang="en-US"/>
          </a:p>
        </p:txBody>
      </p:sp>
    </p:spTree>
    <p:extLst>
      <p:ext uri="{BB962C8B-B14F-4D97-AF65-F5344CB8AC3E}">
        <p14:creationId xmlns:p14="http://schemas.microsoft.com/office/powerpoint/2010/main" val="3000710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7/30/2021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415600" y="3307400"/>
            <a:ext cx="10819200" cy="32612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6800"/>
              <a:buNone/>
              <a:defRPr sz="9100">
                <a:solidFill>
                  <a:schemeClr val="lt1"/>
                </a:solidFill>
              </a:defRPr>
            </a:lvl1pPr>
            <a:lvl2pPr lvl="1">
              <a:spcBef>
                <a:spcPts val="0"/>
              </a:spcBef>
              <a:spcAft>
                <a:spcPts val="0"/>
              </a:spcAft>
              <a:buClr>
                <a:schemeClr val="lt1"/>
              </a:buClr>
              <a:buSzPts val="6800"/>
              <a:buNone/>
              <a:defRPr sz="9100">
                <a:solidFill>
                  <a:schemeClr val="lt1"/>
                </a:solidFill>
              </a:defRPr>
            </a:lvl2pPr>
            <a:lvl3pPr lvl="2">
              <a:spcBef>
                <a:spcPts val="0"/>
              </a:spcBef>
              <a:spcAft>
                <a:spcPts val="0"/>
              </a:spcAft>
              <a:buClr>
                <a:schemeClr val="lt1"/>
              </a:buClr>
              <a:buSzPts val="6800"/>
              <a:buNone/>
              <a:defRPr sz="9100">
                <a:solidFill>
                  <a:schemeClr val="lt1"/>
                </a:solidFill>
              </a:defRPr>
            </a:lvl3pPr>
            <a:lvl4pPr lvl="3">
              <a:spcBef>
                <a:spcPts val="0"/>
              </a:spcBef>
              <a:spcAft>
                <a:spcPts val="0"/>
              </a:spcAft>
              <a:buClr>
                <a:schemeClr val="lt1"/>
              </a:buClr>
              <a:buSzPts val="6800"/>
              <a:buNone/>
              <a:defRPr sz="9100">
                <a:solidFill>
                  <a:schemeClr val="lt1"/>
                </a:solidFill>
              </a:defRPr>
            </a:lvl4pPr>
            <a:lvl5pPr lvl="4">
              <a:spcBef>
                <a:spcPts val="0"/>
              </a:spcBef>
              <a:spcAft>
                <a:spcPts val="0"/>
              </a:spcAft>
              <a:buClr>
                <a:schemeClr val="lt1"/>
              </a:buClr>
              <a:buSzPts val="6800"/>
              <a:buNone/>
              <a:defRPr sz="9100">
                <a:solidFill>
                  <a:schemeClr val="lt1"/>
                </a:solidFill>
              </a:defRPr>
            </a:lvl5pPr>
            <a:lvl6pPr lvl="5">
              <a:spcBef>
                <a:spcPts val="0"/>
              </a:spcBef>
              <a:spcAft>
                <a:spcPts val="0"/>
              </a:spcAft>
              <a:buClr>
                <a:schemeClr val="lt1"/>
              </a:buClr>
              <a:buSzPts val="6800"/>
              <a:buNone/>
              <a:defRPr sz="9100">
                <a:solidFill>
                  <a:schemeClr val="lt1"/>
                </a:solidFill>
              </a:defRPr>
            </a:lvl6pPr>
            <a:lvl7pPr lvl="6">
              <a:spcBef>
                <a:spcPts val="0"/>
              </a:spcBef>
              <a:spcAft>
                <a:spcPts val="0"/>
              </a:spcAft>
              <a:buClr>
                <a:schemeClr val="lt1"/>
              </a:buClr>
              <a:buSzPts val="6800"/>
              <a:buNone/>
              <a:defRPr sz="9100">
                <a:solidFill>
                  <a:schemeClr val="lt1"/>
                </a:solidFill>
              </a:defRPr>
            </a:lvl7pPr>
            <a:lvl8pPr lvl="7">
              <a:spcBef>
                <a:spcPts val="0"/>
              </a:spcBef>
              <a:spcAft>
                <a:spcPts val="0"/>
              </a:spcAft>
              <a:buClr>
                <a:schemeClr val="lt1"/>
              </a:buClr>
              <a:buSzPts val="6800"/>
              <a:buNone/>
              <a:defRPr sz="9100">
                <a:solidFill>
                  <a:schemeClr val="lt1"/>
                </a:solidFill>
              </a:defRPr>
            </a:lvl8pPr>
            <a:lvl9pPr lvl="8">
              <a:spcBef>
                <a:spcPts val="0"/>
              </a:spcBef>
              <a:spcAft>
                <a:spcPts val="0"/>
              </a:spcAft>
              <a:buClr>
                <a:schemeClr val="lt1"/>
              </a:buClr>
              <a:buSzPts val="6800"/>
              <a:buNone/>
              <a:defRPr sz="9100">
                <a:solidFill>
                  <a:schemeClr val="lt1"/>
                </a:solidFill>
              </a:defRPr>
            </a:lvl9pPr>
          </a:lstStyle>
          <a:p>
            <a:endParaRPr/>
          </a:p>
        </p:txBody>
      </p:sp>
      <p:sp>
        <p:nvSpPr>
          <p:cNvPr id="16" name="Google Shape;16;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9" name="Google Shape;19;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0" name="Google Shape;20;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9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9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5" name="Google Shape;25;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Google Shape;28;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415600" y="8424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1" name="Google Shape;31;p7"/>
          <p:cNvSpPr txBox="1">
            <a:spLocks noGrp="1"/>
          </p:cNvSpPr>
          <p:nvPr>
            <p:ph type="body" idx="1"/>
          </p:nvPr>
        </p:nvSpPr>
        <p:spPr>
          <a:xfrm>
            <a:off x="415600" y="1987833"/>
            <a:ext cx="3744000" cy="41040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2" name="Google Shape;32;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653667" y="701800"/>
            <a:ext cx="7578400" cy="54544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6400">
                <a:solidFill>
                  <a:schemeClr val="lt1"/>
                </a:solidFill>
              </a:defRPr>
            </a:lvl1pPr>
            <a:lvl2pPr lvl="1">
              <a:spcBef>
                <a:spcPts val="0"/>
              </a:spcBef>
              <a:spcAft>
                <a:spcPts val="0"/>
              </a:spcAft>
              <a:buClr>
                <a:schemeClr val="lt1"/>
              </a:buClr>
              <a:buSzPts val="4800"/>
              <a:buNone/>
              <a:defRPr sz="6400">
                <a:solidFill>
                  <a:schemeClr val="lt1"/>
                </a:solidFill>
              </a:defRPr>
            </a:lvl2pPr>
            <a:lvl3pPr lvl="2">
              <a:spcBef>
                <a:spcPts val="0"/>
              </a:spcBef>
              <a:spcAft>
                <a:spcPts val="0"/>
              </a:spcAft>
              <a:buClr>
                <a:schemeClr val="lt1"/>
              </a:buClr>
              <a:buSzPts val="4800"/>
              <a:buNone/>
              <a:defRPr sz="6400">
                <a:solidFill>
                  <a:schemeClr val="lt1"/>
                </a:solidFill>
              </a:defRPr>
            </a:lvl3pPr>
            <a:lvl4pPr lvl="3">
              <a:spcBef>
                <a:spcPts val="0"/>
              </a:spcBef>
              <a:spcAft>
                <a:spcPts val="0"/>
              </a:spcAft>
              <a:buClr>
                <a:schemeClr val="lt1"/>
              </a:buClr>
              <a:buSzPts val="4800"/>
              <a:buNone/>
              <a:defRPr sz="6400">
                <a:solidFill>
                  <a:schemeClr val="lt1"/>
                </a:solidFill>
              </a:defRPr>
            </a:lvl4pPr>
            <a:lvl5pPr lvl="4">
              <a:spcBef>
                <a:spcPts val="0"/>
              </a:spcBef>
              <a:spcAft>
                <a:spcPts val="0"/>
              </a:spcAft>
              <a:buClr>
                <a:schemeClr val="lt1"/>
              </a:buClr>
              <a:buSzPts val="4800"/>
              <a:buNone/>
              <a:defRPr sz="6400">
                <a:solidFill>
                  <a:schemeClr val="lt1"/>
                </a:solidFill>
              </a:defRPr>
            </a:lvl5pPr>
            <a:lvl6pPr lvl="5">
              <a:spcBef>
                <a:spcPts val="0"/>
              </a:spcBef>
              <a:spcAft>
                <a:spcPts val="0"/>
              </a:spcAft>
              <a:buClr>
                <a:schemeClr val="lt1"/>
              </a:buClr>
              <a:buSzPts val="4800"/>
              <a:buNone/>
              <a:defRPr sz="6400">
                <a:solidFill>
                  <a:schemeClr val="lt1"/>
                </a:solidFill>
              </a:defRPr>
            </a:lvl6pPr>
            <a:lvl7pPr lvl="6">
              <a:spcBef>
                <a:spcPts val="0"/>
              </a:spcBef>
              <a:spcAft>
                <a:spcPts val="0"/>
              </a:spcAft>
              <a:buClr>
                <a:schemeClr val="lt1"/>
              </a:buClr>
              <a:buSzPts val="4800"/>
              <a:buNone/>
              <a:defRPr sz="6400">
                <a:solidFill>
                  <a:schemeClr val="lt1"/>
                </a:solidFill>
              </a:defRPr>
            </a:lvl7pPr>
            <a:lvl8pPr lvl="7">
              <a:spcBef>
                <a:spcPts val="0"/>
              </a:spcBef>
              <a:spcAft>
                <a:spcPts val="0"/>
              </a:spcAft>
              <a:buClr>
                <a:schemeClr val="lt1"/>
              </a:buClr>
              <a:buSzPts val="4800"/>
              <a:buNone/>
              <a:defRPr sz="6400">
                <a:solidFill>
                  <a:schemeClr val="lt1"/>
                </a:solidFill>
              </a:defRPr>
            </a:lvl8pPr>
            <a:lvl9pPr lvl="8">
              <a:spcBef>
                <a:spcPts val="0"/>
              </a:spcBef>
              <a:spcAft>
                <a:spcPts val="0"/>
              </a:spcAft>
              <a:buClr>
                <a:schemeClr val="lt1"/>
              </a:buClr>
              <a:buSzPts val="4800"/>
              <a:buNone/>
              <a:defRPr sz="6400">
                <a:solidFill>
                  <a:schemeClr val="lt1"/>
                </a:solidFill>
              </a:defRPr>
            </a:lvl9pPr>
          </a:lstStyle>
          <a:p>
            <a:endParaRPr/>
          </a:p>
        </p:txBody>
      </p:sp>
      <p:sp>
        <p:nvSpPr>
          <p:cNvPr id="35" name="Google Shape;35;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6096000" y="133"/>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6706233" y="5994000"/>
            <a:ext cx="624400" cy="0"/>
          </a:xfrm>
          <a:prstGeom prst="straightConnector1">
            <a:avLst/>
          </a:prstGeom>
          <a:noFill/>
          <a:ln w="19050"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354000" y="1834132"/>
            <a:ext cx="5393600" cy="2069200"/>
          </a:xfrm>
          <a:prstGeom prst="rect">
            <a:avLst/>
          </a:prstGeom>
        </p:spPr>
        <p:txBody>
          <a:bodyPr spcFirstLastPara="1" wrap="square" lIns="91425" tIns="91425" rIns="91425" bIns="91425" anchor="b" anchorCtr="0">
            <a:normAutofit/>
          </a:bodyPr>
          <a:lstStyle>
            <a:lvl1pPr lvl="0" algn="ctr">
              <a:spcBef>
                <a:spcPts val="0"/>
              </a:spcBef>
              <a:spcAft>
                <a:spcPts val="0"/>
              </a:spcAft>
              <a:buSzPts val="3800"/>
              <a:buNone/>
              <a:defRPr sz="5100"/>
            </a:lvl1pPr>
            <a:lvl2pPr lvl="1" algn="ctr">
              <a:spcBef>
                <a:spcPts val="0"/>
              </a:spcBef>
              <a:spcAft>
                <a:spcPts val="0"/>
              </a:spcAft>
              <a:buSzPts val="3800"/>
              <a:buNone/>
              <a:defRPr sz="5100"/>
            </a:lvl2pPr>
            <a:lvl3pPr lvl="2" algn="ctr">
              <a:spcBef>
                <a:spcPts val="0"/>
              </a:spcBef>
              <a:spcAft>
                <a:spcPts val="0"/>
              </a:spcAft>
              <a:buSzPts val="3800"/>
              <a:buNone/>
              <a:defRPr sz="5100"/>
            </a:lvl3pPr>
            <a:lvl4pPr lvl="3" algn="ctr">
              <a:spcBef>
                <a:spcPts val="0"/>
              </a:spcBef>
              <a:spcAft>
                <a:spcPts val="0"/>
              </a:spcAft>
              <a:buSzPts val="3800"/>
              <a:buNone/>
              <a:defRPr sz="5100"/>
            </a:lvl4pPr>
            <a:lvl5pPr lvl="4" algn="ctr">
              <a:spcBef>
                <a:spcPts val="0"/>
              </a:spcBef>
              <a:spcAft>
                <a:spcPts val="0"/>
              </a:spcAft>
              <a:buSzPts val="3800"/>
              <a:buNone/>
              <a:defRPr sz="5100"/>
            </a:lvl5pPr>
            <a:lvl6pPr lvl="5" algn="ctr">
              <a:spcBef>
                <a:spcPts val="0"/>
              </a:spcBef>
              <a:spcAft>
                <a:spcPts val="0"/>
              </a:spcAft>
              <a:buSzPts val="3800"/>
              <a:buNone/>
              <a:defRPr sz="5100"/>
            </a:lvl6pPr>
            <a:lvl7pPr lvl="6" algn="ctr">
              <a:spcBef>
                <a:spcPts val="0"/>
              </a:spcBef>
              <a:spcAft>
                <a:spcPts val="0"/>
              </a:spcAft>
              <a:buSzPts val="3800"/>
              <a:buNone/>
              <a:defRPr sz="5100"/>
            </a:lvl7pPr>
            <a:lvl8pPr lvl="7" algn="ctr">
              <a:spcBef>
                <a:spcPts val="0"/>
              </a:spcBef>
              <a:spcAft>
                <a:spcPts val="0"/>
              </a:spcAft>
              <a:buSzPts val="3800"/>
              <a:buNone/>
              <a:defRPr sz="5100"/>
            </a:lvl8pPr>
            <a:lvl9pPr lvl="8" algn="ctr">
              <a:spcBef>
                <a:spcPts val="0"/>
              </a:spcBef>
              <a:spcAft>
                <a:spcPts val="0"/>
              </a:spcAft>
              <a:buSzPts val="3800"/>
              <a:buNone/>
              <a:defRPr sz="5100"/>
            </a:lvl9pPr>
          </a:lstStyle>
          <a:p>
            <a:endParaRPr/>
          </a:p>
        </p:txBody>
      </p:sp>
      <p:sp>
        <p:nvSpPr>
          <p:cNvPr id="40" name="Google Shape;40;p9"/>
          <p:cNvSpPr txBox="1">
            <a:spLocks noGrp="1"/>
          </p:cNvSpPr>
          <p:nvPr>
            <p:ph type="subTitle" idx="1"/>
          </p:nvPr>
        </p:nvSpPr>
        <p:spPr>
          <a:xfrm>
            <a:off x="354000" y="3974833"/>
            <a:ext cx="5393600" cy="17940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41" name="Google Shape;41;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Clr>
                <a:schemeClr val="lt1"/>
              </a:buClr>
              <a:buSzPts val="1800"/>
              <a:buChar char="●"/>
              <a:defRPr>
                <a:solidFill>
                  <a:schemeClr val="lt1"/>
                </a:solidFill>
              </a:defRPr>
            </a:lvl1pPr>
            <a:lvl2pPr marL="1219170" lvl="1" indent="-423323">
              <a:spcBef>
                <a:spcPts val="0"/>
              </a:spcBef>
              <a:spcAft>
                <a:spcPts val="0"/>
              </a:spcAft>
              <a:buClr>
                <a:schemeClr val="lt1"/>
              </a:buClr>
              <a:buSzPts val="1400"/>
              <a:buChar char="○"/>
              <a:defRPr>
                <a:solidFill>
                  <a:schemeClr val="lt1"/>
                </a:solidFill>
              </a:defRPr>
            </a:lvl2pPr>
            <a:lvl3pPr marL="1828754" lvl="2" indent="-423323">
              <a:spcBef>
                <a:spcPts val="0"/>
              </a:spcBef>
              <a:spcAft>
                <a:spcPts val="0"/>
              </a:spcAft>
              <a:buClr>
                <a:schemeClr val="lt1"/>
              </a:buClr>
              <a:buSzPts val="1400"/>
              <a:buChar char="■"/>
              <a:defRPr>
                <a:solidFill>
                  <a:schemeClr val="lt1"/>
                </a:solidFill>
              </a:defRPr>
            </a:lvl3pPr>
            <a:lvl4pPr marL="2438339" lvl="3" indent="-423323">
              <a:spcBef>
                <a:spcPts val="0"/>
              </a:spcBef>
              <a:spcAft>
                <a:spcPts val="0"/>
              </a:spcAft>
              <a:buClr>
                <a:schemeClr val="lt1"/>
              </a:buClr>
              <a:buSzPts val="1400"/>
              <a:buChar char="●"/>
              <a:defRPr>
                <a:solidFill>
                  <a:schemeClr val="lt1"/>
                </a:solidFill>
              </a:defRPr>
            </a:lvl4pPr>
            <a:lvl5pPr marL="3047924" lvl="4" indent="-423323">
              <a:spcBef>
                <a:spcPts val="0"/>
              </a:spcBef>
              <a:spcAft>
                <a:spcPts val="0"/>
              </a:spcAft>
              <a:buClr>
                <a:schemeClr val="lt1"/>
              </a:buClr>
              <a:buSzPts val="1400"/>
              <a:buChar char="○"/>
              <a:defRPr>
                <a:solidFill>
                  <a:schemeClr val="lt1"/>
                </a:solidFill>
              </a:defRPr>
            </a:lvl5pPr>
            <a:lvl6pPr marL="3657509" lvl="5" indent="-423323">
              <a:spcBef>
                <a:spcPts val="0"/>
              </a:spcBef>
              <a:spcAft>
                <a:spcPts val="0"/>
              </a:spcAft>
              <a:buClr>
                <a:schemeClr val="lt1"/>
              </a:buClr>
              <a:buSzPts val="1400"/>
              <a:buChar char="■"/>
              <a:defRPr>
                <a:solidFill>
                  <a:schemeClr val="lt1"/>
                </a:solidFill>
              </a:defRPr>
            </a:lvl6pPr>
            <a:lvl7pPr marL="4267093" lvl="6" indent="-423323">
              <a:spcBef>
                <a:spcPts val="0"/>
              </a:spcBef>
              <a:spcAft>
                <a:spcPts val="0"/>
              </a:spcAft>
              <a:buClr>
                <a:schemeClr val="lt1"/>
              </a:buClr>
              <a:buSzPts val="1400"/>
              <a:buChar char="●"/>
              <a:defRPr>
                <a:solidFill>
                  <a:schemeClr val="lt1"/>
                </a:solidFill>
              </a:defRPr>
            </a:lvl7pPr>
            <a:lvl8pPr marL="4876678" lvl="7" indent="-423323">
              <a:spcBef>
                <a:spcPts val="0"/>
              </a:spcBef>
              <a:spcAft>
                <a:spcPts val="0"/>
              </a:spcAft>
              <a:buClr>
                <a:schemeClr val="lt1"/>
              </a:buClr>
              <a:buSzPts val="1400"/>
              <a:buChar char="○"/>
              <a:defRPr>
                <a:solidFill>
                  <a:schemeClr val="lt1"/>
                </a:solidFill>
              </a:defRPr>
            </a:lvl8pPr>
            <a:lvl9pPr marL="5486263" lvl="8" indent="-423323">
              <a:spcBef>
                <a:spcPts val="0"/>
              </a:spcBef>
              <a:spcAft>
                <a:spcPts val="0"/>
              </a:spcAft>
              <a:buClr>
                <a:schemeClr val="lt1"/>
              </a:buClr>
              <a:buSzPts val="1400"/>
              <a:buChar char="■"/>
              <a:defRPr>
                <a:solidFill>
                  <a:schemeClr val="lt1"/>
                </a:solidFill>
              </a:defRPr>
            </a:lvl9pPr>
          </a:lstStyle>
          <a:p>
            <a:endParaRPr/>
          </a:p>
        </p:txBody>
      </p:sp>
      <p:sp>
        <p:nvSpPr>
          <p:cNvPr id="42" name="Google Shape;42;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426000" y="5644967"/>
            <a:ext cx="7998400" cy="7984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a:endParaRPr/>
          </a:p>
        </p:txBody>
      </p:sp>
      <p:sp>
        <p:nvSpPr>
          <p:cNvPr id="45" name="Google Shape;45;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7/30/2021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415600" y="1557233"/>
            <a:ext cx="11360800" cy="26400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1"/>
              </a:buClr>
              <a:buSzPts val="11000"/>
              <a:buNone/>
              <a:defRPr sz="14700">
                <a:solidFill>
                  <a:schemeClr val="dk1"/>
                </a:solidFill>
              </a:defRPr>
            </a:lvl1pPr>
            <a:lvl2pPr lvl="1" algn="ctr">
              <a:spcBef>
                <a:spcPts val="0"/>
              </a:spcBef>
              <a:spcAft>
                <a:spcPts val="0"/>
              </a:spcAft>
              <a:buClr>
                <a:schemeClr val="dk1"/>
              </a:buClr>
              <a:buSzPts val="11000"/>
              <a:buNone/>
              <a:defRPr sz="14700">
                <a:solidFill>
                  <a:schemeClr val="dk1"/>
                </a:solidFill>
              </a:defRPr>
            </a:lvl2pPr>
            <a:lvl3pPr lvl="2" algn="ctr">
              <a:spcBef>
                <a:spcPts val="0"/>
              </a:spcBef>
              <a:spcAft>
                <a:spcPts val="0"/>
              </a:spcAft>
              <a:buClr>
                <a:schemeClr val="dk1"/>
              </a:buClr>
              <a:buSzPts val="11000"/>
              <a:buNone/>
              <a:defRPr sz="14700">
                <a:solidFill>
                  <a:schemeClr val="dk1"/>
                </a:solidFill>
              </a:defRPr>
            </a:lvl3pPr>
            <a:lvl4pPr lvl="3" algn="ctr">
              <a:spcBef>
                <a:spcPts val="0"/>
              </a:spcBef>
              <a:spcAft>
                <a:spcPts val="0"/>
              </a:spcAft>
              <a:buClr>
                <a:schemeClr val="dk1"/>
              </a:buClr>
              <a:buSzPts val="11000"/>
              <a:buNone/>
              <a:defRPr sz="14700">
                <a:solidFill>
                  <a:schemeClr val="dk1"/>
                </a:solidFill>
              </a:defRPr>
            </a:lvl4pPr>
            <a:lvl5pPr lvl="4" algn="ctr">
              <a:spcBef>
                <a:spcPts val="0"/>
              </a:spcBef>
              <a:spcAft>
                <a:spcPts val="0"/>
              </a:spcAft>
              <a:buClr>
                <a:schemeClr val="dk1"/>
              </a:buClr>
              <a:buSzPts val="11000"/>
              <a:buNone/>
              <a:defRPr sz="14700">
                <a:solidFill>
                  <a:schemeClr val="dk1"/>
                </a:solidFill>
              </a:defRPr>
            </a:lvl5pPr>
            <a:lvl6pPr lvl="5" algn="ctr">
              <a:spcBef>
                <a:spcPts val="0"/>
              </a:spcBef>
              <a:spcAft>
                <a:spcPts val="0"/>
              </a:spcAft>
              <a:buClr>
                <a:schemeClr val="dk1"/>
              </a:buClr>
              <a:buSzPts val="11000"/>
              <a:buNone/>
              <a:defRPr sz="14700">
                <a:solidFill>
                  <a:schemeClr val="dk1"/>
                </a:solidFill>
              </a:defRPr>
            </a:lvl6pPr>
            <a:lvl7pPr lvl="6" algn="ctr">
              <a:spcBef>
                <a:spcPts val="0"/>
              </a:spcBef>
              <a:spcAft>
                <a:spcPts val="0"/>
              </a:spcAft>
              <a:buClr>
                <a:schemeClr val="dk1"/>
              </a:buClr>
              <a:buSzPts val="11000"/>
              <a:buNone/>
              <a:defRPr sz="14700">
                <a:solidFill>
                  <a:schemeClr val="dk1"/>
                </a:solidFill>
              </a:defRPr>
            </a:lvl7pPr>
            <a:lvl8pPr lvl="7" algn="ctr">
              <a:spcBef>
                <a:spcPts val="0"/>
              </a:spcBef>
              <a:spcAft>
                <a:spcPts val="0"/>
              </a:spcAft>
              <a:buClr>
                <a:schemeClr val="dk1"/>
              </a:buClr>
              <a:buSzPts val="11000"/>
              <a:buNone/>
              <a:defRPr sz="14700">
                <a:solidFill>
                  <a:schemeClr val="dk1"/>
                </a:solidFill>
              </a:defRPr>
            </a:lvl8pPr>
            <a:lvl9pPr lvl="8" algn="ctr">
              <a:spcBef>
                <a:spcPts val="0"/>
              </a:spcBef>
              <a:spcAft>
                <a:spcPts val="0"/>
              </a:spcAft>
              <a:buClr>
                <a:schemeClr val="dk1"/>
              </a:buClr>
              <a:buSzPts val="11000"/>
              <a:buNone/>
              <a:defRPr sz="14700">
                <a:solidFill>
                  <a:schemeClr val="dk1"/>
                </a:solidFill>
              </a:defRPr>
            </a:lvl9pPr>
          </a:lstStyle>
          <a:p>
            <a:r>
              <a:t>xx%</a:t>
            </a:r>
          </a:p>
        </p:txBody>
      </p:sp>
      <p:sp>
        <p:nvSpPr>
          <p:cNvPr id="48" name="Google Shape;48;p11"/>
          <p:cNvSpPr txBox="1">
            <a:spLocks noGrp="1"/>
          </p:cNvSpPr>
          <p:nvPr>
            <p:ph type="body" idx="1"/>
          </p:nvPr>
        </p:nvSpPr>
        <p:spPr>
          <a:xfrm>
            <a:off x="415600" y="4299000"/>
            <a:ext cx="11360800" cy="14288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9" name="Google Shape;49;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7/30/2021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7/30/2021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7/30/2021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7/30/2021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7/30/2021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7/30/2021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game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1pPr>
            <a:lvl2pPr lvl="1">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2pPr>
            <a:lvl3pPr lvl="2">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3pPr>
            <a:lvl4pPr lvl="3">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4pPr>
            <a:lvl5pPr lvl="4">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5pPr>
            <a:lvl6pPr lvl="5">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6pPr>
            <a:lvl7pPr lvl="6">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7pPr>
            <a:lvl8pPr lvl="7">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8pPr>
            <a:lvl9pPr lvl="8">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marL="914400" lvl="1"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marL="1371600" lvl="2"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marL="1828800" lvl="3"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marL="2286000" lvl="4"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marL="2743200" lvl="5"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marL="3200400" lvl="6"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marL="3657600" lvl="7"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marL="4114800" lvl="8" indent="-31750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00">
                <a:solidFill>
                  <a:schemeClr val="dk2"/>
                </a:solidFill>
                <a:latin typeface="Proxima Nova"/>
                <a:ea typeface="Proxima Nova"/>
                <a:cs typeface="Proxima Nova"/>
                <a:sym typeface="Proxima Nova"/>
              </a:defRPr>
            </a:lvl1pPr>
            <a:lvl2pPr lvl="1" algn="r">
              <a:buNone/>
              <a:defRPr sz="1300">
                <a:solidFill>
                  <a:schemeClr val="dk2"/>
                </a:solidFill>
                <a:latin typeface="Proxima Nova"/>
                <a:ea typeface="Proxima Nova"/>
                <a:cs typeface="Proxima Nova"/>
                <a:sym typeface="Proxima Nova"/>
              </a:defRPr>
            </a:lvl2pPr>
            <a:lvl3pPr lvl="2" algn="r">
              <a:buNone/>
              <a:defRPr sz="1300">
                <a:solidFill>
                  <a:schemeClr val="dk2"/>
                </a:solidFill>
                <a:latin typeface="Proxima Nova"/>
                <a:ea typeface="Proxima Nova"/>
                <a:cs typeface="Proxima Nova"/>
                <a:sym typeface="Proxima Nova"/>
              </a:defRPr>
            </a:lvl3pPr>
            <a:lvl4pPr lvl="3" algn="r">
              <a:buNone/>
              <a:defRPr sz="1300">
                <a:solidFill>
                  <a:schemeClr val="dk2"/>
                </a:solidFill>
                <a:latin typeface="Proxima Nova"/>
                <a:ea typeface="Proxima Nova"/>
                <a:cs typeface="Proxima Nova"/>
                <a:sym typeface="Proxima Nova"/>
              </a:defRPr>
            </a:lvl4pPr>
            <a:lvl5pPr lvl="4" algn="r">
              <a:buNone/>
              <a:defRPr sz="1300">
                <a:solidFill>
                  <a:schemeClr val="dk2"/>
                </a:solidFill>
                <a:latin typeface="Proxima Nova"/>
                <a:ea typeface="Proxima Nova"/>
                <a:cs typeface="Proxima Nova"/>
                <a:sym typeface="Proxima Nova"/>
              </a:defRPr>
            </a:lvl5pPr>
            <a:lvl6pPr lvl="5" algn="r">
              <a:buNone/>
              <a:defRPr sz="1300">
                <a:solidFill>
                  <a:schemeClr val="dk2"/>
                </a:solidFill>
                <a:latin typeface="Proxima Nova"/>
                <a:ea typeface="Proxima Nova"/>
                <a:cs typeface="Proxima Nova"/>
                <a:sym typeface="Proxima Nova"/>
              </a:defRPr>
            </a:lvl6pPr>
            <a:lvl7pPr lvl="6" algn="r">
              <a:buNone/>
              <a:defRPr sz="1300">
                <a:solidFill>
                  <a:schemeClr val="dk2"/>
                </a:solidFill>
                <a:latin typeface="Proxima Nova"/>
                <a:ea typeface="Proxima Nova"/>
                <a:cs typeface="Proxima Nova"/>
                <a:sym typeface="Proxima Nova"/>
              </a:defRPr>
            </a:lvl7pPr>
            <a:lvl8pPr lvl="7" algn="r">
              <a:buNone/>
              <a:defRPr sz="1300">
                <a:solidFill>
                  <a:schemeClr val="dk2"/>
                </a:solidFill>
                <a:latin typeface="Proxima Nova"/>
                <a:ea typeface="Proxima Nova"/>
                <a:cs typeface="Proxima Nova"/>
                <a:sym typeface="Proxima Nova"/>
              </a:defRPr>
            </a:lvl8pPr>
            <a:lvl9pPr lvl="8" algn="r">
              <a:buNone/>
              <a:defRPr sz="1300">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att.Wolff@sfdph.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hyperlink" Target="mailto:Alex.Morrison@sfgov.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26.tiff"/><Relationship Id="rId3" Type="http://schemas.openxmlformats.org/officeDocument/2006/relationships/image" Target="../media/image3.png"/><Relationship Id="rId7" Type="http://schemas.openxmlformats.org/officeDocument/2006/relationships/hyperlink" Target="https://www.sahealth.sa.gov.au/wps/wcm/connect/fc6a5238-14c1-4b1c-9534-ed2c04391f4d/Extreme+heat+and+the+risk+to+your+health+-+an+article+for+health+practitioners.pdf?MOD=AJPERES&amp;amp;CACHEID=ROOTWORKSPACE-fc6a5238-14c1-4b1c-9534-ed2c04391f4d-nwJZMju"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www.pnas.org/content/pnas/early/2019/02/26/1806393116.full.pdf" TargetMode="External"/><Relationship Id="rId5" Type="http://schemas.openxmlformats.org/officeDocument/2006/relationships/hyperlink" Target="https://data.web.health.state.mn.us/heat_metadata" TargetMode="External"/><Relationship Id="rId4" Type="http://schemas.openxmlformats.org/officeDocument/2006/relationships/hyperlink" Target="https://cdn.ymaws.com/www.cste.org/resource/resmgr/pdfs/pdfs2/CSTE_Heat_Syndrome_Case_Defi.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6.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12">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4">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7257" y="1319652"/>
            <a:ext cx="6108399" cy="2956498"/>
          </a:xfrm>
        </p:spPr>
        <p:txBody>
          <a:bodyPr anchor="b">
            <a:normAutofit/>
          </a:bodyPr>
          <a:lstStyle/>
          <a:p>
            <a:pPr algn="l"/>
            <a:r>
              <a:rPr lang="en-US" sz="4800">
                <a:latin typeface="Franklin Gothic Book"/>
                <a:cs typeface="Calibri Light"/>
              </a:rPr>
              <a:t>Coordination Committee Meeting #2</a:t>
            </a:r>
            <a:br>
              <a:rPr lang="en-US" sz="4800">
                <a:latin typeface="Franklin Gothic Book"/>
                <a:cs typeface="Calibri Light"/>
              </a:rPr>
            </a:br>
            <a:r>
              <a:rPr lang="en-US" sz="2000">
                <a:solidFill>
                  <a:schemeClr val="accent2"/>
                </a:solidFill>
                <a:latin typeface="Franklin Gothic Book"/>
                <a:cs typeface="Calibri Light"/>
              </a:rPr>
              <a:t>July 30, 2021 | 3:00pm – 4:00pm</a:t>
            </a:r>
            <a:br>
              <a:rPr lang="en-US" sz="4800">
                <a:latin typeface="Franklin Gothic Book" panose="020B0503020102020204" pitchFamily="34" charset="0"/>
                <a:cs typeface="Calibri Light"/>
              </a:rPr>
            </a:br>
            <a:endParaRPr lang="en-US" sz="4800">
              <a:latin typeface="Franklin Gothic Book" panose="020B0503020102020204" pitchFamily="34" charset="0"/>
              <a:cs typeface="Calibri Light"/>
            </a:endParaRPr>
          </a:p>
        </p:txBody>
      </p:sp>
      <p:sp>
        <p:nvSpPr>
          <p:cNvPr id="3" name="Subtitle 2"/>
          <p:cNvSpPr>
            <a:spLocks noGrp="1"/>
          </p:cNvSpPr>
          <p:nvPr>
            <p:ph type="subTitle" idx="1"/>
          </p:nvPr>
        </p:nvSpPr>
        <p:spPr>
          <a:xfrm>
            <a:off x="75083" y="4655624"/>
            <a:ext cx="6112746" cy="889944"/>
          </a:xfrm>
        </p:spPr>
        <p:txBody>
          <a:bodyPr vert="horz" lIns="91440" tIns="45720" rIns="91440" bIns="45720" rtlCol="0" anchor="t">
            <a:normAutofit/>
          </a:bodyPr>
          <a:lstStyle/>
          <a:p>
            <a:pPr algn="l"/>
            <a:r>
              <a:rPr lang="en-US" sz="2000">
                <a:latin typeface="Franklin Gothic Book"/>
                <a:cs typeface="Calibri"/>
              </a:rPr>
              <a:t>Matt Wolff | SFDPH | </a:t>
            </a:r>
            <a:r>
              <a:rPr lang="en-US" sz="2000">
                <a:latin typeface="Franklin Gothic Book"/>
                <a:cs typeface="Calibri"/>
                <a:hlinkClick r:id="rId3"/>
              </a:rPr>
              <a:t>Matt.Wolff@sfdph.org</a:t>
            </a:r>
            <a:endParaRPr lang="en-US" sz="2000">
              <a:latin typeface="Franklin Gothic Book"/>
              <a:cs typeface="Calibri"/>
            </a:endParaRPr>
          </a:p>
          <a:p>
            <a:pPr algn="l"/>
            <a:r>
              <a:rPr lang="en-US" sz="2000">
                <a:latin typeface="Franklin Gothic Book"/>
                <a:cs typeface="Calibri"/>
              </a:rPr>
              <a:t>Alex Morrison | SF ORCP | </a:t>
            </a:r>
            <a:r>
              <a:rPr lang="en-US" sz="2000">
                <a:latin typeface="Franklin Gothic Book"/>
                <a:cs typeface="Calibri"/>
                <a:hlinkClick r:id="rId4"/>
              </a:rPr>
              <a:t>Alex.Morrison@sfgov.org</a:t>
            </a:r>
            <a:r>
              <a:rPr lang="en-US" sz="2000">
                <a:latin typeface="Franklin Gothic Book"/>
                <a:cs typeface="Calibri"/>
              </a:rPr>
              <a:t> </a:t>
            </a:r>
            <a:endParaRPr lang="en-US" sz="2000">
              <a:latin typeface="Franklin Gothic Book" panose="020B0503020102020204" pitchFamily="34" charset="0"/>
              <a:cs typeface="Calibri"/>
            </a:endParaRPr>
          </a:p>
        </p:txBody>
      </p:sp>
      <p:sp>
        <p:nvSpPr>
          <p:cNvPr id="17" name="Rectangle 1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2F38D38-AC4C-4E90-B75D-29B246A3E13D}"/>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13" name="Title 1">
            <a:extLst>
              <a:ext uri="{FF2B5EF4-FFF2-40B4-BE49-F238E27FC236}">
                <a16:creationId xmlns:a16="http://schemas.microsoft.com/office/drawing/2014/main" id="{D3C9551A-8D47-C044-A4CF-3DD20559D2A3}"/>
              </a:ext>
            </a:extLst>
          </p:cNvPr>
          <p:cNvSpPr txBox="1">
            <a:spLocks/>
          </p:cNvSpPr>
          <p:nvPr/>
        </p:nvSpPr>
        <p:spPr>
          <a:xfrm>
            <a:off x="249746" y="746679"/>
            <a:ext cx="4994455" cy="32041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3200">
              <a:solidFill>
                <a:schemeClr val="accent2"/>
              </a:solidFill>
              <a:latin typeface="Franklin Gothic Book" panose="020B0503020102020204" pitchFamily="34" charset="0"/>
              <a:cs typeface="Calibri Light"/>
            </a:endParaRPr>
          </a:p>
        </p:txBody>
      </p:sp>
      <p:pic>
        <p:nvPicPr>
          <p:cNvPr id="1026" name="Picture 2">
            <a:extLst>
              <a:ext uri="{FF2B5EF4-FFF2-40B4-BE49-F238E27FC236}">
                <a16:creationId xmlns:a16="http://schemas.microsoft.com/office/drawing/2014/main" id="{2392B497-AEB8-9849-8881-F69DFEAB79A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023" t="24986" r="40750" b="24993"/>
          <a:stretch/>
        </p:blipFill>
        <p:spPr bwMode="auto">
          <a:xfrm>
            <a:off x="6667782" y="3416320"/>
            <a:ext cx="5524217" cy="34416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0BB3ED3-1405-3A4C-94AC-379C66024776}"/>
              </a:ext>
            </a:extLst>
          </p:cNvPr>
          <p:cNvSpPr txBox="1"/>
          <p:nvPr/>
        </p:nvSpPr>
        <p:spPr>
          <a:xfrm>
            <a:off x="6667783" y="0"/>
            <a:ext cx="5524217" cy="3416320"/>
          </a:xfrm>
          <a:prstGeom prst="rect">
            <a:avLst/>
          </a:prstGeom>
          <a:solidFill>
            <a:schemeClr val="accent2"/>
          </a:solidFill>
        </p:spPr>
        <p:txBody>
          <a:bodyPr wrap="square" lIns="91440" tIns="45720" rIns="91440" bIns="45720" rtlCol="0" anchor="t">
            <a:spAutoFit/>
          </a:bodyPr>
          <a:lstStyle/>
          <a:p>
            <a:r>
              <a:rPr lang="en-US" sz="2400" b="1">
                <a:solidFill>
                  <a:schemeClr val="bg1"/>
                </a:solidFill>
              </a:rPr>
              <a:t>Introductions (on the Chat)</a:t>
            </a:r>
          </a:p>
          <a:p>
            <a:r>
              <a:rPr lang="en-US" sz="2400">
                <a:solidFill>
                  <a:schemeClr val="bg1"/>
                </a:solidFill>
              </a:rPr>
              <a:t>Name | Agency | Last ”Binge” TV Show</a:t>
            </a:r>
            <a:endParaRPr lang="en-US" sz="2400">
              <a:solidFill>
                <a:schemeClr val="bg1"/>
              </a:solidFill>
              <a:cs typeface="Calibri"/>
            </a:endParaRPr>
          </a:p>
          <a:p>
            <a:endParaRPr lang="en-US" sz="2400">
              <a:solidFill>
                <a:schemeClr val="bg1"/>
              </a:solidFill>
            </a:endParaRPr>
          </a:p>
          <a:p>
            <a:r>
              <a:rPr lang="en-US" sz="2400" b="1">
                <a:solidFill>
                  <a:schemeClr val="bg1"/>
                </a:solidFill>
                <a:cs typeface="Calibri"/>
              </a:rPr>
              <a:t>Agenda</a:t>
            </a:r>
            <a:endParaRPr lang="en-US" sz="2400">
              <a:solidFill>
                <a:schemeClr val="bg1"/>
              </a:solidFill>
            </a:endParaRPr>
          </a:p>
          <a:p>
            <a:pPr marL="457200" indent="-457200">
              <a:buFont typeface="+mj-lt"/>
              <a:buAutoNum type="arabicPeriod"/>
            </a:pPr>
            <a:r>
              <a:rPr lang="en-US" sz="2400">
                <a:solidFill>
                  <a:schemeClr val="bg1"/>
                </a:solidFill>
              </a:rPr>
              <a:t>Review</a:t>
            </a:r>
            <a:endParaRPr lang="en-US" sz="2400">
              <a:solidFill>
                <a:schemeClr val="bg1"/>
              </a:solidFill>
              <a:cs typeface="Calibri"/>
            </a:endParaRPr>
          </a:p>
          <a:p>
            <a:pPr marL="457200" indent="-457200">
              <a:buFont typeface="+mj-lt"/>
              <a:buAutoNum type="arabicPeriod"/>
            </a:pPr>
            <a:r>
              <a:rPr lang="en-US" sz="2400">
                <a:solidFill>
                  <a:schemeClr val="bg1"/>
                </a:solidFill>
              </a:rPr>
              <a:t>PNW Heat Wave</a:t>
            </a:r>
            <a:endParaRPr lang="en-US" sz="2400">
              <a:solidFill>
                <a:schemeClr val="bg1"/>
              </a:solidFill>
              <a:cs typeface="Calibri"/>
            </a:endParaRPr>
          </a:p>
          <a:p>
            <a:pPr marL="457200" indent="-457200">
              <a:buFont typeface="+mj-lt"/>
              <a:buAutoNum type="arabicPeriod"/>
            </a:pPr>
            <a:r>
              <a:rPr lang="en-US" sz="2400">
                <a:solidFill>
                  <a:schemeClr val="bg1"/>
                </a:solidFill>
              </a:rPr>
              <a:t>HAQR Updates</a:t>
            </a:r>
            <a:endParaRPr lang="en-US" sz="2400">
              <a:solidFill>
                <a:schemeClr val="bg1"/>
              </a:solidFill>
              <a:cs typeface="Calibri"/>
            </a:endParaRPr>
          </a:p>
          <a:p>
            <a:pPr marL="457200" indent="-457200">
              <a:buFont typeface="+mj-lt"/>
              <a:buAutoNum type="arabicPeriod"/>
            </a:pPr>
            <a:r>
              <a:rPr lang="en-US" sz="2400">
                <a:solidFill>
                  <a:schemeClr val="bg1"/>
                </a:solidFill>
                <a:cs typeface="Calibri"/>
              </a:rPr>
              <a:t>Implementation Team Prioritization Process</a:t>
            </a:r>
          </a:p>
        </p:txBody>
      </p:sp>
      <p:cxnSp>
        <p:nvCxnSpPr>
          <p:cNvPr id="7" name="Straight Connector 6">
            <a:extLst>
              <a:ext uri="{FF2B5EF4-FFF2-40B4-BE49-F238E27FC236}">
                <a16:creationId xmlns:a16="http://schemas.microsoft.com/office/drawing/2014/main" id="{CDC01C14-10DE-BD45-BB59-D817A70862C8}"/>
              </a:ext>
            </a:extLst>
          </p:cNvPr>
          <p:cNvCxnSpPr/>
          <p:nvPr/>
        </p:nvCxnSpPr>
        <p:spPr>
          <a:xfrm>
            <a:off x="6666684" y="0"/>
            <a:ext cx="0" cy="6858000"/>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6723506"/>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74">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extreme heat air quality san francisco">
            <a:extLst>
              <a:ext uri="{FF2B5EF4-FFF2-40B4-BE49-F238E27FC236}">
                <a16:creationId xmlns:a16="http://schemas.microsoft.com/office/drawing/2014/main" id="{41CA7808-3E3F-E74D-83C9-C5908F97BC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8" t="29879" r="5861" b="6299"/>
          <a:stretch/>
        </p:blipFill>
        <p:spPr bwMode="auto">
          <a:xfrm>
            <a:off x="19"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9" name="Rectangle 76">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3187434"/>
            <a:ext cx="9381344" cy="2387600"/>
          </a:xfrm>
        </p:spPr>
        <p:txBody>
          <a:bodyPr>
            <a:normAutofit/>
          </a:bodyPr>
          <a:lstStyle/>
          <a:p>
            <a:pPr algn="l"/>
            <a:r>
              <a:rPr lang="en-US" sz="5100">
                <a:latin typeface="Franklin Gothic Book"/>
                <a:cs typeface="Calibri Light"/>
              </a:rPr>
              <a:t>HAQR Updates</a:t>
            </a:r>
            <a:endParaRPr lang="en-US" sz="5100">
              <a:latin typeface="Franklin Gothic Book"/>
            </a:endParaRPr>
          </a:p>
        </p:txBody>
      </p:sp>
      <p:sp>
        <p:nvSpPr>
          <p:cNvPr id="1040" name="Rectangle: Rounded Corners 78">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1966614"/>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4069988C-09CF-F548-AD64-ECE2C66F3F04}"/>
              </a:ext>
            </a:extLst>
          </p:cNvPr>
          <p:cNvSpPr/>
          <p:nvPr/>
        </p:nvSpPr>
        <p:spPr>
          <a:xfrm>
            <a:off x="-1445711" y="745235"/>
            <a:ext cx="697635" cy="697635"/>
          </a:xfrm>
          <a:prstGeom prst="ellipse">
            <a:avLst/>
          </a:prstGeom>
          <a:solidFill>
            <a:srgbClr val="619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9064197-663A-7B4C-B528-4178E95E9011}"/>
              </a:ext>
            </a:extLst>
          </p:cNvPr>
          <p:cNvSpPr/>
          <p:nvPr/>
        </p:nvSpPr>
        <p:spPr>
          <a:xfrm>
            <a:off x="-1156189" y="1109072"/>
            <a:ext cx="697635" cy="697635"/>
          </a:xfrm>
          <a:prstGeom prst="ellipse">
            <a:avLst/>
          </a:prstGeom>
          <a:solidFill>
            <a:srgbClr val="9EB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6CF702-AF74-C743-9B9F-F65B32DA98BB}"/>
              </a:ext>
            </a:extLst>
          </p:cNvPr>
          <p:cNvSpPr/>
          <p:nvPr/>
        </p:nvSpPr>
        <p:spPr>
          <a:xfrm>
            <a:off x="0" y="-10698"/>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A3364B2-2065-4744-9963-AA50442579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19" name="Title 1">
            <a:extLst>
              <a:ext uri="{FF2B5EF4-FFF2-40B4-BE49-F238E27FC236}">
                <a16:creationId xmlns:a16="http://schemas.microsoft.com/office/drawing/2014/main" id="{06D57595-A199-7A43-9E81-A593789B67FE}"/>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300" b="1">
                <a:solidFill>
                  <a:schemeClr val="bg1"/>
                </a:solidFill>
                <a:cs typeface="Calibri Light"/>
              </a:rPr>
              <a:t>Heat and Air Resilience Project: </a:t>
            </a:r>
            <a:r>
              <a:rPr lang="en-US" sz="1300" b="1">
                <a:solidFill>
                  <a:schemeClr val="accent1">
                    <a:lumMod val="50000"/>
                  </a:schemeClr>
                </a:solidFill>
                <a:cs typeface="Calibri Light"/>
              </a:rPr>
              <a:t>Updates </a:t>
            </a:r>
            <a:endParaRPr lang="en-US" sz="1300" b="1">
              <a:solidFill>
                <a:schemeClr val="accent1">
                  <a:lumMod val="50000"/>
                </a:schemeClr>
              </a:solidFill>
            </a:endParaRPr>
          </a:p>
        </p:txBody>
      </p:sp>
      <p:sp>
        <p:nvSpPr>
          <p:cNvPr id="3" name="TextBox 2">
            <a:extLst>
              <a:ext uri="{FF2B5EF4-FFF2-40B4-BE49-F238E27FC236}">
                <a16:creationId xmlns:a16="http://schemas.microsoft.com/office/drawing/2014/main" id="{491CB881-1021-4E62-8073-91FE5558978F}"/>
              </a:ext>
            </a:extLst>
          </p:cNvPr>
          <p:cNvSpPr txBox="1"/>
          <p:nvPr/>
        </p:nvSpPr>
        <p:spPr>
          <a:xfrm>
            <a:off x="-38" y="690626"/>
            <a:ext cx="10704494" cy="707886"/>
          </a:xfrm>
          <a:prstGeom prst="rect">
            <a:avLst/>
          </a:prstGeom>
          <a:noFill/>
        </p:spPr>
        <p:txBody>
          <a:bodyPr wrap="square" lIns="91440" tIns="45720" rIns="91440" bIns="45720" rtlCol="0" anchor="t">
            <a:spAutoFit/>
          </a:bodyPr>
          <a:lstStyle/>
          <a:p>
            <a:r>
              <a:rPr lang="en-US" sz="4000" b="1">
                <a:solidFill>
                  <a:srgbClr val="00B0F0"/>
                </a:solidFill>
                <a:latin typeface="Franklin Gothic Book"/>
              </a:rPr>
              <a:t>Implementation Teams</a:t>
            </a:r>
          </a:p>
        </p:txBody>
      </p:sp>
      <p:pic>
        <p:nvPicPr>
          <p:cNvPr id="5" name="Picture 7">
            <a:extLst>
              <a:ext uri="{FF2B5EF4-FFF2-40B4-BE49-F238E27FC236}">
                <a16:creationId xmlns:a16="http://schemas.microsoft.com/office/drawing/2014/main" id="{A2291267-6466-40D4-B6F6-BA1947871889}"/>
              </a:ext>
            </a:extLst>
          </p:cNvPr>
          <p:cNvPicPr>
            <a:picLocks noChangeAspect="1"/>
          </p:cNvPicPr>
          <p:nvPr/>
        </p:nvPicPr>
        <p:blipFill>
          <a:blip r:embed="rId4"/>
          <a:stretch>
            <a:fillRect/>
          </a:stretch>
        </p:blipFill>
        <p:spPr>
          <a:xfrm>
            <a:off x="3506186" y="2231806"/>
            <a:ext cx="1710558" cy="1480644"/>
          </a:xfrm>
          <a:prstGeom prst="rect">
            <a:avLst/>
          </a:prstGeom>
        </p:spPr>
      </p:pic>
      <p:pic>
        <p:nvPicPr>
          <p:cNvPr id="8" name="Picture 8">
            <a:extLst>
              <a:ext uri="{FF2B5EF4-FFF2-40B4-BE49-F238E27FC236}">
                <a16:creationId xmlns:a16="http://schemas.microsoft.com/office/drawing/2014/main" id="{BA68D2F4-F76E-4867-A6EB-D1B82C393D2F}"/>
              </a:ext>
            </a:extLst>
          </p:cNvPr>
          <p:cNvPicPr>
            <a:picLocks noChangeAspect="1"/>
          </p:cNvPicPr>
          <p:nvPr/>
        </p:nvPicPr>
        <p:blipFill>
          <a:blip r:embed="rId5"/>
          <a:stretch>
            <a:fillRect/>
          </a:stretch>
        </p:blipFill>
        <p:spPr>
          <a:xfrm>
            <a:off x="535370" y="2203887"/>
            <a:ext cx="1714500" cy="1480973"/>
          </a:xfrm>
          <a:prstGeom prst="rect">
            <a:avLst/>
          </a:prstGeom>
        </p:spPr>
      </p:pic>
      <p:pic>
        <p:nvPicPr>
          <p:cNvPr id="9" name="Picture 9">
            <a:extLst>
              <a:ext uri="{FF2B5EF4-FFF2-40B4-BE49-F238E27FC236}">
                <a16:creationId xmlns:a16="http://schemas.microsoft.com/office/drawing/2014/main" id="{F547E2AA-7E08-416B-A2F3-F8F87E2377A1}"/>
              </a:ext>
            </a:extLst>
          </p:cNvPr>
          <p:cNvPicPr>
            <a:picLocks noChangeAspect="1"/>
          </p:cNvPicPr>
          <p:nvPr/>
        </p:nvPicPr>
        <p:blipFill>
          <a:blip r:embed="rId6"/>
          <a:stretch>
            <a:fillRect/>
          </a:stretch>
        </p:blipFill>
        <p:spPr>
          <a:xfrm>
            <a:off x="6406384" y="2241658"/>
            <a:ext cx="1628775" cy="1401161"/>
          </a:xfrm>
          <a:prstGeom prst="rect">
            <a:avLst/>
          </a:prstGeom>
        </p:spPr>
      </p:pic>
      <p:pic>
        <p:nvPicPr>
          <p:cNvPr id="10" name="Picture 10">
            <a:extLst>
              <a:ext uri="{FF2B5EF4-FFF2-40B4-BE49-F238E27FC236}">
                <a16:creationId xmlns:a16="http://schemas.microsoft.com/office/drawing/2014/main" id="{52126D45-22FD-4663-8366-2E54EB1DF3EE}"/>
              </a:ext>
            </a:extLst>
          </p:cNvPr>
          <p:cNvPicPr>
            <a:picLocks noChangeAspect="1"/>
          </p:cNvPicPr>
          <p:nvPr/>
        </p:nvPicPr>
        <p:blipFill>
          <a:blip r:embed="rId7"/>
          <a:stretch>
            <a:fillRect/>
          </a:stretch>
        </p:blipFill>
        <p:spPr>
          <a:xfrm>
            <a:off x="9373914" y="2082363"/>
            <a:ext cx="1673772" cy="1728622"/>
          </a:xfrm>
          <a:prstGeom prst="rect">
            <a:avLst/>
          </a:prstGeom>
        </p:spPr>
      </p:pic>
      <p:sp>
        <p:nvSpPr>
          <p:cNvPr id="11" name="TextBox 10">
            <a:extLst>
              <a:ext uri="{FF2B5EF4-FFF2-40B4-BE49-F238E27FC236}">
                <a16:creationId xmlns:a16="http://schemas.microsoft.com/office/drawing/2014/main" id="{CF959CAE-C9DA-4549-AE6C-CC945FDCDAF9}"/>
              </a:ext>
            </a:extLst>
          </p:cNvPr>
          <p:cNvSpPr txBox="1"/>
          <p:nvPr/>
        </p:nvSpPr>
        <p:spPr>
          <a:xfrm>
            <a:off x="9112469" y="3528849"/>
            <a:ext cx="2743200"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US"/>
            </a:br>
            <a:r>
              <a:rPr lang="en-US" sz="1400" b="1">
                <a:solidFill>
                  <a:srgbClr val="666666"/>
                </a:solidFill>
                <a:latin typeface="Proxima Nova"/>
              </a:rPr>
              <a:t>Green Infrastructure</a:t>
            </a:r>
          </a:p>
          <a:p>
            <a:br>
              <a:rPr lang="en-US"/>
            </a:br>
            <a:r>
              <a:rPr lang="en-US" sz="1200">
                <a:solidFill>
                  <a:srgbClr val="666666"/>
                </a:solidFill>
                <a:latin typeface="Proxima Nova"/>
              </a:rPr>
              <a:t>Reduce urban heat islands and poor air quality through trees, open space and natural areas, parks, cool pavement, and other green infrastructure. </a:t>
            </a:r>
          </a:p>
        </p:txBody>
      </p:sp>
      <p:sp>
        <p:nvSpPr>
          <p:cNvPr id="24" name="TextBox 23">
            <a:extLst>
              <a:ext uri="{FF2B5EF4-FFF2-40B4-BE49-F238E27FC236}">
                <a16:creationId xmlns:a16="http://schemas.microsoft.com/office/drawing/2014/main" id="{6DFC544D-D164-4FBB-863E-9AA8B2299AAA}"/>
              </a:ext>
            </a:extLst>
          </p:cNvPr>
          <p:cNvSpPr txBox="1"/>
          <p:nvPr/>
        </p:nvSpPr>
        <p:spPr>
          <a:xfrm>
            <a:off x="572815" y="3804745"/>
            <a:ext cx="2217683"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666666"/>
                </a:solidFill>
                <a:latin typeface="Proxima Nova"/>
              </a:rPr>
              <a:t>Existing Buildings </a:t>
            </a:r>
            <a:endParaRPr lang="en-US"/>
          </a:p>
          <a:p>
            <a:br>
              <a:rPr lang="en-US"/>
            </a:br>
            <a:r>
              <a:rPr lang="en-US" sz="1200">
                <a:solidFill>
                  <a:srgbClr val="666666"/>
                </a:solidFill>
                <a:latin typeface="Proxima Nova"/>
              </a:rPr>
              <a:t>Address barriers for weatherization in public and private facilities, especially those serving vulnerable populations. </a:t>
            </a:r>
            <a:endParaRPr lang="en-US"/>
          </a:p>
        </p:txBody>
      </p:sp>
      <p:sp>
        <p:nvSpPr>
          <p:cNvPr id="27" name="TextBox 26">
            <a:extLst>
              <a:ext uri="{FF2B5EF4-FFF2-40B4-BE49-F238E27FC236}">
                <a16:creationId xmlns:a16="http://schemas.microsoft.com/office/drawing/2014/main" id="{B3EED68B-978B-4FEC-AE00-167ADAD2E058}"/>
              </a:ext>
            </a:extLst>
          </p:cNvPr>
          <p:cNvSpPr txBox="1"/>
          <p:nvPr/>
        </p:nvSpPr>
        <p:spPr>
          <a:xfrm>
            <a:off x="6406056" y="3804745"/>
            <a:ext cx="2217683"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666666"/>
                </a:solidFill>
                <a:latin typeface="Proxima Nova"/>
              </a:rPr>
              <a:t>Emergency Response</a:t>
            </a:r>
            <a:endParaRPr lang="en-US"/>
          </a:p>
          <a:p>
            <a:br>
              <a:rPr lang="en-US"/>
            </a:br>
            <a:r>
              <a:rPr lang="en-US" sz="1200">
                <a:solidFill>
                  <a:srgbClr val="666666"/>
                </a:solidFill>
                <a:latin typeface="Proxima Nova"/>
              </a:rPr>
              <a:t>Address barriers for weatherization in public and private facilities, especially those serving vulnerable populations. </a:t>
            </a:r>
            <a:endParaRPr lang="en-US"/>
          </a:p>
        </p:txBody>
      </p:sp>
      <p:sp>
        <p:nvSpPr>
          <p:cNvPr id="28" name="TextBox 27">
            <a:extLst>
              <a:ext uri="{FF2B5EF4-FFF2-40B4-BE49-F238E27FC236}">
                <a16:creationId xmlns:a16="http://schemas.microsoft.com/office/drawing/2014/main" id="{E286EE31-429F-4912-9FAE-7A3941AF5E72}"/>
              </a:ext>
            </a:extLst>
          </p:cNvPr>
          <p:cNvSpPr txBox="1"/>
          <p:nvPr/>
        </p:nvSpPr>
        <p:spPr>
          <a:xfrm>
            <a:off x="3358055" y="3804745"/>
            <a:ext cx="2217683"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666666"/>
                </a:solidFill>
                <a:latin typeface="Proxima Nova"/>
              </a:rPr>
              <a:t>Community Readiness</a:t>
            </a:r>
            <a:endParaRPr lang="en-US"/>
          </a:p>
          <a:p>
            <a:br>
              <a:rPr lang="en-US"/>
            </a:br>
            <a:r>
              <a:rPr lang="en-US" sz="1200">
                <a:solidFill>
                  <a:srgbClr val="666666"/>
                </a:solidFill>
                <a:latin typeface="Proxima Nova"/>
              </a:rPr>
              <a:t>Support community-facing resilience programs that build community capacity</a:t>
            </a:r>
          </a:p>
        </p:txBody>
      </p:sp>
      <p:sp>
        <p:nvSpPr>
          <p:cNvPr id="2" name="Oval 1">
            <a:extLst>
              <a:ext uri="{FF2B5EF4-FFF2-40B4-BE49-F238E27FC236}">
                <a16:creationId xmlns:a16="http://schemas.microsoft.com/office/drawing/2014/main" id="{3710E799-AA16-ED49-A7F1-F979AE9139B9}"/>
              </a:ext>
            </a:extLst>
          </p:cNvPr>
          <p:cNvSpPr/>
          <p:nvPr/>
        </p:nvSpPr>
        <p:spPr>
          <a:xfrm>
            <a:off x="2738600" y="1353601"/>
            <a:ext cx="6167406" cy="4817906"/>
          </a:xfrm>
          <a:prstGeom prst="ellipse">
            <a:avLst/>
          </a:prstGeom>
          <a:noFill/>
          <a:ln w="762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8464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AA8BDDE2-4C86-4C54-A590-C33756C6F762}"/>
              </a:ext>
            </a:extLst>
          </p:cNvPr>
          <p:cNvGraphicFramePr>
            <a:graphicFrameLocks noGrp="1"/>
          </p:cNvGraphicFramePr>
          <p:nvPr>
            <p:ph idx="1"/>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Bent Arrow 6">
            <a:extLst>
              <a:ext uri="{FF2B5EF4-FFF2-40B4-BE49-F238E27FC236}">
                <a16:creationId xmlns:a16="http://schemas.microsoft.com/office/drawing/2014/main" id="{3EDB27A8-3494-DF43-BDB5-BFF437FFD3A0}"/>
              </a:ext>
            </a:extLst>
          </p:cNvPr>
          <p:cNvSpPr/>
          <p:nvPr/>
        </p:nvSpPr>
        <p:spPr>
          <a:xfrm rot="10800000" flipH="1">
            <a:off x="940525" y="4741816"/>
            <a:ext cx="556339" cy="613953"/>
          </a:xfrm>
          <a:prstGeom prst="ben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a:extLst>
              <a:ext uri="{FF2B5EF4-FFF2-40B4-BE49-F238E27FC236}">
                <a16:creationId xmlns:a16="http://schemas.microsoft.com/office/drawing/2014/main" id="{BDE92F9B-8500-495E-A8E1-03593C5A8F07}"/>
              </a:ext>
            </a:extLst>
          </p:cNvPr>
          <p:cNvPicPr>
            <a:picLocks noChangeAspect="1"/>
          </p:cNvPicPr>
          <p:nvPr/>
        </p:nvPicPr>
        <p:blipFill>
          <a:blip r:embed="rId8"/>
          <a:stretch>
            <a:fillRect/>
          </a:stretch>
        </p:blipFill>
        <p:spPr>
          <a:xfrm>
            <a:off x="133099" y="161925"/>
            <a:ext cx="4867275" cy="6534150"/>
          </a:xfrm>
          <a:prstGeom prst="rect">
            <a:avLst/>
          </a:prstGeom>
        </p:spPr>
      </p:pic>
    </p:spTree>
    <p:extLst>
      <p:ext uri="{BB962C8B-B14F-4D97-AF65-F5344CB8AC3E}">
        <p14:creationId xmlns:p14="http://schemas.microsoft.com/office/powerpoint/2010/main" val="257979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8374FC-8B70-7442-A045-0C09AAD96530}"/>
              </a:ext>
            </a:extLst>
          </p:cNvPr>
          <p:cNvSpPr/>
          <p:nvPr/>
        </p:nvSpPr>
        <p:spPr>
          <a:xfrm>
            <a:off x="257747" y="206936"/>
            <a:ext cx="11624690" cy="625055"/>
          </a:xfrm>
          <a:prstGeom prst="rect">
            <a:avLst/>
          </a:prstGeom>
          <a:solidFill>
            <a:srgbClr val="052049"/>
          </a:solidFill>
          <a:ln>
            <a:solidFill>
              <a:srgbClr val="052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4B9BF"/>
              </a:solidFill>
              <a:highlight>
                <a:srgbClr val="052049"/>
              </a:highlight>
            </a:endParaRPr>
          </a:p>
        </p:txBody>
      </p:sp>
      <p:sp>
        <p:nvSpPr>
          <p:cNvPr id="5" name="TextBox 4">
            <a:extLst>
              <a:ext uri="{FF2B5EF4-FFF2-40B4-BE49-F238E27FC236}">
                <a16:creationId xmlns:a16="http://schemas.microsoft.com/office/drawing/2014/main" id="{63183C3E-6E14-594F-91C7-A722AF658431}"/>
              </a:ext>
            </a:extLst>
          </p:cNvPr>
          <p:cNvSpPr txBox="1"/>
          <p:nvPr/>
        </p:nvSpPr>
        <p:spPr>
          <a:xfrm>
            <a:off x="657225" y="242287"/>
            <a:ext cx="11034712" cy="646331"/>
          </a:xfrm>
          <a:prstGeom prst="rect">
            <a:avLst/>
          </a:prstGeom>
          <a:noFill/>
        </p:spPr>
        <p:txBody>
          <a:bodyPr wrap="square" rtlCol="0">
            <a:spAutoFit/>
          </a:bodyPr>
          <a:lstStyle/>
          <a:p>
            <a:pPr algn="ctr"/>
            <a:r>
              <a:rPr lang="en-US">
                <a:solidFill>
                  <a:schemeClr val="bg1"/>
                </a:solidFill>
              </a:rPr>
              <a:t>BUILDING CAPACITY FOR RESEARCH TO ADDRESS CLIMATE-IMPACTED HEALTH CONDITIONS </a:t>
            </a:r>
          </a:p>
          <a:p>
            <a:pPr algn="ctr"/>
            <a:r>
              <a:rPr lang="en-US">
                <a:solidFill>
                  <a:schemeClr val="bg1"/>
                </a:solidFill>
              </a:rPr>
              <a:t>CONCEPTUAL FRAMEWORK AND LOGIC MODEL</a:t>
            </a:r>
          </a:p>
        </p:txBody>
      </p:sp>
      <p:sp>
        <p:nvSpPr>
          <p:cNvPr id="6" name="Rectangle 5">
            <a:extLst>
              <a:ext uri="{FF2B5EF4-FFF2-40B4-BE49-F238E27FC236}">
                <a16:creationId xmlns:a16="http://schemas.microsoft.com/office/drawing/2014/main" id="{E4B80282-84D6-5644-895E-455E70F2568B}"/>
              </a:ext>
            </a:extLst>
          </p:cNvPr>
          <p:cNvSpPr/>
          <p:nvPr/>
        </p:nvSpPr>
        <p:spPr>
          <a:xfrm>
            <a:off x="257747" y="869378"/>
            <a:ext cx="11624690" cy="316937"/>
          </a:xfrm>
          <a:prstGeom prst="rect">
            <a:avLst/>
          </a:prstGeom>
          <a:solidFill>
            <a:srgbClr val="052049"/>
          </a:solidFill>
          <a:ln>
            <a:solidFill>
              <a:srgbClr val="052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A864A58-E57C-A74A-9ED7-F81E77D4990E}"/>
              </a:ext>
            </a:extLst>
          </p:cNvPr>
          <p:cNvSpPr txBox="1"/>
          <p:nvPr/>
        </p:nvSpPr>
        <p:spPr>
          <a:xfrm>
            <a:off x="483394" y="822966"/>
            <a:ext cx="11382374" cy="369332"/>
          </a:xfrm>
          <a:prstGeom prst="rect">
            <a:avLst/>
          </a:prstGeom>
          <a:noFill/>
        </p:spPr>
        <p:txBody>
          <a:bodyPr wrap="square" rtlCol="0">
            <a:spAutoFit/>
          </a:bodyPr>
          <a:lstStyle/>
          <a:p>
            <a:r>
              <a:rPr lang="en-US">
                <a:solidFill>
                  <a:schemeClr val="bg1"/>
                </a:solidFill>
              </a:rPr>
              <a:t>   Context/Situation	                        Inputs &amp; Group Dynamics	                                 Activities	                   Outcomes &amp; Impacts</a:t>
            </a:r>
          </a:p>
        </p:txBody>
      </p:sp>
      <p:sp>
        <p:nvSpPr>
          <p:cNvPr id="8" name="Snip Same Side Corner Rectangle 7">
            <a:extLst>
              <a:ext uri="{FF2B5EF4-FFF2-40B4-BE49-F238E27FC236}">
                <a16:creationId xmlns:a16="http://schemas.microsoft.com/office/drawing/2014/main" id="{F3C1FD87-A09D-824C-A871-101C339E2DF6}"/>
              </a:ext>
            </a:extLst>
          </p:cNvPr>
          <p:cNvSpPr/>
          <p:nvPr/>
        </p:nvSpPr>
        <p:spPr>
          <a:xfrm>
            <a:off x="252975" y="3924686"/>
            <a:ext cx="2460406" cy="2563595"/>
          </a:xfrm>
          <a:prstGeom prst="snip2SameRect">
            <a:avLst/>
          </a:prstGeom>
          <a:solidFill>
            <a:srgbClr val="18A3AC"/>
          </a:solidFill>
          <a:ln>
            <a:solidFill>
              <a:srgbClr val="18A3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7F57BD9-C731-704A-9077-EF5FF9B7DE59}"/>
              </a:ext>
            </a:extLst>
          </p:cNvPr>
          <p:cNvSpPr txBox="1"/>
          <p:nvPr/>
        </p:nvSpPr>
        <p:spPr>
          <a:xfrm>
            <a:off x="248702" y="4196669"/>
            <a:ext cx="2570711" cy="2431435"/>
          </a:xfrm>
          <a:prstGeom prst="rect">
            <a:avLst/>
          </a:prstGeom>
          <a:noFill/>
        </p:spPr>
        <p:txBody>
          <a:bodyPr wrap="square" rtlCol="0">
            <a:spAutoFit/>
          </a:bodyPr>
          <a:lstStyle/>
          <a:p>
            <a:pPr marL="194310" indent="-194310">
              <a:spcAft>
                <a:spcPts val="400"/>
              </a:spcAft>
              <a:buFont typeface="Courier New" panose="02070309020205020404" pitchFamily="49" charset="0"/>
              <a:buChar char="o"/>
            </a:pPr>
            <a:r>
              <a:rPr lang="en-US" sz="1200">
                <a:solidFill>
                  <a:schemeClr val="bg1"/>
                </a:solidFill>
              </a:rPr>
              <a:t>Warming climate disproportionately affecting low-income communities</a:t>
            </a:r>
          </a:p>
          <a:p>
            <a:pPr marL="194310" indent="-194310">
              <a:spcAft>
                <a:spcPts val="400"/>
              </a:spcAft>
              <a:buFont typeface="Courier New" panose="02070309020205020404" pitchFamily="49" charset="0"/>
              <a:buChar char="o"/>
            </a:pPr>
            <a:r>
              <a:rPr lang="en-US" sz="1200">
                <a:solidFill>
                  <a:schemeClr val="bg1"/>
                </a:solidFill>
              </a:rPr>
              <a:t>National &amp; Local Policies, Trends, Governance</a:t>
            </a:r>
          </a:p>
          <a:p>
            <a:pPr marL="194310" indent="-194310">
              <a:spcAft>
                <a:spcPts val="400"/>
              </a:spcAft>
              <a:buFont typeface="Courier New" panose="02070309020205020404" pitchFamily="49" charset="0"/>
              <a:buChar char="o"/>
            </a:pPr>
            <a:r>
              <a:rPr lang="en-US" sz="1200">
                <a:solidFill>
                  <a:schemeClr val="bg1"/>
                </a:solidFill>
              </a:rPr>
              <a:t>Social, Economic, Cultural Factors</a:t>
            </a:r>
          </a:p>
          <a:p>
            <a:pPr marL="194310" indent="-194310">
              <a:spcAft>
                <a:spcPts val="400"/>
              </a:spcAft>
              <a:buFont typeface="Courier New" panose="02070309020205020404" pitchFamily="49" charset="0"/>
              <a:buChar char="o"/>
            </a:pPr>
            <a:r>
              <a:rPr lang="en-US" sz="1200">
                <a:solidFill>
                  <a:schemeClr val="bg1"/>
                </a:solidFill>
              </a:rPr>
              <a:t>Historical Context of Collaboration</a:t>
            </a:r>
          </a:p>
          <a:p>
            <a:pPr marL="194310" indent="-194310">
              <a:spcAft>
                <a:spcPts val="400"/>
              </a:spcAft>
              <a:buFont typeface="Courier New" panose="02070309020205020404" pitchFamily="49" charset="0"/>
              <a:buChar char="o"/>
            </a:pPr>
            <a:r>
              <a:rPr lang="en-US" sz="1200">
                <a:solidFill>
                  <a:schemeClr val="bg1"/>
                </a:solidFill>
              </a:rPr>
              <a:t>Community &amp; University Capacity/ Readiness</a:t>
            </a:r>
          </a:p>
          <a:p>
            <a:pPr marL="194310" indent="-194310">
              <a:spcAft>
                <a:spcPts val="400"/>
              </a:spcAft>
              <a:buFont typeface="Courier New" panose="02070309020205020404" pitchFamily="49" charset="0"/>
              <a:buChar char="o"/>
            </a:pPr>
            <a:r>
              <a:rPr lang="en-US" sz="1200">
                <a:solidFill>
                  <a:schemeClr val="bg1"/>
                </a:solidFill>
              </a:rPr>
              <a:t>Health Issues</a:t>
            </a:r>
          </a:p>
          <a:p>
            <a:pPr marL="194310" indent="-194310">
              <a:spcAft>
                <a:spcPts val="400"/>
              </a:spcAft>
              <a:buFont typeface="Courier New" panose="02070309020205020404" pitchFamily="49" charset="0"/>
              <a:buChar char="o"/>
            </a:pPr>
            <a:endParaRPr lang="en-US" sz="1200">
              <a:solidFill>
                <a:schemeClr val="bg1"/>
              </a:solidFill>
            </a:endParaRPr>
          </a:p>
        </p:txBody>
      </p:sp>
      <p:sp>
        <p:nvSpPr>
          <p:cNvPr id="12" name="Oval 11">
            <a:extLst>
              <a:ext uri="{FF2B5EF4-FFF2-40B4-BE49-F238E27FC236}">
                <a16:creationId xmlns:a16="http://schemas.microsoft.com/office/drawing/2014/main" id="{1843EDE7-4AE6-A446-9CA7-7D0D679C09A6}"/>
              </a:ext>
            </a:extLst>
          </p:cNvPr>
          <p:cNvSpPr/>
          <p:nvPr/>
        </p:nvSpPr>
        <p:spPr>
          <a:xfrm>
            <a:off x="4085974" y="3093561"/>
            <a:ext cx="1731061" cy="122929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413C564-9914-E345-B2B4-C20E788786D3}"/>
              </a:ext>
            </a:extLst>
          </p:cNvPr>
          <p:cNvSpPr txBox="1"/>
          <p:nvPr/>
        </p:nvSpPr>
        <p:spPr>
          <a:xfrm>
            <a:off x="4367175" y="3441940"/>
            <a:ext cx="1224951" cy="584775"/>
          </a:xfrm>
          <a:prstGeom prst="rect">
            <a:avLst/>
          </a:prstGeom>
          <a:noFill/>
        </p:spPr>
        <p:txBody>
          <a:bodyPr wrap="square" rtlCol="0">
            <a:spAutoFit/>
          </a:bodyPr>
          <a:lstStyle/>
          <a:p>
            <a:pPr algn="ctr"/>
            <a:r>
              <a:rPr lang="en-US" sz="1600"/>
              <a:t>Relational Dynamics</a:t>
            </a:r>
          </a:p>
        </p:txBody>
      </p:sp>
      <p:sp>
        <p:nvSpPr>
          <p:cNvPr id="16" name="Chevron 15">
            <a:extLst>
              <a:ext uri="{FF2B5EF4-FFF2-40B4-BE49-F238E27FC236}">
                <a16:creationId xmlns:a16="http://schemas.microsoft.com/office/drawing/2014/main" id="{D2085FCF-0504-D84C-B71F-62EAF7F1F8CF}"/>
              </a:ext>
            </a:extLst>
          </p:cNvPr>
          <p:cNvSpPr/>
          <p:nvPr/>
        </p:nvSpPr>
        <p:spPr>
          <a:xfrm>
            <a:off x="3047593" y="3459291"/>
            <a:ext cx="1190446" cy="526376"/>
          </a:xfrm>
          <a:prstGeom prst="chevron">
            <a:avLst/>
          </a:prstGeom>
          <a:solidFill>
            <a:srgbClr val="F48024"/>
          </a:solidFill>
          <a:ln>
            <a:solidFill>
              <a:srgbClr val="F480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Oval 16">
            <a:extLst>
              <a:ext uri="{FF2B5EF4-FFF2-40B4-BE49-F238E27FC236}">
                <a16:creationId xmlns:a16="http://schemas.microsoft.com/office/drawing/2014/main" id="{18C8C383-9AFB-4C4C-B577-FC33F49511ED}"/>
              </a:ext>
            </a:extLst>
          </p:cNvPr>
          <p:cNvSpPr/>
          <p:nvPr/>
        </p:nvSpPr>
        <p:spPr>
          <a:xfrm>
            <a:off x="2994865" y="2675827"/>
            <a:ext cx="1190447" cy="85690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2B23A72-7BB5-9D4A-8831-004046BA5B17}"/>
              </a:ext>
            </a:extLst>
          </p:cNvPr>
          <p:cNvSpPr/>
          <p:nvPr/>
        </p:nvSpPr>
        <p:spPr>
          <a:xfrm>
            <a:off x="2994865" y="3933233"/>
            <a:ext cx="1190447" cy="85690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37EC48B-923C-9A41-871E-2B17C9B6E12E}"/>
              </a:ext>
            </a:extLst>
          </p:cNvPr>
          <p:cNvSpPr txBox="1"/>
          <p:nvPr/>
        </p:nvSpPr>
        <p:spPr>
          <a:xfrm>
            <a:off x="3129539" y="2829713"/>
            <a:ext cx="1003133" cy="584775"/>
          </a:xfrm>
          <a:prstGeom prst="rect">
            <a:avLst/>
          </a:prstGeom>
          <a:noFill/>
        </p:spPr>
        <p:txBody>
          <a:bodyPr wrap="square" rtlCol="0">
            <a:spAutoFit/>
          </a:bodyPr>
          <a:lstStyle/>
          <a:p>
            <a:pPr algn="ctr"/>
            <a:r>
              <a:rPr lang="en-US" sz="1600"/>
              <a:t>Structural Dynamics</a:t>
            </a:r>
          </a:p>
        </p:txBody>
      </p:sp>
      <p:sp>
        <p:nvSpPr>
          <p:cNvPr id="20" name="TextBox 19">
            <a:extLst>
              <a:ext uri="{FF2B5EF4-FFF2-40B4-BE49-F238E27FC236}">
                <a16:creationId xmlns:a16="http://schemas.microsoft.com/office/drawing/2014/main" id="{E537577C-5F5D-6649-B2BF-B79582FA1F4C}"/>
              </a:ext>
            </a:extLst>
          </p:cNvPr>
          <p:cNvSpPr txBox="1"/>
          <p:nvPr/>
        </p:nvSpPr>
        <p:spPr>
          <a:xfrm>
            <a:off x="3129539" y="4085069"/>
            <a:ext cx="1003133" cy="584775"/>
          </a:xfrm>
          <a:prstGeom prst="rect">
            <a:avLst/>
          </a:prstGeom>
          <a:noFill/>
        </p:spPr>
        <p:txBody>
          <a:bodyPr wrap="square" rtlCol="0">
            <a:spAutoFit/>
          </a:bodyPr>
          <a:lstStyle/>
          <a:p>
            <a:r>
              <a:rPr lang="en-US" sz="1600"/>
              <a:t>Individual Dynamics</a:t>
            </a:r>
          </a:p>
        </p:txBody>
      </p:sp>
      <p:sp>
        <p:nvSpPr>
          <p:cNvPr id="21" name="TextBox 20">
            <a:extLst>
              <a:ext uri="{FF2B5EF4-FFF2-40B4-BE49-F238E27FC236}">
                <a16:creationId xmlns:a16="http://schemas.microsoft.com/office/drawing/2014/main" id="{5E36285C-53E3-8948-AC10-2270AC9D36B8}"/>
              </a:ext>
            </a:extLst>
          </p:cNvPr>
          <p:cNvSpPr txBox="1"/>
          <p:nvPr/>
        </p:nvSpPr>
        <p:spPr>
          <a:xfrm>
            <a:off x="3982365" y="1920461"/>
            <a:ext cx="1275733" cy="830997"/>
          </a:xfrm>
          <a:prstGeom prst="rect">
            <a:avLst/>
          </a:prstGeom>
          <a:noFill/>
        </p:spPr>
        <p:txBody>
          <a:bodyPr wrap="square" rtlCol="0">
            <a:spAutoFit/>
          </a:bodyPr>
          <a:lstStyle/>
          <a:p>
            <a:pPr algn="ctr"/>
            <a:r>
              <a:rPr lang="en-US" sz="1600" b="1">
                <a:solidFill>
                  <a:srgbClr val="F48024"/>
                </a:solidFill>
              </a:rPr>
              <a:t>UCSF CER/PCOR Researchers</a:t>
            </a:r>
          </a:p>
        </p:txBody>
      </p:sp>
      <p:sp>
        <p:nvSpPr>
          <p:cNvPr id="22" name="TextBox 21">
            <a:extLst>
              <a:ext uri="{FF2B5EF4-FFF2-40B4-BE49-F238E27FC236}">
                <a16:creationId xmlns:a16="http://schemas.microsoft.com/office/drawing/2014/main" id="{37D12E2E-2D2C-BD4B-BDD3-AFD253E7533E}"/>
              </a:ext>
            </a:extLst>
          </p:cNvPr>
          <p:cNvSpPr txBox="1"/>
          <p:nvPr/>
        </p:nvSpPr>
        <p:spPr>
          <a:xfrm>
            <a:off x="5326759" y="2620862"/>
            <a:ext cx="1390587" cy="584775"/>
          </a:xfrm>
          <a:prstGeom prst="rect">
            <a:avLst/>
          </a:prstGeom>
          <a:noFill/>
        </p:spPr>
        <p:txBody>
          <a:bodyPr wrap="square" rtlCol="0">
            <a:spAutoFit/>
          </a:bodyPr>
          <a:lstStyle/>
          <a:p>
            <a:pPr algn="ctr"/>
            <a:r>
              <a:rPr lang="en-US" sz="1600" b="1">
                <a:solidFill>
                  <a:srgbClr val="F48024"/>
                </a:solidFill>
              </a:rPr>
              <a:t>Municipality Stakeholders</a:t>
            </a:r>
          </a:p>
        </p:txBody>
      </p:sp>
      <p:sp>
        <p:nvSpPr>
          <p:cNvPr id="23" name="TextBox 22">
            <a:extLst>
              <a:ext uri="{FF2B5EF4-FFF2-40B4-BE49-F238E27FC236}">
                <a16:creationId xmlns:a16="http://schemas.microsoft.com/office/drawing/2014/main" id="{FBB923D5-CB59-754A-87E0-ADDDC736731E}"/>
              </a:ext>
            </a:extLst>
          </p:cNvPr>
          <p:cNvSpPr txBox="1"/>
          <p:nvPr/>
        </p:nvSpPr>
        <p:spPr>
          <a:xfrm>
            <a:off x="5276421" y="4178432"/>
            <a:ext cx="1340943" cy="584775"/>
          </a:xfrm>
          <a:prstGeom prst="rect">
            <a:avLst/>
          </a:prstGeom>
          <a:noFill/>
        </p:spPr>
        <p:txBody>
          <a:bodyPr wrap="square" rtlCol="0">
            <a:spAutoFit/>
          </a:bodyPr>
          <a:lstStyle/>
          <a:p>
            <a:pPr algn="ctr"/>
            <a:r>
              <a:rPr lang="en-US" sz="1600" b="1">
                <a:solidFill>
                  <a:srgbClr val="F48024"/>
                </a:solidFill>
              </a:rPr>
              <a:t>Industry Stakeholders</a:t>
            </a:r>
          </a:p>
        </p:txBody>
      </p:sp>
      <p:sp>
        <p:nvSpPr>
          <p:cNvPr id="24" name="TextBox 23">
            <a:extLst>
              <a:ext uri="{FF2B5EF4-FFF2-40B4-BE49-F238E27FC236}">
                <a16:creationId xmlns:a16="http://schemas.microsoft.com/office/drawing/2014/main" id="{EE881C7B-40CF-4F48-B04E-F1CA2826B82E}"/>
              </a:ext>
            </a:extLst>
          </p:cNvPr>
          <p:cNvSpPr txBox="1"/>
          <p:nvPr/>
        </p:nvSpPr>
        <p:spPr>
          <a:xfrm>
            <a:off x="3895302" y="4763207"/>
            <a:ext cx="1449860" cy="1077218"/>
          </a:xfrm>
          <a:prstGeom prst="rect">
            <a:avLst/>
          </a:prstGeom>
          <a:noFill/>
        </p:spPr>
        <p:txBody>
          <a:bodyPr wrap="square" rtlCol="0">
            <a:spAutoFit/>
          </a:bodyPr>
          <a:lstStyle/>
          <a:p>
            <a:pPr algn="ctr"/>
            <a:r>
              <a:rPr lang="en-US" sz="1600" b="1">
                <a:solidFill>
                  <a:srgbClr val="F48024"/>
                </a:solidFill>
              </a:rPr>
              <a:t>Community Stakeholders &amp; Community Voices</a:t>
            </a:r>
          </a:p>
        </p:txBody>
      </p:sp>
      <p:sp>
        <p:nvSpPr>
          <p:cNvPr id="73" name="Rounded Rectangle 72">
            <a:extLst>
              <a:ext uri="{FF2B5EF4-FFF2-40B4-BE49-F238E27FC236}">
                <a16:creationId xmlns:a16="http://schemas.microsoft.com/office/drawing/2014/main" id="{C41759FC-4A70-B846-8CA7-B073F69E8BA4}"/>
              </a:ext>
            </a:extLst>
          </p:cNvPr>
          <p:cNvSpPr/>
          <p:nvPr/>
        </p:nvSpPr>
        <p:spPr>
          <a:xfrm>
            <a:off x="6883879" y="1858028"/>
            <a:ext cx="2602590" cy="4630253"/>
          </a:xfrm>
          <a:prstGeom prst="roundRect">
            <a:avLst/>
          </a:prstGeom>
          <a:solidFill>
            <a:srgbClr val="D1D3D3"/>
          </a:solidFill>
          <a:ln>
            <a:solidFill>
              <a:srgbClr val="D1D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32D92EA6-B39D-1643-9A0D-E9C8E2507EF5}"/>
              </a:ext>
            </a:extLst>
          </p:cNvPr>
          <p:cNvSpPr txBox="1"/>
          <p:nvPr/>
        </p:nvSpPr>
        <p:spPr>
          <a:xfrm>
            <a:off x="7005723" y="2238297"/>
            <a:ext cx="2440392" cy="3877985"/>
          </a:xfrm>
          <a:prstGeom prst="rect">
            <a:avLst/>
          </a:prstGeom>
          <a:noFill/>
        </p:spPr>
        <p:txBody>
          <a:bodyPr wrap="square" rtlCol="0">
            <a:spAutoFit/>
          </a:bodyPr>
          <a:lstStyle/>
          <a:p>
            <a:pPr algn="ctr"/>
            <a:r>
              <a:rPr lang="en-US" sz="1400" b="1"/>
              <a:t>Coffee-Break Meetings</a:t>
            </a:r>
          </a:p>
          <a:p>
            <a:pPr algn="ctr"/>
            <a:endParaRPr lang="en-US" sz="1400" b="1"/>
          </a:p>
          <a:p>
            <a:pPr algn="ctr"/>
            <a:r>
              <a:rPr lang="en-US" sz="1400" b="1"/>
              <a:t>HAQR Meetings</a:t>
            </a:r>
          </a:p>
          <a:p>
            <a:endParaRPr lang="en-US" sz="1400"/>
          </a:p>
          <a:p>
            <a:endParaRPr lang="en-US" sz="1400" b="1"/>
          </a:p>
          <a:p>
            <a:endParaRPr lang="en-US" sz="1400" b="1"/>
          </a:p>
          <a:p>
            <a:pPr>
              <a:spcAft>
                <a:spcPts val="1200"/>
              </a:spcAft>
            </a:pPr>
            <a:r>
              <a:rPr lang="en-US" sz="1400" b="1"/>
              <a:t>Identify &amp; Engage Community Stakeholders</a:t>
            </a:r>
          </a:p>
          <a:p>
            <a:pPr>
              <a:spcAft>
                <a:spcPts val="1200"/>
              </a:spcAft>
            </a:pPr>
            <a:r>
              <a:rPr lang="en-US" sz="1400" b="1"/>
              <a:t>Consult – Conduct Focus Groups &amp; Interviews</a:t>
            </a:r>
          </a:p>
          <a:p>
            <a:pPr>
              <a:spcAft>
                <a:spcPts val="1200"/>
              </a:spcAft>
            </a:pPr>
            <a:r>
              <a:rPr lang="en-US" sz="1400" b="1"/>
              <a:t>Conceptualize</a:t>
            </a:r>
          </a:p>
          <a:p>
            <a:pPr>
              <a:spcAft>
                <a:spcPts val="1200"/>
              </a:spcAft>
            </a:pPr>
            <a:r>
              <a:rPr lang="en-US" sz="1400" b="1"/>
              <a:t>Generate Research Questions</a:t>
            </a:r>
          </a:p>
          <a:p>
            <a:pPr>
              <a:spcAft>
                <a:spcPts val="1200"/>
              </a:spcAft>
            </a:pPr>
            <a:r>
              <a:rPr lang="en-US" sz="1400" b="1"/>
              <a:t>Prioritize Research Questions</a:t>
            </a:r>
          </a:p>
          <a:p>
            <a:pPr>
              <a:spcAft>
                <a:spcPts val="1200"/>
              </a:spcAft>
            </a:pPr>
            <a:r>
              <a:rPr lang="en-US" sz="1400" b="1"/>
              <a:t>Disseminate Research Agenda</a:t>
            </a:r>
          </a:p>
        </p:txBody>
      </p:sp>
      <p:sp>
        <p:nvSpPr>
          <p:cNvPr id="75" name="Double Bracket 74">
            <a:extLst>
              <a:ext uri="{FF2B5EF4-FFF2-40B4-BE49-F238E27FC236}">
                <a16:creationId xmlns:a16="http://schemas.microsoft.com/office/drawing/2014/main" id="{41658E5D-593F-AA4C-B0B9-C129790554BA}"/>
              </a:ext>
            </a:extLst>
          </p:cNvPr>
          <p:cNvSpPr/>
          <p:nvPr/>
        </p:nvSpPr>
        <p:spPr>
          <a:xfrm>
            <a:off x="6948839" y="3215709"/>
            <a:ext cx="2497275" cy="3075709"/>
          </a:xfrm>
          <a:prstGeom prst="bracketPair">
            <a:avLst/>
          </a:prstGeom>
          <a:ln w="57150">
            <a:solidFill>
              <a:srgbClr val="FFDD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7" name="Picture 76" descr="A picture containing text&#10;&#10;Description automatically generated">
            <a:extLst>
              <a:ext uri="{FF2B5EF4-FFF2-40B4-BE49-F238E27FC236}">
                <a16:creationId xmlns:a16="http://schemas.microsoft.com/office/drawing/2014/main" id="{88531FDD-8D25-8A47-BE57-A2361C2E17A6}"/>
              </a:ext>
            </a:extLst>
          </p:cNvPr>
          <p:cNvPicPr>
            <a:picLocks noChangeAspect="1"/>
          </p:cNvPicPr>
          <p:nvPr/>
        </p:nvPicPr>
        <p:blipFill>
          <a:blip r:embed="rId3"/>
          <a:stretch>
            <a:fillRect/>
          </a:stretch>
        </p:blipFill>
        <p:spPr>
          <a:xfrm>
            <a:off x="7376962" y="3016948"/>
            <a:ext cx="1561402" cy="377378"/>
          </a:xfrm>
          <a:prstGeom prst="rect">
            <a:avLst/>
          </a:prstGeom>
        </p:spPr>
      </p:pic>
      <p:sp>
        <p:nvSpPr>
          <p:cNvPr id="78" name="Rounded Rectangle 77">
            <a:extLst>
              <a:ext uri="{FF2B5EF4-FFF2-40B4-BE49-F238E27FC236}">
                <a16:creationId xmlns:a16="http://schemas.microsoft.com/office/drawing/2014/main" id="{F7F5174E-0555-7E48-A1F9-CA211BB62380}"/>
              </a:ext>
            </a:extLst>
          </p:cNvPr>
          <p:cNvSpPr/>
          <p:nvPr/>
        </p:nvSpPr>
        <p:spPr>
          <a:xfrm>
            <a:off x="9771249" y="1855755"/>
            <a:ext cx="2144526" cy="4616649"/>
          </a:xfrm>
          <a:prstGeom prst="roundRect">
            <a:avLst/>
          </a:prstGeom>
          <a:solidFill>
            <a:srgbClr val="18A3AC"/>
          </a:solidFill>
          <a:ln>
            <a:solidFill>
              <a:srgbClr val="18A3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a:extLst>
              <a:ext uri="{FF2B5EF4-FFF2-40B4-BE49-F238E27FC236}">
                <a16:creationId xmlns:a16="http://schemas.microsoft.com/office/drawing/2014/main" id="{3173FE04-56A2-4D4F-B2FD-E5F24323ADCF}"/>
              </a:ext>
            </a:extLst>
          </p:cNvPr>
          <p:cNvSpPr txBox="1"/>
          <p:nvPr/>
        </p:nvSpPr>
        <p:spPr>
          <a:xfrm>
            <a:off x="9810438" y="2136458"/>
            <a:ext cx="2147229" cy="4062651"/>
          </a:xfrm>
          <a:prstGeom prst="rect">
            <a:avLst/>
          </a:prstGeom>
          <a:noFill/>
        </p:spPr>
        <p:txBody>
          <a:bodyPr wrap="square" rtlCol="0">
            <a:spAutoFit/>
          </a:bodyPr>
          <a:lstStyle/>
          <a:p>
            <a:pPr>
              <a:spcAft>
                <a:spcPts val="600"/>
              </a:spcAft>
            </a:pPr>
            <a:r>
              <a:rPr lang="en-US" sz="1400" b="1">
                <a:solidFill>
                  <a:schemeClr val="bg1"/>
                </a:solidFill>
              </a:rPr>
              <a:t>System &amp; Capacity Changes</a:t>
            </a:r>
          </a:p>
          <a:p>
            <a:pPr marL="192024" indent="-192024">
              <a:spcAft>
                <a:spcPts val="600"/>
              </a:spcAft>
              <a:buFont typeface="Courier New" panose="02070309020205020404" pitchFamily="49" charset="0"/>
              <a:buChar char="o"/>
            </a:pPr>
            <a:r>
              <a:rPr lang="en-US" sz="1400">
                <a:solidFill>
                  <a:schemeClr val="bg1"/>
                </a:solidFill>
              </a:rPr>
              <a:t>Community empowerment</a:t>
            </a:r>
          </a:p>
          <a:p>
            <a:pPr marL="192024" indent="-192024">
              <a:spcAft>
                <a:spcPts val="600"/>
              </a:spcAft>
              <a:buFont typeface="Courier New" panose="02070309020205020404" pitchFamily="49" charset="0"/>
              <a:buChar char="o"/>
            </a:pPr>
            <a:r>
              <a:rPr lang="en-US" sz="1400">
                <a:solidFill>
                  <a:schemeClr val="bg1"/>
                </a:solidFill>
              </a:rPr>
              <a:t>Shared power relations in research </a:t>
            </a:r>
          </a:p>
          <a:p>
            <a:pPr marL="192024" indent="-192024">
              <a:spcAft>
                <a:spcPts val="600"/>
              </a:spcAft>
              <a:buFont typeface="Courier New" panose="02070309020205020404" pitchFamily="49" charset="0"/>
              <a:buChar char="o"/>
            </a:pPr>
            <a:r>
              <a:rPr lang="en-US" sz="1400">
                <a:solidFill>
                  <a:schemeClr val="bg1"/>
                </a:solidFill>
              </a:rPr>
              <a:t>Sustainable partnerships</a:t>
            </a:r>
          </a:p>
          <a:p>
            <a:pPr marL="192024" indent="-192024">
              <a:spcAft>
                <a:spcPts val="600"/>
              </a:spcAft>
              <a:buFont typeface="Courier New" panose="02070309020205020404" pitchFamily="49" charset="0"/>
              <a:buChar char="o"/>
            </a:pPr>
            <a:r>
              <a:rPr lang="en-US" sz="1400">
                <a:solidFill>
                  <a:schemeClr val="bg1"/>
                </a:solidFill>
              </a:rPr>
              <a:t>Growth in capacity</a:t>
            </a:r>
          </a:p>
          <a:p>
            <a:pPr marL="192024" indent="-192024">
              <a:spcAft>
                <a:spcPts val="600"/>
              </a:spcAft>
              <a:buFont typeface="Courier New" panose="02070309020205020404" pitchFamily="49" charset="0"/>
              <a:buChar char="o"/>
            </a:pPr>
            <a:endParaRPr lang="en-US" sz="800">
              <a:solidFill>
                <a:schemeClr val="bg1"/>
              </a:solidFill>
            </a:endParaRPr>
          </a:p>
          <a:p>
            <a:pPr>
              <a:spcAft>
                <a:spcPts val="1200"/>
              </a:spcAft>
            </a:pPr>
            <a:r>
              <a:rPr lang="en-US" sz="1400" b="1">
                <a:solidFill>
                  <a:schemeClr val="bg1"/>
                </a:solidFill>
              </a:rPr>
              <a:t>Co-developed CER Agenda</a:t>
            </a:r>
          </a:p>
          <a:p>
            <a:pPr>
              <a:spcAft>
                <a:spcPts val="1200"/>
              </a:spcAft>
            </a:pPr>
            <a:endParaRPr lang="en-US" sz="800" b="1">
              <a:solidFill>
                <a:schemeClr val="bg1"/>
              </a:solidFill>
            </a:endParaRPr>
          </a:p>
          <a:p>
            <a:pPr>
              <a:spcAft>
                <a:spcPts val="1200"/>
              </a:spcAft>
            </a:pPr>
            <a:r>
              <a:rPr lang="en-US" sz="1400" b="1">
                <a:solidFill>
                  <a:schemeClr val="bg1"/>
                </a:solidFill>
              </a:rPr>
              <a:t>Improved Health &amp; Reduced Disparities</a:t>
            </a:r>
          </a:p>
          <a:p>
            <a:pPr marL="192024" indent="-192024">
              <a:spcAft>
                <a:spcPts val="1200"/>
              </a:spcAft>
              <a:buFont typeface="Courier New" panose="02070309020205020404" pitchFamily="49" charset="0"/>
              <a:buChar char="o"/>
            </a:pPr>
            <a:endParaRPr lang="en-US" sz="1400">
              <a:solidFill>
                <a:schemeClr val="bg1"/>
              </a:solidFill>
            </a:endParaRPr>
          </a:p>
        </p:txBody>
      </p:sp>
      <p:pic>
        <p:nvPicPr>
          <p:cNvPr id="3" name="Picture 2">
            <a:extLst>
              <a:ext uri="{FF2B5EF4-FFF2-40B4-BE49-F238E27FC236}">
                <a16:creationId xmlns:a16="http://schemas.microsoft.com/office/drawing/2014/main" id="{9F0E6E78-699B-0847-BC1D-FDDBF4A5BD9E}"/>
              </a:ext>
            </a:extLst>
          </p:cNvPr>
          <p:cNvPicPr>
            <a:picLocks noChangeAspect="1"/>
          </p:cNvPicPr>
          <p:nvPr/>
        </p:nvPicPr>
        <p:blipFill>
          <a:blip r:embed="rId4"/>
          <a:stretch>
            <a:fillRect/>
          </a:stretch>
        </p:blipFill>
        <p:spPr>
          <a:xfrm>
            <a:off x="216823" y="1310602"/>
            <a:ext cx="2602590" cy="2470393"/>
          </a:xfrm>
          <a:prstGeom prst="rect">
            <a:avLst/>
          </a:prstGeom>
        </p:spPr>
      </p:pic>
    </p:spTree>
    <p:extLst>
      <p:ext uri="{BB962C8B-B14F-4D97-AF65-F5344CB8AC3E}">
        <p14:creationId xmlns:p14="http://schemas.microsoft.com/office/powerpoint/2010/main" val="25585824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BEA51E27-9352-6D4C-97EF-BD7273C9A157}"/>
              </a:ext>
            </a:extLst>
          </p:cNvPr>
          <p:cNvGraphicFramePr>
            <a:graphicFrameLocks noGrp="1"/>
          </p:cNvGraphicFramePr>
          <p:nvPr>
            <p:ph idx="1"/>
          </p:nvPr>
        </p:nvGraphicFramePr>
        <p:xfrm>
          <a:off x="838200" y="1089660"/>
          <a:ext cx="10515600" cy="4678680"/>
        </p:xfrm>
        <a:graphic>
          <a:graphicData uri="http://schemas.openxmlformats.org/drawingml/2006/table">
            <a:tbl>
              <a:tblPr firstRow="1" bandRow="1">
                <a:tableStyleId>{5C22544A-7EE6-4342-B048-85BDC9FD1C3A}</a:tableStyleId>
              </a:tblPr>
              <a:tblGrid>
                <a:gridCol w="2401389">
                  <a:extLst>
                    <a:ext uri="{9D8B030D-6E8A-4147-A177-3AD203B41FA5}">
                      <a16:colId xmlns:a16="http://schemas.microsoft.com/office/drawing/2014/main" val="631171041"/>
                    </a:ext>
                  </a:extLst>
                </a:gridCol>
                <a:gridCol w="8114211">
                  <a:extLst>
                    <a:ext uri="{9D8B030D-6E8A-4147-A177-3AD203B41FA5}">
                      <a16:colId xmlns:a16="http://schemas.microsoft.com/office/drawing/2014/main" val="468781197"/>
                    </a:ext>
                  </a:extLst>
                </a:gridCol>
              </a:tblGrid>
              <a:tr h="370840">
                <a:tc>
                  <a:txBody>
                    <a:bodyPr/>
                    <a:lstStyle/>
                    <a:p>
                      <a:r>
                        <a:rPr lang="en-US"/>
                        <a:t>AIM 1: Activities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a:t>Identify Stakeholders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629028314"/>
                  </a:ext>
                </a:extLst>
              </a:tr>
              <a:tr h="370840">
                <a:tc>
                  <a:txBody>
                    <a:bodyPr/>
                    <a:lstStyle/>
                    <a:p>
                      <a:r>
                        <a:rPr lang="en-US"/>
                        <a:t>Months 2-6 </a:t>
                      </a:r>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en-US"/>
                        <a:t>Coffee-break Meetings</a:t>
                      </a:r>
                    </a:p>
                    <a:p>
                      <a:r>
                        <a:rPr lang="en-US"/>
                        <a:t>Training</a:t>
                      </a:r>
                    </a:p>
                    <a:p>
                      <a:r>
                        <a:rPr lang="en-US"/>
                        <a:t>Joining implementation teams as a stakeholder</a:t>
                      </a: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216390961"/>
                  </a:ext>
                </a:extLst>
              </a:tr>
              <a:tr h="370840">
                <a:tc>
                  <a:txBody>
                    <a:bodyPr/>
                    <a:lstStyle/>
                    <a:p>
                      <a:r>
                        <a:rPr lang="en-US" b="1">
                          <a:solidFill>
                            <a:schemeClr val="bg1"/>
                          </a:solidFill>
                        </a:rPr>
                        <a:t>AIM 2: Activities</a:t>
                      </a:r>
                    </a:p>
                  </a:txBody>
                  <a:tcPr>
                    <a:lnL w="12700" cap="flat" cmpd="sng" algn="ctr">
                      <a:solidFill>
                        <a:schemeClr val="tx1"/>
                      </a:solidFill>
                      <a:prstDash val="solid"/>
                      <a:round/>
                      <a:headEnd type="none" w="med" len="med"/>
                      <a:tailEnd type="none" w="med" len="med"/>
                    </a:lnL>
                    <a:solidFill>
                      <a:schemeClr val="accent1"/>
                    </a:solidFill>
                  </a:tcPr>
                </a:tc>
                <a:tc>
                  <a:txBody>
                    <a:bodyPr/>
                    <a:lstStyle/>
                    <a:p>
                      <a:r>
                        <a:rPr lang="en-US" b="1">
                          <a:solidFill>
                            <a:schemeClr val="bg1"/>
                          </a:solidFill>
                        </a:rPr>
                        <a:t>Prioritize Health Conditions and Identify Strategies</a:t>
                      </a:r>
                    </a:p>
                  </a:txBody>
                  <a:tcPr>
                    <a:lnR w="12700" cap="flat" cmpd="sng" algn="ctr">
                      <a:solidFill>
                        <a:schemeClr val="tx1"/>
                      </a:solidFill>
                      <a:prstDash val="solid"/>
                      <a:round/>
                      <a:headEnd type="none" w="med" len="med"/>
                      <a:tailEnd type="none" w="med" len="med"/>
                    </a:lnR>
                    <a:solidFill>
                      <a:schemeClr val="accent1"/>
                    </a:solidFill>
                  </a:tcPr>
                </a:tc>
                <a:extLst>
                  <a:ext uri="{0D108BD9-81ED-4DB2-BD59-A6C34878D82A}">
                    <a16:rowId xmlns:a16="http://schemas.microsoft.com/office/drawing/2014/main" val="2947356198"/>
                  </a:ext>
                </a:extLst>
              </a:tr>
              <a:tr h="370840">
                <a:tc>
                  <a:txBody>
                    <a:bodyPr/>
                    <a:lstStyle/>
                    <a:p>
                      <a:r>
                        <a:rPr lang="en-US"/>
                        <a:t>Months 7-12</a:t>
                      </a:r>
                    </a:p>
                  </a:txBody>
                  <a:tcPr>
                    <a:lnL w="12700" cap="flat" cmpd="sng" algn="ctr">
                      <a:solidFill>
                        <a:schemeClr val="tx1"/>
                      </a:solidFill>
                      <a:prstDash val="solid"/>
                      <a:round/>
                      <a:headEnd type="none" w="med" len="med"/>
                      <a:tailEnd type="none" w="med" len="med"/>
                    </a:lnL>
                    <a:solidFill>
                      <a:schemeClr val="bg1"/>
                    </a:solidFill>
                  </a:tcPr>
                </a:tc>
                <a:tc>
                  <a:txBody>
                    <a:bodyPr/>
                    <a:lstStyle/>
                    <a:p>
                      <a:r>
                        <a:rPr lang="en-US"/>
                        <a:t>Community-wide survey</a:t>
                      </a:r>
                    </a:p>
                    <a:p>
                      <a:r>
                        <a:rPr lang="en-US"/>
                        <a:t>Prioritize climate-related health condition for target</a:t>
                      </a:r>
                    </a:p>
                    <a:p>
                      <a:r>
                        <a:rPr lang="en-US"/>
                        <a:t>Identify acceptable mitigation strategies</a:t>
                      </a:r>
                    </a:p>
                    <a:p>
                      <a:r>
                        <a:rPr lang="en-US"/>
                        <a:t>Process mapping to identify barriers and levels</a:t>
                      </a: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465244212"/>
                  </a:ext>
                </a:extLst>
              </a:tr>
              <a:tr h="370840">
                <a:tc>
                  <a:txBody>
                    <a:bodyPr/>
                    <a:lstStyle/>
                    <a:p>
                      <a:r>
                        <a:rPr lang="en-US" b="1">
                          <a:solidFill>
                            <a:schemeClr val="bg1"/>
                          </a:solidFill>
                        </a:rPr>
                        <a:t>Aim 3 Activities</a:t>
                      </a:r>
                    </a:p>
                  </a:txBody>
                  <a:tcPr>
                    <a:lnL w="12700" cap="flat" cmpd="sng" algn="ctr">
                      <a:solidFill>
                        <a:schemeClr val="tx1"/>
                      </a:solidFill>
                      <a:prstDash val="solid"/>
                      <a:round/>
                      <a:headEnd type="none" w="med" len="med"/>
                      <a:tailEnd type="none" w="med" len="med"/>
                    </a:lnL>
                    <a:solidFill>
                      <a:schemeClr val="accent1"/>
                    </a:solidFill>
                  </a:tcPr>
                </a:tc>
                <a:tc>
                  <a:txBody>
                    <a:bodyPr/>
                    <a:lstStyle/>
                    <a:p>
                      <a:r>
                        <a:rPr lang="en-US" b="1">
                          <a:solidFill>
                            <a:schemeClr val="bg1"/>
                          </a:solidFill>
                        </a:rPr>
                        <a:t>Action Planning</a:t>
                      </a:r>
                    </a:p>
                  </a:txBody>
                  <a:tcPr>
                    <a:lnR w="12700" cap="flat" cmpd="sng" algn="ctr">
                      <a:solidFill>
                        <a:schemeClr val="tx1"/>
                      </a:solidFill>
                      <a:prstDash val="solid"/>
                      <a:round/>
                      <a:headEnd type="none" w="med" len="med"/>
                      <a:tailEnd type="none" w="med" len="med"/>
                    </a:lnR>
                    <a:solidFill>
                      <a:schemeClr val="accent1"/>
                    </a:solidFill>
                  </a:tcPr>
                </a:tc>
                <a:extLst>
                  <a:ext uri="{0D108BD9-81ED-4DB2-BD59-A6C34878D82A}">
                    <a16:rowId xmlns:a16="http://schemas.microsoft.com/office/drawing/2014/main" val="4145575478"/>
                  </a:ext>
                </a:extLst>
              </a:tr>
              <a:tr h="370840">
                <a:tc>
                  <a:txBody>
                    <a:bodyPr/>
                    <a:lstStyle/>
                    <a:p>
                      <a:r>
                        <a:rPr lang="en-US"/>
                        <a:t>Months 12-18</a:t>
                      </a:r>
                    </a:p>
                    <a:p>
                      <a:endParaRPr lang="en-US"/>
                    </a:p>
                    <a:p>
                      <a:endParaRPr lang="en-US"/>
                    </a:p>
                    <a:p>
                      <a:r>
                        <a:rPr lang="en-US"/>
                        <a:t>Months 18-24</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r>
                        <a:rPr lang="en-US"/>
                        <a:t>Focus groups</a:t>
                      </a:r>
                    </a:p>
                    <a:p>
                      <a:r>
                        <a:rPr lang="en-US"/>
                        <a:t>Prioritize mitigation strategies</a:t>
                      </a:r>
                    </a:p>
                    <a:p>
                      <a:r>
                        <a:rPr lang="en-US"/>
                        <a:t>Town hall</a:t>
                      </a:r>
                    </a:p>
                    <a:p>
                      <a:r>
                        <a:rPr lang="en-US"/>
                        <a:t>Pilot test</a:t>
                      </a:r>
                    </a:p>
                    <a:p>
                      <a:r>
                        <a:rPr lang="en-US"/>
                        <a:t>Move successful pilots forward for testing in larger setting</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6963438"/>
                  </a:ext>
                </a:extLst>
              </a:tr>
            </a:tbl>
          </a:graphicData>
        </a:graphic>
      </p:graphicFrame>
      <p:sp>
        <p:nvSpPr>
          <p:cNvPr id="5" name="TextBox 4">
            <a:extLst>
              <a:ext uri="{FF2B5EF4-FFF2-40B4-BE49-F238E27FC236}">
                <a16:creationId xmlns:a16="http://schemas.microsoft.com/office/drawing/2014/main" id="{D201CAC4-CBE5-8547-8F4A-0AC314C59859}"/>
              </a:ext>
            </a:extLst>
          </p:cNvPr>
          <p:cNvSpPr txBox="1"/>
          <p:nvPr/>
        </p:nvSpPr>
        <p:spPr>
          <a:xfrm>
            <a:off x="718457" y="300445"/>
            <a:ext cx="7119257" cy="646331"/>
          </a:xfrm>
          <a:prstGeom prst="rect">
            <a:avLst/>
          </a:prstGeom>
          <a:noFill/>
        </p:spPr>
        <p:txBody>
          <a:bodyPr wrap="square" lIns="91440" tIns="45720" rIns="91440" bIns="45720" rtlCol="0" anchor="t">
            <a:spAutoFit/>
          </a:bodyPr>
          <a:lstStyle/>
          <a:p>
            <a:r>
              <a:rPr lang="en-US" sz="3600" b="1">
                <a:solidFill>
                  <a:srgbClr val="00B0F0"/>
                </a:solidFill>
                <a:latin typeface="Franklin Gothic Book"/>
              </a:rPr>
              <a:t>Proposed Workplan and Timeline</a:t>
            </a:r>
            <a:endParaRPr lang="en-US" sz="3600" b="1">
              <a:solidFill>
                <a:srgbClr val="00B0F0"/>
              </a:solidFill>
              <a:latin typeface="Franklin Gothic Book"/>
              <a:cs typeface="Calibri"/>
            </a:endParaRPr>
          </a:p>
        </p:txBody>
      </p:sp>
    </p:spTree>
    <p:extLst>
      <p:ext uri="{BB962C8B-B14F-4D97-AF65-F5344CB8AC3E}">
        <p14:creationId xmlns:p14="http://schemas.microsoft.com/office/powerpoint/2010/main" val="660340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4069988C-09CF-F548-AD64-ECE2C66F3F04}"/>
              </a:ext>
            </a:extLst>
          </p:cNvPr>
          <p:cNvSpPr/>
          <p:nvPr/>
        </p:nvSpPr>
        <p:spPr>
          <a:xfrm>
            <a:off x="-1445711" y="745235"/>
            <a:ext cx="697635" cy="697635"/>
          </a:xfrm>
          <a:prstGeom prst="ellipse">
            <a:avLst/>
          </a:prstGeom>
          <a:solidFill>
            <a:srgbClr val="619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9064197-663A-7B4C-B528-4178E95E9011}"/>
              </a:ext>
            </a:extLst>
          </p:cNvPr>
          <p:cNvSpPr/>
          <p:nvPr/>
        </p:nvSpPr>
        <p:spPr>
          <a:xfrm>
            <a:off x="-1156189" y="1109072"/>
            <a:ext cx="697635" cy="697635"/>
          </a:xfrm>
          <a:prstGeom prst="ellipse">
            <a:avLst/>
          </a:prstGeom>
          <a:solidFill>
            <a:srgbClr val="9EB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6CF702-AF74-C743-9B9F-F65B32DA98BB}"/>
              </a:ext>
            </a:extLst>
          </p:cNvPr>
          <p:cNvSpPr/>
          <p:nvPr/>
        </p:nvSpPr>
        <p:spPr>
          <a:xfrm>
            <a:off x="0" y="-10698"/>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A3364B2-2065-4744-9963-AA50442579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19" name="Title 1">
            <a:extLst>
              <a:ext uri="{FF2B5EF4-FFF2-40B4-BE49-F238E27FC236}">
                <a16:creationId xmlns:a16="http://schemas.microsoft.com/office/drawing/2014/main" id="{06D57595-A199-7A43-9E81-A593789B67FE}"/>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300" b="1">
                <a:solidFill>
                  <a:schemeClr val="bg1"/>
                </a:solidFill>
                <a:cs typeface="Calibri Light"/>
              </a:rPr>
              <a:t>Heat and Air Resilience Project: </a:t>
            </a:r>
            <a:r>
              <a:rPr lang="en-US" sz="1300" b="1">
                <a:solidFill>
                  <a:schemeClr val="accent1">
                    <a:lumMod val="50000"/>
                  </a:schemeClr>
                </a:solidFill>
                <a:cs typeface="Calibri Light"/>
              </a:rPr>
              <a:t>Updates </a:t>
            </a:r>
            <a:endParaRPr lang="en-US" sz="1300" b="1">
              <a:solidFill>
                <a:schemeClr val="accent1">
                  <a:lumMod val="50000"/>
                </a:schemeClr>
              </a:solidFill>
            </a:endParaRPr>
          </a:p>
        </p:txBody>
      </p:sp>
      <p:sp>
        <p:nvSpPr>
          <p:cNvPr id="2" name="Rectangle 1">
            <a:extLst>
              <a:ext uri="{FF2B5EF4-FFF2-40B4-BE49-F238E27FC236}">
                <a16:creationId xmlns:a16="http://schemas.microsoft.com/office/drawing/2014/main" id="{E26A2054-2B27-4CC9-946F-29E001877A8E}"/>
              </a:ext>
            </a:extLst>
          </p:cNvPr>
          <p:cNvSpPr/>
          <p:nvPr/>
        </p:nvSpPr>
        <p:spPr>
          <a:xfrm>
            <a:off x="289522" y="1658783"/>
            <a:ext cx="11902478" cy="1569660"/>
          </a:xfrm>
          <a:prstGeom prst="rect">
            <a:avLst/>
          </a:prstGeom>
        </p:spPr>
        <p:txBody>
          <a:bodyPr wrap="square" lIns="91440" tIns="45720" rIns="91440" bIns="45720" anchor="t">
            <a:spAutoFit/>
          </a:bodyPr>
          <a:lstStyle/>
          <a:p>
            <a:pPr marL="457200" indent="-457200">
              <a:buFont typeface="Arial" panose="020B0604020202020204" pitchFamily="34" charset="0"/>
              <a:buChar char="•"/>
            </a:pPr>
            <a:endParaRPr lang="en-US" sz="3200" b="1">
              <a:solidFill>
                <a:schemeClr val="accent1">
                  <a:lumMod val="50000"/>
                </a:schemeClr>
              </a:solidFill>
              <a:latin typeface="Franklin Gothic Book" panose="020B0503020102020204" pitchFamily="34" charset="0"/>
            </a:endParaRPr>
          </a:p>
          <a:p>
            <a:pPr marL="1371600" lvl="2" indent="-457200">
              <a:buFont typeface="Arial" panose="020B0604020202020204" pitchFamily="34" charset="0"/>
              <a:buChar char="•"/>
            </a:pPr>
            <a:endParaRPr lang="en-US" sz="3200">
              <a:solidFill>
                <a:schemeClr val="accent1">
                  <a:lumMod val="50000"/>
                </a:schemeClr>
              </a:solidFill>
              <a:latin typeface="Franklin Gothic Book" panose="020B0503020102020204" pitchFamily="34" charset="0"/>
            </a:endParaRPr>
          </a:p>
          <a:p>
            <a:pPr marL="1371600" lvl="2" indent="-457200">
              <a:buFont typeface="Arial" panose="020B0604020202020204" pitchFamily="34" charset="0"/>
              <a:buChar char="•"/>
            </a:pPr>
            <a:endParaRPr lang="en-US" sz="3200">
              <a:solidFill>
                <a:schemeClr val="accent1">
                  <a:lumMod val="50000"/>
                </a:schemeClr>
              </a:solidFill>
              <a:latin typeface="Franklin Gothic Book" panose="020B0503020102020204" pitchFamily="34" charset="0"/>
            </a:endParaRPr>
          </a:p>
        </p:txBody>
      </p:sp>
      <p:sp>
        <p:nvSpPr>
          <p:cNvPr id="3" name="TextBox 2">
            <a:extLst>
              <a:ext uri="{FF2B5EF4-FFF2-40B4-BE49-F238E27FC236}">
                <a16:creationId xmlns:a16="http://schemas.microsoft.com/office/drawing/2014/main" id="{491CB881-1021-4E62-8073-91FE5558978F}"/>
              </a:ext>
            </a:extLst>
          </p:cNvPr>
          <p:cNvSpPr txBox="1"/>
          <p:nvPr/>
        </p:nvSpPr>
        <p:spPr>
          <a:xfrm>
            <a:off x="289522" y="827786"/>
            <a:ext cx="10704494" cy="707886"/>
          </a:xfrm>
          <a:prstGeom prst="rect">
            <a:avLst/>
          </a:prstGeom>
          <a:noFill/>
        </p:spPr>
        <p:txBody>
          <a:bodyPr wrap="square" lIns="91440" tIns="45720" rIns="91440" bIns="45720" rtlCol="0" anchor="t">
            <a:spAutoFit/>
          </a:bodyPr>
          <a:lstStyle/>
          <a:p>
            <a:r>
              <a:rPr lang="en-US" sz="4000" b="1">
                <a:solidFill>
                  <a:srgbClr val="00B0F0"/>
                </a:solidFill>
                <a:latin typeface="Franklin Gothic Book"/>
              </a:rPr>
              <a:t>NOAA / CAPA Heat Watch Campaign</a:t>
            </a:r>
          </a:p>
        </p:txBody>
      </p:sp>
      <p:pic>
        <p:nvPicPr>
          <p:cNvPr id="7" name="Picture 7">
            <a:extLst>
              <a:ext uri="{FF2B5EF4-FFF2-40B4-BE49-F238E27FC236}">
                <a16:creationId xmlns:a16="http://schemas.microsoft.com/office/drawing/2014/main" id="{F748D519-22FD-45ED-8A46-FDF8194C22D5}"/>
              </a:ext>
            </a:extLst>
          </p:cNvPr>
          <p:cNvPicPr>
            <a:picLocks noChangeAspect="1"/>
          </p:cNvPicPr>
          <p:nvPr/>
        </p:nvPicPr>
        <p:blipFill>
          <a:blip r:embed="rId4"/>
          <a:stretch>
            <a:fillRect/>
          </a:stretch>
        </p:blipFill>
        <p:spPr>
          <a:xfrm>
            <a:off x="7494115" y="1855016"/>
            <a:ext cx="3886200" cy="3543300"/>
          </a:xfrm>
          <a:prstGeom prst="rect">
            <a:avLst/>
          </a:prstGeom>
        </p:spPr>
      </p:pic>
      <p:sp>
        <p:nvSpPr>
          <p:cNvPr id="18" name="Content Placeholder 2">
            <a:extLst>
              <a:ext uri="{FF2B5EF4-FFF2-40B4-BE49-F238E27FC236}">
                <a16:creationId xmlns:a16="http://schemas.microsoft.com/office/drawing/2014/main" id="{B0B86D68-7566-4DDF-B4CE-BFD59EB88A6E}"/>
              </a:ext>
            </a:extLst>
          </p:cNvPr>
          <p:cNvSpPr txBox="1">
            <a:spLocks/>
          </p:cNvSpPr>
          <p:nvPr/>
        </p:nvSpPr>
        <p:spPr>
          <a:xfrm>
            <a:off x="391510" y="2272315"/>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a:cs typeface="Calibri"/>
              </a:rPr>
              <a:t>Campaign Date- Early September</a:t>
            </a:r>
          </a:p>
          <a:p>
            <a:pPr marL="457200" indent="-457200"/>
            <a:r>
              <a:rPr lang="en-US">
                <a:cs typeface="Calibri"/>
              </a:rPr>
              <a:t>Current Activities</a:t>
            </a:r>
          </a:p>
          <a:p>
            <a:pPr marL="914400" lvl="1" indent="-457200"/>
            <a:r>
              <a:rPr lang="en-US">
                <a:ea typeface="+mn-lt"/>
                <a:cs typeface="+mn-lt"/>
              </a:rPr>
              <a:t>Volunteer Recruitment</a:t>
            </a:r>
          </a:p>
          <a:p>
            <a:pPr marL="914400" lvl="1" indent="-457200"/>
            <a:r>
              <a:rPr lang="en-US">
                <a:ea typeface="+mn-lt"/>
                <a:cs typeface="+mn-lt"/>
              </a:rPr>
              <a:t>Determining Sites of Interest</a:t>
            </a:r>
            <a:endParaRPr lang="en-US"/>
          </a:p>
          <a:p>
            <a:pPr marL="457200" indent="-457200"/>
            <a:r>
              <a:rPr lang="en-US">
                <a:cs typeface="Calibri"/>
              </a:rPr>
              <a:t>Next Steps</a:t>
            </a:r>
          </a:p>
          <a:p>
            <a:pPr marL="914400" lvl="1" indent="-457200"/>
            <a:r>
              <a:rPr lang="en-US">
                <a:cs typeface="Calibri"/>
              </a:rPr>
              <a:t>Communications</a:t>
            </a:r>
          </a:p>
          <a:p>
            <a:pPr marL="914400" lvl="1" indent="-457200"/>
            <a:r>
              <a:rPr lang="en-US">
                <a:cs typeface="Calibri"/>
              </a:rPr>
              <a:t>Activation!</a:t>
            </a:r>
          </a:p>
          <a:p>
            <a:pPr marL="914400" lvl="1" indent="-457200"/>
            <a:r>
              <a:rPr lang="en-US">
                <a:solidFill>
                  <a:schemeClr val="accent2"/>
                </a:solidFill>
                <a:ea typeface="+mn-lt"/>
                <a:cs typeface="+mn-lt"/>
              </a:rPr>
              <a:t>How Can We Use This Data?</a:t>
            </a:r>
            <a:endParaRPr lang="en-US">
              <a:cs typeface="Calibri"/>
            </a:endParaRPr>
          </a:p>
          <a:p>
            <a:pPr marL="914400" lvl="1" indent="-457200"/>
            <a:endParaRPr lang="en-US">
              <a:cs typeface="Calibri"/>
            </a:endParaRPr>
          </a:p>
          <a:p>
            <a:pPr marL="457200" indent="0"/>
            <a:endParaRPr lang="en-US">
              <a:cs typeface="Calibri"/>
            </a:endParaRPr>
          </a:p>
        </p:txBody>
      </p:sp>
      <p:sp>
        <p:nvSpPr>
          <p:cNvPr id="26" name="Title 1">
            <a:extLst>
              <a:ext uri="{FF2B5EF4-FFF2-40B4-BE49-F238E27FC236}">
                <a16:creationId xmlns:a16="http://schemas.microsoft.com/office/drawing/2014/main" id="{E09E5320-349A-4414-94D9-EAA994FFB691}"/>
              </a:ext>
            </a:extLst>
          </p:cNvPr>
          <p:cNvSpPr txBox="1">
            <a:spLocks/>
          </p:cNvSpPr>
          <p:nvPr/>
        </p:nvSpPr>
        <p:spPr>
          <a:xfrm>
            <a:off x="8479221" y="4892456"/>
            <a:ext cx="2672256" cy="13124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a:cs typeface="Calibri Light"/>
              </a:rPr>
              <a:t>Portland, OR Heat Map</a:t>
            </a:r>
            <a:endParaRPr lang="en-US" sz="1800"/>
          </a:p>
        </p:txBody>
      </p:sp>
    </p:spTree>
    <p:extLst>
      <p:ext uri="{BB962C8B-B14F-4D97-AF65-F5344CB8AC3E}">
        <p14:creationId xmlns:p14="http://schemas.microsoft.com/office/powerpoint/2010/main" val="868044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4069988C-09CF-F548-AD64-ECE2C66F3F04}"/>
              </a:ext>
            </a:extLst>
          </p:cNvPr>
          <p:cNvSpPr/>
          <p:nvPr/>
        </p:nvSpPr>
        <p:spPr>
          <a:xfrm>
            <a:off x="-1445711" y="745235"/>
            <a:ext cx="697635" cy="697635"/>
          </a:xfrm>
          <a:prstGeom prst="ellipse">
            <a:avLst/>
          </a:prstGeom>
          <a:solidFill>
            <a:srgbClr val="619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9064197-663A-7B4C-B528-4178E95E9011}"/>
              </a:ext>
            </a:extLst>
          </p:cNvPr>
          <p:cNvSpPr/>
          <p:nvPr/>
        </p:nvSpPr>
        <p:spPr>
          <a:xfrm>
            <a:off x="-1156189" y="1109072"/>
            <a:ext cx="697635" cy="697635"/>
          </a:xfrm>
          <a:prstGeom prst="ellipse">
            <a:avLst/>
          </a:prstGeom>
          <a:solidFill>
            <a:srgbClr val="9EB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6CF702-AF74-C743-9B9F-F65B32DA98BB}"/>
              </a:ext>
            </a:extLst>
          </p:cNvPr>
          <p:cNvSpPr/>
          <p:nvPr/>
        </p:nvSpPr>
        <p:spPr>
          <a:xfrm>
            <a:off x="0" y="-10698"/>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A3364B2-2065-4744-9963-AA50442579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19" name="Title 1">
            <a:extLst>
              <a:ext uri="{FF2B5EF4-FFF2-40B4-BE49-F238E27FC236}">
                <a16:creationId xmlns:a16="http://schemas.microsoft.com/office/drawing/2014/main" id="{06D57595-A199-7A43-9E81-A593789B67FE}"/>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300" b="1">
                <a:solidFill>
                  <a:schemeClr val="bg1"/>
                </a:solidFill>
                <a:cs typeface="Calibri Light"/>
              </a:rPr>
              <a:t>Heat and Air Resilience Project: </a:t>
            </a:r>
            <a:r>
              <a:rPr lang="en-US" sz="1300" b="1">
                <a:solidFill>
                  <a:schemeClr val="accent1">
                    <a:lumMod val="50000"/>
                  </a:schemeClr>
                </a:solidFill>
                <a:cs typeface="Calibri Light"/>
              </a:rPr>
              <a:t>Updates </a:t>
            </a:r>
            <a:endParaRPr lang="en-US" sz="1300" b="1">
              <a:solidFill>
                <a:schemeClr val="accent1">
                  <a:lumMod val="50000"/>
                </a:schemeClr>
              </a:solidFill>
            </a:endParaRPr>
          </a:p>
        </p:txBody>
      </p:sp>
      <p:sp>
        <p:nvSpPr>
          <p:cNvPr id="3" name="TextBox 2">
            <a:extLst>
              <a:ext uri="{FF2B5EF4-FFF2-40B4-BE49-F238E27FC236}">
                <a16:creationId xmlns:a16="http://schemas.microsoft.com/office/drawing/2014/main" id="{491CB881-1021-4E62-8073-91FE5558978F}"/>
              </a:ext>
            </a:extLst>
          </p:cNvPr>
          <p:cNvSpPr txBox="1"/>
          <p:nvPr/>
        </p:nvSpPr>
        <p:spPr>
          <a:xfrm>
            <a:off x="-38" y="690626"/>
            <a:ext cx="10704494" cy="707886"/>
          </a:xfrm>
          <a:prstGeom prst="rect">
            <a:avLst/>
          </a:prstGeom>
          <a:noFill/>
        </p:spPr>
        <p:txBody>
          <a:bodyPr wrap="square" lIns="91440" tIns="45720" rIns="91440" bIns="45720" rtlCol="0" anchor="t">
            <a:spAutoFit/>
          </a:bodyPr>
          <a:lstStyle/>
          <a:p>
            <a:r>
              <a:rPr lang="en-US" sz="4000" b="1">
                <a:solidFill>
                  <a:srgbClr val="00B0F0"/>
                </a:solidFill>
                <a:latin typeface="Franklin Gothic Book"/>
              </a:rPr>
              <a:t>Data Tracking</a:t>
            </a:r>
          </a:p>
        </p:txBody>
      </p:sp>
      <p:sp>
        <p:nvSpPr>
          <p:cNvPr id="4" name="Rectangle 3">
            <a:extLst>
              <a:ext uri="{FF2B5EF4-FFF2-40B4-BE49-F238E27FC236}">
                <a16:creationId xmlns:a16="http://schemas.microsoft.com/office/drawing/2014/main" id="{E217218E-6926-5244-A832-D70DBE973274}"/>
              </a:ext>
            </a:extLst>
          </p:cNvPr>
          <p:cNvSpPr/>
          <p:nvPr/>
        </p:nvSpPr>
        <p:spPr>
          <a:xfrm>
            <a:off x="328863" y="1414036"/>
            <a:ext cx="11534274" cy="5324535"/>
          </a:xfrm>
          <a:prstGeom prst="rect">
            <a:avLst/>
          </a:prstGeom>
        </p:spPr>
        <p:txBody>
          <a:bodyPr wrap="square">
            <a:spAutoFit/>
          </a:bodyPr>
          <a:lstStyle/>
          <a:p>
            <a:pPr marL="342900" marR="0" lvl="0" indent="-342900">
              <a:spcBef>
                <a:spcPts val="0"/>
              </a:spcBef>
              <a:spcAft>
                <a:spcPts val="0"/>
              </a:spcAft>
              <a:buFont typeface="Symbol" pitchFamily="2" charset="2"/>
              <a:buChar char=""/>
            </a:pPr>
            <a:r>
              <a:rPr lang="en-US" sz="2000" b="1">
                <a:latin typeface="Franklin Gothic Book" panose="020B0503020102020204" pitchFamily="34" charset="0"/>
                <a:ea typeface="Calibri" panose="020F0502020204030204" pitchFamily="34" charset="0"/>
                <a:cs typeface="Times New Roman" panose="02020603050405020304" pitchFamily="18" charset="0"/>
              </a:rPr>
              <a:t>Sources: </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2000" b="1" u="sng">
                <a:solidFill>
                  <a:srgbClr val="0563C1"/>
                </a:solidFill>
                <a:latin typeface="Franklin Gothic Book" panose="020B0503020102020204" pitchFamily="34" charset="0"/>
                <a:ea typeface="Calibri" panose="020F0502020204030204" pitchFamily="34" charset="0"/>
                <a:cs typeface="Times New Roman" panose="02020603050405020304" pitchFamily="18" charset="0"/>
                <a:hlinkClick r:id="rId4"/>
              </a:rPr>
              <a:t>Council for State and Local Epidemiologists Heat Syndrome Caste Definition</a:t>
            </a:r>
            <a:r>
              <a:rPr lang="en-US" sz="2000" b="1">
                <a:latin typeface="Franklin Gothic Book" panose="020B0503020102020204" pitchFamily="34" charset="0"/>
                <a:ea typeface="Calibri" panose="020F0502020204030204" pitchFamily="34" charset="0"/>
                <a:cs typeface="Times New Roman" panose="02020603050405020304" pitchFamily="18" charset="0"/>
              </a:rPr>
              <a:t>,</a:t>
            </a:r>
            <a:r>
              <a:rPr lang="en-US" sz="2000">
                <a:latin typeface="Franklin Gothic Book" panose="020B0503020102020204" pitchFamily="34" charset="0"/>
                <a:ea typeface="Calibri" panose="020F0502020204030204" pitchFamily="34" charset="0"/>
                <a:cs typeface="Times New Roman" panose="02020603050405020304" pitchFamily="18" charset="0"/>
              </a:rPr>
              <a:t> </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2000" u="sng">
                <a:solidFill>
                  <a:srgbClr val="0563C1"/>
                </a:solidFill>
                <a:latin typeface="Franklin Gothic Book" panose="020B0503020102020204" pitchFamily="34" charset="0"/>
                <a:ea typeface="Calibri" panose="020F0502020204030204" pitchFamily="34" charset="0"/>
                <a:cs typeface="Times New Roman" panose="02020603050405020304" pitchFamily="18" charset="0"/>
                <a:hlinkClick r:id="rId5"/>
              </a:rPr>
              <a:t>Minnesota Department of Public Health</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2000" u="sng">
                <a:solidFill>
                  <a:srgbClr val="0563C1"/>
                </a:solidFill>
                <a:latin typeface="Franklin Gothic Book" panose="020B0503020102020204" pitchFamily="34" charset="0"/>
                <a:ea typeface="Calibri" panose="020F0502020204030204" pitchFamily="34" charset="0"/>
                <a:cs typeface="Times New Roman" panose="02020603050405020304" pitchFamily="18" charset="0"/>
                <a:hlinkClick r:id="rId6"/>
              </a:rPr>
              <a:t>Assessment of Extreme Heat and Hospitalizations to Inform Early Warning Systems</a:t>
            </a:r>
            <a:r>
              <a:rPr lang="en-US" sz="2000">
                <a:latin typeface="Franklin Gothic Book" panose="020B0503020102020204" pitchFamily="34" charset="0"/>
                <a:ea typeface="Calibri" panose="020F0502020204030204" pitchFamily="34" charset="0"/>
                <a:cs typeface="Times New Roman" panose="02020603050405020304" pitchFamily="18" charset="0"/>
              </a:rPr>
              <a:t>” Proceedings of the National Academy of Sciences</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2000" u="sng">
                <a:solidFill>
                  <a:srgbClr val="0563C1"/>
                </a:solidFill>
                <a:latin typeface="Franklin Gothic Book" panose="020B0503020102020204" pitchFamily="34" charset="0"/>
                <a:ea typeface="Calibri" panose="020F0502020204030204" pitchFamily="34" charset="0"/>
                <a:cs typeface="Times New Roman" panose="02020603050405020304" pitchFamily="18" charset="0"/>
                <a:hlinkClick r:id="rId7"/>
              </a:rPr>
              <a:t>Extreme Heat and the Risk to Your Health: An Article for Practitioners</a:t>
            </a:r>
            <a:r>
              <a:rPr lang="en-US" sz="2000">
                <a:latin typeface="Franklin Gothic Book" panose="020B0503020102020204" pitchFamily="34" charset="0"/>
                <a:ea typeface="Calibri" panose="020F0502020204030204" pitchFamily="34" charset="0"/>
                <a:cs typeface="Times New Roman" panose="02020603050405020304" pitchFamily="18" charset="0"/>
              </a:rPr>
              <a:t>” Government of South Africa</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000" b="1">
                <a:latin typeface="Franklin Gothic Book" panose="020B0503020102020204" pitchFamily="34" charset="0"/>
                <a:ea typeface="Calibri" panose="020F0502020204030204" pitchFamily="34" charset="0"/>
                <a:cs typeface="Times New Roman" panose="02020603050405020304" pitchFamily="18" charset="0"/>
              </a:rPr>
              <a:t>Definitions</a:t>
            </a:r>
            <a:r>
              <a:rPr lang="en-US" sz="2000">
                <a:latin typeface="Franklin Gothic Book" panose="020B0503020102020204" pitchFamily="34" charset="0"/>
                <a:ea typeface="Calibri" panose="020F0502020204030204" pitchFamily="34" charset="0"/>
                <a:cs typeface="Times New Roman" panose="02020603050405020304" pitchFamily="18" charset="0"/>
              </a:rPr>
              <a:t>:</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2000">
                <a:latin typeface="Franklin Gothic Book" panose="020B0503020102020204" pitchFamily="34" charset="0"/>
                <a:ea typeface="Calibri" panose="020F0502020204030204" pitchFamily="34" charset="0"/>
                <a:cs typeface="Times New Roman" panose="02020603050405020304" pitchFamily="18" charset="0"/>
              </a:rPr>
              <a:t>Renal Disease (N00 – N399)</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2000">
                <a:latin typeface="Franklin Gothic Book" panose="020B0503020102020204" pitchFamily="34" charset="0"/>
                <a:ea typeface="Calibri" panose="020F0502020204030204" pitchFamily="34" charset="0"/>
                <a:cs typeface="Times New Roman" panose="02020603050405020304" pitchFamily="18" charset="0"/>
              </a:rPr>
              <a:t>Ischemic Heart Disease (I20 – I25)</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2000">
                <a:latin typeface="Franklin Gothic Book" panose="020B0503020102020204" pitchFamily="34" charset="0"/>
                <a:ea typeface="Calibri" panose="020F0502020204030204" pitchFamily="34" charset="0"/>
                <a:cs typeface="Times New Roman" panose="02020603050405020304" pitchFamily="18" charset="0"/>
              </a:rPr>
              <a:t>Health Impacts of Direct Heat (E86, T67, X30)</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2000">
                <a:latin typeface="Franklin Gothic Book" panose="020B0503020102020204" pitchFamily="34" charset="0"/>
                <a:ea typeface="Calibri" panose="020F0502020204030204" pitchFamily="34" charset="0"/>
                <a:cs typeface="Times New Roman" panose="02020603050405020304" pitchFamily="18" charset="0"/>
              </a:rPr>
              <a:t>Drowning (W65 - W74)</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2000">
                <a:latin typeface="Franklin Gothic Book" panose="020B0503020102020204" pitchFamily="34" charset="0"/>
                <a:ea typeface="Calibri" panose="020F0502020204030204" pitchFamily="34" charset="0"/>
                <a:cs typeface="Times New Roman" panose="02020603050405020304" pitchFamily="18" charset="0"/>
              </a:rPr>
              <a:t>Falls (W13, W13.2, W13.4, W13.8, W13.9)</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2000" err="1">
                <a:latin typeface="Franklin Gothic Book" panose="020B0503020102020204" pitchFamily="34" charset="0"/>
                <a:ea typeface="Calibri" panose="020F0502020204030204" pitchFamily="34" charset="0"/>
                <a:cs typeface="Times New Roman" panose="02020603050405020304" pitchFamily="18" charset="0"/>
              </a:rPr>
              <a:t>Rhabdomylosis</a:t>
            </a:r>
            <a:r>
              <a:rPr lang="en-US" sz="2000">
                <a:latin typeface="Franklin Gothic Book" panose="020B0503020102020204" pitchFamily="34" charset="0"/>
                <a:ea typeface="Calibri" panose="020F0502020204030204" pitchFamily="34" charset="0"/>
                <a:cs typeface="Times New Roman" panose="02020603050405020304" pitchFamily="18" charset="0"/>
              </a:rPr>
              <a:t> (M62.82)</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2000">
                <a:latin typeface="Franklin Gothic Book" panose="020B0503020102020204" pitchFamily="34" charset="0"/>
                <a:ea typeface="Calibri" panose="020F0502020204030204" pitchFamily="34" charset="0"/>
                <a:cs typeface="Times New Roman" panose="02020603050405020304" pitchFamily="18" charset="0"/>
              </a:rPr>
              <a:t>Asthma  (J45)</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2000">
                <a:latin typeface="Franklin Gothic Book" panose="020B0503020102020204" pitchFamily="34" charset="0"/>
                <a:ea typeface="Calibri" panose="020F0502020204030204" pitchFamily="34" charset="0"/>
                <a:cs typeface="Times New Roman" panose="02020603050405020304" pitchFamily="18" charset="0"/>
              </a:rPr>
              <a:t>COPD (J44) </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2000" b="1">
                <a:latin typeface="Franklin Gothic Book" panose="020B0503020102020204" pitchFamily="34" charset="0"/>
                <a:ea typeface="Calibri" panose="020F0502020204030204" pitchFamily="34" charset="0"/>
                <a:cs typeface="Times New Roman" panose="02020603050405020304" pitchFamily="18" charset="0"/>
              </a:rPr>
              <a:t>Exclusions</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spcBef>
                <a:spcPts val="0"/>
              </a:spcBef>
              <a:spcAft>
                <a:spcPts val="0"/>
              </a:spcAft>
              <a:buFont typeface="Wingdings" pitchFamily="2" charset="2"/>
              <a:buChar char=""/>
            </a:pPr>
            <a:r>
              <a:rPr lang="en-US" sz="2000">
                <a:latin typeface="Franklin Gothic Book" panose="020B0503020102020204" pitchFamily="34" charset="0"/>
                <a:ea typeface="Calibri" panose="020F0502020204030204" pitchFamily="34" charset="0"/>
                <a:cs typeface="Times New Roman" panose="02020603050405020304" pitchFamily="18" charset="0"/>
              </a:rPr>
              <a:t>W92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4FDB0EAE-CE32-DE44-B457-05F5F7086CDC}"/>
              </a:ext>
            </a:extLst>
          </p:cNvPr>
          <p:cNvPicPr>
            <a:picLocks noChangeAspect="1"/>
          </p:cNvPicPr>
          <p:nvPr/>
        </p:nvPicPr>
        <p:blipFill>
          <a:blip r:embed="rId8"/>
          <a:stretch>
            <a:fillRect/>
          </a:stretch>
        </p:blipFill>
        <p:spPr>
          <a:xfrm>
            <a:off x="6348107" y="3429000"/>
            <a:ext cx="5515030" cy="3083769"/>
          </a:xfrm>
          <a:prstGeom prst="rect">
            <a:avLst/>
          </a:prstGeom>
        </p:spPr>
      </p:pic>
    </p:spTree>
    <p:extLst>
      <p:ext uri="{BB962C8B-B14F-4D97-AF65-F5344CB8AC3E}">
        <p14:creationId xmlns:p14="http://schemas.microsoft.com/office/powerpoint/2010/main" val="998477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74">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extreme heat air quality san francisco">
            <a:extLst>
              <a:ext uri="{FF2B5EF4-FFF2-40B4-BE49-F238E27FC236}">
                <a16:creationId xmlns:a16="http://schemas.microsoft.com/office/drawing/2014/main" id="{41CA7808-3E3F-E74D-83C9-C5908F97BC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8" t="29879" r="5861" b="6299"/>
          <a:stretch/>
        </p:blipFill>
        <p:spPr bwMode="auto">
          <a:xfrm>
            <a:off x="19"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9" name="Rectangle 76">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04553" y="3091928"/>
            <a:ext cx="9381344" cy="2387600"/>
          </a:xfrm>
        </p:spPr>
        <p:txBody>
          <a:bodyPr>
            <a:normAutofit/>
          </a:bodyPr>
          <a:lstStyle/>
          <a:p>
            <a:pPr algn="l"/>
            <a:r>
              <a:rPr lang="en-US" sz="5100">
                <a:latin typeface="Franklin Gothic Book"/>
                <a:cs typeface="Calibri Light"/>
              </a:rPr>
              <a:t>Introduce Prioritization and Feedback Process</a:t>
            </a:r>
          </a:p>
        </p:txBody>
      </p:sp>
      <p:sp>
        <p:nvSpPr>
          <p:cNvPr id="1040" name="Rectangle: Rounded Corners 78">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2955345"/>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D4C903-007E-724A-A213-50BE2DD158C4}"/>
              </a:ext>
            </a:extLst>
          </p:cNvPr>
          <p:cNvSpPr/>
          <p:nvPr/>
        </p:nvSpPr>
        <p:spPr>
          <a:xfrm>
            <a:off x="0" y="-10698"/>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7A0DCD4-844A-EA43-989E-891D1A3F33C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7" name="Title 1">
            <a:extLst>
              <a:ext uri="{FF2B5EF4-FFF2-40B4-BE49-F238E27FC236}">
                <a16:creationId xmlns:a16="http://schemas.microsoft.com/office/drawing/2014/main" id="{50D0933B-DDF6-EF46-AFAC-0F79264001B7}"/>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300" b="1">
                <a:solidFill>
                  <a:schemeClr val="bg1"/>
                </a:solidFill>
                <a:cs typeface="Calibri Light"/>
              </a:rPr>
              <a:t>Heat and Air Resilience Project: </a:t>
            </a:r>
            <a:r>
              <a:rPr lang="en-US" sz="1300" b="1">
                <a:solidFill>
                  <a:schemeClr val="accent1">
                    <a:lumMod val="75000"/>
                  </a:schemeClr>
                </a:solidFill>
                <a:cs typeface="Calibri Light"/>
              </a:rPr>
              <a:t>Implementation Team Workflow</a:t>
            </a:r>
            <a:endParaRPr lang="en-US" sz="1300" b="1">
              <a:solidFill>
                <a:schemeClr val="accent1">
                  <a:lumMod val="75000"/>
                </a:schemeClr>
              </a:solidFill>
            </a:endParaRPr>
          </a:p>
        </p:txBody>
      </p:sp>
      <p:cxnSp>
        <p:nvCxnSpPr>
          <p:cNvPr id="8" name="Straight Connector 7">
            <a:extLst>
              <a:ext uri="{FF2B5EF4-FFF2-40B4-BE49-F238E27FC236}">
                <a16:creationId xmlns:a16="http://schemas.microsoft.com/office/drawing/2014/main" id="{C5195F41-36D6-964F-A276-5E2B39404281}"/>
              </a:ext>
            </a:extLst>
          </p:cNvPr>
          <p:cNvCxnSpPr>
            <a:cxnSpLocks/>
          </p:cNvCxnSpPr>
          <p:nvPr/>
        </p:nvCxnSpPr>
        <p:spPr>
          <a:xfrm>
            <a:off x="1230968" y="2476450"/>
            <a:ext cx="0" cy="357516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B24C281-B39C-F94E-8A9C-1BF65B933B5C}"/>
              </a:ext>
            </a:extLst>
          </p:cNvPr>
          <p:cNvSpPr/>
          <p:nvPr/>
        </p:nvSpPr>
        <p:spPr>
          <a:xfrm>
            <a:off x="774187" y="1491747"/>
            <a:ext cx="5321813" cy="5519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lgn="ctr">
              <a:spcBef>
                <a:spcPts val="0"/>
              </a:spcBef>
              <a:spcAft>
                <a:spcPts val="0"/>
              </a:spcAft>
            </a:pPr>
            <a:r>
              <a:rPr lang="en-US" sz="2000" b="1">
                <a:solidFill>
                  <a:schemeClr val="accent5">
                    <a:lumMod val="40000"/>
                    <a:lumOff val="60000"/>
                  </a:schemeClr>
                </a:solidFill>
                <a:effectLst/>
                <a:latin typeface="Franklin Gothic Book" panose="020B0503020102020204" pitchFamily="34" charset="0"/>
                <a:ea typeface="Calibri" panose="020F0502020204030204" pitchFamily="34" charset="0"/>
                <a:cs typeface="Times New Roman" panose="02020603050405020304" pitchFamily="18" charset="0"/>
              </a:rPr>
              <a:t>Phase 1:</a:t>
            </a:r>
            <a:r>
              <a:rPr lang="en-US" sz="2800" b="1">
                <a:solidFill>
                  <a:schemeClr val="accent5">
                    <a:lumMod val="40000"/>
                    <a:lumOff val="60000"/>
                  </a:schemeClr>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2000" b="1">
                <a:solidFill>
                  <a:schemeClr val="accent5">
                    <a:lumMod val="40000"/>
                    <a:lumOff val="60000"/>
                  </a:schemeClr>
                </a:solidFill>
                <a:effectLst/>
                <a:latin typeface="Franklin Gothic Book" panose="020B0503020102020204" pitchFamily="34" charset="0"/>
                <a:ea typeface="Calibri" panose="020F0502020204030204" pitchFamily="34" charset="0"/>
                <a:cs typeface="Times New Roman" panose="02020603050405020304" pitchFamily="18" charset="0"/>
              </a:rPr>
              <a:t>Develop a Work Plan</a:t>
            </a:r>
            <a:endParaRPr lang="en-US" sz="1200">
              <a:solidFill>
                <a:schemeClr val="accent5">
                  <a:lumMod val="40000"/>
                  <a:lumOff val="60000"/>
                </a:schemeClr>
              </a:solidFill>
              <a:effectLst/>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45EBD5D0-112A-344F-9A78-29CC3064727F}"/>
              </a:ext>
            </a:extLst>
          </p:cNvPr>
          <p:cNvSpPr/>
          <p:nvPr/>
        </p:nvSpPr>
        <p:spPr>
          <a:xfrm>
            <a:off x="6096000" y="1491747"/>
            <a:ext cx="5333991" cy="55196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rgbClr val="C5E0B3"/>
                </a:solidFill>
                <a:effectLst/>
                <a:latin typeface="Franklin Gothic Book"/>
                <a:ea typeface="Calibri" panose="020F0502020204030204" pitchFamily="34" charset="0"/>
                <a:cs typeface="Times New Roman"/>
              </a:rPr>
              <a:t>Phase 2:</a:t>
            </a:r>
            <a:r>
              <a:rPr lang="en-US" sz="2800" b="1">
                <a:solidFill>
                  <a:srgbClr val="C5E0B3"/>
                </a:solidFill>
                <a:effectLst/>
                <a:latin typeface="Franklin Gothic Book"/>
                <a:ea typeface="Calibri" panose="020F0502020204030204" pitchFamily="34" charset="0"/>
                <a:cs typeface="Times New Roman"/>
              </a:rPr>
              <a:t> </a:t>
            </a:r>
            <a:r>
              <a:rPr lang="en-US" sz="1800" b="1">
                <a:solidFill>
                  <a:srgbClr val="C5E0B3"/>
                </a:solidFill>
                <a:effectLst/>
                <a:latin typeface="Franklin Gothic Book"/>
                <a:ea typeface="Calibri" panose="020F0502020204030204" pitchFamily="34" charset="0"/>
                <a:cs typeface="Times New Roman"/>
              </a:rPr>
              <a:t>Expand </a:t>
            </a:r>
            <a:r>
              <a:rPr lang="en-US" b="1">
                <a:solidFill>
                  <a:srgbClr val="C5E0B3"/>
                </a:solidFill>
                <a:latin typeface="Franklin Gothic Book"/>
                <a:ea typeface="Calibri" panose="020F0502020204030204" pitchFamily="34" charset="0"/>
                <a:cs typeface="Times New Roman"/>
              </a:rPr>
              <a:t>Strategies </a:t>
            </a:r>
            <a:endParaRPr lang="en-US" sz="1200">
              <a:effectLst/>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73A6CA5A-EE13-5B4D-8C68-F9E9DD72477F}"/>
              </a:ext>
            </a:extLst>
          </p:cNvPr>
          <p:cNvSpPr/>
          <p:nvPr/>
        </p:nvSpPr>
        <p:spPr>
          <a:xfrm>
            <a:off x="1457514" y="2701578"/>
            <a:ext cx="2916555" cy="51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spcBef>
                <a:spcPts val="0"/>
              </a:spcBef>
              <a:spcAft>
                <a:spcPts val="0"/>
              </a:spcAft>
            </a:pPr>
            <a:r>
              <a:rPr lang="en-US" sz="1600" b="1">
                <a:solidFill>
                  <a:srgbClr val="000000"/>
                </a:solidFill>
                <a:effectLst/>
                <a:latin typeface="Franklin Gothic Book" panose="020B0503020102020204" pitchFamily="34" charset="0"/>
                <a:ea typeface="Calibri" panose="020F0502020204030204" pitchFamily="34" charset="0"/>
                <a:cs typeface="Times New Roman" panose="02020603050405020304" pitchFamily="18" charset="0"/>
              </a:rPr>
              <a:t>Landscape Analysis</a:t>
            </a:r>
            <a:endParaRPr lang="en-US" sz="1600" b="1">
              <a:effectLst/>
              <a:latin typeface="Franklin Gothic Book" panose="020B050302010202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98D74CBC-F840-9F4B-B8EB-A4C70D267C60}"/>
              </a:ext>
            </a:extLst>
          </p:cNvPr>
          <p:cNvSpPr/>
          <p:nvPr/>
        </p:nvSpPr>
        <p:spPr>
          <a:xfrm>
            <a:off x="1457514" y="2122996"/>
            <a:ext cx="3804515" cy="51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spcBef>
                <a:spcPts val="0"/>
              </a:spcBef>
              <a:spcAft>
                <a:spcPts val="0"/>
              </a:spcAft>
            </a:pPr>
            <a:r>
              <a:rPr lang="en-US" sz="1600" b="1">
                <a:solidFill>
                  <a:srgbClr val="000000"/>
                </a:solidFill>
                <a:effectLst/>
                <a:latin typeface="Franklin Gothic Book" panose="020B0503020102020204" pitchFamily="34" charset="0"/>
                <a:ea typeface="Calibri" panose="020F0502020204030204" pitchFamily="34" charset="0"/>
                <a:cs typeface="Times New Roman" panose="02020603050405020304" pitchFamily="18" charset="0"/>
              </a:rPr>
              <a:t>Create Team Goals and Objectives</a:t>
            </a:r>
          </a:p>
        </p:txBody>
      </p:sp>
      <p:sp>
        <p:nvSpPr>
          <p:cNvPr id="13" name="Oval 12">
            <a:extLst>
              <a:ext uri="{FF2B5EF4-FFF2-40B4-BE49-F238E27FC236}">
                <a16:creationId xmlns:a16="http://schemas.microsoft.com/office/drawing/2014/main" id="{03A0564C-8353-4E4F-84C1-A3D3DAF12368}"/>
              </a:ext>
            </a:extLst>
          </p:cNvPr>
          <p:cNvSpPr/>
          <p:nvPr/>
        </p:nvSpPr>
        <p:spPr>
          <a:xfrm>
            <a:off x="1077741" y="2223580"/>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Oval 13">
            <a:extLst>
              <a:ext uri="{FF2B5EF4-FFF2-40B4-BE49-F238E27FC236}">
                <a16:creationId xmlns:a16="http://schemas.microsoft.com/office/drawing/2014/main" id="{F23FCA1B-5C82-9D49-B2A9-D655D9BD5D68}"/>
              </a:ext>
            </a:extLst>
          </p:cNvPr>
          <p:cNvSpPr/>
          <p:nvPr/>
        </p:nvSpPr>
        <p:spPr>
          <a:xfrm>
            <a:off x="1077741" y="2801349"/>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ectangle 14">
            <a:extLst>
              <a:ext uri="{FF2B5EF4-FFF2-40B4-BE49-F238E27FC236}">
                <a16:creationId xmlns:a16="http://schemas.microsoft.com/office/drawing/2014/main" id="{6886BC9C-8048-8244-A6A2-F88EA86E319E}"/>
              </a:ext>
            </a:extLst>
          </p:cNvPr>
          <p:cNvSpPr/>
          <p:nvPr/>
        </p:nvSpPr>
        <p:spPr>
          <a:xfrm>
            <a:off x="1457513" y="3260892"/>
            <a:ext cx="2916555" cy="51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spcBef>
                <a:spcPts val="0"/>
              </a:spcBef>
              <a:spcAft>
                <a:spcPts val="0"/>
              </a:spcAft>
            </a:pPr>
            <a:r>
              <a:rPr lang="en-US" sz="1600" b="1">
                <a:solidFill>
                  <a:srgbClr val="000000"/>
                </a:solidFill>
                <a:effectLst/>
                <a:latin typeface="Franklin Gothic Book" panose="020B0503020102020204" pitchFamily="34" charset="0"/>
                <a:ea typeface="Calibri" panose="020F0502020204030204" pitchFamily="34" charset="0"/>
                <a:cs typeface="Times New Roman" panose="02020603050405020304" pitchFamily="18" charset="0"/>
              </a:rPr>
              <a:t>Scoping</a:t>
            </a:r>
            <a:endParaRPr lang="en-US" sz="1600" b="1">
              <a:effectLst/>
              <a:latin typeface="Franklin Gothic Book" panose="020B0503020102020204" pitchFamily="34" charset="0"/>
              <a:ea typeface="Calibri" panose="020F0502020204030204" pitchFamily="34" charset="0"/>
              <a:cs typeface="Times New Roman" panose="02020603050405020304" pitchFamily="18" charset="0"/>
            </a:endParaRPr>
          </a:p>
        </p:txBody>
      </p:sp>
      <p:sp>
        <p:nvSpPr>
          <p:cNvPr id="16" name="Oval 15">
            <a:extLst>
              <a:ext uri="{FF2B5EF4-FFF2-40B4-BE49-F238E27FC236}">
                <a16:creationId xmlns:a16="http://schemas.microsoft.com/office/drawing/2014/main" id="{90F9632F-F54F-A34E-BBB9-16D87C1B2684}"/>
              </a:ext>
            </a:extLst>
          </p:cNvPr>
          <p:cNvSpPr/>
          <p:nvPr/>
        </p:nvSpPr>
        <p:spPr>
          <a:xfrm>
            <a:off x="1077741" y="3338016"/>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Rectangle 16">
            <a:extLst>
              <a:ext uri="{FF2B5EF4-FFF2-40B4-BE49-F238E27FC236}">
                <a16:creationId xmlns:a16="http://schemas.microsoft.com/office/drawing/2014/main" id="{4735DE7C-86C2-EC47-B781-D5F8A1E3F4F3}"/>
              </a:ext>
            </a:extLst>
          </p:cNvPr>
          <p:cNvSpPr/>
          <p:nvPr/>
        </p:nvSpPr>
        <p:spPr>
          <a:xfrm>
            <a:off x="1464190" y="3871718"/>
            <a:ext cx="2916555" cy="518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spcBef>
                <a:spcPts val="0"/>
              </a:spcBef>
              <a:spcAft>
                <a:spcPts val="0"/>
              </a:spcAft>
            </a:pPr>
            <a:r>
              <a:rPr lang="en-US" sz="1600" b="1">
                <a:solidFill>
                  <a:srgbClr val="000000"/>
                </a:solidFill>
                <a:effectLst/>
                <a:latin typeface="Franklin Gothic Book" panose="020B0503020102020204" pitchFamily="34" charset="0"/>
                <a:ea typeface="Calibri" panose="020F0502020204030204" pitchFamily="34" charset="0"/>
                <a:cs typeface="Times New Roman" panose="02020603050405020304" pitchFamily="18" charset="0"/>
              </a:rPr>
              <a:t>Prioritization</a:t>
            </a:r>
            <a:endParaRPr lang="en-US" sz="1600" b="1">
              <a:effectLst/>
              <a:latin typeface="Franklin Gothic Book" panose="020B0503020102020204" pitchFamily="34" charset="0"/>
              <a:ea typeface="Calibri" panose="020F0502020204030204" pitchFamily="34" charset="0"/>
              <a:cs typeface="Times New Roman" panose="02020603050405020304" pitchFamily="18" charset="0"/>
            </a:endParaRPr>
          </a:p>
        </p:txBody>
      </p:sp>
      <p:sp>
        <p:nvSpPr>
          <p:cNvPr id="18" name="Oval 17">
            <a:extLst>
              <a:ext uri="{FF2B5EF4-FFF2-40B4-BE49-F238E27FC236}">
                <a16:creationId xmlns:a16="http://schemas.microsoft.com/office/drawing/2014/main" id="{760913CB-BB51-B944-B7D4-8BC2146D7DD4}"/>
              </a:ext>
            </a:extLst>
          </p:cNvPr>
          <p:cNvSpPr/>
          <p:nvPr/>
        </p:nvSpPr>
        <p:spPr>
          <a:xfrm>
            <a:off x="1084418" y="3943726"/>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Rectangle 18">
            <a:extLst>
              <a:ext uri="{FF2B5EF4-FFF2-40B4-BE49-F238E27FC236}">
                <a16:creationId xmlns:a16="http://schemas.microsoft.com/office/drawing/2014/main" id="{0C928C7D-D370-9949-9BAB-5A5CCC371041}"/>
              </a:ext>
            </a:extLst>
          </p:cNvPr>
          <p:cNvSpPr/>
          <p:nvPr/>
        </p:nvSpPr>
        <p:spPr>
          <a:xfrm>
            <a:off x="1464190" y="4451453"/>
            <a:ext cx="2916555" cy="51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spcBef>
                <a:spcPts val="0"/>
              </a:spcBef>
              <a:spcAft>
                <a:spcPts val="0"/>
              </a:spcAft>
            </a:pPr>
            <a:r>
              <a:rPr lang="en-US" sz="1600" b="1" u="sng">
                <a:solidFill>
                  <a:srgbClr val="002060"/>
                </a:solidFill>
                <a:effectLst/>
                <a:latin typeface="Franklin Gothic Book" panose="020B0503020102020204" pitchFamily="34" charset="0"/>
                <a:ea typeface="Calibri" panose="020F0502020204030204" pitchFamily="34" charset="0"/>
                <a:cs typeface="Times New Roman" panose="02020603050405020304" pitchFamily="18" charset="0"/>
              </a:rPr>
              <a:t>Deliverable: Work Plan</a:t>
            </a:r>
          </a:p>
        </p:txBody>
      </p:sp>
      <p:sp>
        <p:nvSpPr>
          <p:cNvPr id="20" name="Oval 19">
            <a:extLst>
              <a:ext uri="{FF2B5EF4-FFF2-40B4-BE49-F238E27FC236}">
                <a16:creationId xmlns:a16="http://schemas.microsoft.com/office/drawing/2014/main" id="{72AD1D98-C10C-F846-9775-89EEAF6B47DB}"/>
              </a:ext>
            </a:extLst>
          </p:cNvPr>
          <p:cNvSpPr/>
          <p:nvPr/>
        </p:nvSpPr>
        <p:spPr>
          <a:xfrm>
            <a:off x="1084418" y="4529698"/>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Rectangle 20">
            <a:extLst>
              <a:ext uri="{FF2B5EF4-FFF2-40B4-BE49-F238E27FC236}">
                <a16:creationId xmlns:a16="http://schemas.microsoft.com/office/drawing/2014/main" id="{19A5EBF9-92D7-C145-A9DB-B364B4ABB120}"/>
              </a:ext>
            </a:extLst>
          </p:cNvPr>
          <p:cNvSpPr/>
          <p:nvPr/>
        </p:nvSpPr>
        <p:spPr>
          <a:xfrm>
            <a:off x="1479082" y="5006598"/>
            <a:ext cx="4660666" cy="51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spcBef>
                <a:spcPts val="0"/>
              </a:spcBef>
              <a:spcAft>
                <a:spcPts val="0"/>
              </a:spcAft>
            </a:pPr>
            <a:r>
              <a:rPr lang="en-US" sz="1600" b="1">
                <a:solidFill>
                  <a:srgbClr val="000000"/>
                </a:solidFill>
                <a:effectLst/>
                <a:latin typeface="Franklin Gothic Book" panose="020B0503020102020204" pitchFamily="34" charset="0"/>
                <a:ea typeface="Calibri" panose="020F0502020204030204" pitchFamily="34" charset="0"/>
                <a:cs typeface="Times New Roman" panose="02020603050405020304" pitchFamily="18" charset="0"/>
              </a:rPr>
              <a:t>Presentation to Coordination Committee for Review</a:t>
            </a:r>
            <a:endParaRPr lang="en-US" sz="1600" b="1">
              <a:effectLst/>
              <a:latin typeface="Franklin Gothic Book" panose="020B0503020102020204" pitchFamily="34" charset="0"/>
              <a:ea typeface="Calibri" panose="020F0502020204030204" pitchFamily="34" charset="0"/>
              <a:cs typeface="Times New Roman" panose="02020603050405020304" pitchFamily="18" charset="0"/>
            </a:endParaRPr>
          </a:p>
        </p:txBody>
      </p:sp>
      <p:sp>
        <p:nvSpPr>
          <p:cNvPr id="22" name="Oval 21">
            <a:extLst>
              <a:ext uri="{FF2B5EF4-FFF2-40B4-BE49-F238E27FC236}">
                <a16:creationId xmlns:a16="http://schemas.microsoft.com/office/drawing/2014/main" id="{D3FA6363-5970-FF40-8197-4E47276DB046}"/>
              </a:ext>
            </a:extLst>
          </p:cNvPr>
          <p:cNvSpPr/>
          <p:nvPr/>
        </p:nvSpPr>
        <p:spPr>
          <a:xfrm>
            <a:off x="1077741" y="5114180"/>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Rectangle 22">
            <a:extLst>
              <a:ext uri="{FF2B5EF4-FFF2-40B4-BE49-F238E27FC236}">
                <a16:creationId xmlns:a16="http://schemas.microsoft.com/office/drawing/2014/main" id="{89422134-9C63-5847-AC66-6647DA02C9C1}"/>
              </a:ext>
            </a:extLst>
          </p:cNvPr>
          <p:cNvSpPr/>
          <p:nvPr/>
        </p:nvSpPr>
        <p:spPr>
          <a:xfrm>
            <a:off x="1457513" y="5698165"/>
            <a:ext cx="3969716" cy="51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spcBef>
                <a:spcPts val="0"/>
              </a:spcBef>
              <a:spcAft>
                <a:spcPts val="0"/>
              </a:spcAft>
            </a:pPr>
            <a:r>
              <a:rPr lang="en-US" sz="1600" b="1">
                <a:solidFill>
                  <a:srgbClr val="000000"/>
                </a:solidFill>
                <a:effectLst/>
                <a:latin typeface="Franklin Gothic Book" panose="020B0503020102020204" pitchFamily="34" charset="0"/>
                <a:ea typeface="Calibri" panose="020F0502020204030204" pitchFamily="34" charset="0"/>
                <a:cs typeface="Times New Roman" panose="02020603050405020304" pitchFamily="18" charset="0"/>
              </a:rPr>
              <a:t>Incorporate Feedback to Finalize Work Plan</a:t>
            </a:r>
            <a:endParaRPr lang="en-US" sz="1600" b="1">
              <a:effectLst/>
              <a:latin typeface="Franklin Gothic Book" panose="020B0503020102020204" pitchFamily="34" charset="0"/>
              <a:ea typeface="Calibri" panose="020F0502020204030204" pitchFamily="34" charset="0"/>
              <a:cs typeface="Times New Roman" panose="02020603050405020304" pitchFamily="18" charset="0"/>
            </a:endParaRPr>
          </a:p>
        </p:txBody>
      </p:sp>
      <p:sp>
        <p:nvSpPr>
          <p:cNvPr id="24" name="Oval 23">
            <a:extLst>
              <a:ext uri="{FF2B5EF4-FFF2-40B4-BE49-F238E27FC236}">
                <a16:creationId xmlns:a16="http://schemas.microsoft.com/office/drawing/2014/main" id="{16D7246D-DFFE-D74E-AFBF-78859E724800}"/>
              </a:ext>
            </a:extLst>
          </p:cNvPr>
          <p:cNvSpPr/>
          <p:nvPr/>
        </p:nvSpPr>
        <p:spPr>
          <a:xfrm>
            <a:off x="1077741" y="5804986"/>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Oval 24">
            <a:extLst>
              <a:ext uri="{FF2B5EF4-FFF2-40B4-BE49-F238E27FC236}">
                <a16:creationId xmlns:a16="http://schemas.microsoft.com/office/drawing/2014/main" id="{F16BBEBC-EE7B-B043-9DAD-AA7F9B7C0F14}"/>
              </a:ext>
            </a:extLst>
          </p:cNvPr>
          <p:cNvSpPr/>
          <p:nvPr/>
        </p:nvSpPr>
        <p:spPr>
          <a:xfrm>
            <a:off x="6387861" y="2156000"/>
            <a:ext cx="317128" cy="31712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Rectangle 25">
            <a:extLst>
              <a:ext uri="{FF2B5EF4-FFF2-40B4-BE49-F238E27FC236}">
                <a16:creationId xmlns:a16="http://schemas.microsoft.com/office/drawing/2014/main" id="{9CE55DCA-0996-7848-800D-F2654F55B075}"/>
              </a:ext>
            </a:extLst>
          </p:cNvPr>
          <p:cNvSpPr/>
          <p:nvPr/>
        </p:nvSpPr>
        <p:spPr>
          <a:xfrm>
            <a:off x="6841149" y="2058307"/>
            <a:ext cx="4588842" cy="51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spcBef>
                <a:spcPts val="0"/>
              </a:spcBef>
              <a:spcAft>
                <a:spcPts val="0"/>
              </a:spcAft>
            </a:pPr>
            <a:r>
              <a:rPr lang="en-US" sz="1600" b="1">
                <a:solidFill>
                  <a:srgbClr val="000000"/>
                </a:solidFill>
                <a:effectLst/>
                <a:latin typeface="Franklin Gothic Book" panose="020B0503020102020204" pitchFamily="34" charset="0"/>
                <a:ea typeface="Calibri" panose="020F0502020204030204" pitchFamily="34" charset="0"/>
                <a:cs typeface="Times New Roman" panose="02020603050405020304" pitchFamily="18" charset="0"/>
              </a:rPr>
              <a:t>Develop Implementation Plan Based on Work Plan</a:t>
            </a:r>
          </a:p>
        </p:txBody>
      </p:sp>
      <p:sp>
        <p:nvSpPr>
          <p:cNvPr id="27" name="Rectangle 26">
            <a:extLst>
              <a:ext uri="{FF2B5EF4-FFF2-40B4-BE49-F238E27FC236}">
                <a16:creationId xmlns:a16="http://schemas.microsoft.com/office/drawing/2014/main" id="{09027118-F6E5-854D-B073-D37A59A22D5C}"/>
              </a:ext>
            </a:extLst>
          </p:cNvPr>
          <p:cNvSpPr/>
          <p:nvPr/>
        </p:nvSpPr>
        <p:spPr>
          <a:xfrm>
            <a:off x="7262366" y="3216016"/>
            <a:ext cx="4588842" cy="51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285750" marR="0" lvl="0" indent="-285750">
              <a:spcBef>
                <a:spcPts val="0"/>
              </a:spcBef>
              <a:spcAft>
                <a:spcPts val="0"/>
              </a:spcAft>
              <a:buFont typeface="Arial" panose="020B0604020202020204" pitchFamily="34" charset="0"/>
              <a:buChar char="•"/>
            </a:pPr>
            <a:r>
              <a:rPr lang="en-US" sz="1600" b="1">
                <a:solidFill>
                  <a:srgbClr val="000000"/>
                </a:solidFill>
                <a:effectLst/>
                <a:latin typeface="Franklin Gothic Book" panose="020B0503020102020204" pitchFamily="34" charset="0"/>
                <a:ea typeface="Calibri" panose="020F0502020204030204" pitchFamily="34" charset="0"/>
                <a:cs typeface="Times New Roman" panose="02020603050405020304" pitchFamily="18" charset="0"/>
              </a:rPr>
              <a:t>SMART Goals</a:t>
            </a:r>
          </a:p>
          <a:p>
            <a:pPr marL="285750" marR="0" lvl="0" indent="-285750">
              <a:spcBef>
                <a:spcPts val="0"/>
              </a:spcBef>
              <a:spcAft>
                <a:spcPts val="0"/>
              </a:spcAft>
              <a:buFont typeface="Arial" panose="020B0604020202020204" pitchFamily="34" charset="0"/>
              <a:buChar char="•"/>
            </a:pPr>
            <a:r>
              <a:rPr lang="en-US" sz="1600" b="1">
                <a:solidFill>
                  <a:srgbClr val="000000"/>
                </a:solidFill>
                <a:latin typeface="Franklin Gothic Book" panose="020B0503020102020204" pitchFamily="34" charset="0"/>
                <a:ea typeface="Calibri" panose="020F0502020204030204" pitchFamily="34" charset="0"/>
                <a:cs typeface="Times New Roman" panose="02020603050405020304" pitchFamily="18" charset="0"/>
              </a:rPr>
              <a:t>Identify Stakeholders</a:t>
            </a:r>
          </a:p>
          <a:p>
            <a:pPr marL="285750" marR="0" lvl="0" indent="-285750">
              <a:spcBef>
                <a:spcPts val="0"/>
              </a:spcBef>
              <a:spcAft>
                <a:spcPts val="0"/>
              </a:spcAft>
              <a:buFont typeface="Arial" panose="020B0604020202020204" pitchFamily="34" charset="0"/>
              <a:buChar char="•"/>
            </a:pPr>
            <a:r>
              <a:rPr lang="en-US" sz="1600" b="1">
                <a:solidFill>
                  <a:srgbClr val="000000"/>
                </a:solidFill>
                <a:effectLst/>
                <a:latin typeface="Franklin Gothic Book" panose="020B0503020102020204" pitchFamily="34" charset="0"/>
                <a:ea typeface="Calibri" panose="020F0502020204030204" pitchFamily="34" charset="0"/>
                <a:cs typeface="Times New Roman" panose="02020603050405020304" pitchFamily="18" charset="0"/>
              </a:rPr>
              <a:t>Roles and Responsibilities</a:t>
            </a:r>
          </a:p>
          <a:p>
            <a:pPr marL="285750" marR="0" lvl="0" indent="-285750">
              <a:spcBef>
                <a:spcPts val="0"/>
              </a:spcBef>
              <a:spcAft>
                <a:spcPts val="0"/>
              </a:spcAft>
              <a:buFont typeface="Arial" panose="020B0604020202020204" pitchFamily="34" charset="0"/>
              <a:buChar char="•"/>
            </a:pPr>
            <a:r>
              <a:rPr lang="en-US" sz="1600" b="1">
                <a:solidFill>
                  <a:srgbClr val="000000"/>
                </a:solidFill>
                <a:latin typeface="Franklin Gothic Book" panose="020B0503020102020204" pitchFamily="34" charset="0"/>
                <a:ea typeface="Calibri" panose="020F0502020204030204" pitchFamily="34" charset="0"/>
                <a:cs typeface="Times New Roman" panose="02020603050405020304" pitchFamily="18" charset="0"/>
              </a:rPr>
              <a:t>Research Needs</a:t>
            </a:r>
          </a:p>
          <a:p>
            <a:pPr marL="285750" marR="0" lvl="0" indent="-285750">
              <a:spcBef>
                <a:spcPts val="0"/>
              </a:spcBef>
              <a:spcAft>
                <a:spcPts val="0"/>
              </a:spcAft>
              <a:buFont typeface="Arial" panose="020B0604020202020204" pitchFamily="34" charset="0"/>
              <a:buChar char="•"/>
            </a:pPr>
            <a:r>
              <a:rPr lang="en-US" sz="1600" b="1">
                <a:solidFill>
                  <a:srgbClr val="000000"/>
                </a:solidFill>
                <a:effectLst/>
                <a:latin typeface="Franklin Gothic Book" panose="020B0503020102020204" pitchFamily="34" charset="0"/>
                <a:ea typeface="Calibri" panose="020F0502020204030204" pitchFamily="34" charset="0"/>
                <a:cs typeface="Times New Roman" panose="02020603050405020304" pitchFamily="18" charset="0"/>
              </a:rPr>
              <a:t>Community Involvement Strategy</a:t>
            </a:r>
          </a:p>
          <a:p>
            <a:pPr marL="285750" marR="0" lvl="0" indent="-285750">
              <a:spcBef>
                <a:spcPts val="0"/>
              </a:spcBef>
              <a:spcAft>
                <a:spcPts val="0"/>
              </a:spcAft>
              <a:buFont typeface="Arial" panose="020B0604020202020204" pitchFamily="34" charset="0"/>
              <a:buChar char="•"/>
            </a:pPr>
            <a:r>
              <a:rPr lang="en-US" sz="1600" b="1">
                <a:solidFill>
                  <a:srgbClr val="000000"/>
                </a:solidFill>
                <a:latin typeface="Franklin Gothic Book" panose="020B0503020102020204" pitchFamily="34" charset="0"/>
                <a:ea typeface="Calibri" panose="020F0502020204030204" pitchFamily="34" charset="0"/>
                <a:cs typeface="Times New Roman" panose="02020603050405020304" pitchFamily="18" charset="0"/>
              </a:rPr>
              <a:t>Resources Available | Needs</a:t>
            </a:r>
          </a:p>
          <a:p>
            <a:pPr marL="285750" marR="0" lvl="0" indent="-285750">
              <a:spcBef>
                <a:spcPts val="0"/>
              </a:spcBef>
              <a:spcAft>
                <a:spcPts val="0"/>
              </a:spcAft>
              <a:buFont typeface="Arial" panose="020B0604020202020204" pitchFamily="34" charset="0"/>
              <a:buChar char="•"/>
            </a:pPr>
            <a:r>
              <a:rPr lang="en-US" sz="1600" b="1">
                <a:solidFill>
                  <a:srgbClr val="000000"/>
                </a:solidFill>
                <a:latin typeface="Franklin Gothic Book" panose="020B0503020102020204" pitchFamily="34" charset="0"/>
                <a:ea typeface="Calibri" panose="020F0502020204030204" pitchFamily="34" charset="0"/>
                <a:cs typeface="Times New Roman" panose="02020603050405020304" pitchFamily="18" charset="0"/>
              </a:rPr>
              <a:t>What Are The Current Barriers?</a:t>
            </a:r>
          </a:p>
          <a:p>
            <a:pPr marL="285750" marR="0" lvl="0" indent="-285750">
              <a:spcBef>
                <a:spcPts val="0"/>
              </a:spcBef>
              <a:spcAft>
                <a:spcPts val="0"/>
              </a:spcAft>
              <a:buFont typeface="Arial" panose="020B0604020202020204" pitchFamily="34" charset="0"/>
              <a:buChar char="•"/>
            </a:pPr>
            <a:r>
              <a:rPr lang="en-US" sz="1600" b="1">
                <a:solidFill>
                  <a:srgbClr val="000000"/>
                </a:solidFill>
                <a:effectLst/>
                <a:latin typeface="Franklin Gothic Book" panose="020B0503020102020204" pitchFamily="34" charset="0"/>
                <a:ea typeface="Calibri" panose="020F0502020204030204" pitchFamily="34" charset="0"/>
                <a:cs typeface="Times New Roman" panose="02020603050405020304" pitchFamily="18" charset="0"/>
              </a:rPr>
              <a:t>How Will This Strategy Be Evaluated?</a:t>
            </a:r>
          </a:p>
        </p:txBody>
      </p:sp>
      <p:sp>
        <p:nvSpPr>
          <p:cNvPr id="28" name="Rectangle 27">
            <a:extLst>
              <a:ext uri="{FF2B5EF4-FFF2-40B4-BE49-F238E27FC236}">
                <a16:creationId xmlns:a16="http://schemas.microsoft.com/office/drawing/2014/main" id="{37E7BFD7-BC51-3B47-B131-4ABCC097D810}"/>
              </a:ext>
            </a:extLst>
          </p:cNvPr>
          <p:cNvSpPr/>
          <p:nvPr/>
        </p:nvSpPr>
        <p:spPr>
          <a:xfrm>
            <a:off x="6096001" y="5700743"/>
            <a:ext cx="5333990" cy="55196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lgn="ctr">
              <a:spcBef>
                <a:spcPts val="0"/>
              </a:spcBef>
              <a:spcAft>
                <a:spcPts val="0"/>
              </a:spcAft>
            </a:pPr>
            <a:r>
              <a:rPr lang="en-US" sz="2000" b="1">
                <a:solidFill>
                  <a:schemeClr val="accent4">
                    <a:lumMod val="20000"/>
                    <a:lumOff val="80000"/>
                  </a:schemeClr>
                </a:solidFill>
                <a:effectLst/>
                <a:latin typeface="Franklin Gothic Book" panose="020B0503020102020204" pitchFamily="34" charset="0"/>
                <a:ea typeface="Calibri" panose="020F0502020204030204" pitchFamily="34" charset="0"/>
                <a:cs typeface="Times New Roman" panose="02020603050405020304" pitchFamily="18" charset="0"/>
              </a:rPr>
              <a:t>Phase 3:</a:t>
            </a:r>
            <a:r>
              <a:rPr lang="en-US" sz="2800" b="1">
                <a:solidFill>
                  <a:schemeClr val="accent4">
                    <a:lumMod val="20000"/>
                    <a:lumOff val="80000"/>
                  </a:schemeClr>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1800" b="1">
                <a:solidFill>
                  <a:schemeClr val="accent4">
                    <a:lumMod val="20000"/>
                    <a:lumOff val="80000"/>
                  </a:schemeClr>
                </a:solidFill>
                <a:effectLst/>
                <a:latin typeface="Franklin Gothic Book" panose="020B0503020102020204" pitchFamily="34" charset="0"/>
                <a:ea typeface="Calibri" panose="020F0502020204030204" pitchFamily="34" charset="0"/>
                <a:cs typeface="Times New Roman" panose="02020603050405020304" pitchFamily="18" charset="0"/>
              </a:rPr>
              <a:t>Implement Strategies</a:t>
            </a:r>
            <a:endParaRPr lang="en-US" sz="1200">
              <a:solidFill>
                <a:schemeClr val="accent4">
                  <a:lumMod val="20000"/>
                  <a:lumOff val="80000"/>
                </a:schemeClr>
              </a:solidFill>
              <a:effectLst/>
              <a:ea typeface="Calibri" panose="020F0502020204030204" pitchFamily="34" charset="0"/>
              <a:cs typeface="Times New Roman" panose="02020603050405020304" pitchFamily="18" charset="0"/>
            </a:endParaRPr>
          </a:p>
        </p:txBody>
      </p:sp>
      <p:sp>
        <p:nvSpPr>
          <p:cNvPr id="29" name="Oval 28">
            <a:extLst>
              <a:ext uri="{FF2B5EF4-FFF2-40B4-BE49-F238E27FC236}">
                <a16:creationId xmlns:a16="http://schemas.microsoft.com/office/drawing/2014/main" id="{E7B77933-0CC1-2A49-A20A-6D8C456AEA8E}"/>
              </a:ext>
            </a:extLst>
          </p:cNvPr>
          <p:cNvSpPr/>
          <p:nvPr/>
        </p:nvSpPr>
        <p:spPr>
          <a:xfrm>
            <a:off x="6392433" y="4622264"/>
            <a:ext cx="317128" cy="31712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 name="Rectangle 29">
            <a:extLst>
              <a:ext uri="{FF2B5EF4-FFF2-40B4-BE49-F238E27FC236}">
                <a16:creationId xmlns:a16="http://schemas.microsoft.com/office/drawing/2014/main" id="{CB8D7A93-9590-9B49-8426-BA6900D6BEC7}"/>
              </a:ext>
            </a:extLst>
          </p:cNvPr>
          <p:cNvSpPr/>
          <p:nvPr/>
        </p:nvSpPr>
        <p:spPr>
          <a:xfrm>
            <a:off x="6841149" y="4582327"/>
            <a:ext cx="4588842" cy="407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spcBef>
                <a:spcPts val="0"/>
              </a:spcBef>
              <a:spcAft>
                <a:spcPts val="0"/>
              </a:spcAft>
            </a:pPr>
            <a:r>
              <a:rPr lang="en-US" sz="1600" b="1">
                <a:solidFill>
                  <a:srgbClr val="000000"/>
                </a:solidFill>
                <a:effectLst/>
                <a:latin typeface="Franklin Gothic Book" panose="020B0503020102020204" pitchFamily="34" charset="0"/>
                <a:ea typeface="Calibri" panose="020F0502020204030204" pitchFamily="34" charset="0"/>
                <a:cs typeface="Times New Roman" panose="02020603050405020304" pitchFamily="18" charset="0"/>
              </a:rPr>
              <a:t>Presentation to Coordination Committee for Review</a:t>
            </a:r>
          </a:p>
        </p:txBody>
      </p:sp>
      <p:sp>
        <p:nvSpPr>
          <p:cNvPr id="31" name="Oval 30">
            <a:extLst>
              <a:ext uri="{FF2B5EF4-FFF2-40B4-BE49-F238E27FC236}">
                <a16:creationId xmlns:a16="http://schemas.microsoft.com/office/drawing/2014/main" id="{2CB6D44B-6462-A248-9D54-F7EA6B959ECC}"/>
              </a:ext>
            </a:extLst>
          </p:cNvPr>
          <p:cNvSpPr/>
          <p:nvPr/>
        </p:nvSpPr>
        <p:spPr>
          <a:xfrm>
            <a:off x="6392434" y="5170420"/>
            <a:ext cx="317128" cy="31712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 name="Rectangle 31">
            <a:extLst>
              <a:ext uri="{FF2B5EF4-FFF2-40B4-BE49-F238E27FC236}">
                <a16:creationId xmlns:a16="http://schemas.microsoft.com/office/drawing/2014/main" id="{E8808B54-2C7D-624A-9B99-A568BC567AD9}"/>
              </a:ext>
            </a:extLst>
          </p:cNvPr>
          <p:cNvSpPr/>
          <p:nvPr/>
        </p:nvSpPr>
        <p:spPr>
          <a:xfrm>
            <a:off x="6817145" y="5072727"/>
            <a:ext cx="5034055" cy="51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spcBef>
                <a:spcPts val="0"/>
              </a:spcBef>
              <a:spcAft>
                <a:spcPts val="0"/>
              </a:spcAft>
            </a:pPr>
            <a:r>
              <a:rPr lang="en-US" sz="1600" b="1">
                <a:solidFill>
                  <a:srgbClr val="000000"/>
                </a:solidFill>
                <a:effectLst/>
                <a:latin typeface="Franklin Gothic Book" panose="020B0503020102020204" pitchFamily="34" charset="0"/>
                <a:ea typeface="Calibri" panose="020F0502020204030204" pitchFamily="34" charset="0"/>
                <a:cs typeface="Times New Roman" panose="02020603050405020304" pitchFamily="18" charset="0"/>
              </a:rPr>
              <a:t>Incorporate Feedback to Finalize Implementation Plan</a:t>
            </a:r>
          </a:p>
        </p:txBody>
      </p:sp>
      <p:cxnSp>
        <p:nvCxnSpPr>
          <p:cNvPr id="33" name="Straight Connector 32">
            <a:extLst>
              <a:ext uri="{FF2B5EF4-FFF2-40B4-BE49-F238E27FC236}">
                <a16:creationId xmlns:a16="http://schemas.microsoft.com/office/drawing/2014/main" id="{42B757AF-1598-4345-8F0F-395EC90AB0C0}"/>
              </a:ext>
            </a:extLst>
          </p:cNvPr>
          <p:cNvCxnSpPr>
            <a:cxnSpLocks/>
          </p:cNvCxnSpPr>
          <p:nvPr/>
        </p:nvCxnSpPr>
        <p:spPr>
          <a:xfrm>
            <a:off x="6546425" y="2314564"/>
            <a:ext cx="0" cy="301442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890F29C3-E069-DB47-838C-EFD245494C34}"/>
              </a:ext>
            </a:extLst>
          </p:cNvPr>
          <p:cNvSpPr/>
          <p:nvPr/>
        </p:nvSpPr>
        <p:spPr>
          <a:xfrm>
            <a:off x="4390963" y="5436969"/>
            <a:ext cx="1989789" cy="173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1400" b="1">
                <a:solidFill>
                  <a:srgbClr val="0070C0"/>
                </a:solidFill>
                <a:effectLst/>
                <a:latin typeface="Franklin Gothic Book"/>
                <a:ea typeface="Calibri" panose="020F0502020204030204" pitchFamily="34" charset="0"/>
                <a:cs typeface="Times New Roman"/>
              </a:rPr>
              <a:t>September</a:t>
            </a:r>
            <a:r>
              <a:rPr lang="en-US" sz="1400" b="1">
                <a:solidFill>
                  <a:srgbClr val="0070C0"/>
                </a:solidFill>
                <a:latin typeface="Franklin Gothic Book"/>
                <a:ea typeface="Calibri" panose="020F0502020204030204" pitchFamily="34" charset="0"/>
                <a:cs typeface="Times New Roman"/>
              </a:rPr>
              <a:t> </a:t>
            </a:r>
            <a:r>
              <a:rPr lang="en-US" sz="1400" b="1">
                <a:solidFill>
                  <a:srgbClr val="0070C0"/>
                </a:solidFill>
                <a:effectLst/>
                <a:latin typeface="Franklin Gothic Book"/>
                <a:ea typeface="Calibri" panose="020F0502020204030204" pitchFamily="34" charset="0"/>
                <a:cs typeface="Times New Roman"/>
              </a:rPr>
              <a:t> 2021</a:t>
            </a:r>
          </a:p>
        </p:txBody>
      </p:sp>
    </p:spTree>
    <p:extLst>
      <p:ext uri="{BB962C8B-B14F-4D97-AF65-F5344CB8AC3E}">
        <p14:creationId xmlns:p14="http://schemas.microsoft.com/office/powerpoint/2010/main" val="1340243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D4C903-007E-724A-A213-50BE2DD158C4}"/>
              </a:ext>
            </a:extLst>
          </p:cNvPr>
          <p:cNvSpPr/>
          <p:nvPr/>
        </p:nvSpPr>
        <p:spPr>
          <a:xfrm>
            <a:off x="0" y="-10698"/>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7A0DCD4-844A-EA43-989E-891D1A3F33C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7" name="Title 1">
            <a:extLst>
              <a:ext uri="{FF2B5EF4-FFF2-40B4-BE49-F238E27FC236}">
                <a16:creationId xmlns:a16="http://schemas.microsoft.com/office/drawing/2014/main" id="{50D0933B-DDF6-EF46-AFAC-0F79264001B7}"/>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300" b="1">
                <a:solidFill>
                  <a:schemeClr val="bg1"/>
                </a:solidFill>
                <a:cs typeface="Calibri Light"/>
              </a:rPr>
              <a:t>Heat and Air Resilience Project: </a:t>
            </a:r>
            <a:r>
              <a:rPr lang="en-US" sz="1300" b="1">
                <a:solidFill>
                  <a:schemeClr val="accent1">
                    <a:lumMod val="75000"/>
                  </a:schemeClr>
                </a:solidFill>
                <a:cs typeface="Calibri Light"/>
              </a:rPr>
              <a:t>Implementation Team Workflow</a:t>
            </a:r>
            <a:endParaRPr lang="en-US" sz="1300" b="1">
              <a:solidFill>
                <a:schemeClr val="accent1">
                  <a:lumMod val="75000"/>
                </a:schemeClr>
              </a:solidFill>
            </a:endParaRPr>
          </a:p>
        </p:txBody>
      </p:sp>
      <p:grpSp>
        <p:nvGrpSpPr>
          <p:cNvPr id="53" name="Group 52">
            <a:extLst>
              <a:ext uri="{FF2B5EF4-FFF2-40B4-BE49-F238E27FC236}">
                <a16:creationId xmlns:a16="http://schemas.microsoft.com/office/drawing/2014/main" id="{3F43C875-DE2C-7B42-AA77-DBC810F956E0}"/>
              </a:ext>
            </a:extLst>
          </p:cNvPr>
          <p:cNvGrpSpPr/>
          <p:nvPr/>
        </p:nvGrpSpPr>
        <p:grpSpPr>
          <a:xfrm>
            <a:off x="170804" y="1213503"/>
            <a:ext cx="5365561" cy="4724714"/>
            <a:chOff x="82039" y="1446027"/>
            <a:chExt cx="5365561" cy="4724714"/>
          </a:xfrm>
        </p:grpSpPr>
        <p:sp>
          <p:nvSpPr>
            <p:cNvPr id="21" name="Rectangle 20">
              <a:extLst>
                <a:ext uri="{FF2B5EF4-FFF2-40B4-BE49-F238E27FC236}">
                  <a16:creationId xmlns:a16="http://schemas.microsoft.com/office/drawing/2014/main" id="{19A5EBF9-92D7-C145-A9DB-B364B4ABB120}"/>
                </a:ext>
              </a:extLst>
            </p:cNvPr>
            <p:cNvSpPr/>
            <p:nvPr/>
          </p:nvSpPr>
          <p:spPr>
            <a:xfrm>
              <a:off x="786934" y="4960878"/>
              <a:ext cx="4660666" cy="51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spcBef>
                  <a:spcPts val="0"/>
                </a:spcBef>
                <a:spcAft>
                  <a:spcPts val="0"/>
                </a:spcAft>
              </a:pPr>
              <a:r>
                <a:rPr lang="en-US" sz="1600" b="1">
                  <a:solidFill>
                    <a:schemeClr val="bg1">
                      <a:lumMod val="75000"/>
                    </a:schemeClr>
                  </a:solidFill>
                  <a:effectLst/>
                  <a:latin typeface="Franklin Gothic Book" panose="020B0503020102020204" pitchFamily="34" charset="0"/>
                  <a:ea typeface="Calibri" panose="020F0502020204030204" pitchFamily="34" charset="0"/>
                  <a:cs typeface="Times New Roman" panose="02020603050405020304" pitchFamily="18" charset="0"/>
                </a:rPr>
                <a:t>Presentation to Coordination Committee for Review</a:t>
              </a:r>
            </a:p>
          </p:txBody>
        </p:sp>
        <p:grpSp>
          <p:nvGrpSpPr>
            <p:cNvPr id="52" name="Group 51">
              <a:extLst>
                <a:ext uri="{FF2B5EF4-FFF2-40B4-BE49-F238E27FC236}">
                  <a16:creationId xmlns:a16="http://schemas.microsoft.com/office/drawing/2014/main" id="{58ED6137-5F30-3448-907B-047826C6C098}"/>
                </a:ext>
              </a:extLst>
            </p:cNvPr>
            <p:cNvGrpSpPr/>
            <p:nvPr/>
          </p:nvGrpSpPr>
          <p:grpSpPr>
            <a:xfrm>
              <a:off x="82039" y="1446027"/>
              <a:ext cx="5321813" cy="4724714"/>
              <a:chOff x="82039" y="1446027"/>
              <a:chExt cx="5321813" cy="4724714"/>
            </a:xfrm>
          </p:grpSpPr>
          <p:cxnSp>
            <p:nvCxnSpPr>
              <p:cNvPr id="8" name="Straight Connector 7">
                <a:extLst>
                  <a:ext uri="{FF2B5EF4-FFF2-40B4-BE49-F238E27FC236}">
                    <a16:creationId xmlns:a16="http://schemas.microsoft.com/office/drawing/2014/main" id="{C5195F41-36D6-964F-A276-5E2B39404281}"/>
                  </a:ext>
                </a:extLst>
              </p:cNvPr>
              <p:cNvCxnSpPr>
                <a:cxnSpLocks/>
              </p:cNvCxnSpPr>
              <p:nvPr/>
            </p:nvCxnSpPr>
            <p:spPr>
              <a:xfrm>
                <a:off x="538820" y="2430730"/>
                <a:ext cx="0" cy="357516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B24C281-B39C-F94E-8A9C-1BF65B933B5C}"/>
                  </a:ext>
                </a:extLst>
              </p:cNvPr>
              <p:cNvSpPr/>
              <p:nvPr/>
            </p:nvSpPr>
            <p:spPr>
              <a:xfrm>
                <a:off x="82039" y="1446027"/>
                <a:ext cx="5321813" cy="5519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lgn="ctr">
                  <a:spcBef>
                    <a:spcPts val="0"/>
                  </a:spcBef>
                  <a:spcAft>
                    <a:spcPts val="0"/>
                  </a:spcAft>
                </a:pPr>
                <a:r>
                  <a:rPr lang="en-US" sz="2000" b="1">
                    <a:solidFill>
                      <a:schemeClr val="accent5">
                        <a:lumMod val="40000"/>
                        <a:lumOff val="60000"/>
                      </a:schemeClr>
                    </a:solidFill>
                    <a:effectLst/>
                    <a:latin typeface="Franklin Gothic Book" panose="020B0503020102020204" pitchFamily="34" charset="0"/>
                    <a:ea typeface="Calibri" panose="020F0502020204030204" pitchFamily="34" charset="0"/>
                    <a:cs typeface="Times New Roman" panose="02020603050405020304" pitchFamily="18" charset="0"/>
                  </a:rPr>
                  <a:t>Phase 1:</a:t>
                </a:r>
                <a:r>
                  <a:rPr lang="en-US" sz="2800" b="1">
                    <a:solidFill>
                      <a:schemeClr val="accent5">
                        <a:lumMod val="40000"/>
                        <a:lumOff val="60000"/>
                      </a:schemeClr>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2000" b="1">
                    <a:solidFill>
                      <a:schemeClr val="accent5">
                        <a:lumMod val="40000"/>
                        <a:lumOff val="60000"/>
                      </a:schemeClr>
                    </a:solidFill>
                    <a:effectLst/>
                    <a:latin typeface="Franklin Gothic Book" panose="020B0503020102020204" pitchFamily="34" charset="0"/>
                    <a:ea typeface="Calibri" panose="020F0502020204030204" pitchFamily="34" charset="0"/>
                    <a:cs typeface="Times New Roman" panose="02020603050405020304" pitchFamily="18" charset="0"/>
                  </a:rPr>
                  <a:t>Develop a Work Plan</a:t>
                </a:r>
                <a:endParaRPr lang="en-US" sz="1200">
                  <a:solidFill>
                    <a:schemeClr val="accent5">
                      <a:lumMod val="40000"/>
                      <a:lumOff val="60000"/>
                    </a:schemeClr>
                  </a:solidFill>
                  <a:effectLst/>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73A6CA5A-EE13-5B4D-8C68-F9E9DD72477F}"/>
                  </a:ext>
                </a:extLst>
              </p:cNvPr>
              <p:cNvSpPr/>
              <p:nvPr/>
            </p:nvSpPr>
            <p:spPr>
              <a:xfrm>
                <a:off x="765366" y="2655858"/>
                <a:ext cx="2916555" cy="51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spcBef>
                    <a:spcPts val="0"/>
                  </a:spcBef>
                  <a:spcAft>
                    <a:spcPts val="0"/>
                  </a:spcAft>
                </a:pPr>
                <a:r>
                  <a:rPr lang="en-US" sz="1600" b="1">
                    <a:solidFill>
                      <a:schemeClr val="bg1">
                        <a:lumMod val="75000"/>
                      </a:schemeClr>
                    </a:solidFill>
                    <a:effectLst/>
                    <a:latin typeface="Franklin Gothic Book" panose="020B0503020102020204" pitchFamily="34" charset="0"/>
                    <a:ea typeface="Calibri" panose="020F0502020204030204" pitchFamily="34" charset="0"/>
                    <a:cs typeface="Times New Roman" panose="02020603050405020304" pitchFamily="18" charset="0"/>
                  </a:rPr>
                  <a:t>Landscape Analysis</a:t>
                </a:r>
              </a:p>
            </p:txBody>
          </p:sp>
          <p:sp>
            <p:nvSpPr>
              <p:cNvPr id="12" name="Rectangle 11">
                <a:extLst>
                  <a:ext uri="{FF2B5EF4-FFF2-40B4-BE49-F238E27FC236}">
                    <a16:creationId xmlns:a16="http://schemas.microsoft.com/office/drawing/2014/main" id="{98D74CBC-F840-9F4B-B8EB-A4C70D267C60}"/>
                  </a:ext>
                </a:extLst>
              </p:cNvPr>
              <p:cNvSpPr/>
              <p:nvPr/>
            </p:nvSpPr>
            <p:spPr>
              <a:xfrm>
                <a:off x="765366" y="2077276"/>
                <a:ext cx="3804515" cy="51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spcBef>
                    <a:spcPts val="0"/>
                  </a:spcBef>
                  <a:spcAft>
                    <a:spcPts val="0"/>
                  </a:spcAft>
                </a:pPr>
                <a:r>
                  <a:rPr lang="en-US" sz="1600" b="1">
                    <a:solidFill>
                      <a:srgbClr val="000000"/>
                    </a:solidFill>
                    <a:effectLst/>
                    <a:latin typeface="Franklin Gothic Book" panose="020B0503020102020204" pitchFamily="34" charset="0"/>
                    <a:ea typeface="Calibri" panose="020F0502020204030204" pitchFamily="34" charset="0"/>
                    <a:cs typeface="Times New Roman" panose="02020603050405020304" pitchFamily="18" charset="0"/>
                  </a:rPr>
                  <a:t>Create Team Goals and Objectives</a:t>
                </a:r>
              </a:p>
            </p:txBody>
          </p:sp>
          <p:sp>
            <p:nvSpPr>
              <p:cNvPr id="13" name="Oval 12">
                <a:extLst>
                  <a:ext uri="{FF2B5EF4-FFF2-40B4-BE49-F238E27FC236}">
                    <a16:creationId xmlns:a16="http://schemas.microsoft.com/office/drawing/2014/main" id="{03A0564C-8353-4E4F-84C1-A3D3DAF12368}"/>
                  </a:ext>
                </a:extLst>
              </p:cNvPr>
              <p:cNvSpPr/>
              <p:nvPr/>
            </p:nvSpPr>
            <p:spPr>
              <a:xfrm>
                <a:off x="385593" y="2177860"/>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Oval 13">
                <a:extLst>
                  <a:ext uri="{FF2B5EF4-FFF2-40B4-BE49-F238E27FC236}">
                    <a16:creationId xmlns:a16="http://schemas.microsoft.com/office/drawing/2014/main" id="{F23FCA1B-5C82-9D49-B2A9-D655D9BD5D68}"/>
                  </a:ext>
                </a:extLst>
              </p:cNvPr>
              <p:cNvSpPr/>
              <p:nvPr/>
            </p:nvSpPr>
            <p:spPr>
              <a:xfrm>
                <a:off x="385593" y="2755629"/>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ectangle 14">
                <a:extLst>
                  <a:ext uri="{FF2B5EF4-FFF2-40B4-BE49-F238E27FC236}">
                    <a16:creationId xmlns:a16="http://schemas.microsoft.com/office/drawing/2014/main" id="{6886BC9C-8048-8244-A6A2-F88EA86E319E}"/>
                  </a:ext>
                </a:extLst>
              </p:cNvPr>
              <p:cNvSpPr/>
              <p:nvPr/>
            </p:nvSpPr>
            <p:spPr>
              <a:xfrm>
                <a:off x="765365" y="3215172"/>
                <a:ext cx="2916555" cy="51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spcBef>
                    <a:spcPts val="0"/>
                  </a:spcBef>
                  <a:spcAft>
                    <a:spcPts val="0"/>
                  </a:spcAft>
                </a:pPr>
                <a:r>
                  <a:rPr lang="en-US" sz="1600" b="1">
                    <a:solidFill>
                      <a:schemeClr val="bg1">
                        <a:lumMod val="75000"/>
                      </a:schemeClr>
                    </a:solidFill>
                    <a:effectLst/>
                    <a:latin typeface="Franklin Gothic Book" panose="020B0503020102020204" pitchFamily="34" charset="0"/>
                    <a:ea typeface="Calibri" panose="020F0502020204030204" pitchFamily="34" charset="0"/>
                    <a:cs typeface="Times New Roman" panose="02020603050405020304" pitchFamily="18" charset="0"/>
                  </a:rPr>
                  <a:t>Scoping</a:t>
                </a:r>
              </a:p>
            </p:txBody>
          </p:sp>
          <p:sp>
            <p:nvSpPr>
              <p:cNvPr id="16" name="Oval 15">
                <a:extLst>
                  <a:ext uri="{FF2B5EF4-FFF2-40B4-BE49-F238E27FC236}">
                    <a16:creationId xmlns:a16="http://schemas.microsoft.com/office/drawing/2014/main" id="{90F9632F-F54F-A34E-BBB9-16D87C1B2684}"/>
                  </a:ext>
                </a:extLst>
              </p:cNvPr>
              <p:cNvSpPr/>
              <p:nvPr/>
            </p:nvSpPr>
            <p:spPr>
              <a:xfrm>
                <a:off x="385593" y="3292296"/>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Rectangle 16">
                <a:extLst>
                  <a:ext uri="{FF2B5EF4-FFF2-40B4-BE49-F238E27FC236}">
                    <a16:creationId xmlns:a16="http://schemas.microsoft.com/office/drawing/2014/main" id="{4735DE7C-86C2-EC47-B781-D5F8A1E3F4F3}"/>
                  </a:ext>
                </a:extLst>
              </p:cNvPr>
              <p:cNvSpPr/>
              <p:nvPr/>
            </p:nvSpPr>
            <p:spPr>
              <a:xfrm>
                <a:off x="772042" y="3825998"/>
                <a:ext cx="2916555" cy="518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spcBef>
                    <a:spcPts val="0"/>
                  </a:spcBef>
                  <a:spcAft>
                    <a:spcPts val="0"/>
                  </a:spcAft>
                </a:pPr>
                <a:r>
                  <a:rPr lang="en-US" sz="1600" b="1">
                    <a:solidFill>
                      <a:schemeClr val="bg1">
                        <a:lumMod val="75000"/>
                      </a:schemeClr>
                    </a:solidFill>
                    <a:effectLst/>
                    <a:latin typeface="Franklin Gothic Book" panose="020B0503020102020204" pitchFamily="34" charset="0"/>
                    <a:ea typeface="Calibri" panose="020F0502020204030204" pitchFamily="34" charset="0"/>
                    <a:cs typeface="Times New Roman" panose="02020603050405020304" pitchFamily="18" charset="0"/>
                  </a:rPr>
                  <a:t>Prioritization</a:t>
                </a:r>
              </a:p>
            </p:txBody>
          </p:sp>
          <p:sp>
            <p:nvSpPr>
              <p:cNvPr id="18" name="Oval 17">
                <a:extLst>
                  <a:ext uri="{FF2B5EF4-FFF2-40B4-BE49-F238E27FC236}">
                    <a16:creationId xmlns:a16="http://schemas.microsoft.com/office/drawing/2014/main" id="{760913CB-BB51-B944-B7D4-8BC2146D7DD4}"/>
                  </a:ext>
                </a:extLst>
              </p:cNvPr>
              <p:cNvSpPr/>
              <p:nvPr/>
            </p:nvSpPr>
            <p:spPr>
              <a:xfrm>
                <a:off x="392270" y="3898006"/>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Rectangle 18">
                <a:extLst>
                  <a:ext uri="{FF2B5EF4-FFF2-40B4-BE49-F238E27FC236}">
                    <a16:creationId xmlns:a16="http://schemas.microsoft.com/office/drawing/2014/main" id="{0C928C7D-D370-9949-9BAB-5A5CCC371041}"/>
                  </a:ext>
                </a:extLst>
              </p:cNvPr>
              <p:cNvSpPr/>
              <p:nvPr/>
            </p:nvSpPr>
            <p:spPr>
              <a:xfrm>
                <a:off x="772042" y="4405733"/>
                <a:ext cx="2916555" cy="51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spcBef>
                    <a:spcPts val="0"/>
                  </a:spcBef>
                  <a:spcAft>
                    <a:spcPts val="0"/>
                  </a:spcAft>
                </a:pPr>
                <a:r>
                  <a:rPr lang="en-US" sz="1600" b="1" u="sng">
                    <a:solidFill>
                      <a:schemeClr val="bg1">
                        <a:lumMod val="75000"/>
                      </a:schemeClr>
                    </a:solidFill>
                    <a:effectLst/>
                    <a:latin typeface="Franklin Gothic Book" panose="020B0503020102020204" pitchFamily="34" charset="0"/>
                    <a:ea typeface="Calibri" panose="020F0502020204030204" pitchFamily="34" charset="0"/>
                    <a:cs typeface="Times New Roman" panose="02020603050405020304" pitchFamily="18" charset="0"/>
                  </a:rPr>
                  <a:t>Deliverable: Work Plan</a:t>
                </a:r>
              </a:p>
            </p:txBody>
          </p:sp>
          <p:sp>
            <p:nvSpPr>
              <p:cNvPr id="20" name="Oval 19">
                <a:extLst>
                  <a:ext uri="{FF2B5EF4-FFF2-40B4-BE49-F238E27FC236}">
                    <a16:creationId xmlns:a16="http://schemas.microsoft.com/office/drawing/2014/main" id="{72AD1D98-C10C-F846-9775-89EEAF6B47DB}"/>
                  </a:ext>
                </a:extLst>
              </p:cNvPr>
              <p:cNvSpPr/>
              <p:nvPr/>
            </p:nvSpPr>
            <p:spPr>
              <a:xfrm>
                <a:off x="392270" y="4483978"/>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Oval 21">
                <a:extLst>
                  <a:ext uri="{FF2B5EF4-FFF2-40B4-BE49-F238E27FC236}">
                    <a16:creationId xmlns:a16="http://schemas.microsoft.com/office/drawing/2014/main" id="{D3FA6363-5970-FF40-8197-4E47276DB046}"/>
                  </a:ext>
                </a:extLst>
              </p:cNvPr>
              <p:cNvSpPr/>
              <p:nvPr/>
            </p:nvSpPr>
            <p:spPr>
              <a:xfrm>
                <a:off x="385593" y="5068460"/>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Rectangle 22">
                <a:extLst>
                  <a:ext uri="{FF2B5EF4-FFF2-40B4-BE49-F238E27FC236}">
                    <a16:creationId xmlns:a16="http://schemas.microsoft.com/office/drawing/2014/main" id="{89422134-9C63-5847-AC66-6647DA02C9C1}"/>
                  </a:ext>
                </a:extLst>
              </p:cNvPr>
              <p:cNvSpPr/>
              <p:nvPr/>
            </p:nvSpPr>
            <p:spPr>
              <a:xfrm>
                <a:off x="765365" y="5652445"/>
                <a:ext cx="3969716" cy="51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spcBef>
                    <a:spcPts val="0"/>
                  </a:spcBef>
                  <a:spcAft>
                    <a:spcPts val="0"/>
                  </a:spcAft>
                </a:pPr>
                <a:r>
                  <a:rPr lang="en-US" sz="1600" b="1">
                    <a:solidFill>
                      <a:schemeClr val="bg1">
                        <a:lumMod val="75000"/>
                      </a:schemeClr>
                    </a:solidFill>
                    <a:effectLst/>
                    <a:latin typeface="Franklin Gothic Book" panose="020B0503020102020204" pitchFamily="34" charset="0"/>
                    <a:ea typeface="Calibri" panose="020F0502020204030204" pitchFamily="34" charset="0"/>
                    <a:cs typeface="Times New Roman" panose="02020603050405020304" pitchFamily="18" charset="0"/>
                  </a:rPr>
                  <a:t>Incorporate Feedback to Finalize Work Plan</a:t>
                </a:r>
              </a:p>
            </p:txBody>
          </p:sp>
          <p:sp>
            <p:nvSpPr>
              <p:cNvPr id="24" name="Oval 23">
                <a:extLst>
                  <a:ext uri="{FF2B5EF4-FFF2-40B4-BE49-F238E27FC236}">
                    <a16:creationId xmlns:a16="http://schemas.microsoft.com/office/drawing/2014/main" id="{16D7246D-DFFE-D74E-AFBF-78859E724800}"/>
                  </a:ext>
                </a:extLst>
              </p:cNvPr>
              <p:cNvSpPr/>
              <p:nvPr/>
            </p:nvSpPr>
            <p:spPr>
              <a:xfrm>
                <a:off x="385593" y="5759266"/>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cxnSp>
        <p:nvCxnSpPr>
          <p:cNvPr id="3" name="Straight Connector 2">
            <a:extLst>
              <a:ext uri="{FF2B5EF4-FFF2-40B4-BE49-F238E27FC236}">
                <a16:creationId xmlns:a16="http://schemas.microsoft.com/office/drawing/2014/main" id="{82F10F78-F67F-DC43-B960-F7F3AC36AE98}"/>
              </a:ext>
            </a:extLst>
          </p:cNvPr>
          <p:cNvCxnSpPr>
            <a:cxnSpLocks/>
          </p:cNvCxnSpPr>
          <p:nvPr/>
        </p:nvCxnSpPr>
        <p:spPr>
          <a:xfrm>
            <a:off x="5715000" y="675102"/>
            <a:ext cx="0" cy="6182898"/>
          </a:xfrm>
          <a:prstGeom prst="line">
            <a:avLst/>
          </a:prstGeom>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E75EE8F6-CF0B-2343-8DBB-C552BC5CD693}"/>
              </a:ext>
            </a:extLst>
          </p:cNvPr>
          <p:cNvGrpSpPr/>
          <p:nvPr/>
        </p:nvGrpSpPr>
        <p:grpSpPr>
          <a:xfrm>
            <a:off x="5825372" y="1204379"/>
            <a:ext cx="6200375" cy="2274985"/>
            <a:chOff x="5779127" y="1498387"/>
            <a:chExt cx="6200375" cy="2274985"/>
          </a:xfrm>
        </p:grpSpPr>
        <p:sp>
          <p:nvSpPr>
            <p:cNvPr id="37" name="TextBox 36">
              <a:extLst>
                <a:ext uri="{FF2B5EF4-FFF2-40B4-BE49-F238E27FC236}">
                  <a16:creationId xmlns:a16="http://schemas.microsoft.com/office/drawing/2014/main" id="{60A09A8B-0AD5-C145-8A16-106BD6E4440A}"/>
                </a:ext>
              </a:extLst>
            </p:cNvPr>
            <p:cNvSpPr txBox="1"/>
            <p:nvPr/>
          </p:nvSpPr>
          <p:spPr>
            <a:xfrm>
              <a:off x="5966684" y="2414564"/>
              <a:ext cx="5496742" cy="923330"/>
            </a:xfrm>
            <a:prstGeom prst="rect">
              <a:avLst/>
            </a:prstGeom>
            <a:noFill/>
          </p:spPr>
          <p:txBody>
            <a:bodyPr wrap="square" rtlCol="0">
              <a:spAutoFit/>
            </a:bodyPr>
            <a:lstStyle/>
            <a:p>
              <a:pPr marL="285750" indent="-285750">
                <a:buFont typeface="Arial" panose="020B0604020202020204" pitchFamily="34" charset="0"/>
                <a:buChar char="•"/>
              </a:pPr>
              <a:r>
                <a:rPr lang="en-US">
                  <a:latin typeface="Franklin Gothic Book" panose="020B0503020102020204" pitchFamily="34" charset="0"/>
                </a:rPr>
                <a:t>Generate List (</a:t>
              </a:r>
              <a:r>
                <a:rPr lang="en-US" i="1">
                  <a:latin typeface="Franklin Gothic Book" panose="020B0503020102020204" pitchFamily="34" charset="0"/>
                </a:rPr>
                <a:t>If necessary, refer to HAQR objectives and the Implementation Team description</a:t>
              </a:r>
              <a:r>
                <a:rPr lang="en-US">
                  <a:latin typeface="Franklin Gothic Book" panose="020B0503020102020204" pitchFamily="34" charset="0"/>
                </a:rPr>
                <a:t>) </a:t>
              </a:r>
            </a:p>
            <a:p>
              <a:pPr marL="285750" indent="-285750">
                <a:buFont typeface="Arial" panose="020B0604020202020204" pitchFamily="34" charset="0"/>
                <a:buChar char="•"/>
              </a:pPr>
              <a:r>
                <a:rPr lang="en-US">
                  <a:latin typeface="Franklin Gothic Book" panose="020B0503020102020204" pitchFamily="34" charset="0"/>
                </a:rPr>
                <a:t>Organize List by Topic Area</a:t>
              </a:r>
            </a:p>
          </p:txBody>
        </p:sp>
        <p:sp>
          <p:nvSpPr>
            <p:cNvPr id="38" name="TextBox 37">
              <a:extLst>
                <a:ext uri="{FF2B5EF4-FFF2-40B4-BE49-F238E27FC236}">
                  <a16:creationId xmlns:a16="http://schemas.microsoft.com/office/drawing/2014/main" id="{706A41CC-2449-8E47-A8F6-5752E5D059DE}"/>
                </a:ext>
              </a:extLst>
            </p:cNvPr>
            <p:cNvSpPr txBox="1"/>
            <p:nvPr/>
          </p:nvSpPr>
          <p:spPr>
            <a:xfrm>
              <a:off x="5779127" y="1498387"/>
              <a:ext cx="4981507" cy="923330"/>
            </a:xfrm>
            <a:prstGeom prst="rect">
              <a:avLst/>
            </a:prstGeom>
            <a:noFill/>
          </p:spPr>
          <p:txBody>
            <a:bodyPr wrap="square" rtlCol="0">
              <a:spAutoFit/>
            </a:bodyPr>
            <a:lstStyle/>
            <a:p>
              <a:r>
                <a:rPr lang="en-US" b="1">
                  <a:latin typeface="Franklin Gothic Book" panose="020B0503020102020204" pitchFamily="34" charset="0"/>
                </a:rPr>
                <a:t>1. </a:t>
              </a:r>
              <a:r>
                <a:rPr lang="en-US">
                  <a:latin typeface="Franklin Gothic Book" panose="020B0503020102020204" pitchFamily="34" charset="0"/>
                </a:rPr>
                <a:t>The year is 2026. There’s an extreme heat wave. There’s a wildfire smoke event. What does success look like?</a:t>
              </a:r>
            </a:p>
          </p:txBody>
        </p:sp>
        <p:sp>
          <p:nvSpPr>
            <p:cNvPr id="42" name="TextBox 41">
              <a:extLst>
                <a:ext uri="{FF2B5EF4-FFF2-40B4-BE49-F238E27FC236}">
                  <a16:creationId xmlns:a16="http://schemas.microsoft.com/office/drawing/2014/main" id="{5F86C60B-4702-7448-B678-E96E09732D61}"/>
                </a:ext>
              </a:extLst>
            </p:cNvPr>
            <p:cNvSpPr txBox="1"/>
            <p:nvPr/>
          </p:nvSpPr>
          <p:spPr>
            <a:xfrm>
              <a:off x="6648869" y="3404040"/>
              <a:ext cx="5330633" cy="369332"/>
            </a:xfrm>
            <a:prstGeom prst="rect">
              <a:avLst/>
            </a:prstGeom>
            <a:noFill/>
          </p:spPr>
          <p:txBody>
            <a:bodyPr wrap="square" rtlCol="0">
              <a:spAutoFit/>
            </a:bodyPr>
            <a:lstStyle/>
            <a:p>
              <a:pPr algn="r"/>
              <a:r>
                <a:rPr lang="en-US" b="1">
                  <a:latin typeface="Franklin Gothic Book" panose="020B0503020102020204" pitchFamily="34" charset="0"/>
                </a:rPr>
                <a:t>This list represents our team </a:t>
              </a:r>
              <a:r>
                <a:rPr lang="en-US" b="1" u="sng">
                  <a:solidFill>
                    <a:schemeClr val="accent2"/>
                  </a:solidFill>
                  <a:latin typeface="Franklin Gothic Book" panose="020B0503020102020204" pitchFamily="34" charset="0"/>
                </a:rPr>
                <a:t>Goals and Objectives</a:t>
              </a:r>
            </a:p>
          </p:txBody>
        </p:sp>
      </p:grpSp>
      <p:grpSp>
        <p:nvGrpSpPr>
          <p:cNvPr id="55" name="Group 54">
            <a:extLst>
              <a:ext uri="{FF2B5EF4-FFF2-40B4-BE49-F238E27FC236}">
                <a16:creationId xmlns:a16="http://schemas.microsoft.com/office/drawing/2014/main" id="{A944A2A0-FAAF-7F4B-9CF8-2F041B04FFBE}"/>
              </a:ext>
            </a:extLst>
          </p:cNvPr>
          <p:cNvGrpSpPr/>
          <p:nvPr/>
        </p:nvGrpSpPr>
        <p:grpSpPr>
          <a:xfrm>
            <a:off x="5823389" y="3905480"/>
            <a:ext cx="6166733" cy="1990594"/>
            <a:chOff x="5822868" y="4427907"/>
            <a:chExt cx="6166733" cy="1990594"/>
          </a:xfrm>
        </p:grpSpPr>
        <p:sp>
          <p:nvSpPr>
            <p:cNvPr id="39" name="TextBox 38">
              <a:extLst>
                <a:ext uri="{FF2B5EF4-FFF2-40B4-BE49-F238E27FC236}">
                  <a16:creationId xmlns:a16="http://schemas.microsoft.com/office/drawing/2014/main" id="{10C9C667-F79C-C141-BB22-1A8A8D9DE0DD}"/>
                </a:ext>
              </a:extLst>
            </p:cNvPr>
            <p:cNvSpPr txBox="1"/>
            <p:nvPr/>
          </p:nvSpPr>
          <p:spPr>
            <a:xfrm>
              <a:off x="5822868" y="4427907"/>
              <a:ext cx="4981507" cy="646331"/>
            </a:xfrm>
            <a:prstGeom prst="rect">
              <a:avLst/>
            </a:prstGeom>
            <a:noFill/>
          </p:spPr>
          <p:txBody>
            <a:bodyPr wrap="square" rtlCol="0">
              <a:spAutoFit/>
            </a:bodyPr>
            <a:lstStyle/>
            <a:p>
              <a:r>
                <a:rPr lang="en-US" b="1">
                  <a:latin typeface="Franklin Gothic Book" panose="020B0503020102020204" pitchFamily="34" charset="0"/>
                </a:rPr>
                <a:t>2. </a:t>
              </a:r>
              <a:r>
                <a:rPr lang="en-US">
                  <a:latin typeface="Franklin Gothic Book" panose="020B0503020102020204" pitchFamily="34" charset="0"/>
                </a:rPr>
                <a:t>What are our measures of success? How will know whether we are successful?</a:t>
              </a:r>
            </a:p>
          </p:txBody>
        </p:sp>
        <p:sp>
          <p:nvSpPr>
            <p:cNvPr id="43" name="TextBox 42">
              <a:extLst>
                <a:ext uri="{FF2B5EF4-FFF2-40B4-BE49-F238E27FC236}">
                  <a16:creationId xmlns:a16="http://schemas.microsoft.com/office/drawing/2014/main" id="{425F277C-48D5-BE43-9479-3DAC3C8168CB}"/>
                </a:ext>
              </a:extLst>
            </p:cNvPr>
            <p:cNvSpPr txBox="1"/>
            <p:nvPr/>
          </p:nvSpPr>
          <p:spPr>
            <a:xfrm>
              <a:off x="6027606" y="5023703"/>
              <a:ext cx="5474279" cy="923330"/>
            </a:xfrm>
            <a:prstGeom prst="rect">
              <a:avLst/>
            </a:prstGeom>
            <a:noFill/>
          </p:spPr>
          <p:txBody>
            <a:bodyPr wrap="square" rtlCol="0">
              <a:spAutoFit/>
            </a:bodyPr>
            <a:lstStyle/>
            <a:p>
              <a:pPr marL="285750" indent="-285750">
                <a:buFont typeface="Arial" panose="020B0604020202020204" pitchFamily="34" charset="0"/>
                <a:buChar char="•"/>
              </a:pPr>
              <a:r>
                <a:rPr lang="en-US">
                  <a:latin typeface="Franklin Gothic Book" panose="020B0503020102020204" pitchFamily="34" charset="0"/>
                </a:rPr>
                <a:t>Generate List (</a:t>
              </a:r>
              <a:r>
                <a:rPr lang="en-US" i="1">
                  <a:latin typeface="Franklin Gothic Book" panose="020B0503020102020204" pitchFamily="34" charset="0"/>
                </a:rPr>
                <a:t>if necessary, refer to</a:t>
              </a:r>
              <a:r>
                <a:rPr lang="en-US" b="1" i="1">
                  <a:solidFill>
                    <a:schemeClr val="accent2"/>
                  </a:solidFill>
                  <a:latin typeface="Franklin Gothic Book" panose="020B0503020102020204" pitchFamily="34" charset="0"/>
                </a:rPr>
                <a:t> </a:t>
              </a:r>
              <a:r>
                <a:rPr lang="en-US" i="1">
                  <a:solidFill>
                    <a:schemeClr val="accent2"/>
                  </a:solidFill>
                  <a:latin typeface="Franklin Gothic Book" panose="020B0503020102020204" pitchFamily="34" charset="0"/>
                </a:rPr>
                <a:t>goals and objectives </a:t>
              </a:r>
              <a:r>
                <a:rPr lang="en-US" i="1">
                  <a:latin typeface="Franklin Gothic Book" panose="020B0503020102020204" pitchFamily="34" charset="0"/>
                </a:rPr>
                <a:t>identified above</a:t>
              </a:r>
              <a:r>
                <a:rPr lang="en-US">
                  <a:latin typeface="Franklin Gothic Book" panose="020B0503020102020204" pitchFamily="34" charset="0"/>
                </a:rPr>
                <a:t>)</a:t>
              </a:r>
            </a:p>
            <a:p>
              <a:pPr marL="285750" indent="-285750">
                <a:buFont typeface="Arial" panose="020B0604020202020204" pitchFamily="34" charset="0"/>
                <a:buChar char="•"/>
              </a:pPr>
              <a:r>
                <a:rPr lang="en-US">
                  <a:latin typeface="Franklin Gothic Book" panose="020B0503020102020204" pitchFamily="34" charset="0"/>
                </a:rPr>
                <a:t>Attach Possible Data Sources</a:t>
              </a:r>
            </a:p>
          </p:txBody>
        </p:sp>
        <p:sp>
          <p:nvSpPr>
            <p:cNvPr id="45" name="TextBox 44">
              <a:extLst>
                <a:ext uri="{FF2B5EF4-FFF2-40B4-BE49-F238E27FC236}">
                  <a16:creationId xmlns:a16="http://schemas.microsoft.com/office/drawing/2014/main" id="{9BC7101A-5B6B-2948-9455-3DA476190AC5}"/>
                </a:ext>
              </a:extLst>
            </p:cNvPr>
            <p:cNvSpPr txBox="1"/>
            <p:nvPr/>
          </p:nvSpPr>
          <p:spPr>
            <a:xfrm>
              <a:off x="6515326" y="6049169"/>
              <a:ext cx="5474275" cy="369332"/>
            </a:xfrm>
            <a:prstGeom prst="rect">
              <a:avLst/>
            </a:prstGeom>
            <a:noFill/>
          </p:spPr>
          <p:txBody>
            <a:bodyPr wrap="square" rtlCol="0">
              <a:spAutoFit/>
            </a:bodyPr>
            <a:lstStyle/>
            <a:p>
              <a:pPr algn="r"/>
              <a:r>
                <a:rPr lang="en-US" b="1">
                  <a:latin typeface="Franklin Gothic Book" panose="020B0503020102020204" pitchFamily="34" charset="0"/>
                </a:rPr>
                <a:t>This list represents our team </a:t>
              </a:r>
              <a:r>
                <a:rPr lang="en-US" b="1" u="sng">
                  <a:solidFill>
                    <a:schemeClr val="accent2"/>
                  </a:solidFill>
                  <a:latin typeface="Franklin Gothic Book" panose="020B0503020102020204" pitchFamily="34" charset="0"/>
                </a:rPr>
                <a:t>Evaluative Metrics</a:t>
              </a:r>
            </a:p>
          </p:txBody>
        </p:sp>
      </p:grpSp>
    </p:spTree>
    <p:extLst>
      <p:ext uri="{BB962C8B-B14F-4D97-AF65-F5344CB8AC3E}">
        <p14:creationId xmlns:p14="http://schemas.microsoft.com/office/powerpoint/2010/main" val="2873165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74">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extreme heat air quality san francisco">
            <a:extLst>
              <a:ext uri="{FF2B5EF4-FFF2-40B4-BE49-F238E27FC236}">
                <a16:creationId xmlns:a16="http://schemas.microsoft.com/office/drawing/2014/main" id="{41CA7808-3E3F-E74D-83C9-C5908F97BC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8" t="29879" r="5861" b="6299"/>
          <a:stretch/>
        </p:blipFill>
        <p:spPr bwMode="auto">
          <a:xfrm>
            <a:off x="19"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9" name="Rectangle 76">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 y="3187434"/>
            <a:ext cx="9381344" cy="2387600"/>
          </a:xfrm>
        </p:spPr>
        <p:txBody>
          <a:bodyPr>
            <a:normAutofit/>
          </a:bodyPr>
          <a:lstStyle/>
          <a:p>
            <a:pPr algn="l"/>
            <a:r>
              <a:rPr lang="en-US" sz="5100">
                <a:latin typeface="Franklin Gothic Book"/>
                <a:cs typeface="Calibri Light"/>
              </a:rPr>
              <a:t>Review</a:t>
            </a:r>
            <a:endParaRPr lang="en-US" sz="5100">
              <a:latin typeface="Franklin Gothic Book"/>
            </a:endParaRPr>
          </a:p>
        </p:txBody>
      </p:sp>
      <p:sp>
        <p:nvSpPr>
          <p:cNvPr id="1040" name="Rectangle: Rounded Corners 78">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5125185"/>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D4C903-007E-724A-A213-50BE2DD158C4}"/>
              </a:ext>
            </a:extLst>
          </p:cNvPr>
          <p:cNvSpPr/>
          <p:nvPr/>
        </p:nvSpPr>
        <p:spPr>
          <a:xfrm>
            <a:off x="0" y="1459"/>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7A0DCD4-844A-EA43-989E-891D1A3F33C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7" name="Title 1">
            <a:extLst>
              <a:ext uri="{FF2B5EF4-FFF2-40B4-BE49-F238E27FC236}">
                <a16:creationId xmlns:a16="http://schemas.microsoft.com/office/drawing/2014/main" id="{50D0933B-DDF6-EF46-AFAC-0F79264001B7}"/>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300" b="1">
                <a:solidFill>
                  <a:schemeClr val="bg1"/>
                </a:solidFill>
                <a:cs typeface="Calibri Light"/>
              </a:rPr>
              <a:t>Heat and Air Resilience Project: </a:t>
            </a:r>
            <a:r>
              <a:rPr lang="en-US" sz="1300" b="1">
                <a:solidFill>
                  <a:schemeClr val="accent1">
                    <a:lumMod val="75000"/>
                  </a:schemeClr>
                </a:solidFill>
                <a:cs typeface="Calibri Light"/>
              </a:rPr>
              <a:t>Implementation Team Workflow</a:t>
            </a:r>
            <a:endParaRPr lang="en-US" sz="1300" b="1">
              <a:solidFill>
                <a:schemeClr val="accent1">
                  <a:lumMod val="75000"/>
                </a:schemeClr>
              </a:solidFill>
            </a:endParaRPr>
          </a:p>
        </p:txBody>
      </p:sp>
      <p:cxnSp>
        <p:nvCxnSpPr>
          <p:cNvPr id="3" name="Straight Connector 2">
            <a:extLst>
              <a:ext uri="{FF2B5EF4-FFF2-40B4-BE49-F238E27FC236}">
                <a16:creationId xmlns:a16="http://schemas.microsoft.com/office/drawing/2014/main" id="{82F10F78-F67F-DC43-B960-F7F3AC36AE98}"/>
              </a:ext>
            </a:extLst>
          </p:cNvPr>
          <p:cNvCxnSpPr>
            <a:cxnSpLocks/>
          </p:cNvCxnSpPr>
          <p:nvPr/>
        </p:nvCxnSpPr>
        <p:spPr>
          <a:xfrm>
            <a:off x="5715000" y="675102"/>
            <a:ext cx="0" cy="6182898"/>
          </a:xfrm>
          <a:prstGeom prst="line">
            <a:avLst/>
          </a:prstGeom>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E02C36F4-992D-CA4D-B8C2-0A865DA10D01}"/>
              </a:ext>
            </a:extLst>
          </p:cNvPr>
          <p:cNvGrpSpPr/>
          <p:nvPr/>
        </p:nvGrpSpPr>
        <p:grpSpPr>
          <a:xfrm>
            <a:off x="5822011" y="810307"/>
            <a:ext cx="6369988" cy="2182957"/>
            <a:chOff x="6088913" y="1173688"/>
            <a:chExt cx="6369988" cy="2182957"/>
          </a:xfrm>
        </p:grpSpPr>
        <p:sp>
          <p:nvSpPr>
            <p:cNvPr id="36" name="TextBox 35">
              <a:extLst>
                <a:ext uri="{FF2B5EF4-FFF2-40B4-BE49-F238E27FC236}">
                  <a16:creationId xmlns:a16="http://schemas.microsoft.com/office/drawing/2014/main" id="{D2E529FC-F6AC-594B-B40D-4B03C037A36D}"/>
                </a:ext>
              </a:extLst>
            </p:cNvPr>
            <p:cNvSpPr txBox="1"/>
            <p:nvPr/>
          </p:nvSpPr>
          <p:spPr>
            <a:xfrm>
              <a:off x="6088913" y="1173688"/>
              <a:ext cx="6369988" cy="1754326"/>
            </a:xfrm>
            <a:prstGeom prst="rect">
              <a:avLst/>
            </a:prstGeom>
            <a:noFill/>
          </p:spPr>
          <p:txBody>
            <a:bodyPr wrap="square" rtlCol="0">
              <a:spAutoFit/>
            </a:bodyPr>
            <a:lstStyle/>
            <a:p>
              <a:r>
                <a:rPr lang="en-US" b="1">
                  <a:latin typeface="Franklin Gothic Book" panose="020B0503020102020204" pitchFamily="34" charset="0"/>
                </a:rPr>
                <a:t>3. </a:t>
              </a:r>
              <a:r>
                <a:rPr lang="en-US">
                  <a:latin typeface="Franklin Gothic Book" panose="020B0503020102020204" pitchFamily="34" charset="0"/>
                </a:rPr>
                <a:t>Document </a:t>
              </a:r>
              <a:r>
                <a:rPr lang="en-US" i="1">
                  <a:latin typeface="Franklin Gothic Book" panose="020B0503020102020204" pitchFamily="34" charset="0"/>
                </a:rPr>
                <a:t>existing</a:t>
              </a:r>
              <a:r>
                <a:rPr lang="en-US">
                  <a:latin typeface="Franklin Gothic Book" panose="020B0503020102020204" pitchFamily="34" charset="0"/>
                </a:rPr>
                <a:t> City and Community actions related</a:t>
              </a:r>
              <a:r>
                <a:rPr lang="en-US">
                  <a:solidFill>
                    <a:srgbClr val="FF0000"/>
                  </a:solidFill>
                  <a:latin typeface="Franklin Gothic Book" panose="020B0503020102020204" pitchFamily="34" charset="0"/>
                </a:rPr>
                <a:t> </a:t>
              </a:r>
              <a:r>
                <a:rPr lang="en-US">
                  <a:latin typeface="Franklin Gothic Book" panose="020B0503020102020204" pitchFamily="34" charset="0"/>
                </a:rPr>
                <a:t>to the implementation team </a:t>
              </a:r>
              <a:r>
                <a:rPr lang="en-US">
                  <a:solidFill>
                    <a:schemeClr val="accent2"/>
                  </a:solidFill>
                  <a:latin typeface="Franklin Gothic Book" panose="020B0503020102020204" pitchFamily="34" charset="0"/>
                </a:rPr>
                <a:t>Goals and Objectives</a:t>
              </a:r>
              <a:r>
                <a:rPr lang="en-US">
                  <a:latin typeface="Franklin Gothic Book" panose="020B0503020102020204" pitchFamily="34" charset="0"/>
                </a:rPr>
                <a:t>.</a:t>
              </a:r>
            </a:p>
            <a:p>
              <a:pPr marL="742950" lvl="1" indent="-285750">
                <a:buFont typeface="Arial" panose="020B0604020202020204" pitchFamily="34" charset="0"/>
                <a:buChar char="•"/>
              </a:pPr>
              <a:r>
                <a:rPr lang="en-US">
                  <a:latin typeface="Franklin Gothic Book" panose="020B0503020102020204" pitchFamily="34" charset="0"/>
                </a:rPr>
                <a:t>Action</a:t>
              </a:r>
            </a:p>
            <a:p>
              <a:pPr marL="742950" lvl="1" indent="-285750">
                <a:buFont typeface="Arial" panose="020B0604020202020204" pitchFamily="34" charset="0"/>
                <a:buChar char="•"/>
              </a:pPr>
              <a:r>
                <a:rPr lang="en-US">
                  <a:latin typeface="Franklin Gothic Book" panose="020B0503020102020204" pitchFamily="34" charset="0"/>
                </a:rPr>
                <a:t>Description</a:t>
              </a:r>
            </a:p>
            <a:p>
              <a:pPr marL="742950" lvl="1" indent="-285750">
                <a:buFont typeface="Arial" panose="020B0604020202020204" pitchFamily="34" charset="0"/>
                <a:buChar char="•"/>
              </a:pPr>
              <a:r>
                <a:rPr lang="en-US">
                  <a:latin typeface="Franklin Gothic Book" panose="020B0503020102020204" pitchFamily="34" charset="0"/>
                </a:rPr>
                <a:t>Lead Organization(s) and Partner Organization(s)</a:t>
              </a:r>
            </a:p>
            <a:p>
              <a:pPr marL="742950" lvl="1" indent="-285750">
                <a:buFont typeface="Arial" panose="020B0604020202020204" pitchFamily="34" charset="0"/>
                <a:buChar char="•"/>
              </a:pPr>
              <a:r>
                <a:rPr lang="en-US">
                  <a:latin typeface="Franklin Gothic Book" panose="020B0503020102020204" pitchFamily="34" charset="0"/>
                </a:rPr>
                <a:t>Status (</a:t>
              </a:r>
              <a:r>
                <a:rPr lang="en-US" i="1">
                  <a:latin typeface="Franklin Gothic Book" panose="020B0503020102020204" pitchFamily="34" charset="0"/>
                </a:rPr>
                <a:t>planned, on-going, on-hold</a:t>
              </a:r>
              <a:r>
                <a:rPr lang="en-US">
                  <a:latin typeface="Franklin Gothic Book" panose="020B0503020102020204" pitchFamily="34" charset="0"/>
                </a:rPr>
                <a:t>)</a:t>
              </a:r>
            </a:p>
          </p:txBody>
        </p:sp>
        <p:sp>
          <p:nvSpPr>
            <p:cNvPr id="44" name="TextBox 43">
              <a:extLst>
                <a:ext uri="{FF2B5EF4-FFF2-40B4-BE49-F238E27FC236}">
                  <a16:creationId xmlns:a16="http://schemas.microsoft.com/office/drawing/2014/main" id="{0923B488-9D48-1142-B377-0CE8E93D3E9A}"/>
                </a:ext>
              </a:extLst>
            </p:cNvPr>
            <p:cNvSpPr txBox="1"/>
            <p:nvPr/>
          </p:nvSpPr>
          <p:spPr>
            <a:xfrm>
              <a:off x="6088913" y="2987313"/>
              <a:ext cx="6120608" cy="369332"/>
            </a:xfrm>
            <a:prstGeom prst="rect">
              <a:avLst/>
            </a:prstGeom>
            <a:noFill/>
          </p:spPr>
          <p:txBody>
            <a:bodyPr wrap="square" rtlCol="0">
              <a:spAutoFit/>
            </a:bodyPr>
            <a:lstStyle/>
            <a:p>
              <a:pPr algn="r"/>
              <a:r>
                <a:rPr lang="en-US" b="1">
                  <a:latin typeface="Franklin Gothic Book" panose="020B0503020102020204" pitchFamily="34" charset="0"/>
                </a:rPr>
                <a:t>This list represents our </a:t>
              </a:r>
              <a:r>
                <a:rPr lang="en-US" b="1" u="sng">
                  <a:solidFill>
                    <a:schemeClr val="accent2"/>
                  </a:solidFill>
                  <a:latin typeface="Franklin Gothic Book" panose="020B0503020102020204" pitchFamily="34" charset="0"/>
                </a:rPr>
                <a:t>Existing Actions</a:t>
              </a:r>
            </a:p>
          </p:txBody>
        </p:sp>
      </p:grpSp>
      <p:grpSp>
        <p:nvGrpSpPr>
          <p:cNvPr id="4" name="Group 3">
            <a:extLst>
              <a:ext uri="{FF2B5EF4-FFF2-40B4-BE49-F238E27FC236}">
                <a16:creationId xmlns:a16="http://schemas.microsoft.com/office/drawing/2014/main" id="{6CD37AF2-F430-AF40-A3E5-0778CE98380F}"/>
              </a:ext>
            </a:extLst>
          </p:cNvPr>
          <p:cNvGrpSpPr/>
          <p:nvPr/>
        </p:nvGrpSpPr>
        <p:grpSpPr>
          <a:xfrm>
            <a:off x="5822011" y="3204815"/>
            <a:ext cx="6369982" cy="1129764"/>
            <a:chOff x="5997503" y="3746407"/>
            <a:chExt cx="6369982" cy="1129764"/>
          </a:xfrm>
        </p:grpSpPr>
        <p:sp>
          <p:nvSpPr>
            <p:cNvPr id="46" name="TextBox 45">
              <a:extLst>
                <a:ext uri="{FF2B5EF4-FFF2-40B4-BE49-F238E27FC236}">
                  <a16:creationId xmlns:a16="http://schemas.microsoft.com/office/drawing/2014/main" id="{D2376F8E-5420-1E44-A46B-940933E45465}"/>
                </a:ext>
              </a:extLst>
            </p:cNvPr>
            <p:cNvSpPr txBox="1"/>
            <p:nvPr/>
          </p:nvSpPr>
          <p:spPr>
            <a:xfrm>
              <a:off x="5997503" y="3746407"/>
              <a:ext cx="6369982" cy="646331"/>
            </a:xfrm>
            <a:prstGeom prst="rect">
              <a:avLst/>
            </a:prstGeom>
            <a:noFill/>
          </p:spPr>
          <p:txBody>
            <a:bodyPr wrap="square" rtlCol="0">
              <a:spAutoFit/>
            </a:bodyPr>
            <a:lstStyle/>
            <a:p>
              <a:r>
                <a:rPr lang="en-US" b="1">
                  <a:latin typeface="Franklin Gothic Book" panose="020B0503020102020204" pitchFamily="34" charset="0"/>
                </a:rPr>
                <a:t>4. </a:t>
              </a:r>
              <a:r>
                <a:rPr lang="en-US">
                  <a:latin typeface="Franklin Gothic Book" panose="020B0503020102020204" pitchFamily="34" charset="0"/>
                </a:rPr>
                <a:t>What are the opportunities to improve/expand the </a:t>
              </a:r>
              <a:r>
                <a:rPr lang="en-US">
                  <a:solidFill>
                    <a:schemeClr val="accent2"/>
                  </a:solidFill>
                  <a:latin typeface="Franklin Gothic Book" panose="020B0503020102020204" pitchFamily="34" charset="0"/>
                </a:rPr>
                <a:t>Existing Actions</a:t>
              </a:r>
              <a:r>
                <a:rPr lang="en-US">
                  <a:latin typeface="Franklin Gothic Book" panose="020B0503020102020204" pitchFamily="34" charset="0"/>
                </a:rPr>
                <a:t> so they better meet the </a:t>
              </a:r>
              <a:r>
                <a:rPr lang="en-US">
                  <a:solidFill>
                    <a:schemeClr val="accent2"/>
                  </a:solidFill>
                  <a:latin typeface="Franklin Gothic Book" panose="020B0503020102020204" pitchFamily="34" charset="0"/>
                </a:rPr>
                <a:t>Goals and Objectives</a:t>
              </a:r>
              <a:r>
                <a:rPr lang="en-US">
                  <a:latin typeface="Franklin Gothic Book" panose="020B0503020102020204" pitchFamily="34" charset="0"/>
                </a:rPr>
                <a:t>?</a:t>
              </a:r>
            </a:p>
          </p:txBody>
        </p:sp>
        <p:sp>
          <p:nvSpPr>
            <p:cNvPr id="47" name="TextBox 46">
              <a:extLst>
                <a:ext uri="{FF2B5EF4-FFF2-40B4-BE49-F238E27FC236}">
                  <a16:creationId xmlns:a16="http://schemas.microsoft.com/office/drawing/2014/main" id="{DE546C56-7FE3-F143-8CA5-2FF720D3FCE1}"/>
                </a:ext>
              </a:extLst>
            </p:cNvPr>
            <p:cNvSpPr txBox="1"/>
            <p:nvPr/>
          </p:nvSpPr>
          <p:spPr>
            <a:xfrm>
              <a:off x="6787478" y="4506839"/>
              <a:ext cx="5330633" cy="369332"/>
            </a:xfrm>
            <a:prstGeom prst="rect">
              <a:avLst/>
            </a:prstGeom>
            <a:noFill/>
          </p:spPr>
          <p:txBody>
            <a:bodyPr wrap="square" rtlCol="0">
              <a:spAutoFit/>
            </a:bodyPr>
            <a:lstStyle/>
            <a:p>
              <a:pPr algn="r"/>
              <a:r>
                <a:rPr lang="en-US" b="1">
                  <a:latin typeface="Franklin Gothic Book" panose="020B0503020102020204" pitchFamily="34" charset="0"/>
                </a:rPr>
                <a:t>This list represents our </a:t>
              </a:r>
              <a:r>
                <a:rPr lang="en-US" b="1" u="sng">
                  <a:solidFill>
                    <a:schemeClr val="accent2"/>
                  </a:solidFill>
                  <a:latin typeface="Franklin Gothic Book" panose="020B0503020102020204" pitchFamily="34" charset="0"/>
                </a:rPr>
                <a:t>Opportunities</a:t>
              </a:r>
            </a:p>
          </p:txBody>
        </p:sp>
      </p:grpSp>
      <p:grpSp>
        <p:nvGrpSpPr>
          <p:cNvPr id="50" name="Group 49">
            <a:extLst>
              <a:ext uri="{FF2B5EF4-FFF2-40B4-BE49-F238E27FC236}">
                <a16:creationId xmlns:a16="http://schemas.microsoft.com/office/drawing/2014/main" id="{88F8B513-F1A9-2B44-A2D0-082368B4002B}"/>
              </a:ext>
            </a:extLst>
          </p:cNvPr>
          <p:cNvGrpSpPr/>
          <p:nvPr/>
        </p:nvGrpSpPr>
        <p:grpSpPr>
          <a:xfrm>
            <a:off x="170804" y="1213503"/>
            <a:ext cx="5365561" cy="4724714"/>
            <a:chOff x="82039" y="1446027"/>
            <a:chExt cx="5365561" cy="4724714"/>
          </a:xfrm>
        </p:grpSpPr>
        <p:sp>
          <p:nvSpPr>
            <p:cNvPr id="51" name="Rectangle 50">
              <a:extLst>
                <a:ext uri="{FF2B5EF4-FFF2-40B4-BE49-F238E27FC236}">
                  <a16:creationId xmlns:a16="http://schemas.microsoft.com/office/drawing/2014/main" id="{5D7C8292-6061-AA40-A711-3CFF8179DD7D}"/>
                </a:ext>
              </a:extLst>
            </p:cNvPr>
            <p:cNvSpPr/>
            <p:nvPr/>
          </p:nvSpPr>
          <p:spPr>
            <a:xfrm>
              <a:off x="786934" y="4960878"/>
              <a:ext cx="4660666" cy="51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spcBef>
                  <a:spcPts val="0"/>
                </a:spcBef>
                <a:spcAft>
                  <a:spcPts val="0"/>
                </a:spcAft>
              </a:pPr>
              <a:r>
                <a:rPr lang="en-US" sz="1600" b="1">
                  <a:solidFill>
                    <a:schemeClr val="bg1">
                      <a:lumMod val="75000"/>
                    </a:schemeClr>
                  </a:solidFill>
                  <a:effectLst/>
                  <a:latin typeface="Franklin Gothic Book" panose="020B0503020102020204" pitchFamily="34" charset="0"/>
                  <a:ea typeface="Calibri" panose="020F0502020204030204" pitchFamily="34" charset="0"/>
                  <a:cs typeface="Times New Roman" panose="02020603050405020304" pitchFamily="18" charset="0"/>
                </a:rPr>
                <a:t>Presentation to Coordination Committee for Review</a:t>
              </a:r>
            </a:p>
          </p:txBody>
        </p:sp>
        <p:grpSp>
          <p:nvGrpSpPr>
            <p:cNvPr id="52" name="Group 51">
              <a:extLst>
                <a:ext uri="{FF2B5EF4-FFF2-40B4-BE49-F238E27FC236}">
                  <a16:creationId xmlns:a16="http://schemas.microsoft.com/office/drawing/2014/main" id="{4C57BE61-4A17-D24F-BD2B-812C80CAF843}"/>
                </a:ext>
              </a:extLst>
            </p:cNvPr>
            <p:cNvGrpSpPr/>
            <p:nvPr/>
          </p:nvGrpSpPr>
          <p:grpSpPr>
            <a:xfrm>
              <a:off x="82039" y="1446027"/>
              <a:ext cx="5321813" cy="4724714"/>
              <a:chOff x="82039" y="1446027"/>
              <a:chExt cx="5321813" cy="4724714"/>
            </a:xfrm>
          </p:grpSpPr>
          <p:cxnSp>
            <p:nvCxnSpPr>
              <p:cNvPr id="53" name="Straight Connector 52">
                <a:extLst>
                  <a:ext uri="{FF2B5EF4-FFF2-40B4-BE49-F238E27FC236}">
                    <a16:creationId xmlns:a16="http://schemas.microsoft.com/office/drawing/2014/main" id="{C8CA4579-460B-574B-BB27-0DB9EDBB265B}"/>
                  </a:ext>
                </a:extLst>
              </p:cNvPr>
              <p:cNvCxnSpPr>
                <a:cxnSpLocks/>
              </p:cNvCxnSpPr>
              <p:nvPr/>
            </p:nvCxnSpPr>
            <p:spPr>
              <a:xfrm>
                <a:off x="538820" y="2430730"/>
                <a:ext cx="0" cy="357516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DAFD48A1-90B0-C94D-BC96-304028F121C9}"/>
                  </a:ext>
                </a:extLst>
              </p:cNvPr>
              <p:cNvSpPr/>
              <p:nvPr/>
            </p:nvSpPr>
            <p:spPr>
              <a:xfrm>
                <a:off x="82039" y="1446027"/>
                <a:ext cx="5321813" cy="5519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lgn="ctr">
                  <a:spcBef>
                    <a:spcPts val="0"/>
                  </a:spcBef>
                  <a:spcAft>
                    <a:spcPts val="0"/>
                  </a:spcAft>
                </a:pPr>
                <a:r>
                  <a:rPr lang="en-US" sz="2000" b="1">
                    <a:solidFill>
                      <a:schemeClr val="accent5">
                        <a:lumMod val="40000"/>
                        <a:lumOff val="60000"/>
                      </a:schemeClr>
                    </a:solidFill>
                    <a:effectLst/>
                    <a:latin typeface="Franklin Gothic Book" panose="020B0503020102020204" pitchFamily="34" charset="0"/>
                    <a:ea typeface="Calibri" panose="020F0502020204030204" pitchFamily="34" charset="0"/>
                    <a:cs typeface="Times New Roman" panose="02020603050405020304" pitchFamily="18" charset="0"/>
                  </a:rPr>
                  <a:t>Phase 1:</a:t>
                </a:r>
                <a:r>
                  <a:rPr lang="en-US" sz="2800" b="1">
                    <a:solidFill>
                      <a:schemeClr val="accent5">
                        <a:lumMod val="40000"/>
                        <a:lumOff val="60000"/>
                      </a:schemeClr>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2000" b="1">
                    <a:solidFill>
                      <a:schemeClr val="accent5">
                        <a:lumMod val="40000"/>
                        <a:lumOff val="60000"/>
                      </a:schemeClr>
                    </a:solidFill>
                    <a:effectLst/>
                    <a:latin typeface="Franklin Gothic Book" panose="020B0503020102020204" pitchFamily="34" charset="0"/>
                    <a:ea typeface="Calibri" panose="020F0502020204030204" pitchFamily="34" charset="0"/>
                    <a:cs typeface="Times New Roman" panose="02020603050405020304" pitchFamily="18" charset="0"/>
                  </a:rPr>
                  <a:t>Develop a Work Plan</a:t>
                </a:r>
                <a:endParaRPr lang="en-US" sz="1200">
                  <a:solidFill>
                    <a:schemeClr val="accent5">
                      <a:lumMod val="40000"/>
                      <a:lumOff val="60000"/>
                    </a:schemeClr>
                  </a:solidFill>
                  <a:effectLst/>
                  <a:ea typeface="Calibri" panose="020F0502020204030204" pitchFamily="34" charset="0"/>
                  <a:cs typeface="Times New Roman" panose="02020603050405020304" pitchFamily="18" charset="0"/>
                </a:endParaRPr>
              </a:p>
            </p:txBody>
          </p:sp>
          <p:sp>
            <p:nvSpPr>
              <p:cNvPr id="55" name="Rectangle 54">
                <a:extLst>
                  <a:ext uri="{FF2B5EF4-FFF2-40B4-BE49-F238E27FC236}">
                    <a16:creationId xmlns:a16="http://schemas.microsoft.com/office/drawing/2014/main" id="{C5909FBF-F206-3D4D-933A-E7FE6FF997E9}"/>
                  </a:ext>
                </a:extLst>
              </p:cNvPr>
              <p:cNvSpPr/>
              <p:nvPr/>
            </p:nvSpPr>
            <p:spPr>
              <a:xfrm>
                <a:off x="765366" y="2655858"/>
                <a:ext cx="2916555" cy="51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spcBef>
                    <a:spcPts val="0"/>
                  </a:spcBef>
                  <a:spcAft>
                    <a:spcPts val="0"/>
                  </a:spcAft>
                </a:pPr>
                <a:r>
                  <a:rPr lang="en-US" sz="1600" b="1">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rPr>
                  <a:t>Landscape Analysis</a:t>
                </a:r>
              </a:p>
            </p:txBody>
          </p:sp>
          <p:sp>
            <p:nvSpPr>
              <p:cNvPr id="56" name="Rectangle 55">
                <a:extLst>
                  <a:ext uri="{FF2B5EF4-FFF2-40B4-BE49-F238E27FC236}">
                    <a16:creationId xmlns:a16="http://schemas.microsoft.com/office/drawing/2014/main" id="{A5D8F470-0893-714D-83E3-255D6645EAC3}"/>
                  </a:ext>
                </a:extLst>
              </p:cNvPr>
              <p:cNvSpPr/>
              <p:nvPr/>
            </p:nvSpPr>
            <p:spPr>
              <a:xfrm>
                <a:off x="765366" y="2077276"/>
                <a:ext cx="3804515" cy="51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spcBef>
                    <a:spcPts val="0"/>
                  </a:spcBef>
                  <a:spcAft>
                    <a:spcPts val="0"/>
                  </a:spcAft>
                </a:pPr>
                <a:r>
                  <a:rPr lang="en-US" sz="1600" b="1">
                    <a:solidFill>
                      <a:schemeClr val="accent1">
                        <a:lumMod val="40000"/>
                        <a:lumOff val="60000"/>
                      </a:schemeClr>
                    </a:solidFill>
                    <a:effectLst/>
                    <a:latin typeface="Franklin Gothic Book" panose="020B0503020102020204" pitchFamily="34" charset="0"/>
                    <a:ea typeface="Calibri" panose="020F0502020204030204" pitchFamily="34" charset="0"/>
                    <a:cs typeface="Times New Roman" panose="02020603050405020304" pitchFamily="18" charset="0"/>
                  </a:rPr>
                  <a:t>Create Team Goals and Objectives</a:t>
                </a:r>
              </a:p>
            </p:txBody>
          </p:sp>
          <p:sp>
            <p:nvSpPr>
              <p:cNvPr id="57" name="Oval 56">
                <a:extLst>
                  <a:ext uri="{FF2B5EF4-FFF2-40B4-BE49-F238E27FC236}">
                    <a16:creationId xmlns:a16="http://schemas.microsoft.com/office/drawing/2014/main" id="{A5124228-9080-A446-9A1F-5CA7529D20DF}"/>
                  </a:ext>
                </a:extLst>
              </p:cNvPr>
              <p:cNvSpPr/>
              <p:nvPr/>
            </p:nvSpPr>
            <p:spPr>
              <a:xfrm>
                <a:off x="385593" y="2177860"/>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8" name="Oval 57">
                <a:extLst>
                  <a:ext uri="{FF2B5EF4-FFF2-40B4-BE49-F238E27FC236}">
                    <a16:creationId xmlns:a16="http://schemas.microsoft.com/office/drawing/2014/main" id="{9E459A62-8543-BE41-8450-A5E1EF0E0C9B}"/>
                  </a:ext>
                </a:extLst>
              </p:cNvPr>
              <p:cNvSpPr/>
              <p:nvPr/>
            </p:nvSpPr>
            <p:spPr>
              <a:xfrm>
                <a:off x="385593" y="2755629"/>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9" name="Rectangle 58">
                <a:extLst>
                  <a:ext uri="{FF2B5EF4-FFF2-40B4-BE49-F238E27FC236}">
                    <a16:creationId xmlns:a16="http://schemas.microsoft.com/office/drawing/2014/main" id="{89EECFC6-AA38-0C48-9D4F-2580090C4374}"/>
                  </a:ext>
                </a:extLst>
              </p:cNvPr>
              <p:cNvSpPr/>
              <p:nvPr/>
            </p:nvSpPr>
            <p:spPr>
              <a:xfrm>
                <a:off x="765365" y="3215172"/>
                <a:ext cx="2916555" cy="51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spcBef>
                    <a:spcPts val="0"/>
                  </a:spcBef>
                  <a:spcAft>
                    <a:spcPts val="0"/>
                  </a:spcAft>
                </a:pPr>
                <a:r>
                  <a:rPr lang="en-US" sz="1600" b="1">
                    <a:solidFill>
                      <a:schemeClr val="bg1">
                        <a:lumMod val="75000"/>
                      </a:schemeClr>
                    </a:solidFill>
                    <a:effectLst/>
                    <a:latin typeface="Franklin Gothic Book" panose="020B0503020102020204" pitchFamily="34" charset="0"/>
                    <a:ea typeface="Calibri" panose="020F0502020204030204" pitchFamily="34" charset="0"/>
                    <a:cs typeface="Times New Roman" panose="02020603050405020304" pitchFamily="18" charset="0"/>
                  </a:rPr>
                  <a:t>Scoping</a:t>
                </a:r>
              </a:p>
            </p:txBody>
          </p:sp>
          <p:sp>
            <p:nvSpPr>
              <p:cNvPr id="60" name="Oval 59">
                <a:extLst>
                  <a:ext uri="{FF2B5EF4-FFF2-40B4-BE49-F238E27FC236}">
                    <a16:creationId xmlns:a16="http://schemas.microsoft.com/office/drawing/2014/main" id="{46A1B81A-3F9C-F249-A970-693F6DA79283}"/>
                  </a:ext>
                </a:extLst>
              </p:cNvPr>
              <p:cNvSpPr/>
              <p:nvPr/>
            </p:nvSpPr>
            <p:spPr>
              <a:xfrm>
                <a:off x="385593" y="3292296"/>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 name="Rectangle 60">
                <a:extLst>
                  <a:ext uri="{FF2B5EF4-FFF2-40B4-BE49-F238E27FC236}">
                    <a16:creationId xmlns:a16="http://schemas.microsoft.com/office/drawing/2014/main" id="{C636592B-4BA7-794F-96D6-F5826BF7B2FA}"/>
                  </a:ext>
                </a:extLst>
              </p:cNvPr>
              <p:cNvSpPr/>
              <p:nvPr/>
            </p:nvSpPr>
            <p:spPr>
              <a:xfrm>
                <a:off x="772042" y="3825998"/>
                <a:ext cx="2916555" cy="518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spcBef>
                    <a:spcPts val="0"/>
                  </a:spcBef>
                  <a:spcAft>
                    <a:spcPts val="0"/>
                  </a:spcAft>
                </a:pPr>
                <a:r>
                  <a:rPr lang="en-US" sz="1600" b="1">
                    <a:solidFill>
                      <a:schemeClr val="bg1">
                        <a:lumMod val="75000"/>
                      </a:schemeClr>
                    </a:solidFill>
                    <a:effectLst/>
                    <a:latin typeface="Franklin Gothic Book" panose="020B0503020102020204" pitchFamily="34" charset="0"/>
                    <a:ea typeface="Calibri" panose="020F0502020204030204" pitchFamily="34" charset="0"/>
                    <a:cs typeface="Times New Roman" panose="02020603050405020304" pitchFamily="18" charset="0"/>
                  </a:rPr>
                  <a:t>Prioritization</a:t>
                </a:r>
              </a:p>
            </p:txBody>
          </p:sp>
          <p:sp>
            <p:nvSpPr>
              <p:cNvPr id="62" name="Oval 61">
                <a:extLst>
                  <a:ext uri="{FF2B5EF4-FFF2-40B4-BE49-F238E27FC236}">
                    <a16:creationId xmlns:a16="http://schemas.microsoft.com/office/drawing/2014/main" id="{D264460E-C219-C646-BE4B-CE78737B56F8}"/>
                  </a:ext>
                </a:extLst>
              </p:cNvPr>
              <p:cNvSpPr/>
              <p:nvPr/>
            </p:nvSpPr>
            <p:spPr>
              <a:xfrm>
                <a:off x="392270" y="3898006"/>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3" name="Rectangle 62">
                <a:extLst>
                  <a:ext uri="{FF2B5EF4-FFF2-40B4-BE49-F238E27FC236}">
                    <a16:creationId xmlns:a16="http://schemas.microsoft.com/office/drawing/2014/main" id="{1F80C0B6-080B-D449-BDB7-D4AA958EAF44}"/>
                  </a:ext>
                </a:extLst>
              </p:cNvPr>
              <p:cNvSpPr/>
              <p:nvPr/>
            </p:nvSpPr>
            <p:spPr>
              <a:xfrm>
                <a:off x="772042" y="4405733"/>
                <a:ext cx="2916555" cy="51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spcBef>
                    <a:spcPts val="0"/>
                  </a:spcBef>
                  <a:spcAft>
                    <a:spcPts val="0"/>
                  </a:spcAft>
                </a:pPr>
                <a:r>
                  <a:rPr lang="en-US" sz="1600" b="1" u="sng">
                    <a:solidFill>
                      <a:schemeClr val="bg1">
                        <a:lumMod val="75000"/>
                      </a:schemeClr>
                    </a:solidFill>
                    <a:effectLst/>
                    <a:latin typeface="Franklin Gothic Book" panose="020B0503020102020204" pitchFamily="34" charset="0"/>
                    <a:ea typeface="Calibri" panose="020F0502020204030204" pitchFamily="34" charset="0"/>
                    <a:cs typeface="Times New Roman" panose="02020603050405020304" pitchFamily="18" charset="0"/>
                  </a:rPr>
                  <a:t>Deliverable: Work Plan</a:t>
                </a:r>
              </a:p>
            </p:txBody>
          </p:sp>
          <p:sp>
            <p:nvSpPr>
              <p:cNvPr id="64" name="Oval 63">
                <a:extLst>
                  <a:ext uri="{FF2B5EF4-FFF2-40B4-BE49-F238E27FC236}">
                    <a16:creationId xmlns:a16="http://schemas.microsoft.com/office/drawing/2014/main" id="{38B8DC40-49C0-F443-92B3-0B972DBC9E6B}"/>
                  </a:ext>
                </a:extLst>
              </p:cNvPr>
              <p:cNvSpPr/>
              <p:nvPr/>
            </p:nvSpPr>
            <p:spPr>
              <a:xfrm>
                <a:off x="392270" y="4483978"/>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5" name="Oval 64">
                <a:extLst>
                  <a:ext uri="{FF2B5EF4-FFF2-40B4-BE49-F238E27FC236}">
                    <a16:creationId xmlns:a16="http://schemas.microsoft.com/office/drawing/2014/main" id="{36893301-FC88-3245-B216-3C872CC95B1A}"/>
                  </a:ext>
                </a:extLst>
              </p:cNvPr>
              <p:cNvSpPr/>
              <p:nvPr/>
            </p:nvSpPr>
            <p:spPr>
              <a:xfrm>
                <a:off x="385593" y="5068460"/>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6" name="Rectangle 65">
                <a:extLst>
                  <a:ext uri="{FF2B5EF4-FFF2-40B4-BE49-F238E27FC236}">
                    <a16:creationId xmlns:a16="http://schemas.microsoft.com/office/drawing/2014/main" id="{98C671A7-2877-854C-B31B-494392627BC9}"/>
                  </a:ext>
                </a:extLst>
              </p:cNvPr>
              <p:cNvSpPr/>
              <p:nvPr/>
            </p:nvSpPr>
            <p:spPr>
              <a:xfrm>
                <a:off x="765365" y="5652445"/>
                <a:ext cx="3969716" cy="51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spcBef>
                    <a:spcPts val="0"/>
                  </a:spcBef>
                  <a:spcAft>
                    <a:spcPts val="0"/>
                  </a:spcAft>
                </a:pPr>
                <a:r>
                  <a:rPr lang="en-US" sz="1600" b="1">
                    <a:solidFill>
                      <a:schemeClr val="bg1">
                        <a:lumMod val="75000"/>
                      </a:schemeClr>
                    </a:solidFill>
                    <a:effectLst/>
                    <a:latin typeface="Franklin Gothic Book" panose="020B0503020102020204" pitchFamily="34" charset="0"/>
                    <a:ea typeface="Calibri" panose="020F0502020204030204" pitchFamily="34" charset="0"/>
                    <a:cs typeface="Times New Roman" panose="02020603050405020304" pitchFamily="18" charset="0"/>
                  </a:rPr>
                  <a:t>Incorporate Feedback to Finalize Work Plan</a:t>
                </a:r>
              </a:p>
            </p:txBody>
          </p:sp>
          <p:sp>
            <p:nvSpPr>
              <p:cNvPr id="67" name="Oval 66">
                <a:extLst>
                  <a:ext uri="{FF2B5EF4-FFF2-40B4-BE49-F238E27FC236}">
                    <a16:creationId xmlns:a16="http://schemas.microsoft.com/office/drawing/2014/main" id="{30EEF40B-4317-BD43-B306-0658A8D48E52}"/>
                  </a:ext>
                </a:extLst>
              </p:cNvPr>
              <p:cNvSpPr/>
              <p:nvPr/>
            </p:nvSpPr>
            <p:spPr>
              <a:xfrm>
                <a:off x="385593" y="5759266"/>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nvGrpSpPr>
          <p:cNvPr id="32" name="Group 31">
            <a:extLst>
              <a:ext uri="{FF2B5EF4-FFF2-40B4-BE49-F238E27FC236}">
                <a16:creationId xmlns:a16="http://schemas.microsoft.com/office/drawing/2014/main" id="{78799CE9-7DC4-6543-BB95-D3EBACD9205C}"/>
              </a:ext>
            </a:extLst>
          </p:cNvPr>
          <p:cNvGrpSpPr/>
          <p:nvPr/>
        </p:nvGrpSpPr>
        <p:grpSpPr>
          <a:xfrm>
            <a:off x="5822011" y="4563540"/>
            <a:ext cx="6369983" cy="2224661"/>
            <a:chOff x="6027726" y="1123862"/>
            <a:chExt cx="6369983" cy="2224661"/>
          </a:xfrm>
        </p:grpSpPr>
        <p:sp>
          <p:nvSpPr>
            <p:cNvPr id="33" name="TextBox 32">
              <a:extLst>
                <a:ext uri="{FF2B5EF4-FFF2-40B4-BE49-F238E27FC236}">
                  <a16:creationId xmlns:a16="http://schemas.microsoft.com/office/drawing/2014/main" id="{5566C917-6195-F848-BD26-389CB020C8E6}"/>
                </a:ext>
              </a:extLst>
            </p:cNvPr>
            <p:cNvSpPr txBox="1"/>
            <p:nvPr/>
          </p:nvSpPr>
          <p:spPr>
            <a:xfrm>
              <a:off x="6027726" y="1123862"/>
              <a:ext cx="6369983" cy="2031325"/>
            </a:xfrm>
            <a:prstGeom prst="rect">
              <a:avLst/>
            </a:prstGeom>
            <a:noFill/>
          </p:spPr>
          <p:txBody>
            <a:bodyPr wrap="square" lIns="91440" tIns="45720" rIns="91440" bIns="45720" rtlCol="0" anchor="t">
              <a:spAutoFit/>
            </a:bodyPr>
            <a:lstStyle/>
            <a:p>
              <a:r>
                <a:rPr lang="en-US" b="1">
                  <a:latin typeface="Franklin Gothic Book" panose="020B0503020102020204" pitchFamily="34" charset="0"/>
                </a:rPr>
                <a:t>5. </a:t>
              </a:r>
              <a:r>
                <a:rPr lang="en-US">
                  <a:latin typeface="Franklin Gothic Book" panose="020B0503020102020204" pitchFamily="34" charset="0"/>
                </a:rPr>
                <a:t>What are the barriers to the improvement of these </a:t>
              </a:r>
              <a:r>
                <a:rPr lang="en-US">
                  <a:solidFill>
                    <a:schemeClr val="accent2"/>
                  </a:solidFill>
                  <a:latin typeface="Franklin Gothic Book" panose="020B0503020102020204" pitchFamily="34" charset="0"/>
                </a:rPr>
                <a:t>Existing Actions</a:t>
              </a:r>
              <a:r>
                <a:rPr lang="en-US">
                  <a:latin typeface="Franklin Gothic Book" panose="020B0503020102020204" pitchFamily="34" charset="0"/>
                </a:rPr>
                <a:t>?</a:t>
              </a:r>
            </a:p>
            <a:p>
              <a:pPr marL="742950" lvl="1" indent="-285750">
                <a:buFont typeface="Arial" panose="020B0604020202020204" pitchFamily="34" charset="0"/>
                <a:buChar char="•"/>
              </a:pPr>
              <a:r>
                <a:rPr lang="en-US">
                  <a:latin typeface="Franklin Gothic Book" panose="020B0503020102020204" pitchFamily="34" charset="0"/>
                </a:rPr>
                <a:t>Economic</a:t>
              </a:r>
            </a:p>
            <a:p>
              <a:pPr marL="742950" lvl="1" indent="-285750">
                <a:buFont typeface="Arial" panose="020B0604020202020204" pitchFamily="34" charset="0"/>
                <a:buChar char="•"/>
              </a:pPr>
              <a:r>
                <a:rPr lang="en-US">
                  <a:latin typeface="Franklin Gothic Book" panose="020B0503020102020204" pitchFamily="34" charset="0"/>
                </a:rPr>
                <a:t>Social</a:t>
              </a:r>
            </a:p>
            <a:p>
              <a:pPr marL="742950" lvl="1" indent="-285750">
                <a:buFont typeface="Arial" panose="020B0604020202020204" pitchFamily="34" charset="0"/>
                <a:buChar char="•"/>
              </a:pPr>
              <a:r>
                <a:rPr lang="en-US">
                  <a:latin typeface="Franklin Gothic Book" panose="020B0503020102020204" pitchFamily="34" charset="0"/>
                </a:rPr>
                <a:t>Political</a:t>
              </a:r>
            </a:p>
            <a:p>
              <a:pPr marL="742950" lvl="1" indent="-285750">
                <a:buFont typeface="Arial" panose="020B0604020202020204" pitchFamily="34" charset="0"/>
                <a:buChar char="•"/>
              </a:pPr>
              <a:r>
                <a:rPr lang="en-US">
                  <a:latin typeface="Franklin Gothic Book" panose="020B0503020102020204" pitchFamily="34" charset="0"/>
                </a:rPr>
                <a:t>Technological</a:t>
              </a:r>
            </a:p>
            <a:p>
              <a:pPr marL="742950" lvl="1" indent="-285750">
                <a:buFont typeface="Arial" panose="020B0604020202020204" pitchFamily="34" charset="0"/>
                <a:buChar char="•"/>
              </a:pPr>
              <a:r>
                <a:rPr lang="en-US">
                  <a:latin typeface="Franklin Gothic Book"/>
                </a:rPr>
                <a:t>Informational</a:t>
              </a:r>
            </a:p>
          </p:txBody>
        </p:sp>
        <p:sp>
          <p:nvSpPr>
            <p:cNvPr id="34" name="TextBox 33">
              <a:extLst>
                <a:ext uri="{FF2B5EF4-FFF2-40B4-BE49-F238E27FC236}">
                  <a16:creationId xmlns:a16="http://schemas.microsoft.com/office/drawing/2014/main" id="{2C7D8CD9-6D5A-C94C-B71C-E973B793A415}"/>
                </a:ext>
              </a:extLst>
            </p:cNvPr>
            <p:cNvSpPr txBox="1"/>
            <p:nvPr/>
          </p:nvSpPr>
          <p:spPr>
            <a:xfrm>
              <a:off x="8728259" y="2979191"/>
              <a:ext cx="3368630" cy="369332"/>
            </a:xfrm>
            <a:prstGeom prst="rect">
              <a:avLst/>
            </a:prstGeom>
            <a:noFill/>
          </p:spPr>
          <p:txBody>
            <a:bodyPr wrap="square" rtlCol="0">
              <a:spAutoFit/>
            </a:bodyPr>
            <a:lstStyle/>
            <a:p>
              <a:pPr algn="r"/>
              <a:r>
                <a:rPr lang="en-US" b="1">
                  <a:latin typeface="Franklin Gothic Book" panose="020B0503020102020204" pitchFamily="34" charset="0"/>
                </a:rPr>
                <a:t>This list represents our </a:t>
              </a:r>
              <a:r>
                <a:rPr lang="en-US" b="1" u="sng">
                  <a:solidFill>
                    <a:schemeClr val="accent2"/>
                  </a:solidFill>
                  <a:latin typeface="Franklin Gothic Book" panose="020B0503020102020204" pitchFamily="34" charset="0"/>
                </a:rPr>
                <a:t>Barriers</a:t>
              </a:r>
            </a:p>
          </p:txBody>
        </p:sp>
      </p:grpSp>
    </p:spTree>
    <p:extLst>
      <p:ext uri="{BB962C8B-B14F-4D97-AF65-F5344CB8AC3E}">
        <p14:creationId xmlns:p14="http://schemas.microsoft.com/office/powerpoint/2010/main" val="3755624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D4C903-007E-724A-A213-50BE2DD158C4}"/>
              </a:ext>
            </a:extLst>
          </p:cNvPr>
          <p:cNvSpPr/>
          <p:nvPr/>
        </p:nvSpPr>
        <p:spPr>
          <a:xfrm>
            <a:off x="0" y="1459"/>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7A0DCD4-844A-EA43-989E-891D1A3F33C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7" name="Title 1">
            <a:extLst>
              <a:ext uri="{FF2B5EF4-FFF2-40B4-BE49-F238E27FC236}">
                <a16:creationId xmlns:a16="http://schemas.microsoft.com/office/drawing/2014/main" id="{50D0933B-DDF6-EF46-AFAC-0F79264001B7}"/>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300" b="1">
                <a:solidFill>
                  <a:schemeClr val="bg1"/>
                </a:solidFill>
                <a:cs typeface="Calibri Light"/>
              </a:rPr>
              <a:t>Heat and Air Resilience Project: </a:t>
            </a:r>
            <a:r>
              <a:rPr lang="en-US" sz="1300" b="1">
                <a:solidFill>
                  <a:schemeClr val="accent1">
                    <a:lumMod val="75000"/>
                  </a:schemeClr>
                </a:solidFill>
                <a:cs typeface="Calibri Light"/>
              </a:rPr>
              <a:t>Implementation Team Workflow</a:t>
            </a:r>
            <a:endParaRPr lang="en-US" sz="1300" b="1">
              <a:solidFill>
                <a:schemeClr val="accent1">
                  <a:lumMod val="75000"/>
                </a:schemeClr>
              </a:solidFill>
            </a:endParaRPr>
          </a:p>
        </p:txBody>
      </p:sp>
      <p:cxnSp>
        <p:nvCxnSpPr>
          <p:cNvPr id="3" name="Straight Connector 2">
            <a:extLst>
              <a:ext uri="{FF2B5EF4-FFF2-40B4-BE49-F238E27FC236}">
                <a16:creationId xmlns:a16="http://schemas.microsoft.com/office/drawing/2014/main" id="{82F10F78-F67F-DC43-B960-F7F3AC36AE98}"/>
              </a:ext>
            </a:extLst>
          </p:cNvPr>
          <p:cNvCxnSpPr>
            <a:cxnSpLocks/>
          </p:cNvCxnSpPr>
          <p:nvPr/>
        </p:nvCxnSpPr>
        <p:spPr>
          <a:xfrm>
            <a:off x="5715000" y="675102"/>
            <a:ext cx="0" cy="6182898"/>
          </a:xfrm>
          <a:prstGeom prst="line">
            <a:avLst/>
          </a:prstGeom>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88F8B513-F1A9-2B44-A2D0-082368B4002B}"/>
              </a:ext>
            </a:extLst>
          </p:cNvPr>
          <p:cNvGrpSpPr/>
          <p:nvPr/>
        </p:nvGrpSpPr>
        <p:grpSpPr>
          <a:xfrm>
            <a:off x="170804" y="1213503"/>
            <a:ext cx="5365561" cy="4724714"/>
            <a:chOff x="82039" y="1446027"/>
            <a:chExt cx="5365561" cy="4724714"/>
          </a:xfrm>
        </p:grpSpPr>
        <p:sp>
          <p:nvSpPr>
            <p:cNvPr id="51" name="Rectangle 50">
              <a:extLst>
                <a:ext uri="{FF2B5EF4-FFF2-40B4-BE49-F238E27FC236}">
                  <a16:creationId xmlns:a16="http://schemas.microsoft.com/office/drawing/2014/main" id="{5D7C8292-6061-AA40-A711-3CFF8179DD7D}"/>
                </a:ext>
              </a:extLst>
            </p:cNvPr>
            <p:cNvSpPr/>
            <p:nvPr/>
          </p:nvSpPr>
          <p:spPr>
            <a:xfrm>
              <a:off x="786934" y="4960878"/>
              <a:ext cx="4660666" cy="51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spcBef>
                  <a:spcPts val="0"/>
                </a:spcBef>
                <a:spcAft>
                  <a:spcPts val="0"/>
                </a:spcAft>
              </a:pPr>
              <a:r>
                <a:rPr lang="en-US" sz="1600" b="1">
                  <a:solidFill>
                    <a:schemeClr val="bg1">
                      <a:lumMod val="75000"/>
                    </a:schemeClr>
                  </a:solidFill>
                  <a:effectLst/>
                  <a:latin typeface="Franklin Gothic Book" panose="020B0503020102020204" pitchFamily="34" charset="0"/>
                  <a:ea typeface="Calibri" panose="020F0502020204030204" pitchFamily="34" charset="0"/>
                  <a:cs typeface="Times New Roman" panose="02020603050405020304" pitchFamily="18" charset="0"/>
                </a:rPr>
                <a:t>Presentation to Coordination Committee for Review</a:t>
              </a:r>
            </a:p>
          </p:txBody>
        </p:sp>
        <p:grpSp>
          <p:nvGrpSpPr>
            <p:cNvPr id="52" name="Group 51">
              <a:extLst>
                <a:ext uri="{FF2B5EF4-FFF2-40B4-BE49-F238E27FC236}">
                  <a16:creationId xmlns:a16="http://schemas.microsoft.com/office/drawing/2014/main" id="{4C57BE61-4A17-D24F-BD2B-812C80CAF843}"/>
                </a:ext>
              </a:extLst>
            </p:cNvPr>
            <p:cNvGrpSpPr/>
            <p:nvPr/>
          </p:nvGrpSpPr>
          <p:grpSpPr>
            <a:xfrm>
              <a:off x="82039" y="1446027"/>
              <a:ext cx="5321813" cy="4724714"/>
              <a:chOff x="82039" y="1446027"/>
              <a:chExt cx="5321813" cy="4724714"/>
            </a:xfrm>
          </p:grpSpPr>
          <p:cxnSp>
            <p:nvCxnSpPr>
              <p:cNvPr id="53" name="Straight Connector 52">
                <a:extLst>
                  <a:ext uri="{FF2B5EF4-FFF2-40B4-BE49-F238E27FC236}">
                    <a16:creationId xmlns:a16="http://schemas.microsoft.com/office/drawing/2014/main" id="{C8CA4579-460B-574B-BB27-0DB9EDBB265B}"/>
                  </a:ext>
                </a:extLst>
              </p:cNvPr>
              <p:cNvCxnSpPr>
                <a:cxnSpLocks/>
              </p:cNvCxnSpPr>
              <p:nvPr/>
            </p:nvCxnSpPr>
            <p:spPr>
              <a:xfrm>
                <a:off x="538820" y="2430730"/>
                <a:ext cx="0" cy="357516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DAFD48A1-90B0-C94D-BC96-304028F121C9}"/>
                  </a:ext>
                </a:extLst>
              </p:cNvPr>
              <p:cNvSpPr/>
              <p:nvPr/>
            </p:nvSpPr>
            <p:spPr>
              <a:xfrm>
                <a:off x="82039" y="1446027"/>
                <a:ext cx="5321813" cy="5519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lgn="ctr">
                  <a:spcBef>
                    <a:spcPts val="0"/>
                  </a:spcBef>
                  <a:spcAft>
                    <a:spcPts val="0"/>
                  </a:spcAft>
                </a:pPr>
                <a:r>
                  <a:rPr lang="en-US" sz="2000" b="1">
                    <a:solidFill>
                      <a:schemeClr val="accent5">
                        <a:lumMod val="40000"/>
                        <a:lumOff val="60000"/>
                      </a:schemeClr>
                    </a:solidFill>
                    <a:effectLst/>
                    <a:latin typeface="Franklin Gothic Book" panose="020B0503020102020204" pitchFamily="34" charset="0"/>
                    <a:ea typeface="Calibri" panose="020F0502020204030204" pitchFamily="34" charset="0"/>
                    <a:cs typeface="Times New Roman" panose="02020603050405020304" pitchFamily="18" charset="0"/>
                  </a:rPr>
                  <a:t>Phase 1:</a:t>
                </a:r>
                <a:r>
                  <a:rPr lang="en-US" sz="2800" b="1">
                    <a:solidFill>
                      <a:schemeClr val="accent5">
                        <a:lumMod val="40000"/>
                        <a:lumOff val="60000"/>
                      </a:schemeClr>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2000" b="1">
                    <a:solidFill>
                      <a:schemeClr val="accent5">
                        <a:lumMod val="40000"/>
                        <a:lumOff val="60000"/>
                      </a:schemeClr>
                    </a:solidFill>
                    <a:effectLst/>
                    <a:latin typeface="Franklin Gothic Book" panose="020B0503020102020204" pitchFamily="34" charset="0"/>
                    <a:ea typeface="Calibri" panose="020F0502020204030204" pitchFamily="34" charset="0"/>
                    <a:cs typeface="Times New Roman" panose="02020603050405020304" pitchFamily="18" charset="0"/>
                  </a:rPr>
                  <a:t>Develop a Work Plan</a:t>
                </a:r>
                <a:endParaRPr lang="en-US" sz="1200">
                  <a:solidFill>
                    <a:schemeClr val="accent5">
                      <a:lumMod val="40000"/>
                      <a:lumOff val="60000"/>
                    </a:schemeClr>
                  </a:solidFill>
                  <a:effectLst/>
                  <a:ea typeface="Calibri" panose="020F0502020204030204" pitchFamily="34" charset="0"/>
                  <a:cs typeface="Times New Roman" panose="02020603050405020304" pitchFamily="18" charset="0"/>
                </a:endParaRPr>
              </a:p>
            </p:txBody>
          </p:sp>
          <p:sp>
            <p:nvSpPr>
              <p:cNvPr id="55" name="Rectangle 54">
                <a:extLst>
                  <a:ext uri="{FF2B5EF4-FFF2-40B4-BE49-F238E27FC236}">
                    <a16:creationId xmlns:a16="http://schemas.microsoft.com/office/drawing/2014/main" id="{C5909FBF-F206-3D4D-933A-E7FE6FF997E9}"/>
                  </a:ext>
                </a:extLst>
              </p:cNvPr>
              <p:cNvSpPr/>
              <p:nvPr/>
            </p:nvSpPr>
            <p:spPr>
              <a:xfrm>
                <a:off x="765366" y="2655858"/>
                <a:ext cx="2916555" cy="51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spcBef>
                    <a:spcPts val="0"/>
                  </a:spcBef>
                  <a:spcAft>
                    <a:spcPts val="0"/>
                  </a:spcAft>
                </a:pPr>
                <a:r>
                  <a:rPr lang="en-US" sz="1600" b="1">
                    <a:solidFill>
                      <a:schemeClr val="accent1">
                        <a:lumMod val="40000"/>
                        <a:lumOff val="60000"/>
                      </a:schemeClr>
                    </a:solidFill>
                    <a:effectLst/>
                    <a:latin typeface="Franklin Gothic Book" panose="020B0503020102020204" pitchFamily="34" charset="0"/>
                    <a:ea typeface="Calibri" panose="020F0502020204030204" pitchFamily="34" charset="0"/>
                    <a:cs typeface="Times New Roman" panose="02020603050405020304" pitchFamily="18" charset="0"/>
                  </a:rPr>
                  <a:t>Landscape Analysis</a:t>
                </a:r>
              </a:p>
            </p:txBody>
          </p:sp>
          <p:sp>
            <p:nvSpPr>
              <p:cNvPr id="56" name="Rectangle 55">
                <a:extLst>
                  <a:ext uri="{FF2B5EF4-FFF2-40B4-BE49-F238E27FC236}">
                    <a16:creationId xmlns:a16="http://schemas.microsoft.com/office/drawing/2014/main" id="{A5D8F470-0893-714D-83E3-255D6645EAC3}"/>
                  </a:ext>
                </a:extLst>
              </p:cNvPr>
              <p:cNvSpPr/>
              <p:nvPr/>
            </p:nvSpPr>
            <p:spPr>
              <a:xfrm>
                <a:off x="765366" y="2077276"/>
                <a:ext cx="3804515" cy="51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spcBef>
                    <a:spcPts val="0"/>
                  </a:spcBef>
                  <a:spcAft>
                    <a:spcPts val="0"/>
                  </a:spcAft>
                </a:pPr>
                <a:r>
                  <a:rPr lang="en-US" sz="1600" b="1">
                    <a:solidFill>
                      <a:schemeClr val="accent1">
                        <a:lumMod val="40000"/>
                        <a:lumOff val="60000"/>
                      </a:schemeClr>
                    </a:solidFill>
                    <a:effectLst/>
                    <a:latin typeface="Franklin Gothic Book" panose="020B0503020102020204" pitchFamily="34" charset="0"/>
                    <a:ea typeface="Calibri" panose="020F0502020204030204" pitchFamily="34" charset="0"/>
                    <a:cs typeface="Times New Roman" panose="02020603050405020304" pitchFamily="18" charset="0"/>
                  </a:rPr>
                  <a:t>Create Team Goals and Objectives</a:t>
                </a:r>
              </a:p>
            </p:txBody>
          </p:sp>
          <p:sp>
            <p:nvSpPr>
              <p:cNvPr id="57" name="Oval 56">
                <a:extLst>
                  <a:ext uri="{FF2B5EF4-FFF2-40B4-BE49-F238E27FC236}">
                    <a16:creationId xmlns:a16="http://schemas.microsoft.com/office/drawing/2014/main" id="{A5124228-9080-A446-9A1F-5CA7529D20DF}"/>
                  </a:ext>
                </a:extLst>
              </p:cNvPr>
              <p:cNvSpPr/>
              <p:nvPr/>
            </p:nvSpPr>
            <p:spPr>
              <a:xfrm>
                <a:off x="385593" y="2177860"/>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8" name="Oval 57">
                <a:extLst>
                  <a:ext uri="{FF2B5EF4-FFF2-40B4-BE49-F238E27FC236}">
                    <a16:creationId xmlns:a16="http://schemas.microsoft.com/office/drawing/2014/main" id="{9E459A62-8543-BE41-8450-A5E1EF0E0C9B}"/>
                  </a:ext>
                </a:extLst>
              </p:cNvPr>
              <p:cNvSpPr/>
              <p:nvPr/>
            </p:nvSpPr>
            <p:spPr>
              <a:xfrm>
                <a:off x="385593" y="2755629"/>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9" name="Rectangle 58">
                <a:extLst>
                  <a:ext uri="{FF2B5EF4-FFF2-40B4-BE49-F238E27FC236}">
                    <a16:creationId xmlns:a16="http://schemas.microsoft.com/office/drawing/2014/main" id="{89EECFC6-AA38-0C48-9D4F-2580090C4374}"/>
                  </a:ext>
                </a:extLst>
              </p:cNvPr>
              <p:cNvSpPr/>
              <p:nvPr/>
            </p:nvSpPr>
            <p:spPr>
              <a:xfrm>
                <a:off x="765365" y="3215172"/>
                <a:ext cx="2916555" cy="51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spcBef>
                    <a:spcPts val="0"/>
                  </a:spcBef>
                  <a:spcAft>
                    <a:spcPts val="0"/>
                  </a:spcAft>
                </a:pPr>
                <a:r>
                  <a:rPr lang="en-US" sz="1600" b="1">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rPr>
                  <a:t>Scoping</a:t>
                </a:r>
              </a:p>
            </p:txBody>
          </p:sp>
          <p:sp>
            <p:nvSpPr>
              <p:cNvPr id="60" name="Oval 59">
                <a:extLst>
                  <a:ext uri="{FF2B5EF4-FFF2-40B4-BE49-F238E27FC236}">
                    <a16:creationId xmlns:a16="http://schemas.microsoft.com/office/drawing/2014/main" id="{46A1B81A-3F9C-F249-A970-693F6DA79283}"/>
                  </a:ext>
                </a:extLst>
              </p:cNvPr>
              <p:cNvSpPr/>
              <p:nvPr/>
            </p:nvSpPr>
            <p:spPr>
              <a:xfrm>
                <a:off x="385593" y="3292296"/>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 name="Rectangle 60">
                <a:extLst>
                  <a:ext uri="{FF2B5EF4-FFF2-40B4-BE49-F238E27FC236}">
                    <a16:creationId xmlns:a16="http://schemas.microsoft.com/office/drawing/2014/main" id="{C636592B-4BA7-794F-96D6-F5826BF7B2FA}"/>
                  </a:ext>
                </a:extLst>
              </p:cNvPr>
              <p:cNvSpPr/>
              <p:nvPr/>
            </p:nvSpPr>
            <p:spPr>
              <a:xfrm>
                <a:off x="772042" y="3825998"/>
                <a:ext cx="2916555" cy="518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spcBef>
                    <a:spcPts val="0"/>
                  </a:spcBef>
                  <a:spcAft>
                    <a:spcPts val="0"/>
                  </a:spcAft>
                </a:pPr>
                <a:r>
                  <a:rPr lang="en-US" sz="1600" b="1">
                    <a:solidFill>
                      <a:schemeClr val="bg1">
                        <a:lumMod val="75000"/>
                      </a:schemeClr>
                    </a:solidFill>
                    <a:effectLst/>
                    <a:latin typeface="Franklin Gothic Book" panose="020B0503020102020204" pitchFamily="34" charset="0"/>
                    <a:ea typeface="Calibri" panose="020F0502020204030204" pitchFamily="34" charset="0"/>
                    <a:cs typeface="Times New Roman" panose="02020603050405020304" pitchFamily="18" charset="0"/>
                  </a:rPr>
                  <a:t>Prioritization</a:t>
                </a:r>
              </a:p>
            </p:txBody>
          </p:sp>
          <p:sp>
            <p:nvSpPr>
              <p:cNvPr id="62" name="Oval 61">
                <a:extLst>
                  <a:ext uri="{FF2B5EF4-FFF2-40B4-BE49-F238E27FC236}">
                    <a16:creationId xmlns:a16="http://schemas.microsoft.com/office/drawing/2014/main" id="{D264460E-C219-C646-BE4B-CE78737B56F8}"/>
                  </a:ext>
                </a:extLst>
              </p:cNvPr>
              <p:cNvSpPr/>
              <p:nvPr/>
            </p:nvSpPr>
            <p:spPr>
              <a:xfrm>
                <a:off x="392270" y="3898006"/>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3" name="Rectangle 62">
                <a:extLst>
                  <a:ext uri="{FF2B5EF4-FFF2-40B4-BE49-F238E27FC236}">
                    <a16:creationId xmlns:a16="http://schemas.microsoft.com/office/drawing/2014/main" id="{1F80C0B6-080B-D449-BDB7-D4AA958EAF44}"/>
                  </a:ext>
                </a:extLst>
              </p:cNvPr>
              <p:cNvSpPr/>
              <p:nvPr/>
            </p:nvSpPr>
            <p:spPr>
              <a:xfrm>
                <a:off x="772042" y="4405733"/>
                <a:ext cx="2916555" cy="51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spcBef>
                    <a:spcPts val="0"/>
                  </a:spcBef>
                  <a:spcAft>
                    <a:spcPts val="0"/>
                  </a:spcAft>
                </a:pPr>
                <a:r>
                  <a:rPr lang="en-US" sz="1600" b="1" u="sng">
                    <a:solidFill>
                      <a:schemeClr val="bg1">
                        <a:lumMod val="75000"/>
                      </a:schemeClr>
                    </a:solidFill>
                    <a:effectLst/>
                    <a:latin typeface="Franklin Gothic Book" panose="020B0503020102020204" pitchFamily="34" charset="0"/>
                    <a:ea typeface="Calibri" panose="020F0502020204030204" pitchFamily="34" charset="0"/>
                    <a:cs typeface="Times New Roman" panose="02020603050405020304" pitchFamily="18" charset="0"/>
                  </a:rPr>
                  <a:t>Deliverable: Work Plan</a:t>
                </a:r>
              </a:p>
            </p:txBody>
          </p:sp>
          <p:sp>
            <p:nvSpPr>
              <p:cNvPr id="64" name="Oval 63">
                <a:extLst>
                  <a:ext uri="{FF2B5EF4-FFF2-40B4-BE49-F238E27FC236}">
                    <a16:creationId xmlns:a16="http://schemas.microsoft.com/office/drawing/2014/main" id="{38B8DC40-49C0-F443-92B3-0B972DBC9E6B}"/>
                  </a:ext>
                </a:extLst>
              </p:cNvPr>
              <p:cNvSpPr/>
              <p:nvPr/>
            </p:nvSpPr>
            <p:spPr>
              <a:xfrm>
                <a:off x="392270" y="4483978"/>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5" name="Oval 64">
                <a:extLst>
                  <a:ext uri="{FF2B5EF4-FFF2-40B4-BE49-F238E27FC236}">
                    <a16:creationId xmlns:a16="http://schemas.microsoft.com/office/drawing/2014/main" id="{36893301-FC88-3245-B216-3C872CC95B1A}"/>
                  </a:ext>
                </a:extLst>
              </p:cNvPr>
              <p:cNvSpPr/>
              <p:nvPr/>
            </p:nvSpPr>
            <p:spPr>
              <a:xfrm>
                <a:off x="385593" y="5068460"/>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6" name="Rectangle 65">
                <a:extLst>
                  <a:ext uri="{FF2B5EF4-FFF2-40B4-BE49-F238E27FC236}">
                    <a16:creationId xmlns:a16="http://schemas.microsoft.com/office/drawing/2014/main" id="{98C671A7-2877-854C-B31B-494392627BC9}"/>
                  </a:ext>
                </a:extLst>
              </p:cNvPr>
              <p:cNvSpPr/>
              <p:nvPr/>
            </p:nvSpPr>
            <p:spPr>
              <a:xfrm>
                <a:off x="765365" y="5652445"/>
                <a:ext cx="3969716" cy="51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spcBef>
                    <a:spcPts val="0"/>
                  </a:spcBef>
                  <a:spcAft>
                    <a:spcPts val="0"/>
                  </a:spcAft>
                </a:pPr>
                <a:r>
                  <a:rPr lang="en-US" sz="1600" b="1">
                    <a:solidFill>
                      <a:schemeClr val="bg1">
                        <a:lumMod val="75000"/>
                      </a:schemeClr>
                    </a:solidFill>
                    <a:effectLst/>
                    <a:latin typeface="Franklin Gothic Book" panose="020B0503020102020204" pitchFamily="34" charset="0"/>
                    <a:ea typeface="Calibri" panose="020F0502020204030204" pitchFamily="34" charset="0"/>
                    <a:cs typeface="Times New Roman" panose="02020603050405020304" pitchFamily="18" charset="0"/>
                  </a:rPr>
                  <a:t>Incorporate Feedback to Finalize Work Plan</a:t>
                </a:r>
              </a:p>
            </p:txBody>
          </p:sp>
          <p:sp>
            <p:nvSpPr>
              <p:cNvPr id="67" name="Oval 66">
                <a:extLst>
                  <a:ext uri="{FF2B5EF4-FFF2-40B4-BE49-F238E27FC236}">
                    <a16:creationId xmlns:a16="http://schemas.microsoft.com/office/drawing/2014/main" id="{30EEF40B-4317-BD43-B306-0658A8D48E52}"/>
                  </a:ext>
                </a:extLst>
              </p:cNvPr>
              <p:cNvSpPr/>
              <p:nvPr/>
            </p:nvSpPr>
            <p:spPr>
              <a:xfrm>
                <a:off x="385593" y="5759266"/>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sp>
        <p:nvSpPr>
          <p:cNvPr id="34" name="TextBox 33">
            <a:extLst>
              <a:ext uri="{FF2B5EF4-FFF2-40B4-BE49-F238E27FC236}">
                <a16:creationId xmlns:a16="http://schemas.microsoft.com/office/drawing/2014/main" id="{3E96342B-C578-BE4D-918B-6957AE0F531A}"/>
              </a:ext>
            </a:extLst>
          </p:cNvPr>
          <p:cNvSpPr txBox="1"/>
          <p:nvPr/>
        </p:nvSpPr>
        <p:spPr>
          <a:xfrm>
            <a:off x="5822867" y="845370"/>
            <a:ext cx="6369133" cy="1200329"/>
          </a:xfrm>
          <a:prstGeom prst="rect">
            <a:avLst/>
          </a:prstGeom>
          <a:noFill/>
        </p:spPr>
        <p:txBody>
          <a:bodyPr wrap="square" rtlCol="0">
            <a:spAutoFit/>
          </a:bodyPr>
          <a:lstStyle/>
          <a:p>
            <a:r>
              <a:rPr lang="en-US" b="1">
                <a:latin typeface="Franklin Gothic Book" panose="020B0503020102020204" pitchFamily="34" charset="0"/>
              </a:rPr>
              <a:t>6. </a:t>
            </a:r>
            <a:r>
              <a:rPr lang="en-US">
                <a:latin typeface="Franklin Gothic Book" panose="020B0503020102020204" pitchFamily="34" charset="0"/>
              </a:rPr>
              <a:t>What actions may pursue the </a:t>
            </a:r>
            <a:r>
              <a:rPr lang="en-US">
                <a:solidFill>
                  <a:schemeClr val="accent2"/>
                </a:solidFill>
                <a:latin typeface="Franklin Gothic Book" panose="020B0503020102020204" pitchFamily="34" charset="0"/>
              </a:rPr>
              <a:t>Opportunities </a:t>
            </a:r>
            <a:r>
              <a:rPr lang="en-US">
                <a:latin typeface="Franklin Gothic Book" panose="020B0503020102020204" pitchFamily="34" charset="0"/>
              </a:rPr>
              <a:t>to improve </a:t>
            </a:r>
            <a:r>
              <a:rPr lang="en-US">
                <a:solidFill>
                  <a:schemeClr val="accent2"/>
                </a:solidFill>
                <a:latin typeface="Franklin Gothic Book" panose="020B0503020102020204" pitchFamily="34" charset="0"/>
              </a:rPr>
              <a:t>Existing Actions</a:t>
            </a:r>
            <a:r>
              <a:rPr lang="en-US">
                <a:latin typeface="Franklin Gothic Book" panose="020B0503020102020204" pitchFamily="34" charset="0"/>
              </a:rPr>
              <a:t>?</a:t>
            </a:r>
          </a:p>
          <a:p>
            <a:pPr marL="742950" lvl="1" indent="-285750">
              <a:buFont typeface="Arial" panose="020B0604020202020204" pitchFamily="34" charset="0"/>
              <a:buChar char="•"/>
            </a:pPr>
            <a:r>
              <a:rPr lang="en-US">
                <a:latin typeface="Franklin Gothic Book" panose="020B0503020102020204" pitchFamily="34" charset="0"/>
              </a:rPr>
              <a:t>Generate List</a:t>
            </a:r>
          </a:p>
          <a:p>
            <a:pPr marL="742950" lvl="1" indent="-285750">
              <a:buFont typeface="Arial" panose="020B0604020202020204" pitchFamily="34" charset="0"/>
              <a:buChar char="•"/>
            </a:pPr>
            <a:r>
              <a:rPr lang="en-US">
                <a:latin typeface="Franklin Gothic Book" panose="020B0503020102020204" pitchFamily="34" charset="0"/>
              </a:rPr>
              <a:t>Organize List </a:t>
            </a:r>
          </a:p>
        </p:txBody>
      </p:sp>
      <p:sp>
        <p:nvSpPr>
          <p:cNvPr id="35" name="TextBox 34">
            <a:extLst>
              <a:ext uri="{FF2B5EF4-FFF2-40B4-BE49-F238E27FC236}">
                <a16:creationId xmlns:a16="http://schemas.microsoft.com/office/drawing/2014/main" id="{9FF674B8-FC28-FA43-80A4-5F263C83DC92}"/>
              </a:ext>
            </a:extLst>
          </p:cNvPr>
          <p:cNvSpPr txBox="1"/>
          <p:nvPr/>
        </p:nvSpPr>
        <p:spPr>
          <a:xfrm>
            <a:off x="5822868" y="2313536"/>
            <a:ext cx="6369132" cy="923330"/>
          </a:xfrm>
          <a:prstGeom prst="rect">
            <a:avLst/>
          </a:prstGeom>
          <a:noFill/>
        </p:spPr>
        <p:txBody>
          <a:bodyPr wrap="square" rtlCol="0">
            <a:spAutoFit/>
          </a:bodyPr>
          <a:lstStyle/>
          <a:p>
            <a:r>
              <a:rPr lang="en-US" b="1">
                <a:latin typeface="Franklin Gothic Book" panose="020B0503020102020204" pitchFamily="34" charset="0"/>
              </a:rPr>
              <a:t>7. </a:t>
            </a:r>
            <a:r>
              <a:rPr lang="en-US">
                <a:latin typeface="Franklin Gothic Book" panose="020B0503020102020204" pitchFamily="34" charset="0"/>
              </a:rPr>
              <a:t>What actions may address </a:t>
            </a:r>
            <a:r>
              <a:rPr lang="en-US">
                <a:solidFill>
                  <a:schemeClr val="accent2"/>
                </a:solidFill>
                <a:latin typeface="Franklin Gothic Book" panose="020B0503020102020204" pitchFamily="34" charset="0"/>
              </a:rPr>
              <a:t>Barriers </a:t>
            </a:r>
            <a:r>
              <a:rPr lang="en-US">
                <a:latin typeface="Franklin Gothic Book" panose="020B0503020102020204" pitchFamily="34" charset="0"/>
              </a:rPr>
              <a:t>to </a:t>
            </a:r>
            <a:r>
              <a:rPr lang="en-US">
                <a:solidFill>
                  <a:schemeClr val="accent2"/>
                </a:solidFill>
                <a:latin typeface="Franklin Gothic Book" panose="020B0503020102020204" pitchFamily="34" charset="0"/>
              </a:rPr>
              <a:t>Existing Actions</a:t>
            </a:r>
            <a:r>
              <a:rPr lang="en-US">
                <a:latin typeface="Franklin Gothic Book" panose="020B0503020102020204" pitchFamily="34" charset="0"/>
              </a:rPr>
              <a:t>?</a:t>
            </a:r>
          </a:p>
          <a:p>
            <a:pPr marL="742950" lvl="1" indent="-285750">
              <a:buFont typeface="Arial" panose="020B0604020202020204" pitchFamily="34" charset="0"/>
              <a:buChar char="•"/>
            </a:pPr>
            <a:r>
              <a:rPr lang="en-US">
                <a:latin typeface="Franklin Gothic Book" panose="020B0503020102020204" pitchFamily="34" charset="0"/>
              </a:rPr>
              <a:t>Generate List </a:t>
            </a:r>
          </a:p>
          <a:p>
            <a:pPr marL="742950" lvl="1" indent="-285750">
              <a:buFont typeface="Arial" panose="020B0604020202020204" pitchFamily="34" charset="0"/>
              <a:buChar char="•"/>
            </a:pPr>
            <a:r>
              <a:rPr lang="en-US">
                <a:latin typeface="Franklin Gothic Book" panose="020B0503020102020204" pitchFamily="34" charset="0"/>
              </a:rPr>
              <a:t>Organize List</a:t>
            </a:r>
          </a:p>
        </p:txBody>
      </p:sp>
      <p:sp>
        <p:nvSpPr>
          <p:cNvPr id="37" name="TextBox 36">
            <a:extLst>
              <a:ext uri="{FF2B5EF4-FFF2-40B4-BE49-F238E27FC236}">
                <a16:creationId xmlns:a16="http://schemas.microsoft.com/office/drawing/2014/main" id="{7E049285-174D-A042-A71F-04490C0AF81D}"/>
              </a:ext>
            </a:extLst>
          </p:cNvPr>
          <p:cNvSpPr txBox="1"/>
          <p:nvPr/>
        </p:nvSpPr>
        <p:spPr>
          <a:xfrm>
            <a:off x="5822867" y="3533965"/>
            <a:ext cx="6369132" cy="1200329"/>
          </a:xfrm>
          <a:prstGeom prst="rect">
            <a:avLst/>
          </a:prstGeom>
          <a:noFill/>
        </p:spPr>
        <p:txBody>
          <a:bodyPr wrap="square" rtlCol="0">
            <a:spAutoFit/>
          </a:bodyPr>
          <a:lstStyle/>
          <a:p>
            <a:r>
              <a:rPr lang="en-US" b="1">
                <a:latin typeface="Franklin Gothic Book" panose="020B0503020102020204" pitchFamily="34" charset="0"/>
              </a:rPr>
              <a:t>8. </a:t>
            </a:r>
            <a:r>
              <a:rPr lang="en-US">
                <a:latin typeface="Franklin Gothic Book" panose="020B0503020102020204" pitchFamily="34" charset="0"/>
              </a:rPr>
              <a:t>What other actions would help the City and Community achieve the team </a:t>
            </a:r>
            <a:r>
              <a:rPr lang="en-US">
                <a:solidFill>
                  <a:schemeClr val="accent2"/>
                </a:solidFill>
                <a:latin typeface="Franklin Gothic Book" panose="020B0503020102020204" pitchFamily="34" charset="0"/>
              </a:rPr>
              <a:t>Goals and Objectives</a:t>
            </a:r>
            <a:r>
              <a:rPr lang="en-US">
                <a:latin typeface="Franklin Gothic Book" panose="020B0503020102020204" pitchFamily="34" charset="0"/>
              </a:rPr>
              <a:t>?</a:t>
            </a:r>
          </a:p>
          <a:p>
            <a:pPr marL="742950" lvl="1" indent="-285750">
              <a:buFont typeface="Arial" panose="020B0604020202020204" pitchFamily="34" charset="0"/>
              <a:buChar char="•"/>
            </a:pPr>
            <a:r>
              <a:rPr lang="en-US">
                <a:latin typeface="Franklin Gothic Book" panose="020B0503020102020204" pitchFamily="34" charset="0"/>
              </a:rPr>
              <a:t>Generate List</a:t>
            </a:r>
          </a:p>
          <a:p>
            <a:pPr marL="742950" lvl="1" indent="-285750">
              <a:buFont typeface="Arial" panose="020B0604020202020204" pitchFamily="34" charset="0"/>
              <a:buChar char="•"/>
            </a:pPr>
            <a:r>
              <a:rPr lang="en-US">
                <a:latin typeface="Franklin Gothic Book" panose="020B0503020102020204" pitchFamily="34" charset="0"/>
              </a:rPr>
              <a:t>Organize List </a:t>
            </a:r>
          </a:p>
        </p:txBody>
      </p:sp>
      <p:sp>
        <p:nvSpPr>
          <p:cNvPr id="38" name="TextBox 37">
            <a:extLst>
              <a:ext uri="{FF2B5EF4-FFF2-40B4-BE49-F238E27FC236}">
                <a16:creationId xmlns:a16="http://schemas.microsoft.com/office/drawing/2014/main" id="{853A0990-9912-BA4C-9E32-F61A664A082E}"/>
              </a:ext>
            </a:extLst>
          </p:cNvPr>
          <p:cNvSpPr txBox="1"/>
          <p:nvPr/>
        </p:nvSpPr>
        <p:spPr>
          <a:xfrm>
            <a:off x="5822867" y="5034711"/>
            <a:ext cx="6369133" cy="1200329"/>
          </a:xfrm>
          <a:prstGeom prst="rect">
            <a:avLst/>
          </a:prstGeom>
          <a:noFill/>
        </p:spPr>
        <p:txBody>
          <a:bodyPr wrap="square" rtlCol="0">
            <a:spAutoFit/>
          </a:bodyPr>
          <a:lstStyle/>
          <a:p>
            <a:r>
              <a:rPr lang="en-US" b="1">
                <a:latin typeface="Franklin Gothic Book" panose="020B0503020102020204" pitchFamily="34" charset="0"/>
              </a:rPr>
              <a:t>9. </a:t>
            </a:r>
            <a:r>
              <a:rPr lang="en-US">
                <a:latin typeface="Franklin Gothic Book" panose="020B0503020102020204" pitchFamily="34" charset="0"/>
              </a:rPr>
              <a:t>Combine these three organized lists.</a:t>
            </a:r>
          </a:p>
          <a:p>
            <a:pPr marL="742950" lvl="1" indent="-285750">
              <a:buFont typeface="Arial" panose="020B0604020202020204" pitchFamily="34" charset="0"/>
              <a:buChar char="•"/>
            </a:pPr>
            <a:r>
              <a:rPr lang="en-US">
                <a:latin typeface="Franklin Gothic Book" panose="020B0503020102020204" pitchFamily="34" charset="0"/>
              </a:rPr>
              <a:t>Attach each action to at least one </a:t>
            </a:r>
            <a:r>
              <a:rPr lang="en-US">
                <a:solidFill>
                  <a:schemeClr val="accent2"/>
                </a:solidFill>
                <a:latin typeface="Franklin Gothic Book" panose="020B0503020102020204" pitchFamily="34" charset="0"/>
              </a:rPr>
              <a:t>Goals and Objectives</a:t>
            </a:r>
          </a:p>
          <a:p>
            <a:pPr marL="742950" lvl="1" indent="-285750">
              <a:buFont typeface="Arial" panose="020B0604020202020204" pitchFamily="34" charset="0"/>
              <a:buChar char="•"/>
            </a:pPr>
            <a:r>
              <a:rPr lang="en-US">
                <a:latin typeface="Franklin Gothic Book" panose="020B0503020102020204" pitchFamily="34" charset="0"/>
              </a:rPr>
              <a:t>Develop a specific and measurable desired outcome for each action. </a:t>
            </a:r>
          </a:p>
        </p:txBody>
      </p:sp>
      <p:sp>
        <p:nvSpPr>
          <p:cNvPr id="39" name="TextBox 38">
            <a:extLst>
              <a:ext uri="{FF2B5EF4-FFF2-40B4-BE49-F238E27FC236}">
                <a16:creationId xmlns:a16="http://schemas.microsoft.com/office/drawing/2014/main" id="{64ECC7BE-8380-7C41-9439-093566D54801}"/>
              </a:ext>
            </a:extLst>
          </p:cNvPr>
          <p:cNvSpPr txBox="1"/>
          <p:nvPr/>
        </p:nvSpPr>
        <p:spPr>
          <a:xfrm>
            <a:off x="7564587" y="6418869"/>
            <a:ext cx="4326587" cy="369332"/>
          </a:xfrm>
          <a:prstGeom prst="rect">
            <a:avLst/>
          </a:prstGeom>
          <a:noFill/>
        </p:spPr>
        <p:txBody>
          <a:bodyPr wrap="square" rtlCol="0">
            <a:spAutoFit/>
          </a:bodyPr>
          <a:lstStyle/>
          <a:p>
            <a:pPr algn="r"/>
            <a:r>
              <a:rPr lang="en-US" b="1">
                <a:latin typeface="Franklin Gothic Book" panose="020B0503020102020204" pitchFamily="34" charset="0"/>
              </a:rPr>
              <a:t>This list represents our </a:t>
            </a:r>
            <a:r>
              <a:rPr lang="en-US" b="1" u="sng">
                <a:solidFill>
                  <a:schemeClr val="accent2"/>
                </a:solidFill>
                <a:latin typeface="Franklin Gothic Book" panose="020B0503020102020204" pitchFamily="34" charset="0"/>
              </a:rPr>
              <a:t>Possible Actions</a:t>
            </a:r>
          </a:p>
        </p:txBody>
      </p:sp>
    </p:spTree>
    <p:extLst>
      <p:ext uri="{BB962C8B-B14F-4D97-AF65-F5344CB8AC3E}">
        <p14:creationId xmlns:p14="http://schemas.microsoft.com/office/powerpoint/2010/main" val="3678442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D4C903-007E-724A-A213-50BE2DD158C4}"/>
              </a:ext>
            </a:extLst>
          </p:cNvPr>
          <p:cNvSpPr/>
          <p:nvPr/>
        </p:nvSpPr>
        <p:spPr>
          <a:xfrm>
            <a:off x="0" y="1459"/>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7A0DCD4-844A-EA43-989E-891D1A3F33C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7" name="Title 1">
            <a:extLst>
              <a:ext uri="{FF2B5EF4-FFF2-40B4-BE49-F238E27FC236}">
                <a16:creationId xmlns:a16="http://schemas.microsoft.com/office/drawing/2014/main" id="{50D0933B-DDF6-EF46-AFAC-0F79264001B7}"/>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300" b="1">
                <a:solidFill>
                  <a:schemeClr val="bg1"/>
                </a:solidFill>
                <a:cs typeface="Calibri Light"/>
              </a:rPr>
              <a:t>Heat and Air Resilience Project: </a:t>
            </a:r>
            <a:r>
              <a:rPr lang="en-US" sz="1300" b="1">
                <a:solidFill>
                  <a:schemeClr val="accent1">
                    <a:lumMod val="75000"/>
                  </a:schemeClr>
                </a:solidFill>
                <a:cs typeface="Calibri Light"/>
              </a:rPr>
              <a:t>Implementation Team Workflow</a:t>
            </a:r>
            <a:endParaRPr lang="en-US" sz="1300" b="1">
              <a:solidFill>
                <a:schemeClr val="accent1">
                  <a:lumMod val="75000"/>
                </a:schemeClr>
              </a:solidFill>
            </a:endParaRPr>
          </a:p>
        </p:txBody>
      </p:sp>
      <p:cxnSp>
        <p:nvCxnSpPr>
          <p:cNvPr id="3" name="Straight Connector 2">
            <a:extLst>
              <a:ext uri="{FF2B5EF4-FFF2-40B4-BE49-F238E27FC236}">
                <a16:creationId xmlns:a16="http://schemas.microsoft.com/office/drawing/2014/main" id="{82F10F78-F67F-DC43-B960-F7F3AC36AE98}"/>
              </a:ext>
            </a:extLst>
          </p:cNvPr>
          <p:cNvCxnSpPr>
            <a:cxnSpLocks/>
          </p:cNvCxnSpPr>
          <p:nvPr/>
        </p:nvCxnSpPr>
        <p:spPr>
          <a:xfrm>
            <a:off x="5715000" y="675102"/>
            <a:ext cx="0" cy="6182898"/>
          </a:xfrm>
          <a:prstGeom prst="line">
            <a:avLst/>
          </a:prstGeom>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88F8B513-F1A9-2B44-A2D0-082368B4002B}"/>
              </a:ext>
            </a:extLst>
          </p:cNvPr>
          <p:cNvGrpSpPr/>
          <p:nvPr/>
        </p:nvGrpSpPr>
        <p:grpSpPr>
          <a:xfrm>
            <a:off x="170804" y="1213503"/>
            <a:ext cx="5365561" cy="4724714"/>
            <a:chOff x="82039" y="1446027"/>
            <a:chExt cx="5365561" cy="4724714"/>
          </a:xfrm>
        </p:grpSpPr>
        <p:sp>
          <p:nvSpPr>
            <p:cNvPr id="51" name="Rectangle 50">
              <a:extLst>
                <a:ext uri="{FF2B5EF4-FFF2-40B4-BE49-F238E27FC236}">
                  <a16:creationId xmlns:a16="http://schemas.microsoft.com/office/drawing/2014/main" id="{5D7C8292-6061-AA40-A711-3CFF8179DD7D}"/>
                </a:ext>
              </a:extLst>
            </p:cNvPr>
            <p:cNvSpPr/>
            <p:nvPr/>
          </p:nvSpPr>
          <p:spPr>
            <a:xfrm>
              <a:off x="786934" y="4960878"/>
              <a:ext cx="4660666" cy="51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spcBef>
                  <a:spcPts val="0"/>
                </a:spcBef>
                <a:spcAft>
                  <a:spcPts val="0"/>
                </a:spcAft>
              </a:pPr>
              <a:r>
                <a:rPr lang="en-US" sz="1600" b="1">
                  <a:solidFill>
                    <a:schemeClr val="bg1">
                      <a:lumMod val="75000"/>
                    </a:schemeClr>
                  </a:solidFill>
                  <a:effectLst/>
                  <a:latin typeface="Franklin Gothic Book" panose="020B0503020102020204" pitchFamily="34" charset="0"/>
                  <a:ea typeface="Calibri" panose="020F0502020204030204" pitchFamily="34" charset="0"/>
                  <a:cs typeface="Times New Roman" panose="02020603050405020304" pitchFamily="18" charset="0"/>
                </a:rPr>
                <a:t>Presentation to Coordination Committee for Review</a:t>
              </a:r>
            </a:p>
          </p:txBody>
        </p:sp>
        <p:grpSp>
          <p:nvGrpSpPr>
            <p:cNvPr id="52" name="Group 51">
              <a:extLst>
                <a:ext uri="{FF2B5EF4-FFF2-40B4-BE49-F238E27FC236}">
                  <a16:creationId xmlns:a16="http://schemas.microsoft.com/office/drawing/2014/main" id="{4C57BE61-4A17-D24F-BD2B-812C80CAF843}"/>
                </a:ext>
              </a:extLst>
            </p:cNvPr>
            <p:cNvGrpSpPr/>
            <p:nvPr/>
          </p:nvGrpSpPr>
          <p:grpSpPr>
            <a:xfrm>
              <a:off x="82039" y="1446027"/>
              <a:ext cx="5321813" cy="4724714"/>
              <a:chOff x="82039" y="1446027"/>
              <a:chExt cx="5321813" cy="4724714"/>
            </a:xfrm>
          </p:grpSpPr>
          <p:cxnSp>
            <p:nvCxnSpPr>
              <p:cNvPr id="53" name="Straight Connector 52">
                <a:extLst>
                  <a:ext uri="{FF2B5EF4-FFF2-40B4-BE49-F238E27FC236}">
                    <a16:creationId xmlns:a16="http://schemas.microsoft.com/office/drawing/2014/main" id="{C8CA4579-460B-574B-BB27-0DB9EDBB265B}"/>
                  </a:ext>
                </a:extLst>
              </p:cNvPr>
              <p:cNvCxnSpPr>
                <a:cxnSpLocks/>
              </p:cNvCxnSpPr>
              <p:nvPr/>
            </p:nvCxnSpPr>
            <p:spPr>
              <a:xfrm>
                <a:off x="538820" y="2430730"/>
                <a:ext cx="0" cy="357516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DAFD48A1-90B0-C94D-BC96-304028F121C9}"/>
                  </a:ext>
                </a:extLst>
              </p:cNvPr>
              <p:cNvSpPr/>
              <p:nvPr/>
            </p:nvSpPr>
            <p:spPr>
              <a:xfrm>
                <a:off x="82039" y="1446027"/>
                <a:ext cx="5321813" cy="5519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lgn="ctr">
                  <a:spcBef>
                    <a:spcPts val="0"/>
                  </a:spcBef>
                  <a:spcAft>
                    <a:spcPts val="0"/>
                  </a:spcAft>
                </a:pPr>
                <a:r>
                  <a:rPr lang="en-US" sz="2000" b="1">
                    <a:solidFill>
                      <a:schemeClr val="accent5">
                        <a:lumMod val="40000"/>
                        <a:lumOff val="60000"/>
                      </a:schemeClr>
                    </a:solidFill>
                    <a:effectLst/>
                    <a:latin typeface="Franklin Gothic Book" panose="020B0503020102020204" pitchFamily="34" charset="0"/>
                    <a:ea typeface="Calibri" panose="020F0502020204030204" pitchFamily="34" charset="0"/>
                    <a:cs typeface="Times New Roman" panose="02020603050405020304" pitchFamily="18" charset="0"/>
                  </a:rPr>
                  <a:t>Phase 1:</a:t>
                </a:r>
                <a:r>
                  <a:rPr lang="en-US" sz="2800" b="1">
                    <a:solidFill>
                      <a:schemeClr val="accent5">
                        <a:lumMod val="40000"/>
                        <a:lumOff val="60000"/>
                      </a:schemeClr>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2000" b="1">
                    <a:solidFill>
                      <a:schemeClr val="accent5">
                        <a:lumMod val="40000"/>
                        <a:lumOff val="60000"/>
                      </a:schemeClr>
                    </a:solidFill>
                    <a:effectLst/>
                    <a:latin typeface="Franklin Gothic Book" panose="020B0503020102020204" pitchFamily="34" charset="0"/>
                    <a:ea typeface="Calibri" panose="020F0502020204030204" pitchFamily="34" charset="0"/>
                    <a:cs typeface="Times New Roman" panose="02020603050405020304" pitchFamily="18" charset="0"/>
                  </a:rPr>
                  <a:t>Develop a Work Plan</a:t>
                </a:r>
                <a:endParaRPr lang="en-US" sz="1200">
                  <a:solidFill>
                    <a:schemeClr val="accent5">
                      <a:lumMod val="40000"/>
                      <a:lumOff val="60000"/>
                    </a:schemeClr>
                  </a:solidFill>
                  <a:effectLst/>
                  <a:ea typeface="Calibri" panose="020F0502020204030204" pitchFamily="34" charset="0"/>
                  <a:cs typeface="Times New Roman" panose="02020603050405020304" pitchFamily="18" charset="0"/>
                </a:endParaRPr>
              </a:p>
            </p:txBody>
          </p:sp>
          <p:sp>
            <p:nvSpPr>
              <p:cNvPr id="55" name="Rectangle 54">
                <a:extLst>
                  <a:ext uri="{FF2B5EF4-FFF2-40B4-BE49-F238E27FC236}">
                    <a16:creationId xmlns:a16="http://schemas.microsoft.com/office/drawing/2014/main" id="{C5909FBF-F206-3D4D-933A-E7FE6FF997E9}"/>
                  </a:ext>
                </a:extLst>
              </p:cNvPr>
              <p:cNvSpPr/>
              <p:nvPr/>
            </p:nvSpPr>
            <p:spPr>
              <a:xfrm>
                <a:off x="765366" y="2655858"/>
                <a:ext cx="2916555" cy="51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spcBef>
                    <a:spcPts val="0"/>
                  </a:spcBef>
                  <a:spcAft>
                    <a:spcPts val="0"/>
                  </a:spcAft>
                </a:pPr>
                <a:r>
                  <a:rPr lang="en-US" sz="1600" b="1">
                    <a:solidFill>
                      <a:schemeClr val="accent1">
                        <a:lumMod val="40000"/>
                        <a:lumOff val="60000"/>
                      </a:schemeClr>
                    </a:solidFill>
                    <a:effectLst/>
                    <a:latin typeface="Franklin Gothic Book" panose="020B0503020102020204" pitchFamily="34" charset="0"/>
                    <a:ea typeface="Calibri" panose="020F0502020204030204" pitchFamily="34" charset="0"/>
                    <a:cs typeface="Times New Roman" panose="02020603050405020304" pitchFamily="18" charset="0"/>
                  </a:rPr>
                  <a:t>Landscape Analysis</a:t>
                </a:r>
              </a:p>
            </p:txBody>
          </p:sp>
          <p:sp>
            <p:nvSpPr>
              <p:cNvPr id="56" name="Rectangle 55">
                <a:extLst>
                  <a:ext uri="{FF2B5EF4-FFF2-40B4-BE49-F238E27FC236}">
                    <a16:creationId xmlns:a16="http://schemas.microsoft.com/office/drawing/2014/main" id="{A5D8F470-0893-714D-83E3-255D6645EAC3}"/>
                  </a:ext>
                </a:extLst>
              </p:cNvPr>
              <p:cNvSpPr/>
              <p:nvPr/>
            </p:nvSpPr>
            <p:spPr>
              <a:xfrm>
                <a:off x="765366" y="2077276"/>
                <a:ext cx="3804515" cy="51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spcBef>
                    <a:spcPts val="0"/>
                  </a:spcBef>
                  <a:spcAft>
                    <a:spcPts val="0"/>
                  </a:spcAft>
                </a:pPr>
                <a:r>
                  <a:rPr lang="en-US" sz="1600" b="1">
                    <a:solidFill>
                      <a:schemeClr val="accent1">
                        <a:lumMod val="40000"/>
                        <a:lumOff val="60000"/>
                      </a:schemeClr>
                    </a:solidFill>
                    <a:effectLst/>
                    <a:latin typeface="Franklin Gothic Book" panose="020B0503020102020204" pitchFamily="34" charset="0"/>
                    <a:ea typeface="Calibri" panose="020F0502020204030204" pitchFamily="34" charset="0"/>
                    <a:cs typeface="Times New Roman" panose="02020603050405020304" pitchFamily="18" charset="0"/>
                  </a:rPr>
                  <a:t>Create Team Goals and Objectives</a:t>
                </a:r>
              </a:p>
            </p:txBody>
          </p:sp>
          <p:sp>
            <p:nvSpPr>
              <p:cNvPr id="57" name="Oval 56">
                <a:extLst>
                  <a:ext uri="{FF2B5EF4-FFF2-40B4-BE49-F238E27FC236}">
                    <a16:creationId xmlns:a16="http://schemas.microsoft.com/office/drawing/2014/main" id="{A5124228-9080-A446-9A1F-5CA7529D20DF}"/>
                  </a:ext>
                </a:extLst>
              </p:cNvPr>
              <p:cNvSpPr/>
              <p:nvPr/>
            </p:nvSpPr>
            <p:spPr>
              <a:xfrm>
                <a:off x="385593" y="2177860"/>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8" name="Oval 57">
                <a:extLst>
                  <a:ext uri="{FF2B5EF4-FFF2-40B4-BE49-F238E27FC236}">
                    <a16:creationId xmlns:a16="http://schemas.microsoft.com/office/drawing/2014/main" id="{9E459A62-8543-BE41-8450-A5E1EF0E0C9B}"/>
                  </a:ext>
                </a:extLst>
              </p:cNvPr>
              <p:cNvSpPr/>
              <p:nvPr/>
            </p:nvSpPr>
            <p:spPr>
              <a:xfrm>
                <a:off x="385593" y="2755629"/>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9" name="Rectangle 58">
                <a:extLst>
                  <a:ext uri="{FF2B5EF4-FFF2-40B4-BE49-F238E27FC236}">
                    <a16:creationId xmlns:a16="http://schemas.microsoft.com/office/drawing/2014/main" id="{89EECFC6-AA38-0C48-9D4F-2580090C4374}"/>
                  </a:ext>
                </a:extLst>
              </p:cNvPr>
              <p:cNvSpPr/>
              <p:nvPr/>
            </p:nvSpPr>
            <p:spPr>
              <a:xfrm>
                <a:off x="765365" y="3215172"/>
                <a:ext cx="2916555" cy="51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spcBef>
                    <a:spcPts val="0"/>
                  </a:spcBef>
                  <a:spcAft>
                    <a:spcPts val="0"/>
                  </a:spcAft>
                </a:pPr>
                <a:r>
                  <a:rPr lang="en-US" sz="1600" b="1">
                    <a:solidFill>
                      <a:schemeClr val="accent1">
                        <a:lumMod val="40000"/>
                        <a:lumOff val="60000"/>
                      </a:schemeClr>
                    </a:solidFill>
                    <a:effectLst/>
                    <a:latin typeface="Franklin Gothic Book" panose="020B0503020102020204" pitchFamily="34" charset="0"/>
                    <a:ea typeface="Calibri" panose="020F0502020204030204" pitchFamily="34" charset="0"/>
                    <a:cs typeface="Times New Roman" panose="02020603050405020304" pitchFamily="18" charset="0"/>
                  </a:rPr>
                  <a:t>Scoping</a:t>
                </a:r>
              </a:p>
            </p:txBody>
          </p:sp>
          <p:sp>
            <p:nvSpPr>
              <p:cNvPr id="60" name="Oval 59">
                <a:extLst>
                  <a:ext uri="{FF2B5EF4-FFF2-40B4-BE49-F238E27FC236}">
                    <a16:creationId xmlns:a16="http://schemas.microsoft.com/office/drawing/2014/main" id="{46A1B81A-3F9C-F249-A970-693F6DA79283}"/>
                  </a:ext>
                </a:extLst>
              </p:cNvPr>
              <p:cNvSpPr/>
              <p:nvPr/>
            </p:nvSpPr>
            <p:spPr>
              <a:xfrm>
                <a:off x="385593" y="3292296"/>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 name="Rectangle 60">
                <a:extLst>
                  <a:ext uri="{FF2B5EF4-FFF2-40B4-BE49-F238E27FC236}">
                    <a16:creationId xmlns:a16="http://schemas.microsoft.com/office/drawing/2014/main" id="{C636592B-4BA7-794F-96D6-F5826BF7B2FA}"/>
                  </a:ext>
                </a:extLst>
              </p:cNvPr>
              <p:cNvSpPr/>
              <p:nvPr/>
            </p:nvSpPr>
            <p:spPr>
              <a:xfrm>
                <a:off x="772042" y="3825998"/>
                <a:ext cx="2916555" cy="518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spcBef>
                    <a:spcPts val="0"/>
                  </a:spcBef>
                  <a:spcAft>
                    <a:spcPts val="0"/>
                  </a:spcAft>
                </a:pPr>
                <a:r>
                  <a:rPr lang="en-US" sz="1600" b="1">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rPr>
                  <a:t>Prioritization</a:t>
                </a:r>
              </a:p>
            </p:txBody>
          </p:sp>
          <p:sp>
            <p:nvSpPr>
              <p:cNvPr id="62" name="Oval 61">
                <a:extLst>
                  <a:ext uri="{FF2B5EF4-FFF2-40B4-BE49-F238E27FC236}">
                    <a16:creationId xmlns:a16="http://schemas.microsoft.com/office/drawing/2014/main" id="{D264460E-C219-C646-BE4B-CE78737B56F8}"/>
                  </a:ext>
                </a:extLst>
              </p:cNvPr>
              <p:cNvSpPr/>
              <p:nvPr/>
            </p:nvSpPr>
            <p:spPr>
              <a:xfrm>
                <a:off x="392270" y="3898006"/>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3" name="Rectangle 62">
                <a:extLst>
                  <a:ext uri="{FF2B5EF4-FFF2-40B4-BE49-F238E27FC236}">
                    <a16:creationId xmlns:a16="http://schemas.microsoft.com/office/drawing/2014/main" id="{1F80C0B6-080B-D449-BDB7-D4AA958EAF44}"/>
                  </a:ext>
                </a:extLst>
              </p:cNvPr>
              <p:cNvSpPr/>
              <p:nvPr/>
            </p:nvSpPr>
            <p:spPr>
              <a:xfrm>
                <a:off x="772042" y="4405733"/>
                <a:ext cx="2916555" cy="51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spcBef>
                    <a:spcPts val="0"/>
                  </a:spcBef>
                  <a:spcAft>
                    <a:spcPts val="0"/>
                  </a:spcAft>
                </a:pPr>
                <a:r>
                  <a:rPr lang="en-US" sz="1600" b="1" u="sng">
                    <a:solidFill>
                      <a:schemeClr val="bg1">
                        <a:lumMod val="75000"/>
                      </a:schemeClr>
                    </a:solidFill>
                    <a:effectLst/>
                    <a:latin typeface="Franklin Gothic Book" panose="020B0503020102020204" pitchFamily="34" charset="0"/>
                    <a:ea typeface="Calibri" panose="020F0502020204030204" pitchFamily="34" charset="0"/>
                    <a:cs typeface="Times New Roman" panose="02020603050405020304" pitchFamily="18" charset="0"/>
                  </a:rPr>
                  <a:t>Deliverable: Work Plan</a:t>
                </a:r>
              </a:p>
            </p:txBody>
          </p:sp>
          <p:sp>
            <p:nvSpPr>
              <p:cNvPr id="64" name="Oval 63">
                <a:extLst>
                  <a:ext uri="{FF2B5EF4-FFF2-40B4-BE49-F238E27FC236}">
                    <a16:creationId xmlns:a16="http://schemas.microsoft.com/office/drawing/2014/main" id="{38B8DC40-49C0-F443-92B3-0B972DBC9E6B}"/>
                  </a:ext>
                </a:extLst>
              </p:cNvPr>
              <p:cNvSpPr/>
              <p:nvPr/>
            </p:nvSpPr>
            <p:spPr>
              <a:xfrm>
                <a:off x="392270" y="4483978"/>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5" name="Oval 64">
                <a:extLst>
                  <a:ext uri="{FF2B5EF4-FFF2-40B4-BE49-F238E27FC236}">
                    <a16:creationId xmlns:a16="http://schemas.microsoft.com/office/drawing/2014/main" id="{36893301-FC88-3245-B216-3C872CC95B1A}"/>
                  </a:ext>
                </a:extLst>
              </p:cNvPr>
              <p:cNvSpPr/>
              <p:nvPr/>
            </p:nvSpPr>
            <p:spPr>
              <a:xfrm>
                <a:off x="385593" y="5068460"/>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6" name="Rectangle 65">
                <a:extLst>
                  <a:ext uri="{FF2B5EF4-FFF2-40B4-BE49-F238E27FC236}">
                    <a16:creationId xmlns:a16="http://schemas.microsoft.com/office/drawing/2014/main" id="{98C671A7-2877-854C-B31B-494392627BC9}"/>
                  </a:ext>
                </a:extLst>
              </p:cNvPr>
              <p:cNvSpPr/>
              <p:nvPr/>
            </p:nvSpPr>
            <p:spPr>
              <a:xfrm>
                <a:off x="765365" y="5652445"/>
                <a:ext cx="3969716" cy="51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spcBef>
                    <a:spcPts val="0"/>
                  </a:spcBef>
                  <a:spcAft>
                    <a:spcPts val="0"/>
                  </a:spcAft>
                </a:pPr>
                <a:r>
                  <a:rPr lang="en-US" sz="1600" b="1">
                    <a:solidFill>
                      <a:schemeClr val="bg1">
                        <a:lumMod val="75000"/>
                      </a:schemeClr>
                    </a:solidFill>
                    <a:effectLst/>
                    <a:latin typeface="Franklin Gothic Book" panose="020B0503020102020204" pitchFamily="34" charset="0"/>
                    <a:ea typeface="Calibri" panose="020F0502020204030204" pitchFamily="34" charset="0"/>
                    <a:cs typeface="Times New Roman" panose="02020603050405020304" pitchFamily="18" charset="0"/>
                  </a:rPr>
                  <a:t>Incorporate Feedback to Finalize Work Plan</a:t>
                </a:r>
              </a:p>
            </p:txBody>
          </p:sp>
          <p:sp>
            <p:nvSpPr>
              <p:cNvPr id="67" name="Oval 66">
                <a:extLst>
                  <a:ext uri="{FF2B5EF4-FFF2-40B4-BE49-F238E27FC236}">
                    <a16:creationId xmlns:a16="http://schemas.microsoft.com/office/drawing/2014/main" id="{30EEF40B-4317-BD43-B306-0658A8D48E52}"/>
                  </a:ext>
                </a:extLst>
              </p:cNvPr>
              <p:cNvSpPr/>
              <p:nvPr/>
            </p:nvSpPr>
            <p:spPr>
              <a:xfrm>
                <a:off x="385593" y="5759266"/>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sp>
        <p:nvSpPr>
          <p:cNvPr id="29" name="TextBox 28">
            <a:extLst>
              <a:ext uri="{FF2B5EF4-FFF2-40B4-BE49-F238E27FC236}">
                <a16:creationId xmlns:a16="http://schemas.microsoft.com/office/drawing/2014/main" id="{AA2CF3C7-CCC4-2540-B494-AC8459EBC38F}"/>
              </a:ext>
            </a:extLst>
          </p:cNvPr>
          <p:cNvSpPr txBox="1"/>
          <p:nvPr/>
        </p:nvSpPr>
        <p:spPr>
          <a:xfrm>
            <a:off x="5715000" y="844171"/>
            <a:ext cx="6476995" cy="6186309"/>
          </a:xfrm>
          <a:prstGeom prst="rect">
            <a:avLst/>
          </a:prstGeom>
          <a:noFill/>
        </p:spPr>
        <p:txBody>
          <a:bodyPr wrap="square" rtlCol="0">
            <a:spAutoFit/>
          </a:bodyPr>
          <a:lstStyle/>
          <a:p>
            <a:r>
              <a:rPr lang="en-US" b="1">
                <a:latin typeface="Franklin Gothic Book" panose="020B0503020102020204" pitchFamily="34" charset="0"/>
              </a:rPr>
              <a:t>10. </a:t>
            </a:r>
            <a:r>
              <a:rPr lang="en-US">
                <a:latin typeface="Franklin Gothic Book" panose="020B0503020102020204" pitchFamily="34" charset="0"/>
              </a:rPr>
              <a:t>Evaluate each </a:t>
            </a:r>
            <a:r>
              <a:rPr lang="en-US">
                <a:solidFill>
                  <a:schemeClr val="accent2"/>
                </a:solidFill>
                <a:latin typeface="Franklin Gothic Book" panose="020B0503020102020204" pitchFamily="34" charset="0"/>
              </a:rPr>
              <a:t>Possible Action</a:t>
            </a:r>
          </a:p>
          <a:p>
            <a:pPr marL="742950" lvl="1" indent="-285750">
              <a:buFont typeface="Arial" panose="020B0604020202020204" pitchFamily="34" charset="0"/>
              <a:buChar char="•"/>
            </a:pPr>
            <a:r>
              <a:rPr lang="en-US" b="1">
                <a:latin typeface="Franklin Gothic Book" panose="020B0503020102020204" pitchFamily="34" charset="0"/>
              </a:rPr>
              <a:t>Impact </a:t>
            </a:r>
            <a:r>
              <a:rPr lang="en-US">
                <a:latin typeface="Franklin Gothic Book" panose="020B0503020102020204" pitchFamily="34" charset="0"/>
              </a:rPr>
              <a:t>(</a:t>
            </a:r>
            <a:r>
              <a:rPr lang="en-US" i="1">
                <a:latin typeface="Franklin Gothic Book" panose="020B0503020102020204" pitchFamily="34" charset="0"/>
              </a:rPr>
              <a:t>How much of an impact will the action have on its attached </a:t>
            </a:r>
            <a:r>
              <a:rPr lang="en-US" i="1">
                <a:solidFill>
                  <a:schemeClr val="accent2"/>
                </a:solidFill>
                <a:latin typeface="Franklin Gothic Book" panose="020B0503020102020204" pitchFamily="34" charset="0"/>
              </a:rPr>
              <a:t>Goals and Objectives </a:t>
            </a:r>
            <a:r>
              <a:rPr lang="en-US" i="1">
                <a:latin typeface="Franklin Gothic Book" panose="020B0503020102020204" pitchFamily="34" charset="0"/>
              </a:rPr>
              <a:t>and desired outcomes?)</a:t>
            </a:r>
          </a:p>
          <a:p>
            <a:pPr marL="1200150" lvl="2" indent="-285750">
              <a:buFont typeface="Arial" panose="020B0604020202020204" pitchFamily="34" charset="0"/>
              <a:buChar char="•"/>
            </a:pPr>
            <a:r>
              <a:rPr lang="en-US">
                <a:latin typeface="Franklin Gothic Book" panose="020B0503020102020204" pitchFamily="34" charset="0"/>
              </a:rPr>
              <a:t>What is the magnitude of impact? </a:t>
            </a:r>
            <a:r>
              <a:rPr lang="en-US" i="1">
                <a:latin typeface="Franklin Gothic Book" panose="020B0503020102020204" pitchFamily="34" charset="0"/>
              </a:rPr>
              <a:t>(How many people does it help? How much does it help them?)</a:t>
            </a:r>
            <a:endParaRPr lang="en-US">
              <a:latin typeface="Franklin Gothic Book" panose="020B0503020102020204" pitchFamily="34" charset="0"/>
            </a:endParaRPr>
          </a:p>
          <a:p>
            <a:pPr marL="1200150" lvl="2" indent="-285750">
              <a:buFont typeface="Arial" panose="020B0604020202020204" pitchFamily="34" charset="0"/>
              <a:buChar char="•"/>
            </a:pPr>
            <a:r>
              <a:rPr lang="en-US">
                <a:latin typeface="Franklin Gothic Book" panose="020B0503020102020204" pitchFamily="34" charset="0"/>
              </a:rPr>
              <a:t>What is the urgency for this action? </a:t>
            </a:r>
            <a:r>
              <a:rPr lang="en-US" i="1">
                <a:latin typeface="Franklin Gothic Book" panose="020B0503020102020204" pitchFamily="34" charset="0"/>
              </a:rPr>
              <a:t>(What is the cost of inaction?)</a:t>
            </a:r>
          </a:p>
          <a:p>
            <a:pPr marL="1200150" lvl="2" indent="-285750">
              <a:buFont typeface="Arial" panose="020B0604020202020204" pitchFamily="34" charset="0"/>
              <a:buChar char="•"/>
            </a:pPr>
            <a:r>
              <a:rPr lang="en-US">
                <a:latin typeface="Franklin Gothic Book" panose="020B0503020102020204" pitchFamily="34" charset="0"/>
              </a:rPr>
              <a:t>How effective is this action?</a:t>
            </a:r>
          </a:p>
          <a:p>
            <a:pPr marL="742950" lvl="1" indent="-285750">
              <a:buFont typeface="Arial" panose="020B0604020202020204" pitchFamily="34" charset="0"/>
              <a:buChar char="•"/>
            </a:pPr>
            <a:r>
              <a:rPr lang="en-US" b="1">
                <a:latin typeface="Franklin Gothic Book" panose="020B0503020102020204" pitchFamily="34" charset="0"/>
              </a:rPr>
              <a:t>Feasibility </a:t>
            </a:r>
            <a:r>
              <a:rPr lang="en-US">
                <a:latin typeface="Franklin Gothic Book" panose="020B0503020102020204" pitchFamily="34" charset="0"/>
              </a:rPr>
              <a:t>(</a:t>
            </a:r>
            <a:r>
              <a:rPr lang="en-US" i="1">
                <a:latin typeface="Franklin Gothic Book" panose="020B0503020102020204" pitchFamily="34" charset="0"/>
              </a:rPr>
              <a:t>How difficult is it to implement the action?</a:t>
            </a:r>
            <a:r>
              <a:rPr lang="en-US">
                <a:latin typeface="Franklin Gothic Book" panose="020B0503020102020204" pitchFamily="34" charset="0"/>
              </a:rPr>
              <a:t>)</a:t>
            </a:r>
          </a:p>
          <a:p>
            <a:pPr marL="1200150" lvl="2" indent="-285750">
              <a:buFont typeface="Arial" panose="020B0604020202020204" pitchFamily="34" charset="0"/>
              <a:buChar char="•"/>
            </a:pPr>
            <a:r>
              <a:rPr lang="en-US">
                <a:latin typeface="Franklin Gothic Book" panose="020B0503020102020204" pitchFamily="34" charset="0"/>
              </a:rPr>
              <a:t>Politically (</a:t>
            </a:r>
            <a:r>
              <a:rPr lang="en-US" i="1">
                <a:latin typeface="Franklin Gothic Book" panose="020B0503020102020204" pitchFamily="34" charset="0"/>
              </a:rPr>
              <a:t>leadership support, committed partners</a:t>
            </a:r>
            <a:r>
              <a:rPr lang="en-US">
                <a:latin typeface="Franklin Gothic Book" panose="020B0503020102020204" pitchFamily="34" charset="0"/>
              </a:rPr>
              <a:t>)</a:t>
            </a:r>
          </a:p>
          <a:p>
            <a:pPr marL="1200150" lvl="2" indent="-285750">
              <a:buFont typeface="Arial" panose="020B0604020202020204" pitchFamily="34" charset="0"/>
              <a:buChar char="•"/>
            </a:pPr>
            <a:r>
              <a:rPr lang="en-US">
                <a:latin typeface="Franklin Gothic Book" panose="020B0503020102020204" pitchFamily="34" charset="0"/>
              </a:rPr>
              <a:t>Economically (</a:t>
            </a:r>
            <a:r>
              <a:rPr lang="en-US" i="1">
                <a:latin typeface="Franklin Gothic Book" panose="020B0503020102020204" pitchFamily="34" charset="0"/>
              </a:rPr>
              <a:t>cost, maintenance</a:t>
            </a:r>
            <a:r>
              <a:rPr lang="en-US">
                <a:latin typeface="Franklin Gothic Book" panose="020B0503020102020204" pitchFamily="34" charset="0"/>
              </a:rPr>
              <a:t>)</a:t>
            </a:r>
          </a:p>
          <a:p>
            <a:pPr marL="1200150" lvl="2" indent="-285750">
              <a:buFont typeface="Arial" panose="020B0604020202020204" pitchFamily="34" charset="0"/>
              <a:buChar char="•"/>
            </a:pPr>
            <a:r>
              <a:rPr lang="en-US">
                <a:latin typeface="Franklin Gothic Book" panose="020B0503020102020204" pitchFamily="34" charset="0"/>
              </a:rPr>
              <a:t>Socially (</a:t>
            </a:r>
            <a:r>
              <a:rPr lang="en-US" i="1">
                <a:latin typeface="Franklin Gothic Book" panose="020B0503020102020204" pitchFamily="34" charset="0"/>
              </a:rPr>
              <a:t>public support</a:t>
            </a:r>
            <a:r>
              <a:rPr lang="en-US">
                <a:latin typeface="Franklin Gothic Book" panose="020B0503020102020204" pitchFamily="34" charset="0"/>
              </a:rPr>
              <a:t>)</a:t>
            </a:r>
          </a:p>
          <a:p>
            <a:pPr marL="1200150" lvl="2" indent="-285750">
              <a:buFont typeface="Arial" panose="020B0604020202020204" pitchFamily="34" charset="0"/>
              <a:buChar char="•"/>
            </a:pPr>
            <a:r>
              <a:rPr lang="en-US">
                <a:latin typeface="Franklin Gothic Book" panose="020B0503020102020204" pitchFamily="34" charset="0"/>
              </a:rPr>
              <a:t>Technologically </a:t>
            </a:r>
          </a:p>
          <a:p>
            <a:pPr marL="742950" lvl="1" indent="-285750">
              <a:buFont typeface="Arial" panose="020B0604020202020204" pitchFamily="34" charset="0"/>
              <a:buChar char="•"/>
            </a:pPr>
            <a:r>
              <a:rPr lang="en-US" b="1">
                <a:latin typeface="Franklin Gothic Book" panose="020B0503020102020204" pitchFamily="34" charset="0"/>
              </a:rPr>
              <a:t>Advances Social and Racial Equity </a:t>
            </a:r>
            <a:r>
              <a:rPr lang="en-US">
                <a:latin typeface="Franklin Gothic Book" panose="020B0503020102020204" pitchFamily="34" charset="0"/>
              </a:rPr>
              <a:t>(</a:t>
            </a:r>
            <a:r>
              <a:rPr lang="en-US" i="1">
                <a:latin typeface="Franklin Gothic Book" panose="020B0503020102020204" pitchFamily="34" charset="0"/>
              </a:rPr>
              <a:t>Does the intervention target root causes of disparities?)</a:t>
            </a:r>
          </a:p>
          <a:p>
            <a:pPr marL="742950" lvl="1" indent="-285750">
              <a:buFont typeface="Arial" panose="020B0604020202020204" pitchFamily="34" charset="0"/>
              <a:buChar char="•"/>
            </a:pPr>
            <a:r>
              <a:rPr lang="en-US" b="1">
                <a:latin typeface="Franklin Gothic Book" panose="020B0503020102020204" pitchFamily="34" charset="0"/>
              </a:rPr>
              <a:t>Spillover </a:t>
            </a:r>
            <a:r>
              <a:rPr lang="en-US">
                <a:latin typeface="Franklin Gothic Book" panose="020B0503020102020204" pitchFamily="34" charset="0"/>
              </a:rPr>
              <a:t>(</a:t>
            </a:r>
            <a:r>
              <a:rPr lang="en-US" i="1">
                <a:latin typeface="Franklin Gothic Book" panose="020B0503020102020204" pitchFamily="34" charset="0"/>
              </a:rPr>
              <a:t>Does the action have co-benefits or negative impacts)</a:t>
            </a:r>
            <a:endParaRPr lang="en-US" b="1">
              <a:latin typeface="Franklin Gothic Book" panose="020B0503020102020204" pitchFamily="34" charset="0"/>
            </a:endParaRPr>
          </a:p>
          <a:p>
            <a:pPr marL="1200150" lvl="2" indent="-285750">
              <a:buFont typeface="Arial" panose="020B0604020202020204" pitchFamily="34" charset="0"/>
              <a:buChar char="•"/>
            </a:pPr>
            <a:r>
              <a:rPr lang="en-US">
                <a:latin typeface="Franklin Gothic Book" panose="020B0503020102020204" pitchFamily="34" charset="0"/>
              </a:rPr>
              <a:t>Impacts Future Actions </a:t>
            </a:r>
            <a:r>
              <a:rPr lang="en-US" i="1">
                <a:latin typeface="Franklin Gothic Book" panose="020B0503020102020204" pitchFamily="34" charset="0"/>
              </a:rPr>
              <a:t>(Is the action a first step for future actions?)</a:t>
            </a:r>
          </a:p>
          <a:p>
            <a:pPr marL="1200150" lvl="2" indent="-285750">
              <a:buFont typeface="Arial" panose="020B0604020202020204" pitchFamily="34" charset="0"/>
              <a:buChar char="•"/>
            </a:pPr>
            <a:r>
              <a:rPr lang="en-US">
                <a:latin typeface="Franklin Gothic Book" panose="020B0503020102020204" pitchFamily="34" charset="0"/>
              </a:rPr>
              <a:t>Advances Other Goals </a:t>
            </a:r>
            <a:r>
              <a:rPr lang="en-US" i="1">
                <a:latin typeface="Franklin Gothic Book" panose="020B0503020102020204" pitchFamily="34" charset="0"/>
              </a:rPr>
              <a:t>(Climate Action, Housing, </a:t>
            </a:r>
            <a:r>
              <a:rPr lang="en-US" i="1" err="1">
                <a:latin typeface="Franklin Gothic Book" panose="020B0503020102020204" pitchFamily="34" charset="0"/>
              </a:rPr>
              <a:t>etc</a:t>
            </a:r>
            <a:r>
              <a:rPr lang="en-US" i="1">
                <a:latin typeface="Franklin Gothic Book" panose="020B0503020102020204" pitchFamily="34" charset="0"/>
              </a:rPr>
              <a:t>)</a:t>
            </a:r>
          </a:p>
          <a:p>
            <a:pPr marL="742950" lvl="1" indent="-285750">
              <a:buFont typeface="Arial" panose="020B0604020202020204" pitchFamily="34" charset="0"/>
              <a:buChar char="•"/>
            </a:pPr>
            <a:endParaRPr lang="en-US" i="1">
              <a:latin typeface="Franklin Gothic Book" panose="020B0503020102020204" pitchFamily="34" charset="0"/>
            </a:endParaRPr>
          </a:p>
        </p:txBody>
      </p:sp>
    </p:spTree>
    <p:extLst>
      <p:ext uri="{BB962C8B-B14F-4D97-AF65-F5344CB8AC3E}">
        <p14:creationId xmlns:p14="http://schemas.microsoft.com/office/powerpoint/2010/main" val="758687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D4C903-007E-724A-A213-50BE2DD158C4}"/>
              </a:ext>
            </a:extLst>
          </p:cNvPr>
          <p:cNvSpPr/>
          <p:nvPr/>
        </p:nvSpPr>
        <p:spPr>
          <a:xfrm>
            <a:off x="0" y="1459"/>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7A0DCD4-844A-EA43-989E-891D1A3F33C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7" name="Title 1">
            <a:extLst>
              <a:ext uri="{FF2B5EF4-FFF2-40B4-BE49-F238E27FC236}">
                <a16:creationId xmlns:a16="http://schemas.microsoft.com/office/drawing/2014/main" id="{50D0933B-DDF6-EF46-AFAC-0F79264001B7}"/>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300" b="1">
                <a:solidFill>
                  <a:schemeClr val="bg1"/>
                </a:solidFill>
                <a:cs typeface="Calibri Light"/>
              </a:rPr>
              <a:t>Heat and Air Resilience Project: </a:t>
            </a:r>
            <a:r>
              <a:rPr lang="en-US" sz="1300" b="1">
                <a:solidFill>
                  <a:schemeClr val="accent1">
                    <a:lumMod val="75000"/>
                  </a:schemeClr>
                </a:solidFill>
                <a:cs typeface="Calibri Light"/>
              </a:rPr>
              <a:t>Implementation Team Workflow</a:t>
            </a:r>
            <a:endParaRPr lang="en-US" sz="1300" b="1">
              <a:solidFill>
                <a:schemeClr val="accent1">
                  <a:lumMod val="75000"/>
                </a:schemeClr>
              </a:solidFill>
            </a:endParaRPr>
          </a:p>
        </p:txBody>
      </p:sp>
      <p:cxnSp>
        <p:nvCxnSpPr>
          <p:cNvPr id="3" name="Straight Connector 2">
            <a:extLst>
              <a:ext uri="{FF2B5EF4-FFF2-40B4-BE49-F238E27FC236}">
                <a16:creationId xmlns:a16="http://schemas.microsoft.com/office/drawing/2014/main" id="{82F10F78-F67F-DC43-B960-F7F3AC36AE98}"/>
              </a:ext>
            </a:extLst>
          </p:cNvPr>
          <p:cNvCxnSpPr>
            <a:cxnSpLocks/>
          </p:cNvCxnSpPr>
          <p:nvPr/>
        </p:nvCxnSpPr>
        <p:spPr>
          <a:xfrm>
            <a:off x="5715000" y="675102"/>
            <a:ext cx="0" cy="6182898"/>
          </a:xfrm>
          <a:prstGeom prst="line">
            <a:avLst/>
          </a:prstGeom>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88F8B513-F1A9-2B44-A2D0-082368B4002B}"/>
              </a:ext>
            </a:extLst>
          </p:cNvPr>
          <p:cNvGrpSpPr/>
          <p:nvPr/>
        </p:nvGrpSpPr>
        <p:grpSpPr>
          <a:xfrm>
            <a:off x="170804" y="1213503"/>
            <a:ext cx="5365561" cy="4724714"/>
            <a:chOff x="82039" y="1446027"/>
            <a:chExt cx="5365561" cy="4724714"/>
          </a:xfrm>
        </p:grpSpPr>
        <p:sp>
          <p:nvSpPr>
            <p:cNvPr id="51" name="Rectangle 50">
              <a:extLst>
                <a:ext uri="{FF2B5EF4-FFF2-40B4-BE49-F238E27FC236}">
                  <a16:creationId xmlns:a16="http://schemas.microsoft.com/office/drawing/2014/main" id="{5D7C8292-6061-AA40-A711-3CFF8179DD7D}"/>
                </a:ext>
              </a:extLst>
            </p:cNvPr>
            <p:cNvSpPr/>
            <p:nvPr/>
          </p:nvSpPr>
          <p:spPr>
            <a:xfrm>
              <a:off x="786934" y="4960878"/>
              <a:ext cx="4660666" cy="51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spcBef>
                  <a:spcPts val="0"/>
                </a:spcBef>
                <a:spcAft>
                  <a:spcPts val="0"/>
                </a:spcAft>
              </a:pPr>
              <a:r>
                <a:rPr lang="en-US" sz="1600" b="1">
                  <a:solidFill>
                    <a:schemeClr val="bg1">
                      <a:lumMod val="75000"/>
                    </a:schemeClr>
                  </a:solidFill>
                  <a:effectLst/>
                  <a:latin typeface="Franklin Gothic Book" panose="020B0503020102020204" pitchFamily="34" charset="0"/>
                  <a:ea typeface="Calibri" panose="020F0502020204030204" pitchFamily="34" charset="0"/>
                  <a:cs typeface="Times New Roman" panose="02020603050405020304" pitchFamily="18" charset="0"/>
                </a:rPr>
                <a:t>Presentation to Coordination Committee for Review</a:t>
              </a:r>
            </a:p>
          </p:txBody>
        </p:sp>
        <p:grpSp>
          <p:nvGrpSpPr>
            <p:cNvPr id="52" name="Group 51">
              <a:extLst>
                <a:ext uri="{FF2B5EF4-FFF2-40B4-BE49-F238E27FC236}">
                  <a16:creationId xmlns:a16="http://schemas.microsoft.com/office/drawing/2014/main" id="{4C57BE61-4A17-D24F-BD2B-812C80CAF843}"/>
                </a:ext>
              </a:extLst>
            </p:cNvPr>
            <p:cNvGrpSpPr/>
            <p:nvPr/>
          </p:nvGrpSpPr>
          <p:grpSpPr>
            <a:xfrm>
              <a:off x="82039" y="1446027"/>
              <a:ext cx="5321813" cy="4724714"/>
              <a:chOff x="82039" y="1446027"/>
              <a:chExt cx="5321813" cy="4724714"/>
            </a:xfrm>
          </p:grpSpPr>
          <p:cxnSp>
            <p:nvCxnSpPr>
              <p:cNvPr id="53" name="Straight Connector 52">
                <a:extLst>
                  <a:ext uri="{FF2B5EF4-FFF2-40B4-BE49-F238E27FC236}">
                    <a16:creationId xmlns:a16="http://schemas.microsoft.com/office/drawing/2014/main" id="{C8CA4579-460B-574B-BB27-0DB9EDBB265B}"/>
                  </a:ext>
                </a:extLst>
              </p:cNvPr>
              <p:cNvCxnSpPr>
                <a:cxnSpLocks/>
              </p:cNvCxnSpPr>
              <p:nvPr/>
            </p:nvCxnSpPr>
            <p:spPr>
              <a:xfrm>
                <a:off x="538820" y="2430730"/>
                <a:ext cx="0" cy="357516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DAFD48A1-90B0-C94D-BC96-304028F121C9}"/>
                  </a:ext>
                </a:extLst>
              </p:cNvPr>
              <p:cNvSpPr/>
              <p:nvPr/>
            </p:nvSpPr>
            <p:spPr>
              <a:xfrm>
                <a:off x="82039" y="1446027"/>
                <a:ext cx="5321813" cy="5519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lgn="ctr">
                  <a:spcBef>
                    <a:spcPts val="0"/>
                  </a:spcBef>
                  <a:spcAft>
                    <a:spcPts val="0"/>
                  </a:spcAft>
                </a:pPr>
                <a:r>
                  <a:rPr lang="en-US" sz="2000" b="1">
                    <a:solidFill>
                      <a:schemeClr val="accent5">
                        <a:lumMod val="40000"/>
                        <a:lumOff val="60000"/>
                      </a:schemeClr>
                    </a:solidFill>
                    <a:effectLst/>
                    <a:latin typeface="Franklin Gothic Book" panose="020B0503020102020204" pitchFamily="34" charset="0"/>
                    <a:ea typeface="Calibri" panose="020F0502020204030204" pitchFamily="34" charset="0"/>
                    <a:cs typeface="Times New Roman" panose="02020603050405020304" pitchFamily="18" charset="0"/>
                  </a:rPr>
                  <a:t>Phase 1:</a:t>
                </a:r>
                <a:r>
                  <a:rPr lang="en-US" sz="2800" b="1">
                    <a:solidFill>
                      <a:schemeClr val="accent5">
                        <a:lumMod val="40000"/>
                        <a:lumOff val="60000"/>
                      </a:schemeClr>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2000" b="1">
                    <a:solidFill>
                      <a:schemeClr val="accent5">
                        <a:lumMod val="40000"/>
                        <a:lumOff val="60000"/>
                      </a:schemeClr>
                    </a:solidFill>
                    <a:effectLst/>
                    <a:latin typeface="Franklin Gothic Book" panose="020B0503020102020204" pitchFamily="34" charset="0"/>
                    <a:ea typeface="Calibri" panose="020F0502020204030204" pitchFamily="34" charset="0"/>
                    <a:cs typeface="Times New Roman" panose="02020603050405020304" pitchFamily="18" charset="0"/>
                  </a:rPr>
                  <a:t>Develop a Work Plan</a:t>
                </a:r>
                <a:endParaRPr lang="en-US" sz="1200">
                  <a:solidFill>
                    <a:schemeClr val="accent5">
                      <a:lumMod val="40000"/>
                      <a:lumOff val="60000"/>
                    </a:schemeClr>
                  </a:solidFill>
                  <a:effectLst/>
                  <a:ea typeface="Calibri" panose="020F0502020204030204" pitchFamily="34" charset="0"/>
                  <a:cs typeface="Times New Roman" panose="02020603050405020304" pitchFamily="18" charset="0"/>
                </a:endParaRPr>
              </a:p>
            </p:txBody>
          </p:sp>
          <p:sp>
            <p:nvSpPr>
              <p:cNvPr id="55" name="Rectangle 54">
                <a:extLst>
                  <a:ext uri="{FF2B5EF4-FFF2-40B4-BE49-F238E27FC236}">
                    <a16:creationId xmlns:a16="http://schemas.microsoft.com/office/drawing/2014/main" id="{C5909FBF-F206-3D4D-933A-E7FE6FF997E9}"/>
                  </a:ext>
                </a:extLst>
              </p:cNvPr>
              <p:cNvSpPr/>
              <p:nvPr/>
            </p:nvSpPr>
            <p:spPr>
              <a:xfrm>
                <a:off x="765366" y="2655858"/>
                <a:ext cx="2916555" cy="51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spcBef>
                    <a:spcPts val="0"/>
                  </a:spcBef>
                  <a:spcAft>
                    <a:spcPts val="0"/>
                  </a:spcAft>
                </a:pPr>
                <a:r>
                  <a:rPr lang="en-US" sz="1600" b="1">
                    <a:solidFill>
                      <a:schemeClr val="accent1">
                        <a:lumMod val="40000"/>
                        <a:lumOff val="60000"/>
                      </a:schemeClr>
                    </a:solidFill>
                    <a:effectLst/>
                    <a:latin typeface="Franklin Gothic Book" panose="020B0503020102020204" pitchFamily="34" charset="0"/>
                    <a:ea typeface="Calibri" panose="020F0502020204030204" pitchFamily="34" charset="0"/>
                    <a:cs typeface="Times New Roman" panose="02020603050405020304" pitchFamily="18" charset="0"/>
                  </a:rPr>
                  <a:t>Landscape Analysis</a:t>
                </a:r>
              </a:p>
            </p:txBody>
          </p:sp>
          <p:sp>
            <p:nvSpPr>
              <p:cNvPr id="56" name="Rectangle 55">
                <a:extLst>
                  <a:ext uri="{FF2B5EF4-FFF2-40B4-BE49-F238E27FC236}">
                    <a16:creationId xmlns:a16="http://schemas.microsoft.com/office/drawing/2014/main" id="{A5D8F470-0893-714D-83E3-255D6645EAC3}"/>
                  </a:ext>
                </a:extLst>
              </p:cNvPr>
              <p:cNvSpPr/>
              <p:nvPr/>
            </p:nvSpPr>
            <p:spPr>
              <a:xfrm>
                <a:off x="765366" y="2077276"/>
                <a:ext cx="3804515" cy="51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spcBef>
                    <a:spcPts val="0"/>
                  </a:spcBef>
                  <a:spcAft>
                    <a:spcPts val="0"/>
                  </a:spcAft>
                </a:pPr>
                <a:r>
                  <a:rPr lang="en-US" sz="1600" b="1">
                    <a:solidFill>
                      <a:schemeClr val="accent1">
                        <a:lumMod val="40000"/>
                        <a:lumOff val="60000"/>
                      </a:schemeClr>
                    </a:solidFill>
                    <a:effectLst/>
                    <a:latin typeface="Franklin Gothic Book" panose="020B0503020102020204" pitchFamily="34" charset="0"/>
                    <a:ea typeface="Calibri" panose="020F0502020204030204" pitchFamily="34" charset="0"/>
                    <a:cs typeface="Times New Roman" panose="02020603050405020304" pitchFamily="18" charset="0"/>
                  </a:rPr>
                  <a:t>Create Team Goals and Objectives</a:t>
                </a:r>
              </a:p>
            </p:txBody>
          </p:sp>
          <p:sp>
            <p:nvSpPr>
              <p:cNvPr id="57" name="Oval 56">
                <a:extLst>
                  <a:ext uri="{FF2B5EF4-FFF2-40B4-BE49-F238E27FC236}">
                    <a16:creationId xmlns:a16="http://schemas.microsoft.com/office/drawing/2014/main" id="{A5124228-9080-A446-9A1F-5CA7529D20DF}"/>
                  </a:ext>
                </a:extLst>
              </p:cNvPr>
              <p:cNvSpPr/>
              <p:nvPr/>
            </p:nvSpPr>
            <p:spPr>
              <a:xfrm>
                <a:off x="385593" y="2177860"/>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8" name="Oval 57">
                <a:extLst>
                  <a:ext uri="{FF2B5EF4-FFF2-40B4-BE49-F238E27FC236}">
                    <a16:creationId xmlns:a16="http://schemas.microsoft.com/office/drawing/2014/main" id="{9E459A62-8543-BE41-8450-A5E1EF0E0C9B}"/>
                  </a:ext>
                </a:extLst>
              </p:cNvPr>
              <p:cNvSpPr/>
              <p:nvPr/>
            </p:nvSpPr>
            <p:spPr>
              <a:xfrm>
                <a:off x="385593" y="2755629"/>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9" name="Rectangle 58">
                <a:extLst>
                  <a:ext uri="{FF2B5EF4-FFF2-40B4-BE49-F238E27FC236}">
                    <a16:creationId xmlns:a16="http://schemas.microsoft.com/office/drawing/2014/main" id="{89EECFC6-AA38-0C48-9D4F-2580090C4374}"/>
                  </a:ext>
                </a:extLst>
              </p:cNvPr>
              <p:cNvSpPr/>
              <p:nvPr/>
            </p:nvSpPr>
            <p:spPr>
              <a:xfrm>
                <a:off x="765365" y="3215172"/>
                <a:ext cx="2916555" cy="51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spcBef>
                    <a:spcPts val="0"/>
                  </a:spcBef>
                  <a:spcAft>
                    <a:spcPts val="0"/>
                  </a:spcAft>
                </a:pPr>
                <a:r>
                  <a:rPr lang="en-US" sz="1600" b="1">
                    <a:solidFill>
                      <a:schemeClr val="accent1">
                        <a:lumMod val="40000"/>
                        <a:lumOff val="60000"/>
                      </a:schemeClr>
                    </a:solidFill>
                    <a:effectLst/>
                    <a:latin typeface="Franklin Gothic Book" panose="020B0503020102020204" pitchFamily="34" charset="0"/>
                    <a:ea typeface="Calibri" panose="020F0502020204030204" pitchFamily="34" charset="0"/>
                    <a:cs typeface="Times New Roman" panose="02020603050405020304" pitchFamily="18" charset="0"/>
                  </a:rPr>
                  <a:t>Scoping</a:t>
                </a:r>
              </a:p>
            </p:txBody>
          </p:sp>
          <p:sp>
            <p:nvSpPr>
              <p:cNvPr id="60" name="Oval 59">
                <a:extLst>
                  <a:ext uri="{FF2B5EF4-FFF2-40B4-BE49-F238E27FC236}">
                    <a16:creationId xmlns:a16="http://schemas.microsoft.com/office/drawing/2014/main" id="{46A1B81A-3F9C-F249-A970-693F6DA79283}"/>
                  </a:ext>
                </a:extLst>
              </p:cNvPr>
              <p:cNvSpPr/>
              <p:nvPr/>
            </p:nvSpPr>
            <p:spPr>
              <a:xfrm>
                <a:off x="385593" y="3292296"/>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 name="Rectangle 60">
                <a:extLst>
                  <a:ext uri="{FF2B5EF4-FFF2-40B4-BE49-F238E27FC236}">
                    <a16:creationId xmlns:a16="http://schemas.microsoft.com/office/drawing/2014/main" id="{C636592B-4BA7-794F-96D6-F5826BF7B2FA}"/>
                  </a:ext>
                </a:extLst>
              </p:cNvPr>
              <p:cNvSpPr/>
              <p:nvPr/>
            </p:nvSpPr>
            <p:spPr>
              <a:xfrm>
                <a:off x="772042" y="3825998"/>
                <a:ext cx="2916555" cy="518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spcBef>
                    <a:spcPts val="0"/>
                  </a:spcBef>
                  <a:spcAft>
                    <a:spcPts val="0"/>
                  </a:spcAft>
                </a:pPr>
                <a:r>
                  <a:rPr lang="en-US" sz="1600" b="1">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rPr>
                  <a:t>Prioritization</a:t>
                </a:r>
              </a:p>
            </p:txBody>
          </p:sp>
          <p:sp>
            <p:nvSpPr>
              <p:cNvPr id="62" name="Oval 61">
                <a:extLst>
                  <a:ext uri="{FF2B5EF4-FFF2-40B4-BE49-F238E27FC236}">
                    <a16:creationId xmlns:a16="http://schemas.microsoft.com/office/drawing/2014/main" id="{D264460E-C219-C646-BE4B-CE78737B56F8}"/>
                  </a:ext>
                </a:extLst>
              </p:cNvPr>
              <p:cNvSpPr/>
              <p:nvPr/>
            </p:nvSpPr>
            <p:spPr>
              <a:xfrm>
                <a:off x="392270" y="3898006"/>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3" name="Rectangle 62">
                <a:extLst>
                  <a:ext uri="{FF2B5EF4-FFF2-40B4-BE49-F238E27FC236}">
                    <a16:creationId xmlns:a16="http://schemas.microsoft.com/office/drawing/2014/main" id="{1F80C0B6-080B-D449-BDB7-D4AA958EAF44}"/>
                  </a:ext>
                </a:extLst>
              </p:cNvPr>
              <p:cNvSpPr/>
              <p:nvPr/>
            </p:nvSpPr>
            <p:spPr>
              <a:xfrm>
                <a:off x="772042" y="4405733"/>
                <a:ext cx="2916555" cy="51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spcBef>
                    <a:spcPts val="0"/>
                  </a:spcBef>
                  <a:spcAft>
                    <a:spcPts val="0"/>
                  </a:spcAft>
                </a:pPr>
                <a:r>
                  <a:rPr lang="en-US" sz="1600" b="1" u="sng">
                    <a:solidFill>
                      <a:schemeClr val="bg1">
                        <a:lumMod val="75000"/>
                      </a:schemeClr>
                    </a:solidFill>
                    <a:effectLst/>
                    <a:latin typeface="Franklin Gothic Book" panose="020B0503020102020204" pitchFamily="34" charset="0"/>
                    <a:ea typeface="Calibri" panose="020F0502020204030204" pitchFamily="34" charset="0"/>
                    <a:cs typeface="Times New Roman" panose="02020603050405020304" pitchFamily="18" charset="0"/>
                  </a:rPr>
                  <a:t>Deliverable: Work Plan</a:t>
                </a:r>
              </a:p>
            </p:txBody>
          </p:sp>
          <p:sp>
            <p:nvSpPr>
              <p:cNvPr id="64" name="Oval 63">
                <a:extLst>
                  <a:ext uri="{FF2B5EF4-FFF2-40B4-BE49-F238E27FC236}">
                    <a16:creationId xmlns:a16="http://schemas.microsoft.com/office/drawing/2014/main" id="{38B8DC40-49C0-F443-92B3-0B972DBC9E6B}"/>
                  </a:ext>
                </a:extLst>
              </p:cNvPr>
              <p:cNvSpPr/>
              <p:nvPr/>
            </p:nvSpPr>
            <p:spPr>
              <a:xfrm>
                <a:off x="392270" y="4483978"/>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5" name="Oval 64">
                <a:extLst>
                  <a:ext uri="{FF2B5EF4-FFF2-40B4-BE49-F238E27FC236}">
                    <a16:creationId xmlns:a16="http://schemas.microsoft.com/office/drawing/2014/main" id="{36893301-FC88-3245-B216-3C872CC95B1A}"/>
                  </a:ext>
                </a:extLst>
              </p:cNvPr>
              <p:cNvSpPr/>
              <p:nvPr/>
            </p:nvSpPr>
            <p:spPr>
              <a:xfrm>
                <a:off x="385593" y="5068460"/>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6" name="Rectangle 65">
                <a:extLst>
                  <a:ext uri="{FF2B5EF4-FFF2-40B4-BE49-F238E27FC236}">
                    <a16:creationId xmlns:a16="http://schemas.microsoft.com/office/drawing/2014/main" id="{98C671A7-2877-854C-B31B-494392627BC9}"/>
                  </a:ext>
                </a:extLst>
              </p:cNvPr>
              <p:cNvSpPr/>
              <p:nvPr/>
            </p:nvSpPr>
            <p:spPr>
              <a:xfrm>
                <a:off x="765365" y="5652445"/>
                <a:ext cx="3969716" cy="51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spcBef>
                    <a:spcPts val="0"/>
                  </a:spcBef>
                  <a:spcAft>
                    <a:spcPts val="0"/>
                  </a:spcAft>
                </a:pPr>
                <a:r>
                  <a:rPr lang="en-US" sz="1600" b="1">
                    <a:solidFill>
                      <a:schemeClr val="bg1">
                        <a:lumMod val="75000"/>
                      </a:schemeClr>
                    </a:solidFill>
                    <a:effectLst/>
                    <a:latin typeface="Franklin Gothic Book" panose="020B0503020102020204" pitchFamily="34" charset="0"/>
                    <a:ea typeface="Calibri" panose="020F0502020204030204" pitchFamily="34" charset="0"/>
                    <a:cs typeface="Times New Roman" panose="02020603050405020304" pitchFamily="18" charset="0"/>
                  </a:rPr>
                  <a:t>Incorporate Feedback to Finalize Work Plan</a:t>
                </a:r>
              </a:p>
            </p:txBody>
          </p:sp>
          <p:sp>
            <p:nvSpPr>
              <p:cNvPr id="67" name="Oval 66">
                <a:extLst>
                  <a:ext uri="{FF2B5EF4-FFF2-40B4-BE49-F238E27FC236}">
                    <a16:creationId xmlns:a16="http://schemas.microsoft.com/office/drawing/2014/main" id="{30EEF40B-4317-BD43-B306-0658A8D48E52}"/>
                  </a:ext>
                </a:extLst>
              </p:cNvPr>
              <p:cNvSpPr/>
              <p:nvPr/>
            </p:nvSpPr>
            <p:spPr>
              <a:xfrm>
                <a:off x="385593" y="5759266"/>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aphicFrame>
        <p:nvGraphicFramePr>
          <p:cNvPr id="2" name="Table 3">
            <a:extLst>
              <a:ext uri="{FF2B5EF4-FFF2-40B4-BE49-F238E27FC236}">
                <a16:creationId xmlns:a16="http://schemas.microsoft.com/office/drawing/2014/main" id="{70006ECD-7ABC-9748-8F33-77454F5EC3C1}"/>
              </a:ext>
            </a:extLst>
          </p:cNvPr>
          <p:cNvGraphicFramePr>
            <a:graphicFrameLocks noGrp="1"/>
          </p:cNvGraphicFramePr>
          <p:nvPr>
            <p:extLst>
              <p:ext uri="{D42A27DB-BD31-4B8C-83A1-F6EECF244321}">
                <p14:modId xmlns:p14="http://schemas.microsoft.com/office/powerpoint/2010/main" val="1743533237"/>
              </p:ext>
            </p:extLst>
          </p:nvPr>
        </p:nvGraphicFramePr>
        <p:xfrm>
          <a:off x="5870975" y="807698"/>
          <a:ext cx="6150221" cy="5765800"/>
        </p:xfrm>
        <a:graphic>
          <a:graphicData uri="http://schemas.openxmlformats.org/drawingml/2006/table">
            <a:tbl>
              <a:tblPr firstRow="1" bandRow="1">
                <a:tableStyleId>{5C22544A-7EE6-4342-B048-85BDC9FD1C3A}</a:tableStyleId>
              </a:tblPr>
              <a:tblGrid>
                <a:gridCol w="2164563">
                  <a:extLst>
                    <a:ext uri="{9D8B030D-6E8A-4147-A177-3AD203B41FA5}">
                      <a16:colId xmlns:a16="http://schemas.microsoft.com/office/drawing/2014/main" val="4168193896"/>
                    </a:ext>
                  </a:extLst>
                </a:gridCol>
                <a:gridCol w="3985658">
                  <a:extLst>
                    <a:ext uri="{9D8B030D-6E8A-4147-A177-3AD203B41FA5}">
                      <a16:colId xmlns:a16="http://schemas.microsoft.com/office/drawing/2014/main" val="3137038929"/>
                    </a:ext>
                  </a:extLst>
                </a:gridCol>
              </a:tblGrid>
              <a:tr h="370840">
                <a:tc>
                  <a:txBody>
                    <a:bodyPr/>
                    <a:lstStyle/>
                    <a:p>
                      <a:pPr algn="ctr"/>
                      <a:r>
                        <a:rPr lang="en-US" sz="1600">
                          <a:latin typeface="Franklin Gothic Book"/>
                        </a:rPr>
                        <a:t>Prioritization Criteria</a:t>
                      </a:r>
                    </a:p>
                  </a:txBody>
                  <a:tcPr/>
                </a:tc>
                <a:tc>
                  <a:txBody>
                    <a:bodyPr/>
                    <a:lstStyle/>
                    <a:p>
                      <a:pPr algn="ctr"/>
                      <a:r>
                        <a:rPr lang="en-US" sz="1600">
                          <a:latin typeface="Franklin Gothic Book"/>
                        </a:rPr>
                        <a:t>Analysis</a:t>
                      </a:r>
                    </a:p>
                  </a:txBody>
                  <a:tcPr/>
                </a:tc>
                <a:extLst>
                  <a:ext uri="{0D108BD9-81ED-4DB2-BD59-A6C34878D82A}">
                    <a16:rowId xmlns:a16="http://schemas.microsoft.com/office/drawing/2014/main" val="119794516"/>
                  </a:ext>
                </a:extLst>
              </a:tr>
              <a:tr h="370840">
                <a:tc>
                  <a:txBody>
                    <a:bodyPr/>
                    <a:lstStyle/>
                    <a:p>
                      <a:pPr marL="0" lvl="0" indent="0">
                        <a:buFont typeface="Arial" panose="020B0604020202020204" pitchFamily="34" charset="0"/>
                        <a:buNone/>
                      </a:pPr>
                      <a:r>
                        <a:rPr lang="en-US" sz="1400">
                          <a:latin typeface="Franklin Gothic Book" panose="020B0503020102020204" pitchFamily="34" charset="0"/>
                        </a:rPr>
                        <a:t>What is the magnitude of impact?</a:t>
                      </a:r>
                    </a:p>
                  </a:txBody>
                  <a:tcPr/>
                </a:tc>
                <a:tc>
                  <a:txBody>
                    <a:bodyPr/>
                    <a:lstStyle/>
                    <a:p>
                      <a:r>
                        <a:rPr lang="en-US" sz="1400">
                          <a:latin typeface="Franklin Gothic Book"/>
                        </a:rPr>
                        <a:t>Prioritize actions that help the most people</a:t>
                      </a:r>
                    </a:p>
                  </a:txBody>
                  <a:tcPr/>
                </a:tc>
                <a:extLst>
                  <a:ext uri="{0D108BD9-81ED-4DB2-BD59-A6C34878D82A}">
                    <a16:rowId xmlns:a16="http://schemas.microsoft.com/office/drawing/2014/main" val="43582946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atin typeface="Franklin Gothic Book" panose="020B0503020102020204" pitchFamily="34" charset="0"/>
                        </a:rPr>
                        <a:t>What is the urgency for this action?</a:t>
                      </a:r>
                    </a:p>
                  </a:txBody>
                  <a:tcPr/>
                </a:tc>
                <a:tc>
                  <a:txBody>
                    <a:bodyPr/>
                    <a:lstStyle/>
                    <a:p>
                      <a:r>
                        <a:rPr lang="en-US" sz="1400">
                          <a:latin typeface="Franklin Gothic Book" panose="020B0503020102020204" pitchFamily="34" charset="0"/>
                        </a:rPr>
                        <a:t>Prioritize actions that respond to the most urgent needs.</a:t>
                      </a:r>
                    </a:p>
                  </a:txBody>
                  <a:tcPr/>
                </a:tc>
                <a:extLst>
                  <a:ext uri="{0D108BD9-81ED-4DB2-BD59-A6C34878D82A}">
                    <a16:rowId xmlns:a16="http://schemas.microsoft.com/office/drawing/2014/main" val="392884616"/>
                  </a:ext>
                </a:extLst>
              </a:tr>
              <a:tr h="370840">
                <a:tc>
                  <a:txBody>
                    <a:bodyPr/>
                    <a:lstStyle/>
                    <a:p>
                      <a:r>
                        <a:rPr lang="en-US" sz="1400">
                          <a:latin typeface="Franklin Gothic Book" panose="020B0503020102020204" pitchFamily="34" charset="0"/>
                        </a:rPr>
                        <a:t>How effective is the action?</a:t>
                      </a:r>
                    </a:p>
                  </a:txBody>
                  <a:tcPr/>
                </a:tc>
                <a:tc>
                  <a:txBody>
                    <a:bodyPr/>
                    <a:lstStyle/>
                    <a:p>
                      <a:r>
                        <a:rPr lang="en-US" sz="1400">
                          <a:latin typeface="Franklin Gothic Book" panose="020B0503020102020204" pitchFamily="34" charset="0"/>
                        </a:rPr>
                        <a:t>Prioritize actions with significant evidence base.</a:t>
                      </a:r>
                    </a:p>
                  </a:txBody>
                  <a:tcPr/>
                </a:tc>
                <a:extLst>
                  <a:ext uri="{0D108BD9-81ED-4DB2-BD59-A6C34878D82A}">
                    <a16:rowId xmlns:a16="http://schemas.microsoft.com/office/drawing/2014/main" val="3856712657"/>
                  </a:ext>
                </a:extLst>
              </a:tr>
              <a:tr h="370840">
                <a:tc>
                  <a:txBody>
                    <a:bodyPr/>
                    <a:lstStyle/>
                    <a:p>
                      <a:r>
                        <a:rPr lang="en-US" sz="1400">
                          <a:latin typeface="Franklin Gothic Book" panose="020B0503020102020204" pitchFamily="34" charset="0"/>
                        </a:rPr>
                        <a:t>What is the political feasibility?</a:t>
                      </a:r>
                    </a:p>
                  </a:txBody>
                  <a:tcPr/>
                </a:tc>
                <a:tc>
                  <a:txBody>
                    <a:bodyPr/>
                    <a:lstStyle/>
                    <a:p>
                      <a:r>
                        <a:rPr lang="en-US" sz="1400">
                          <a:latin typeface="Franklin Gothic Book"/>
                        </a:rPr>
                        <a:t>If an action is not </a:t>
                      </a:r>
                      <a:r>
                        <a:rPr lang="en-US" sz="1400" i="1">
                          <a:latin typeface="Franklin Gothic Book"/>
                        </a:rPr>
                        <a:t>currently</a:t>
                      </a:r>
                      <a:r>
                        <a:rPr lang="en-US" sz="1400" i="0">
                          <a:latin typeface="Franklin Gothic Book"/>
                        </a:rPr>
                        <a:t> politically feasible, generating buy-in could itself be an action.</a:t>
                      </a:r>
                      <a:endParaRPr lang="en-US" sz="1400">
                        <a:latin typeface="Franklin Gothic Book"/>
                      </a:endParaRPr>
                    </a:p>
                  </a:txBody>
                  <a:tcPr/>
                </a:tc>
                <a:extLst>
                  <a:ext uri="{0D108BD9-81ED-4DB2-BD59-A6C34878D82A}">
                    <a16:rowId xmlns:a16="http://schemas.microsoft.com/office/drawing/2014/main" val="1721970473"/>
                  </a:ext>
                </a:extLst>
              </a:tr>
              <a:tr h="370840">
                <a:tc>
                  <a:txBody>
                    <a:bodyPr/>
                    <a:lstStyle/>
                    <a:p>
                      <a:r>
                        <a:rPr lang="en-US" sz="1400">
                          <a:latin typeface="Franklin Gothic Book" panose="020B0503020102020204" pitchFamily="34" charset="0"/>
                        </a:rPr>
                        <a:t>What is the economic feasibility?</a:t>
                      </a:r>
                    </a:p>
                  </a:txBody>
                  <a:tcPr/>
                </a:tc>
                <a:tc>
                  <a:txBody>
                    <a:bodyPr/>
                    <a:lstStyle/>
                    <a:p>
                      <a:r>
                        <a:rPr lang="en-US" sz="1400">
                          <a:latin typeface="Franklin Gothic Book" panose="020B0503020102020204" pitchFamily="34" charset="0"/>
                        </a:rPr>
                        <a:t>If an action is not </a:t>
                      </a:r>
                      <a:r>
                        <a:rPr lang="en-US" sz="1400" i="1">
                          <a:latin typeface="Franklin Gothic Book" panose="020B0503020102020204" pitchFamily="34" charset="0"/>
                        </a:rPr>
                        <a:t>currently</a:t>
                      </a:r>
                      <a:r>
                        <a:rPr lang="en-US" sz="1400" i="0">
                          <a:latin typeface="Franklin Gothic Book" panose="020B0503020102020204" pitchFamily="34" charset="0"/>
                        </a:rPr>
                        <a:t> economically feasible, identifying funding could itself be an action.</a:t>
                      </a:r>
                      <a:endParaRPr lang="en-US" sz="1400">
                        <a:latin typeface="Franklin Gothic Book" panose="020B0503020102020204" pitchFamily="34" charset="0"/>
                      </a:endParaRPr>
                    </a:p>
                  </a:txBody>
                  <a:tcPr/>
                </a:tc>
                <a:extLst>
                  <a:ext uri="{0D108BD9-81ED-4DB2-BD59-A6C34878D82A}">
                    <a16:rowId xmlns:a16="http://schemas.microsoft.com/office/drawing/2014/main" val="5267643"/>
                  </a:ext>
                </a:extLst>
              </a:tr>
              <a:tr h="370840">
                <a:tc>
                  <a:txBody>
                    <a:bodyPr/>
                    <a:lstStyle/>
                    <a:p>
                      <a:r>
                        <a:rPr lang="en-US" sz="1400">
                          <a:latin typeface="Franklin Gothic Book" panose="020B0503020102020204" pitchFamily="34" charset="0"/>
                        </a:rPr>
                        <a:t>What is the social feasibility?</a:t>
                      </a: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400">
                          <a:latin typeface="Franklin Gothic Book"/>
                        </a:rPr>
                        <a:t>If an action is not </a:t>
                      </a:r>
                      <a:r>
                        <a:rPr lang="en-US" sz="1400" i="1">
                          <a:latin typeface="Franklin Gothic Book"/>
                        </a:rPr>
                        <a:t>currently</a:t>
                      </a:r>
                      <a:r>
                        <a:rPr lang="en-US" sz="1400" i="0">
                          <a:latin typeface="Franklin Gothic Book"/>
                        </a:rPr>
                        <a:t> socially feasible, generating buy-in could itself be an action.</a:t>
                      </a:r>
                      <a:endParaRPr lang="en-US" sz="1400">
                        <a:latin typeface="Franklin Gothic Book"/>
                      </a:endParaRPr>
                    </a:p>
                  </a:txBody>
                  <a:tcPr/>
                </a:tc>
                <a:extLst>
                  <a:ext uri="{0D108BD9-81ED-4DB2-BD59-A6C34878D82A}">
                    <a16:rowId xmlns:a16="http://schemas.microsoft.com/office/drawing/2014/main" val="3796478896"/>
                  </a:ext>
                </a:extLst>
              </a:tr>
              <a:tr h="370840">
                <a:tc>
                  <a:txBody>
                    <a:bodyPr/>
                    <a:lstStyle/>
                    <a:p>
                      <a:r>
                        <a:rPr lang="en-US" sz="1400">
                          <a:latin typeface="Franklin Gothic Book" panose="020B0503020102020204" pitchFamily="34" charset="0"/>
                        </a:rPr>
                        <a:t>What is the technological feasibility?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atin typeface="Franklin Gothic Book" panose="020B0503020102020204" pitchFamily="34" charset="0"/>
                        </a:rPr>
                        <a:t>If an action is not </a:t>
                      </a:r>
                      <a:r>
                        <a:rPr lang="en-US" sz="1400" i="1">
                          <a:latin typeface="Franklin Gothic Book" panose="020B0503020102020204" pitchFamily="34" charset="0"/>
                        </a:rPr>
                        <a:t>currently</a:t>
                      </a:r>
                      <a:r>
                        <a:rPr lang="en-US" sz="1400" i="0">
                          <a:latin typeface="Franklin Gothic Book" panose="020B0503020102020204" pitchFamily="34" charset="0"/>
                        </a:rPr>
                        <a:t> technologically feasible, research could itself be an action.</a:t>
                      </a:r>
                      <a:endParaRPr lang="en-US" sz="1400">
                        <a:latin typeface="Franklin Gothic Book" panose="020B0503020102020204" pitchFamily="34" charset="0"/>
                      </a:endParaRPr>
                    </a:p>
                  </a:txBody>
                  <a:tcPr/>
                </a:tc>
                <a:extLst>
                  <a:ext uri="{0D108BD9-81ED-4DB2-BD59-A6C34878D82A}">
                    <a16:rowId xmlns:a16="http://schemas.microsoft.com/office/drawing/2014/main" val="2919694362"/>
                  </a:ext>
                </a:extLst>
              </a:tr>
              <a:tr h="370840">
                <a:tc>
                  <a:txBody>
                    <a:bodyPr/>
                    <a:lstStyle/>
                    <a:p>
                      <a:r>
                        <a:rPr lang="en-US" sz="1400">
                          <a:latin typeface="Franklin Gothic Book" panose="020B0503020102020204" pitchFamily="34" charset="0"/>
                        </a:rPr>
                        <a:t>Does it advance racial and social equity?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atin typeface="Franklin Gothic Book" panose="020B0503020102020204" pitchFamily="34" charset="0"/>
                        </a:rPr>
                        <a:t>Prioritize actions that address root causes of inequality.</a:t>
                      </a:r>
                    </a:p>
                  </a:txBody>
                  <a:tcPr/>
                </a:tc>
                <a:extLst>
                  <a:ext uri="{0D108BD9-81ED-4DB2-BD59-A6C34878D82A}">
                    <a16:rowId xmlns:a16="http://schemas.microsoft.com/office/drawing/2014/main" val="1417820874"/>
                  </a:ext>
                </a:extLst>
              </a:tr>
              <a:tr h="370840">
                <a:tc>
                  <a:txBody>
                    <a:bodyPr/>
                    <a:lstStyle/>
                    <a:p>
                      <a:r>
                        <a:rPr lang="en-US" sz="1400">
                          <a:latin typeface="Franklin Gothic Book" panose="020B0503020102020204" pitchFamily="34" charset="0"/>
                        </a:rPr>
                        <a:t>Does it impact future actions?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atin typeface="Franklin Gothic Book" panose="020B0503020102020204" pitchFamily="34" charset="0"/>
                        </a:rPr>
                        <a:t>Allow for actions that may not have the greatest magnitude but are first steps towards future actions.</a:t>
                      </a:r>
                    </a:p>
                  </a:txBody>
                  <a:tcPr/>
                </a:tc>
                <a:extLst>
                  <a:ext uri="{0D108BD9-81ED-4DB2-BD59-A6C34878D82A}">
                    <a16:rowId xmlns:a16="http://schemas.microsoft.com/office/drawing/2014/main" val="2735776353"/>
                  </a:ext>
                </a:extLst>
              </a:tr>
              <a:tr h="370840">
                <a:tc>
                  <a:txBody>
                    <a:bodyPr/>
                    <a:lstStyle/>
                    <a:p>
                      <a:r>
                        <a:rPr lang="en-US" sz="1400">
                          <a:latin typeface="Franklin Gothic Book" panose="020B0503020102020204" pitchFamily="34" charset="0"/>
                        </a:rPr>
                        <a:t>Does it address other goals?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atin typeface="Franklin Gothic Book" panose="020B0503020102020204" pitchFamily="34" charset="0"/>
                        </a:rPr>
                        <a:t>Prioritize actions that address other City initiatives.</a:t>
                      </a:r>
                    </a:p>
                  </a:txBody>
                  <a:tcPr/>
                </a:tc>
                <a:extLst>
                  <a:ext uri="{0D108BD9-81ED-4DB2-BD59-A6C34878D82A}">
                    <a16:rowId xmlns:a16="http://schemas.microsoft.com/office/drawing/2014/main" val="2072135927"/>
                  </a:ext>
                </a:extLst>
              </a:tr>
            </a:tbl>
          </a:graphicData>
        </a:graphic>
      </p:graphicFrame>
    </p:spTree>
    <p:extLst>
      <p:ext uri="{BB962C8B-B14F-4D97-AF65-F5344CB8AC3E}">
        <p14:creationId xmlns:p14="http://schemas.microsoft.com/office/powerpoint/2010/main" val="9790972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D4C903-007E-724A-A213-50BE2DD158C4}"/>
              </a:ext>
            </a:extLst>
          </p:cNvPr>
          <p:cNvSpPr/>
          <p:nvPr/>
        </p:nvSpPr>
        <p:spPr>
          <a:xfrm>
            <a:off x="0" y="1459"/>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7A0DCD4-844A-EA43-989E-891D1A3F33C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7" name="Title 1">
            <a:extLst>
              <a:ext uri="{FF2B5EF4-FFF2-40B4-BE49-F238E27FC236}">
                <a16:creationId xmlns:a16="http://schemas.microsoft.com/office/drawing/2014/main" id="{50D0933B-DDF6-EF46-AFAC-0F79264001B7}"/>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300" b="1">
                <a:solidFill>
                  <a:schemeClr val="bg1"/>
                </a:solidFill>
                <a:cs typeface="Calibri Light"/>
              </a:rPr>
              <a:t>Heat and Air Resilience Project: </a:t>
            </a:r>
            <a:r>
              <a:rPr lang="en-US" sz="1300" b="1">
                <a:solidFill>
                  <a:schemeClr val="accent1">
                    <a:lumMod val="75000"/>
                  </a:schemeClr>
                </a:solidFill>
                <a:cs typeface="Calibri Light"/>
              </a:rPr>
              <a:t>Implementation Team Workflow</a:t>
            </a:r>
            <a:endParaRPr lang="en-US" sz="1300" b="1">
              <a:solidFill>
                <a:schemeClr val="accent1">
                  <a:lumMod val="75000"/>
                </a:schemeClr>
              </a:solidFill>
            </a:endParaRPr>
          </a:p>
        </p:txBody>
      </p:sp>
      <p:cxnSp>
        <p:nvCxnSpPr>
          <p:cNvPr id="3" name="Straight Connector 2">
            <a:extLst>
              <a:ext uri="{FF2B5EF4-FFF2-40B4-BE49-F238E27FC236}">
                <a16:creationId xmlns:a16="http://schemas.microsoft.com/office/drawing/2014/main" id="{82F10F78-F67F-DC43-B960-F7F3AC36AE98}"/>
              </a:ext>
            </a:extLst>
          </p:cNvPr>
          <p:cNvCxnSpPr>
            <a:cxnSpLocks/>
          </p:cNvCxnSpPr>
          <p:nvPr/>
        </p:nvCxnSpPr>
        <p:spPr>
          <a:xfrm>
            <a:off x="5715000" y="675102"/>
            <a:ext cx="0" cy="6182898"/>
          </a:xfrm>
          <a:prstGeom prst="line">
            <a:avLst/>
          </a:prstGeom>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88F8B513-F1A9-2B44-A2D0-082368B4002B}"/>
              </a:ext>
            </a:extLst>
          </p:cNvPr>
          <p:cNvGrpSpPr/>
          <p:nvPr/>
        </p:nvGrpSpPr>
        <p:grpSpPr>
          <a:xfrm>
            <a:off x="170804" y="1213503"/>
            <a:ext cx="5365561" cy="4724714"/>
            <a:chOff x="82039" y="1446027"/>
            <a:chExt cx="5365561" cy="4724714"/>
          </a:xfrm>
        </p:grpSpPr>
        <p:sp>
          <p:nvSpPr>
            <p:cNvPr id="51" name="Rectangle 50">
              <a:extLst>
                <a:ext uri="{FF2B5EF4-FFF2-40B4-BE49-F238E27FC236}">
                  <a16:creationId xmlns:a16="http://schemas.microsoft.com/office/drawing/2014/main" id="{5D7C8292-6061-AA40-A711-3CFF8179DD7D}"/>
                </a:ext>
              </a:extLst>
            </p:cNvPr>
            <p:cNvSpPr/>
            <p:nvPr/>
          </p:nvSpPr>
          <p:spPr>
            <a:xfrm>
              <a:off x="786934" y="4960878"/>
              <a:ext cx="4660666" cy="51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spcBef>
                  <a:spcPts val="0"/>
                </a:spcBef>
                <a:spcAft>
                  <a:spcPts val="0"/>
                </a:spcAft>
              </a:pPr>
              <a:r>
                <a:rPr lang="en-US" sz="1600" b="1">
                  <a:solidFill>
                    <a:schemeClr val="bg1">
                      <a:lumMod val="75000"/>
                    </a:schemeClr>
                  </a:solidFill>
                  <a:effectLst/>
                  <a:latin typeface="Franklin Gothic Book" panose="020B0503020102020204" pitchFamily="34" charset="0"/>
                  <a:ea typeface="Calibri" panose="020F0502020204030204" pitchFamily="34" charset="0"/>
                  <a:cs typeface="Times New Roman" panose="02020603050405020304" pitchFamily="18" charset="0"/>
                </a:rPr>
                <a:t>Presentation to Coordination Committee for Review</a:t>
              </a:r>
            </a:p>
          </p:txBody>
        </p:sp>
        <p:grpSp>
          <p:nvGrpSpPr>
            <p:cNvPr id="52" name="Group 51">
              <a:extLst>
                <a:ext uri="{FF2B5EF4-FFF2-40B4-BE49-F238E27FC236}">
                  <a16:creationId xmlns:a16="http://schemas.microsoft.com/office/drawing/2014/main" id="{4C57BE61-4A17-D24F-BD2B-812C80CAF843}"/>
                </a:ext>
              </a:extLst>
            </p:cNvPr>
            <p:cNvGrpSpPr/>
            <p:nvPr/>
          </p:nvGrpSpPr>
          <p:grpSpPr>
            <a:xfrm>
              <a:off x="82039" y="1446027"/>
              <a:ext cx="5321813" cy="4724714"/>
              <a:chOff x="82039" y="1446027"/>
              <a:chExt cx="5321813" cy="4724714"/>
            </a:xfrm>
          </p:grpSpPr>
          <p:cxnSp>
            <p:nvCxnSpPr>
              <p:cNvPr id="53" name="Straight Connector 52">
                <a:extLst>
                  <a:ext uri="{FF2B5EF4-FFF2-40B4-BE49-F238E27FC236}">
                    <a16:creationId xmlns:a16="http://schemas.microsoft.com/office/drawing/2014/main" id="{C8CA4579-460B-574B-BB27-0DB9EDBB265B}"/>
                  </a:ext>
                </a:extLst>
              </p:cNvPr>
              <p:cNvCxnSpPr>
                <a:cxnSpLocks/>
              </p:cNvCxnSpPr>
              <p:nvPr/>
            </p:nvCxnSpPr>
            <p:spPr>
              <a:xfrm>
                <a:off x="538820" y="2430730"/>
                <a:ext cx="0" cy="357516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DAFD48A1-90B0-C94D-BC96-304028F121C9}"/>
                  </a:ext>
                </a:extLst>
              </p:cNvPr>
              <p:cNvSpPr/>
              <p:nvPr/>
            </p:nvSpPr>
            <p:spPr>
              <a:xfrm>
                <a:off x="82039" y="1446027"/>
                <a:ext cx="5321813" cy="5519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lgn="ctr">
                  <a:spcBef>
                    <a:spcPts val="0"/>
                  </a:spcBef>
                  <a:spcAft>
                    <a:spcPts val="0"/>
                  </a:spcAft>
                </a:pPr>
                <a:r>
                  <a:rPr lang="en-US" sz="2000" b="1">
                    <a:solidFill>
                      <a:schemeClr val="accent5">
                        <a:lumMod val="40000"/>
                        <a:lumOff val="60000"/>
                      </a:schemeClr>
                    </a:solidFill>
                    <a:effectLst/>
                    <a:latin typeface="Franklin Gothic Book" panose="020B0503020102020204" pitchFamily="34" charset="0"/>
                    <a:ea typeface="Calibri" panose="020F0502020204030204" pitchFamily="34" charset="0"/>
                    <a:cs typeface="Times New Roman" panose="02020603050405020304" pitchFamily="18" charset="0"/>
                  </a:rPr>
                  <a:t>Phase 1:</a:t>
                </a:r>
                <a:r>
                  <a:rPr lang="en-US" sz="2800" b="1">
                    <a:solidFill>
                      <a:schemeClr val="accent5">
                        <a:lumMod val="40000"/>
                        <a:lumOff val="60000"/>
                      </a:schemeClr>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2000" b="1">
                    <a:solidFill>
                      <a:schemeClr val="accent5">
                        <a:lumMod val="40000"/>
                        <a:lumOff val="60000"/>
                      </a:schemeClr>
                    </a:solidFill>
                    <a:effectLst/>
                    <a:latin typeface="Franklin Gothic Book" panose="020B0503020102020204" pitchFamily="34" charset="0"/>
                    <a:ea typeface="Calibri" panose="020F0502020204030204" pitchFamily="34" charset="0"/>
                    <a:cs typeface="Times New Roman" panose="02020603050405020304" pitchFamily="18" charset="0"/>
                  </a:rPr>
                  <a:t>Develop a Work Plan</a:t>
                </a:r>
                <a:endParaRPr lang="en-US" sz="1200">
                  <a:solidFill>
                    <a:schemeClr val="accent5">
                      <a:lumMod val="40000"/>
                      <a:lumOff val="60000"/>
                    </a:schemeClr>
                  </a:solidFill>
                  <a:effectLst/>
                  <a:ea typeface="Calibri" panose="020F0502020204030204" pitchFamily="34" charset="0"/>
                  <a:cs typeface="Times New Roman" panose="02020603050405020304" pitchFamily="18" charset="0"/>
                </a:endParaRPr>
              </a:p>
            </p:txBody>
          </p:sp>
          <p:sp>
            <p:nvSpPr>
              <p:cNvPr id="55" name="Rectangle 54">
                <a:extLst>
                  <a:ext uri="{FF2B5EF4-FFF2-40B4-BE49-F238E27FC236}">
                    <a16:creationId xmlns:a16="http://schemas.microsoft.com/office/drawing/2014/main" id="{C5909FBF-F206-3D4D-933A-E7FE6FF997E9}"/>
                  </a:ext>
                </a:extLst>
              </p:cNvPr>
              <p:cNvSpPr/>
              <p:nvPr/>
            </p:nvSpPr>
            <p:spPr>
              <a:xfrm>
                <a:off x="765366" y="2655858"/>
                <a:ext cx="2916555" cy="51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spcBef>
                    <a:spcPts val="0"/>
                  </a:spcBef>
                  <a:spcAft>
                    <a:spcPts val="0"/>
                  </a:spcAft>
                </a:pPr>
                <a:r>
                  <a:rPr lang="en-US" sz="1600" b="1">
                    <a:solidFill>
                      <a:schemeClr val="accent1">
                        <a:lumMod val="40000"/>
                        <a:lumOff val="60000"/>
                      </a:schemeClr>
                    </a:solidFill>
                    <a:effectLst/>
                    <a:latin typeface="Franklin Gothic Book" panose="020B0503020102020204" pitchFamily="34" charset="0"/>
                    <a:ea typeface="Calibri" panose="020F0502020204030204" pitchFamily="34" charset="0"/>
                    <a:cs typeface="Times New Roman" panose="02020603050405020304" pitchFamily="18" charset="0"/>
                  </a:rPr>
                  <a:t>Landscape Analysis</a:t>
                </a:r>
              </a:p>
            </p:txBody>
          </p:sp>
          <p:sp>
            <p:nvSpPr>
              <p:cNvPr id="56" name="Rectangle 55">
                <a:extLst>
                  <a:ext uri="{FF2B5EF4-FFF2-40B4-BE49-F238E27FC236}">
                    <a16:creationId xmlns:a16="http://schemas.microsoft.com/office/drawing/2014/main" id="{A5D8F470-0893-714D-83E3-255D6645EAC3}"/>
                  </a:ext>
                </a:extLst>
              </p:cNvPr>
              <p:cNvSpPr/>
              <p:nvPr/>
            </p:nvSpPr>
            <p:spPr>
              <a:xfrm>
                <a:off x="765366" y="2077276"/>
                <a:ext cx="3804515" cy="51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spcBef>
                    <a:spcPts val="0"/>
                  </a:spcBef>
                  <a:spcAft>
                    <a:spcPts val="0"/>
                  </a:spcAft>
                </a:pPr>
                <a:r>
                  <a:rPr lang="en-US" sz="1600" b="1">
                    <a:solidFill>
                      <a:schemeClr val="accent1">
                        <a:lumMod val="40000"/>
                        <a:lumOff val="60000"/>
                      </a:schemeClr>
                    </a:solidFill>
                    <a:effectLst/>
                    <a:latin typeface="Franklin Gothic Book" panose="020B0503020102020204" pitchFamily="34" charset="0"/>
                    <a:ea typeface="Calibri" panose="020F0502020204030204" pitchFamily="34" charset="0"/>
                    <a:cs typeface="Times New Roman" panose="02020603050405020304" pitchFamily="18" charset="0"/>
                  </a:rPr>
                  <a:t>Create Team Goals and Objectives</a:t>
                </a:r>
              </a:p>
            </p:txBody>
          </p:sp>
          <p:sp>
            <p:nvSpPr>
              <p:cNvPr id="57" name="Oval 56">
                <a:extLst>
                  <a:ext uri="{FF2B5EF4-FFF2-40B4-BE49-F238E27FC236}">
                    <a16:creationId xmlns:a16="http://schemas.microsoft.com/office/drawing/2014/main" id="{A5124228-9080-A446-9A1F-5CA7529D20DF}"/>
                  </a:ext>
                </a:extLst>
              </p:cNvPr>
              <p:cNvSpPr/>
              <p:nvPr/>
            </p:nvSpPr>
            <p:spPr>
              <a:xfrm>
                <a:off x="385593" y="2177860"/>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8" name="Oval 57">
                <a:extLst>
                  <a:ext uri="{FF2B5EF4-FFF2-40B4-BE49-F238E27FC236}">
                    <a16:creationId xmlns:a16="http://schemas.microsoft.com/office/drawing/2014/main" id="{9E459A62-8543-BE41-8450-A5E1EF0E0C9B}"/>
                  </a:ext>
                </a:extLst>
              </p:cNvPr>
              <p:cNvSpPr/>
              <p:nvPr/>
            </p:nvSpPr>
            <p:spPr>
              <a:xfrm>
                <a:off x="385593" y="2755629"/>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9" name="Rectangle 58">
                <a:extLst>
                  <a:ext uri="{FF2B5EF4-FFF2-40B4-BE49-F238E27FC236}">
                    <a16:creationId xmlns:a16="http://schemas.microsoft.com/office/drawing/2014/main" id="{89EECFC6-AA38-0C48-9D4F-2580090C4374}"/>
                  </a:ext>
                </a:extLst>
              </p:cNvPr>
              <p:cNvSpPr/>
              <p:nvPr/>
            </p:nvSpPr>
            <p:spPr>
              <a:xfrm>
                <a:off x="765365" y="3215172"/>
                <a:ext cx="2916555" cy="51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spcBef>
                    <a:spcPts val="0"/>
                  </a:spcBef>
                  <a:spcAft>
                    <a:spcPts val="0"/>
                  </a:spcAft>
                </a:pPr>
                <a:r>
                  <a:rPr lang="en-US" sz="1600" b="1">
                    <a:solidFill>
                      <a:schemeClr val="accent1">
                        <a:lumMod val="40000"/>
                        <a:lumOff val="60000"/>
                      </a:schemeClr>
                    </a:solidFill>
                    <a:effectLst/>
                    <a:latin typeface="Franklin Gothic Book" panose="020B0503020102020204" pitchFamily="34" charset="0"/>
                    <a:ea typeface="Calibri" panose="020F0502020204030204" pitchFamily="34" charset="0"/>
                    <a:cs typeface="Times New Roman" panose="02020603050405020304" pitchFamily="18" charset="0"/>
                  </a:rPr>
                  <a:t>Scoping</a:t>
                </a:r>
              </a:p>
            </p:txBody>
          </p:sp>
          <p:sp>
            <p:nvSpPr>
              <p:cNvPr id="60" name="Oval 59">
                <a:extLst>
                  <a:ext uri="{FF2B5EF4-FFF2-40B4-BE49-F238E27FC236}">
                    <a16:creationId xmlns:a16="http://schemas.microsoft.com/office/drawing/2014/main" id="{46A1B81A-3F9C-F249-A970-693F6DA79283}"/>
                  </a:ext>
                </a:extLst>
              </p:cNvPr>
              <p:cNvSpPr/>
              <p:nvPr/>
            </p:nvSpPr>
            <p:spPr>
              <a:xfrm>
                <a:off x="385593" y="3292296"/>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 name="Rectangle 60">
                <a:extLst>
                  <a:ext uri="{FF2B5EF4-FFF2-40B4-BE49-F238E27FC236}">
                    <a16:creationId xmlns:a16="http://schemas.microsoft.com/office/drawing/2014/main" id="{C636592B-4BA7-794F-96D6-F5826BF7B2FA}"/>
                  </a:ext>
                </a:extLst>
              </p:cNvPr>
              <p:cNvSpPr/>
              <p:nvPr/>
            </p:nvSpPr>
            <p:spPr>
              <a:xfrm>
                <a:off x="772042" y="3825998"/>
                <a:ext cx="2916555" cy="518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spcBef>
                    <a:spcPts val="0"/>
                  </a:spcBef>
                  <a:spcAft>
                    <a:spcPts val="0"/>
                  </a:spcAft>
                </a:pPr>
                <a:r>
                  <a:rPr lang="en-US" sz="1600" b="1">
                    <a:solidFill>
                      <a:schemeClr val="accent1">
                        <a:lumMod val="40000"/>
                        <a:lumOff val="60000"/>
                      </a:schemeClr>
                    </a:solidFill>
                    <a:effectLst/>
                    <a:latin typeface="Franklin Gothic Book"/>
                    <a:ea typeface="Calibri" panose="020F0502020204030204" pitchFamily="34" charset="0"/>
                    <a:cs typeface="Times New Roman"/>
                  </a:rPr>
                  <a:t>Prioritization</a:t>
                </a:r>
              </a:p>
            </p:txBody>
          </p:sp>
          <p:sp>
            <p:nvSpPr>
              <p:cNvPr id="62" name="Oval 61">
                <a:extLst>
                  <a:ext uri="{FF2B5EF4-FFF2-40B4-BE49-F238E27FC236}">
                    <a16:creationId xmlns:a16="http://schemas.microsoft.com/office/drawing/2014/main" id="{D264460E-C219-C646-BE4B-CE78737B56F8}"/>
                  </a:ext>
                </a:extLst>
              </p:cNvPr>
              <p:cNvSpPr/>
              <p:nvPr/>
            </p:nvSpPr>
            <p:spPr>
              <a:xfrm>
                <a:off x="392270" y="3898006"/>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3" name="Rectangle 62">
                <a:extLst>
                  <a:ext uri="{FF2B5EF4-FFF2-40B4-BE49-F238E27FC236}">
                    <a16:creationId xmlns:a16="http://schemas.microsoft.com/office/drawing/2014/main" id="{1F80C0B6-080B-D449-BDB7-D4AA958EAF44}"/>
                  </a:ext>
                </a:extLst>
              </p:cNvPr>
              <p:cNvSpPr/>
              <p:nvPr/>
            </p:nvSpPr>
            <p:spPr>
              <a:xfrm>
                <a:off x="772042" y="4405733"/>
                <a:ext cx="2916555" cy="51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spcBef>
                    <a:spcPts val="0"/>
                  </a:spcBef>
                  <a:spcAft>
                    <a:spcPts val="0"/>
                  </a:spcAft>
                </a:pPr>
                <a:r>
                  <a:rPr lang="en-US" sz="1600" b="1" u="sng">
                    <a:solidFill>
                      <a:schemeClr val="tx1"/>
                    </a:solidFill>
                    <a:effectLst/>
                    <a:latin typeface="Franklin Gothic Book"/>
                    <a:ea typeface="Calibri" panose="020F0502020204030204" pitchFamily="34" charset="0"/>
                    <a:cs typeface="Times New Roman"/>
                  </a:rPr>
                  <a:t>Deliverable: Work Plan</a:t>
                </a:r>
              </a:p>
            </p:txBody>
          </p:sp>
          <p:sp>
            <p:nvSpPr>
              <p:cNvPr id="64" name="Oval 63">
                <a:extLst>
                  <a:ext uri="{FF2B5EF4-FFF2-40B4-BE49-F238E27FC236}">
                    <a16:creationId xmlns:a16="http://schemas.microsoft.com/office/drawing/2014/main" id="{38B8DC40-49C0-F443-92B3-0B972DBC9E6B}"/>
                  </a:ext>
                </a:extLst>
              </p:cNvPr>
              <p:cNvSpPr/>
              <p:nvPr/>
            </p:nvSpPr>
            <p:spPr>
              <a:xfrm>
                <a:off x="392270" y="4483978"/>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5" name="Oval 64">
                <a:extLst>
                  <a:ext uri="{FF2B5EF4-FFF2-40B4-BE49-F238E27FC236}">
                    <a16:creationId xmlns:a16="http://schemas.microsoft.com/office/drawing/2014/main" id="{36893301-FC88-3245-B216-3C872CC95B1A}"/>
                  </a:ext>
                </a:extLst>
              </p:cNvPr>
              <p:cNvSpPr/>
              <p:nvPr/>
            </p:nvSpPr>
            <p:spPr>
              <a:xfrm>
                <a:off x="385593" y="5068460"/>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6" name="Rectangle 65">
                <a:extLst>
                  <a:ext uri="{FF2B5EF4-FFF2-40B4-BE49-F238E27FC236}">
                    <a16:creationId xmlns:a16="http://schemas.microsoft.com/office/drawing/2014/main" id="{98C671A7-2877-854C-B31B-494392627BC9}"/>
                  </a:ext>
                </a:extLst>
              </p:cNvPr>
              <p:cNvSpPr/>
              <p:nvPr/>
            </p:nvSpPr>
            <p:spPr>
              <a:xfrm>
                <a:off x="765365" y="5652445"/>
                <a:ext cx="3969716" cy="51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spcBef>
                    <a:spcPts val="0"/>
                  </a:spcBef>
                  <a:spcAft>
                    <a:spcPts val="0"/>
                  </a:spcAft>
                </a:pPr>
                <a:r>
                  <a:rPr lang="en-US" sz="1600" b="1">
                    <a:solidFill>
                      <a:schemeClr val="bg1">
                        <a:lumMod val="75000"/>
                      </a:schemeClr>
                    </a:solidFill>
                    <a:effectLst/>
                    <a:latin typeface="Franklin Gothic Book" panose="020B0503020102020204" pitchFamily="34" charset="0"/>
                    <a:ea typeface="Calibri" panose="020F0502020204030204" pitchFamily="34" charset="0"/>
                    <a:cs typeface="Times New Roman" panose="02020603050405020304" pitchFamily="18" charset="0"/>
                  </a:rPr>
                  <a:t>Incorporate Feedback to Finalize Work Plan</a:t>
                </a:r>
              </a:p>
            </p:txBody>
          </p:sp>
          <p:sp>
            <p:nvSpPr>
              <p:cNvPr id="67" name="Oval 66">
                <a:extLst>
                  <a:ext uri="{FF2B5EF4-FFF2-40B4-BE49-F238E27FC236}">
                    <a16:creationId xmlns:a16="http://schemas.microsoft.com/office/drawing/2014/main" id="{30EEF40B-4317-BD43-B306-0658A8D48E52}"/>
                  </a:ext>
                </a:extLst>
              </p:cNvPr>
              <p:cNvSpPr/>
              <p:nvPr/>
            </p:nvSpPr>
            <p:spPr>
              <a:xfrm>
                <a:off x="385593" y="5759266"/>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sp>
        <p:nvSpPr>
          <p:cNvPr id="4" name="TextBox 3">
            <a:extLst>
              <a:ext uri="{FF2B5EF4-FFF2-40B4-BE49-F238E27FC236}">
                <a16:creationId xmlns:a16="http://schemas.microsoft.com/office/drawing/2014/main" id="{07FD7311-59E0-47BE-AE24-7D84CF2B4236}"/>
              </a:ext>
            </a:extLst>
          </p:cNvPr>
          <p:cNvSpPr txBox="1"/>
          <p:nvPr/>
        </p:nvSpPr>
        <p:spPr>
          <a:xfrm>
            <a:off x="5804790" y="1354806"/>
            <a:ext cx="5759625" cy="4524315"/>
          </a:xfrm>
          <a:prstGeom prst="rect">
            <a:avLst/>
          </a:prstGeom>
          <a:noFill/>
        </p:spPr>
        <p:txBody>
          <a:bodyPr wrap="square" lIns="91440" tIns="45720" rIns="91440" bIns="45720" rtlCol="0" anchor="t">
            <a:spAutoFit/>
          </a:bodyPr>
          <a:lstStyle/>
          <a:p>
            <a:r>
              <a:rPr lang="en-US" b="1">
                <a:latin typeface="Franklin Gothic Book"/>
              </a:rPr>
              <a:t>11. </a:t>
            </a:r>
            <a:r>
              <a:rPr lang="en-US">
                <a:latin typeface="Franklin Gothic Book"/>
              </a:rPr>
              <a:t>Develop a Work Plan</a:t>
            </a:r>
            <a:endParaRPr lang="en-US">
              <a:latin typeface="Franklin Gothic Book"/>
              <a:cs typeface="Calibri"/>
            </a:endParaRPr>
          </a:p>
          <a:p>
            <a:pPr marL="285750" indent="-285750">
              <a:buFont typeface="Arial"/>
              <a:buChar char="•"/>
            </a:pPr>
            <a:r>
              <a:rPr lang="en-US" b="1">
                <a:latin typeface="Franklin Gothic Book"/>
              </a:rPr>
              <a:t>Introduction to the Implementation Team</a:t>
            </a:r>
          </a:p>
          <a:p>
            <a:pPr marL="742950" lvl="1" indent="-285750">
              <a:buFont typeface="Arial"/>
              <a:buChar char="•"/>
            </a:pPr>
            <a:r>
              <a:rPr lang="en-US">
                <a:latin typeface="Franklin Gothic Book"/>
              </a:rPr>
              <a:t>Implementation team </a:t>
            </a:r>
            <a:r>
              <a:rPr lang="en-US">
                <a:solidFill>
                  <a:schemeClr val="accent2"/>
                </a:solidFill>
                <a:latin typeface="Franklin Gothic Book"/>
              </a:rPr>
              <a:t>goals and objectives</a:t>
            </a:r>
            <a:endParaRPr lang="en-US">
              <a:solidFill>
                <a:schemeClr val="accent2"/>
              </a:solidFill>
              <a:latin typeface="Franklin Gothic Book"/>
              <a:cs typeface="Calibri" panose="020F0502020204030204"/>
            </a:endParaRPr>
          </a:p>
          <a:p>
            <a:pPr marL="742950" lvl="1" indent="-285750">
              <a:buFont typeface="Arial"/>
              <a:buChar char="•"/>
            </a:pPr>
            <a:r>
              <a:rPr lang="en-US">
                <a:latin typeface="Franklin Gothic Book"/>
              </a:rPr>
              <a:t>What are the </a:t>
            </a:r>
            <a:r>
              <a:rPr lang="en-US">
                <a:solidFill>
                  <a:schemeClr val="accent2"/>
                </a:solidFill>
                <a:latin typeface="Franklin Gothic Book"/>
              </a:rPr>
              <a:t>existing actions</a:t>
            </a:r>
            <a:r>
              <a:rPr lang="en-US">
                <a:latin typeface="Franklin Gothic Book"/>
              </a:rPr>
              <a:t>?</a:t>
            </a:r>
          </a:p>
          <a:p>
            <a:pPr marL="742950" lvl="1" indent="-285750">
              <a:buFont typeface="Arial"/>
              <a:buChar char="•"/>
            </a:pPr>
            <a:r>
              <a:rPr lang="en-US">
                <a:latin typeface="Franklin Gothic Book"/>
              </a:rPr>
              <a:t>What are the </a:t>
            </a:r>
            <a:r>
              <a:rPr lang="en-US">
                <a:solidFill>
                  <a:schemeClr val="accent2"/>
                </a:solidFill>
                <a:latin typeface="Franklin Gothic Book"/>
              </a:rPr>
              <a:t>barriers</a:t>
            </a:r>
            <a:r>
              <a:rPr lang="en-US">
                <a:latin typeface="Franklin Gothic Book"/>
              </a:rPr>
              <a:t>?</a:t>
            </a:r>
          </a:p>
          <a:p>
            <a:pPr marL="742950" lvl="1" indent="-285750">
              <a:buFont typeface="Arial"/>
              <a:buChar char="•"/>
            </a:pPr>
            <a:r>
              <a:rPr lang="en-US">
                <a:latin typeface="Franklin Gothic Book"/>
              </a:rPr>
              <a:t>What are the </a:t>
            </a:r>
            <a:r>
              <a:rPr lang="en-US">
                <a:solidFill>
                  <a:schemeClr val="accent2"/>
                </a:solidFill>
                <a:latin typeface="Franklin Gothic Book"/>
              </a:rPr>
              <a:t>opportunities</a:t>
            </a:r>
            <a:r>
              <a:rPr lang="en-US">
                <a:latin typeface="Franklin Gothic Book"/>
              </a:rPr>
              <a:t>?</a:t>
            </a:r>
          </a:p>
          <a:p>
            <a:pPr marL="285750" indent="-285750">
              <a:buFont typeface="Arial"/>
              <a:buChar char="•"/>
            </a:pPr>
            <a:r>
              <a:rPr lang="en-US" b="1">
                <a:latin typeface="Franklin Gothic Book"/>
              </a:rPr>
              <a:t>Action List</a:t>
            </a:r>
            <a:endParaRPr lang="en-US" b="1">
              <a:latin typeface="Franklin Gothic Book"/>
              <a:cs typeface="Calibri" panose="020F0502020204030204"/>
            </a:endParaRPr>
          </a:p>
          <a:p>
            <a:pPr marL="742950" lvl="1" indent="-285750">
              <a:buFont typeface="Arial"/>
              <a:buChar char="•"/>
            </a:pPr>
            <a:r>
              <a:rPr lang="en-US">
                <a:latin typeface="Franklin Gothic Book"/>
              </a:rPr>
              <a:t>Action name</a:t>
            </a:r>
            <a:endParaRPr lang="en-US">
              <a:latin typeface="Franklin Gothic Book"/>
              <a:cs typeface="Calibri" panose="020F0502020204030204"/>
            </a:endParaRPr>
          </a:p>
          <a:p>
            <a:pPr marL="742950" lvl="1" indent="-285750">
              <a:buFont typeface="Arial"/>
              <a:buChar char="•"/>
            </a:pPr>
            <a:r>
              <a:rPr lang="en-US">
                <a:latin typeface="Franklin Gothic Book"/>
              </a:rPr>
              <a:t>Action description</a:t>
            </a:r>
          </a:p>
          <a:p>
            <a:pPr marL="742950" lvl="1" indent="-285750">
              <a:buFont typeface="Arial"/>
              <a:buChar char="•"/>
            </a:pPr>
            <a:r>
              <a:rPr lang="en-US">
                <a:latin typeface="Franklin Gothic Book"/>
              </a:rPr>
              <a:t>Which goals and objectives does the action address?</a:t>
            </a:r>
          </a:p>
          <a:p>
            <a:pPr marL="742950" lvl="1" indent="-285750">
              <a:buFont typeface="Arial"/>
              <a:buChar char="•"/>
            </a:pPr>
            <a:r>
              <a:rPr lang="en-US">
                <a:latin typeface="Franklin Gothic Book"/>
              </a:rPr>
              <a:t>Prioritization results</a:t>
            </a:r>
          </a:p>
          <a:p>
            <a:pPr marL="1200150" lvl="2" indent="-285750">
              <a:buFont typeface="Arial"/>
              <a:buChar char="•"/>
            </a:pPr>
            <a:r>
              <a:rPr lang="en-US">
                <a:latin typeface="Franklin Gothic Book"/>
              </a:rPr>
              <a:t>Impact</a:t>
            </a:r>
            <a:endParaRPr lang="en-US">
              <a:cs typeface="Calibri" panose="020F0502020204030204"/>
            </a:endParaRPr>
          </a:p>
          <a:p>
            <a:pPr marL="1200150" lvl="2" indent="-285750">
              <a:buFont typeface="Arial"/>
              <a:buChar char="•"/>
            </a:pPr>
            <a:r>
              <a:rPr lang="en-US">
                <a:latin typeface="Franklin Gothic Book"/>
              </a:rPr>
              <a:t>Feasibility</a:t>
            </a:r>
          </a:p>
          <a:p>
            <a:pPr marL="1200150" lvl="2" indent="-285750">
              <a:buFont typeface="Arial"/>
              <a:buChar char="•"/>
            </a:pPr>
            <a:r>
              <a:rPr lang="en-US">
                <a:latin typeface="Franklin Gothic Book"/>
              </a:rPr>
              <a:t>Address Social and Racial Equity</a:t>
            </a:r>
          </a:p>
          <a:p>
            <a:pPr marL="1200150" lvl="2" indent="-285750">
              <a:buFont typeface="Arial"/>
              <a:buChar char="•"/>
            </a:pPr>
            <a:r>
              <a:rPr lang="en-US">
                <a:latin typeface="Franklin Gothic Book"/>
              </a:rPr>
              <a:t>Spillover</a:t>
            </a:r>
          </a:p>
        </p:txBody>
      </p:sp>
    </p:spTree>
    <p:extLst>
      <p:ext uri="{BB962C8B-B14F-4D97-AF65-F5344CB8AC3E}">
        <p14:creationId xmlns:p14="http://schemas.microsoft.com/office/powerpoint/2010/main" val="30904504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D4C903-007E-724A-A213-50BE2DD158C4}"/>
              </a:ext>
            </a:extLst>
          </p:cNvPr>
          <p:cNvSpPr/>
          <p:nvPr/>
        </p:nvSpPr>
        <p:spPr>
          <a:xfrm>
            <a:off x="0" y="1459"/>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7A0DCD4-844A-EA43-989E-891D1A3F33C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7" name="Title 1">
            <a:extLst>
              <a:ext uri="{FF2B5EF4-FFF2-40B4-BE49-F238E27FC236}">
                <a16:creationId xmlns:a16="http://schemas.microsoft.com/office/drawing/2014/main" id="{50D0933B-DDF6-EF46-AFAC-0F79264001B7}"/>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300" b="1">
                <a:solidFill>
                  <a:schemeClr val="bg1"/>
                </a:solidFill>
                <a:cs typeface="Calibri Light"/>
              </a:rPr>
              <a:t>Heat and Air Resilience Project: </a:t>
            </a:r>
            <a:r>
              <a:rPr lang="en-US" sz="1300" b="1">
                <a:solidFill>
                  <a:schemeClr val="accent1">
                    <a:lumMod val="75000"/>
                  </a:schemeClr>
                </a:solidFill>
                <a:cs typeface="Calibri Light"/>
              </a:rPr>
              <a:t>Implementation Team Workflow</a:t>
            </a:r>
            <a:endParaRPr lang="en-US" sz="1300" b="1">
              <a:solidFill>
                <a:schemeClr val="accent1">
                  <a:lumMod val="75000"/>
                </a:schemeClr>
              </a:solidFill>
            </a:endParaRPr>
          </a:p>
        </p:txBody>
      </p:sp>
      <p:cxnSp>
        <p:nvCxnSpPr>
          <p:cNvPr id="3" name="Straight Connector 2">
            <a:extLst>
              <a:ext uri="{FF2B5EF4-FFF2-40B4-BE49-F238E27FC236}">
                <a16:creationId xmlns:a16="http://schemas.microsoft.com/office/drawing/2014/main" id="{82F10F78-F67F-DC43-B960-F7F3AC36AE98}"/>
              </a:ext>
            </a:extLst>
          </p:cNvPr>
          <p:cNvCxnSpPr>
            <a:cxnSpLocks/>
          </p:cNvCxnSpPr>
          <p:nvPr/>
        </p:nvCxnSpPr>
        <p:spPr>
          <a:xfrm>
            <a:off x="5715000" y="675102"/>
            <a:ext cx="0" cy="6182898"/>
          </a:xfrm>
          <a:prstGeom prst="line">
            <a:avLst/>
          </a:prstGeom>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88F8B513-F1A9-2B44-A2D0-082368B4002B}"/>
              </a:ext>
            </a:extLst>
          </p:cNvPr>
          <p:cNvGrpSpPr/>
          <p:nvPr/>
        </p:nvGrpSpPr>
        <p:grpSpPr>
          <a:xfrm>
            <a:off x="170804" y="1213503"/>
            <a:ext cx="5365561" cy="4724714"/>
            <a:chOff x="82039" y="1446027"/>
            <a:chExt cx="5365561" cy="4724714"/>
          </a:xfrm>
        </p:grpSpPr>
        <p:sp>
          <p:nvSpPr>
            <p:cNvPr id="51" name="Rectangle 50">
              <a:extLst>
                <a:ext uri="{FF2B5EF4-FFF2-40B4-BE49-F238E27FC236}">
                  <a16:creationId xmlns:a16="http://schemas.microsoft.com/office/drawing/2014/main" id="{5D7C8292-6061-AA40-A711-3CFF8179DD7D}"/>
                </a:ext>
              </a:extLst>
            </p:cNvPr>
            <p:cNvSpPr/>
            <p:nvPr/>
          </p:nvSpPr>
          <p:spPr>
            <a:xfrm>
              <a:off x="786934" y="4960878"/>
              <a:ext cx="4660666" cy="51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spcBef>
                  <a:spcPts val="0"/>
                </a:spcBef>
                <a:spcAft>
                  <a:spcPts val="0"/>
                </a:spcAft>
              </a:pPr>
              <a:r>
                <a:rPr lang="en-US" sz="1600" b="1">
                  <a:solidFill>
                    <a:schemeClr val="bg1">
                      <a:lumMod val="75000"/>
                    </a:schemeClr>
                  </a:solidFill>
                  <a:effectLst/>
                  <a:latin typeface="Franklin Gothic Book" panose="020B0503020102020204" pitchFamily="34" charset="0"/>
                  <a:ea typeface="Calibri" panose="020F0502020204030204" pitchFamily="34" charset="0"/>
                  <a:cs typeface="Times New Roman" panose="02020603050405020304" pitchFamily="18" charset="0"/>
                </a:rPr>
                <a:t>Presentation to Coordination Committee for Review</a:t>
              </a:r>
            </a:p>
          </p:txBody>
        </p:sp>
        <p:grpSp>
          <p:nvGrpSpPr>
            <p:cNvPr id="52" name="Group 51">
              <a:extLst>
                <a:ext uri="{FF2B5EF4-FFF2-40B4-BE49-F238E27FC236}">
                  <a16:creationId xmlns:a16="http://schemas.microsoft.com/office/drawing/2014/main" id="{4C57BE61-4A17-D24F-BD2B-812C80CAF843}"/>
                </a:ext>
              </a:extLst>
            </p:cNvPr>
            <p:cNvGrpSpPr/>
            <p:nvPr/>
          </p:nvGrpSpPr>
          <p:grpSpPr>
            <a:xfrm>
              <a:off x="82039" y="1446027"/>
              <a:ext cx="5321813" cy="4724714"/>
              <a:chOff x="82039" y="1446027"/>
              <a:chExt cx="5321813" cy="4724714"/>
            </a:xfrm>
          </p:grpSpPr>
          <p:cxnSp>
            <p:nvCxnSpPr>
              <p:cNvPr id="53" name="Straight Connector 52">
                <a:extLst>
                  <a:ext uri="{FF2B5EF4-FFF2-40B4-BE49-F238E27FC236}">
                    <a16:creationId xmlns:a16="http://schemas.microsoft.com/office/drawing/2014/main" id="{C8CA4579-460B-574B-BB27-0DB9EDBB265B}"/>
                  </a:ext>
                </a:extLst>
              </p:cNvPr>
              <p:cNvCxnSpPr>
                <a:cxnSpLocks/>
              </p:cNvCxnSpPr>
              <p:nvPr/>
            </p:nvCxnSpPr>
            <p:spPr>
              <a:xfrm>
                <a:off x="538820" y="2430730"/>
                <a:ext cx="0" cy="357516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DAFD48A1-90B0-C94D-BC96-304028F121C9}"/>
                  </a:ext>
                </a:extLst>
              </p:cNvPr>
              <p:cNvSpPr/>
              <p:nvPr/>
            </p:nvSpPr>
            <p:spPr>
              <a:xfrm>
                <a:off x="82039" y="1446027"/>
                <a:ext cx="5321813" cy="5519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lgn="ctr">
                  <a:spcBef>
                    <a:spcPts val="0"/>
                  </a:spcBef>
                  <a:spcAft>
                    <a:spcPts val="0"/>
                  </a:spcAft>
                </a:pPr>
                <a:r>
                  <a:rPr lang="en-US" sz="2000" b="1">
                    <a:solidFill>
                      <a:schemeClr val="accent5">
                        <a:lumMod val="40000"/>
                        <a:lumOff val="60000"/>
                      </a:schemeClr>
                    </a:solidFill>
                    <a:effectLst/>
                    <a:latin typeface="Franklin Gothic Book" panose="020B0503020102020204" pitchFamily="34" charset="0"/>
                    <a:ea typeface="Calibri" panose="020F0502020204030204" pitchFamily="34" charset="0"/>
                    <a:cs typeface="Times New Roman" panose="02020603050405020304" pitchFamily="18" charset="0"/>
                  </a:rPr>
                  <a:t>Phase 1:</a:t>
                </a:r>
                <a:r>
                  <a:rPr lang="en-US" sz="2800" b="1">
                    <a:solidFill>
                      <a:schemeClr val="accent5">
                        <a:lumMod val="40000"/>
                        <a:lumOff val="60000"/>
                      </a:schemeClr>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2000" b="1">
                    <a:solidFill>
                      <a:schemeClr val="accent5">
                        <a:lumMod val="40000"/>
                        <a:lumOff val="60000"/>
                      </a:schemeClr>
                    </a:solidFill>
                    <a:effectLst/>
                    <a:latin typeface="Franklin Gothic Book" panose="020B0503020102020204" pitchFamily="34" charset="0"/>
                    <a:ea typeface="Calibri" panose="020F0502020204030204" pitchFamily="34" charset="0"/>
                    <a:cs typeface="Times New Roman" panose="02020603050405020304" pitchFamily="18" charset="0"/>
                  </a:rPr>
                  <a:t>Develop a Work Plan</a:t>
                </a:r>
                <a:endParaRPr lang="en-US" sz="1200">
                  <a:solidFill>
                    <a:schemeClr val="accent5">
                      <a:lumMod val="40000"/>
                      <a:lumOff val="60000"/>
                    </a:schemeClr>
                  </a:solidFill>
                  <a:effectLst/>
                  <a:ea typeface="Calibri" panose="020F0502020204030204" pitchFamily="34" charset="0"/>
                  <a:cs typeface="Times New Roman" panose="02020603050405020304" pitchFamily="18" charset="0"/>
                </a:endParaRPr>
              </a:p>
            </p:txBody>
          </p:sp>
          <p:sp>
            <p:nvSpPr>
              <p:cNvPr id="55" name="Rectangle 54">
                <a:extLst>
                  <a:ext uri="{FF2B5EF4-FFF2-40B4-BE49-F238E27FC236}">
                    <a16:creationId xmlns:a16="http://schemas.microsoft.com/office/drawing/2014/main" id="{C5909FBF-F206-3D4D-933A-E7FE6FF997E9}"/>
                  </a:ext>
                </a:extLst>
              </p:cNvPr>
              <p:cNvSpPr/>
              <p:nvPr/>
            </p:nvSpPr>
            <p:spPr>
              <a:xfrm>
                <a:off x="765366" y="2655858"/>
                <a:ext cx="2916555" cy="51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spcBef>
                    <a:spcPts val="0"/>
                  </a:spcBef>
                  <a:spcAft>
                    <a:spcPts val="0"/>
                  </a:spcAft>
                </a:pPr>
                <a:r>
                  <a:rPr lang="en-US" sz="1600" b="1">
                    <a:solidFill>
                      <a:schemeClr val="accent1">
                        <a:lumMod val="40000"/>
                        <a:lumOff val="60000"/>
                      </a:schemeClr>
                    </a:solidFill>
                    <a:effectLst/>
                    <a:latin typeface="Franklin Gothic Book" panose="020B0503020102020204" pitchFamily="34" charset="0"/>
                    <a:ea typeface="Calibri" panose="020F0502020204030204" pitchFamily="34" charset="0"/>
                    <a:cs typeface="Times New Roman" panose="02020603050405020304" pitchFamily="18" charset="0"/>
                  </a:rPr>
                  <a:t>Landscape Analysis</a:t>
                </a:r>
              </a:p>
            </p:txBody>
          </p:sp>
          <p:sp>
            <p:nvSpPr>
              <p:cNvPr id="56" name="Rectangle 55">
                <a:extLst>
                  <a:ext uri="{FF2B5EF4-FFF2-40B4-BE49-F238E27FC236}">
                    <a16:creationId xmlns:a16="http://schemas.microsoft.com/office/drawing/2014/main" id="{A5D8F470-0893-714D-83E3-255D6645EAC3}"/>
                  </a:ext>
                </a:extLst>
              </p:cNvPr>
              <p:cNvSpPr/>
              <p:nvPr/>
            </p:nvSpPr>
            <p:spPr>
              <a:xfrm>
                <a:off x="765366" y="2077276"/>
                <a:ext cx="3804515" cy="51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spcBef>
                    <a:spcPts val="0"/>
                  </a:spcBef>
                  <a:spcAft>
                    <a:spcPts val="0"/>
                  </a:spcAft>
                </a:pPr>
                <a:r>
                  <a:rPr lang="en-US" sz="1600" b="1">
                    <a:solidFill>
                      <a:schemeClr val="accent1">
                        <a:lumMod val="40000"/>
                        <a:lumOff val="60000"/>
                      </a:schemeClr>
                    </a:solidFill>
                    <a:effectLst/>
                    <a:latin typeface="Franklin Gothic Book" panose="020B0503020102020204" pitchFamily="34" charset="0"/>
                    <a:ea typeface="Calibri" panose="020F0502020204030204" pitchFamily="34" charset="0"/>
                    <a:cs typeface="Times New Roman" panose="02020603050405020304" pitchFamily="18" charset="0"/>
                  </a:rPr>
                  <a:t>Create Team Goals and Objectives</a:t>
                </a:r>
              </a:p>
            </p:txBody>
          </p:sp>
          <p:sp>
            <p:nvSpPr>
              <p:cNvPr id="57" name="Oval 56">
                <a:extLst>
                  <a:ext uri="{FF2B5EF4-FFF2-40B4-BE49-F238E27FC236}">
                    <a16:creationId xmlns:a16="http://schemas.microsoft.com/office/drawing/2014/main" id="{A5124228-9080-A446-9A1F-5CA7529D20DF}"/>
                  </a:ext>
                </a:extLst>
              </p:cNvPr>
              <p:cNvSpPr/>
              <p:nvPr/>
            </p:nvSpPr>
            <p:spPr>
              <a:xfrm>
                <a:off x="385593" y="2177860"/>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8" name="Oval 57">
                <a:extLst>
                  <a:ext uri="{FF2B5EF4-FFF2-40B4-BE49-F238E27FC236}">
                    <a16:creationId xmlns:a16="http://schemas.microsoft.com/office/drawing/2014/main" id="{9E459A62-8543-BE41-8450-A5E1EF0E0C9B}"/>
                  </a:ext>
                </a:extLst>
              </p:cNvPr>
              <p:cNvSpPr/>
              <p:nvPr/>
            </p:nvSpPr>
            <p:spPr>
              <a:xfrm>
                <a:off x="385593" y="2755629"/>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9" name="Rectangle 58">
                <a:extLst>
                  <a:ext uri="{FF2B5EF4-FFF2-40B4-BE49-F238E27FC236}">
                    <a16:creationId xmlns:a16="http://schemas.microsoft.com/office/drawing/2014/main" id="{89EECFC6-AA38-0C48-9D4F-2580090C4374}"/>
                  </a:ext>
                </a:extLst>
              </p:cNvPr>
              <p:cNvSpPr/>
              <p:nvPr/>
            </p:nvSpPr>
            <p:spPr>
              <a:xfrm>
                <a:off x="765365" y="3215172"/>
                <a:ext cx="2916555" cy="51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spcBef>
                    <a:spcPts val="0"/>
                  </a:spcBef>
                  <a:spcAft>
                    <a:spcPts val="0"/>
                  </a:spcAft>
                </a:pPr>
                <a:r>
                  <a:rPr lang="en-US" sz="1600" b="1">
                    <a:solidFill>
                      <a:schemeClr val="accent1">
                        <a:lumMod val="40000"/>
                        <a:lumOff val="60000"/>
                      </a:schemeClr>
                    </a:solidFill>
                    <a:effectLst/>
                    <a:latin typeface="Franklin Gothic Book" panose="020B0503020102020204" pitchFamily="34" charset="0"/>
                    <a:ea typeface="Calibri" panose="020F0502020204030204" pitchFamily="34" charset="0"/>
                    <a:cs typeface="Times New Roman" panose="02020603050405020304" pitchFamily="18" charset="0"/>
                  </a:rPr>
                  <a:t>Scoping</a:t>
                </a:r>
              </a:p>
            </p:txBody>
          </p:sp>
          <p:sp>
            <p:nvSpPr>
              <p:cNvPr id="60" name="Oval 59">
                <a:extLst>
                  <a:ext uri="{FF2B5EF4-FFF2-40B4-BE49-F238E27FC236}">
                    <a16:creationId xmlns:a16="http://schemas.microsoft.com/office/drawing/2014/main" id="{46A1B81A-3F9C-F249-A970-693F6DA79283}"/>
                  </a:ext>
                </a:extLst>
              </p:cNvPr>
              <p:cNvSpPr/>
              <p:nvPr/>
            </p:nvSpPr>
            <p:spPr>
              <a:xfrm>
                <a:off x="385593" y="3292296"/>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 name="Rectangle 60">
                <a:extLst>
                  <a:ext uri="{FF2B5EF4-FFF2-40B4-BE49-F238E27FC236}">
                    <a16:creationId xmlns:a16="http://schemas.microsoft.com/office/drawing/2014/main" id="{C636592B-4BA7-794F-96D6-F5826BF7B2FA}"/>
                  </a:ext>
                </a:extLst>
              </p:cNvPr>
              <p:cNvSpPr/>
              <p:nvPr/>
            </p:nvSpPr>
            <p:spPr>
              <a:xfrm>
                <a:off x="772042" y="3825998"/>
                <a:ext cx="2916555" cy="518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spcBef>
                    <a:spcPts val="0"/>
                  </a:spcBef>
                  <a:spcAft>
                    <a:spcPts val="0"/>
                  </a:spcAft>
                </a:pPr>
                <a:r>
                  <a:rPr lang="en-US" sz="1600" b="1">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rPr>
                  <a:t>Prioritization</a:t>
                </a:r>
              </a:p>
            </p:txBody>
          </p:sp>
          <p:sp>
            <p:nvSpPr>
              <p:cNvPr id="62" name="Oval 61">
                <a:extLst>
                  <a:ext uri="{FF2B5EF4-FFF2-40B4-BE49-F238E27FC236}">
                    <a16:creationId xmlns:a16="http://schemas.microsoft.com/office/drawing/2014/main" id="{D264460E-C219-C646-BE4B-CE78737B56F8}"/>
                  </a:ext>
                </a:extLst>
              </p:cNvPr>
              <p:cNvSpPr/>
              <p:nvPr/>
            </p:nvSpPr>
            <p:spPr>
              <a:xfrm>
                <a:off x="392270" y="3898006"/>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3" name="Rectangle 62">
                <a:extLst>
                  <a:ext uri="{FF2B5EF4-FFF2-40B4-BE49-F238E27FC236}">
                    <a16:creationId xmlns:a16="http://schemas.microsoft.com/office/drawing/2014/main" id="{1F80C0B6-080B-D449-BDB7-D4AA958EAF44}"/>
                  </a:ext>
                </a:extLst>
              </p:cNvPr>
              <p:cNvSpPr/>
              <p:nvPr/>
            </p:nvSpPr>
            <p:spPr>
              <a:xfrm>
                <a:off x="772042" y="4405733"/>
                <a:ext cx="2916555" cy="51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spcBef>
                    <a:spcPts val="0"/>
                  </a:spcBef>
                  <a:spcAft>
                    <a:spcPts val="0"/>
                  </a:spcAft>
                </a:pPr>
                <a:r>
                  <a:rPr lang="en-US" sz="1600" b="1" u="sng">
                    <a:solidFill>
                      <a:schemeClr val="bg1">
                        <a:lumMod val="75000"/>
                      </a:schemeClr>
                    </a:solidFill>
                    <a:effectLst/>
                    <a:latin typeface="Franklin Gothic Book" panose="020B0503020102020204" pitchFamily="34" charset="0"/>
                    <a:ea typeface="Calibri" panose="020F0502020204030204" pitchFamily="34" charset="0"/>
                    <a:cs typeface="Times New Roman" panose="02020603050405020304" pitchFamily="18" charset="0"/>
                  </a:rPr>
                  <a:t>Deliverable: Work Plan</a:t>
                </a:r>
              </a:p>
            </p:txBody>
          </p:sp>
          <p:sp>
            <p:nvSpPr>
              <p:cNvPr id="64" name="Oval 63">
                <a:extLst>
                  <a:ext uri="{FF2B5EF4-FFF2-40B4-BE49-F238E27FC236}">
                    <a16:creationId xmlns:a16="http://schemas.microsoft.com/office/drawing/2014/main" id="{38B8DC40-49C0-F443-92B3-0B972DBC9E6B}"/>
                  </a:ext>
                </a:extLst>
              </p:cNvPr>
              <p:cNvSpPr/>
              <p:nvPr/>
            </p:nvSpPr>
            <p:spPr>
              <a:xfrm>
                <a:off x="392270" y="4483978"/>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5" name="Oval 64">
                <a:extLst>
                  <a:ext uri="{FF2B5EF4-FFF2-40B4-BE49-F238E27FC236}">
                    <a16:creationId xmlns:a16="http://schemas.microsoft.com/office/drawing/2014/main" id="{36893301-FC88-3245-B216-3C872CC95B1A}"/>
                  </a:ext>
                </a:extLst>
              </p:cNvPr>
              <p:cNvSpPr/>
              <p:nvPr/>
            </p:nvSpPr>
            <p:spPr>
              <a:xfrm>
                <a:off x="385593" y="5068460"/>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6" name="Rectangle 65">
                <a:extLst>
                  <a:ext uri="{FF2B5EF4-FFF2-40B4-BE49-F238E27FC236}">
                    <a16:creationId xmlns:a16="http://schemas.microsoft.com/office/drawing/2014/main" id="{98C671A7-2877-854C-B31B-494392627BC9}"/>
                  </a:ext>
                </a:extLst>
              </p:cNvPr>
              <p:cNvSpPr/>
              <p:nvPr/>
            </p:nvSpPr>
            <p:spPr>
              <a:xfrm>
                <a:off x="765365" y="5652445"/>
                <a:ext cx="3969716" cy="51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a:spcBef>
                    <a:spcPts val="0"/>
                  </a:spcBef>
                  <a:spcAft>
                    <a:spcPts val="0"/>
                  </a:spcAft>
                </a:pPr>
                <a:r>
                  <a:rPr lang="en-US" sz="1600" b="1">
                    <a:solidFill>
                      <a:schemeClr val="bg1">
                        <a:lumMod val="75000"/>
                      </a:schemeClr>
                    </a:solidFill>
                    <a:effectLst/>
                    <a:latin typeface="Franklin Gothic Book" panose="020B0503020102020204" pitchFamily="34" charset="0"/>
                    <a:ea typeface="Calibri" panose="020F0502020204030204" pitchFamily="34" charset="0"/>
                    <a:cs typeface="Times New Roman" panose="02020603050405020304" pitchFamily="18" charset="0"/>
                  </a:rPr>
                  <a:t>Incorporate Feedback to Finalize Work Plan</a:t>
                </a:r>
              </a:p>
            </p:txBody>
          </p:sp>
          <p:sp>
            <p:nvSpPr>
              <p:cNvPr id="67" name="Oval 66">
                <a:extLst>
                  <a:ext uri="{FF2B5EF4-FFF2-40B4-BE49-F238E27FC236}">
                    <a16:creationId xmlns:a16="http://schemas.microsoft.com/office/drawing/2014/main" id="{30EEF40B-4317-BD43-B306-0658A8D48E52}"/>
                  </a:ext>
                </a:extLst>
              </p:cNvPr>
              <p:cNvSpPr/>
              <p:nvPr/>
            </p:nvSpPr>
            <p:spPr>
              <a:xfrm>
                <a:off x="385593" y="5759266"/>
                <a:ext cx="317128" cy="3171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sp>
        <p:nvSpPr>
          <p:cNvPr id="4" name="TextBox 3">
            <a:extLst>
              <a:ext uri="{FF2B5EF4-FFF2-40B4-BE49-F238E27FC236}">
                <a16:creationId xmlns:a16="http://schemas.microsoft.com/office/drawing/2014/main" id="{D20839CA-8B44-4482-AAA0-C24BF22CF757}"/>
              </a:ext>
            </a:extLst>
          </p:cNvPr>
          <p:cNvSpPr txBox="1"/>
          <p:nvPr/>
        </p:nvSpPr>
        <p:spPr>
          <a:xfrm>
            <a:off x="6293621" y="1412315"/>
            <a:ext cx="5759625" cy="3970318"/>
          </a:xfrm>
          <a:prstGeom prst="rect">
            <a:avLst/>
          </a:prstGeom>
          <a:noFill/>
        </p:spPr>
        <p:txBody>
          <a:bodyPr wrap="square" lIns="91440" tIns="45720" rIns="91440" bIns="45720" rtlCol="0" anchor="t">
            <a:spAutoFit/>
          </a:bodyPr>
          <a:lstStyle/>
          <a:p>
            <a:r>
              <a:rPr lang="en-US">
                <a:latin typeface="Franklin Gothic Book"/>
              </a:rPr>
              <a:t>We will send a follow-up after the meeting, along with materials, to get feedback on the following aspects of the process:</a:t>
            </a:r>
          </a:p>
          <a:p>
            <a:pPr marL="285750" indent="-285750">
              <a:buFont typeface="Arial"/>
              <a:buChar char="•"/>
            </a:pPr>
            <a:endParaRPr lang="en-US" sz="2400">
              <a:latin typeface="Franklin Gothic Book"/>
            </a:endParaRPr>
          </a:p>
          <a:p>
            <a:pPr marL="285750" indent="-285750">
              <a:buFont typeface="Arial"/>
              <a:buChar char="•"/>
            </a:pPr>
            <a:r>
              <a:rPr lang="en-US" sz="2400">
                <a:latin typeface="Franklin Gothic Book"/>
              </a:rPr>
              <a:t>Does this process make sense?</a:t>
            </a:r>
            <a:endParaRPr lang="en-US">
              <a:latin typeface="Calibri" panose="020F0502020204030204"/>
              <a:cs typeface="Calibri" panose="020F0502020204030204"/>
            </a:endParaRPr>
          </a:p>
          <a:p>
            <a:pPr marL="285750" indent="-285750">
              <a:buFont typeface="Arial"/>
              <a:buChar char="•"/>
            </a:pPr>
            <a:r>
              <a:rPr lang="en-US" sz="2400">
                <a:latin typeface="Franklin Gothic Book"/>
              </a:rPr>
              <a:t>Are there other criteria we should be considering when prioritizing?</a:t>
            </a:r>
            <a:endParaRPr lang="en-US"/>
          </a:p>
          <a:p>
            <a:pPr marL="285750" indent="-285750">
              <a:buFont typeface="Arial"/>
              <a:buChar char="•"/>
            </a:pPr>
            <a:r>
              <a:rPr lang="en-US" sz="2400">
                <a:latin typeface="Franklin Gothic Book"/>
              </a:rPr>
              <a:t>General feedback or suggested changes? </a:t>
            </a:r>
            <a:endParaRPr lang="en-US"/>
          </a:p>
          <a:p>
            <a:pPr marL="285750" indent="-285750">
              <a:buFont typeface="Arial"/>
              <a:buChar char="•"/>
            </a:pPr>
            <a:endParaRPr lang="en-US">
              <a:latin typeface="Franklin Gothic Book"/>
            </a:endParaRPr>
          </a:p>
          <a:p>
            <a:pPr marL="285750" indent="-285750">
              <a:buFont typeface="Arial"/>
              <a:buChar char="•"/>
            </a:pPr>
            <a:endParaRPr lang="en-US">
              <a:latin typeface="Franklin Gothic Book"/>
            </a:endParaRPr>
          </a:p>
          <a:p>
            <a:pPr marL="285750" indent="-285750">
              <a:buFont typeface="Arial"/>
              <a:buChar char="•"/>
            </a:pPr>
            <a:endParaRPr lang="en-US">
              <a:latin typeface="Franklin Gothic Book"/>
            </a:endParaRPr>
          </a:p>
        </p:txBody>
      </p:sp>
      <p:sp>
        <p:nvSpPr>
          <p:cNvPr id="27" name="TextBox 26">
            <a:extLst>
              <a:ext uri="{FF2B5EF4-FFF2-40B4-BE49-F238E27FC236}">
                <a16:creationId xmlns:a16="http://schemas.microsoft.com/office/drawing/2014/main" id="{B0237B32-ADE5-46BF-A3FC-5DCA8639583C}"/>
              </a:ext>
            </a:extLst>
          </p:cNvPr>
          <p:cNvSpPr txBox="1"/>
          <p:nvPr/>
        </p:nvSpPr>
        <p:spPr>
          <a:xfrm>
            <a:off x="6149847" y="952239"/>
            <a:ext cx="5759625" cy="369332"/>
          </a:xfrm>
          <a:prstGeom prst="rect">
            <a:avLst/>
          </a:prstGeom>
          <a:noFill/>
        </p:spPr>
        <p:txBody>
          <a:bodyPr wrap="square" lIns="91440" tIns="45720" rIns="91440" bIns="45720" rtlCol="0" anchor="t">
            <a:spAutoFit/>
          </a:bodyPr>
          <a:lstStyle/>
          <a:p>
            <a:r>
              <a:rPr lang="en-US" b="1">
                <a:solidFill>
                  <a:schemeClr val="accent2"/>
                </a:solidFill>
                <a:latin typeface="Franklin Gothic Book"/>
              </a:rPr>
              <a:t>Feedback on Prioritization Criteria/Process</a:t>
            </a:r>
          </a:p>
        </p:txBody>
      </p:sp>
    </p:spTree>
    <p:extLst>
      <p:ext uri="{BB962C8B-B14F-4D97-AF65-F5344CB8AC3E}">
        <p14:creationId xmlns:p14="http://schemas.microsoft.com/office/powerpoint/2010/main" val="29566644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74">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extreme heat air quality san francisco">
            <a:extLst>
              <a:ext uri="{FF2B5EF4-FFF2-40B4-BE49-F238E27FC236}">
                <a16:creationId xmlns:a16="http://schemas.microsoft.com/office/drawing/2014/main" id="{41CA7808-3E3F-E74D-83C9-C5908F97BC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8" t="29879" r="5861" b="6299"/>
          <a:stretch/>
        </p:blipFill>
        <p:spPr bwMode="auto">
          <a:xfrm>
            <a:off x="19"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9" name="Rectangle 76">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04553" y="4607554"/>
            <a:ext cx="9381344" cy="871974"/>
          </a:xfrm>
        </p:spPr>
        <p:txBody>
          <a:bodyPr>
            <a:normAutofit/>
          </a:bodyPr>
          <a:lstStyle/>
          <a:p>
            <a:pPr algn="l"/>
            <a:r>
              <a:rPr lang="en-US" sz="5100">
                <a:latin typeface="Franklin Gothic Book"/>
                <a:cs typeface="Calibri Light"/>
              </a:rPr>
              <a:t>Next Steps</a:t>
            </a:r>
          </a:p>
        </p:txBody>
      </p:sp>
      <p:sp>
        <p:nvSpPr>
          <p:cNvPr id="1040" name="Rectangle: Rounded Corners 78">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7262157"/>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DA1BA214-9806-D84B-9C6B-0B9DDEDDB70D}"/>
              </a:ext>
            </a:extLst>
          </p:cNvPr>
          <p:cNvSpPr/>
          <p:nvPr/>
        </p:nvSpPr>
        <p:spPr>
          <a:xfrm>
            <a:off x="-3653117" y="983014"/>
            <a:ext cx="697635" cy="697635"/>
          </a:xfrm>
          <a:prstGeom prst="ellipse">
            <a:avLst/>
          </a:prstGeom>
          <a:solidFill>
            <a:srgbClr val="D63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069988C-09CF-F548-AD64-ECE2C66F3F04}"/>
              </a:ext>
            </a:extLst>
          </p:cNvPr>
          <p:cNvSpPr/>
          <p:nvPr/>
        </p:nvSpPr>
        <p:spPr>
          <a:xfrm>
            <a:off x="-2975463" y="982265"/>
            <a:ext cx="697635" cy="697635"/>
          </a:xfrm>
          <a:prstGeom prst="ellipse">
            <a:avLst/>
          </a:prstGeom>
          <a:solidFill>
            <a:srgbClr val="619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6CF702-AF74-C743-9B9F-F65B32DA98BB}"/>
              </a:ext>
            </a:extLst>
          </p:cNvPr>
          <p:cNvSpPr/>
          <p:nvPr/>
        </p:nvSpPr>
        <p:spPr>
          <a:xfrm>
            <a:off x="0" y="-10698"/>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A3364B2-2065-4744-9963-AA50442579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10" name="Title 1">
            <a:extLst>
              <a:ext uri="{FF2B5EF4-FFF2-40B4-BE49-F238E27FC236}">
                <a16:creationId xmlns:a16="http://schemas.microsoft.com/office/drawing/2014/main" id="{2371AA2B-1B5D-2344-866C-432A79353385}"/>
              </a:ext>
            </a:extLst>
          </p:cNvPr>
          <p:cNvSpPr txBox="1">
            <a:spLocks/>
          </p:cNvSpPr>
          <p:nvPr/>
        </p:nvSpPr>
        <p:spPr>
          <a:xfrm>
            <a:off x="441709" y="1362644"/>
            <a:ext cx="10290459" cy="41327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a:buChar char="•"/>
            </a:pPr>
            <a:r>
              <a:rPr lang="en-US" sz="3200" b="1">
                <a:latin typeface="Franklin Gothic Book"/>
                <a:cs typeface="Calibri Light"/>
              </a:rPr>
              <a:t>Heat Watch Campaign (Early September)</a:t>
            </a:r>
          </a:p>
          <a:p>
            <a:pPr marL="571500" indent="-571500">
              <a:buFont typeface="Arial"/>
              <a:buChar char="•"/>
            </a:pPr>
            <a:endParaRPr lang="en-US" sz="3200" b="1">
              <a:latin typeface="Franklin Gothic Book"/>
              <a:cs typeface="Calibri Light"/>
            </a:endParaRPr>
          </a:p>
          <a:p>
            <a:pPr marL="571500" indent="-571500">
              <a:buFont typeface="Arial"/>
              <a:buChar char="•"/>
            </a:pPr>
            <a:r>
              <a:rPr lang="en-US" sz="3200" b="1">
                <a:latin typeface="Franklin Gothic Book"/>
                <a:cs typeface="Calibri Light"/>
              </a:rPr>
              <a:t>Provide additional feedback on prioritization criteria</a:t>
            </a:r>
          </a:p>
          <a:p>
            <a:pPr marL="571500" indent="-571500">
              <a:buFont typeface="Arial"/>
              <a:buChar char="•"/>
            </a:pPr>
            <a:endParaRPr lang="en-US" sz="3200" b="1">
              <a:latin typeface="Franklin Gothic Book" panose="020B0503020102020204" pitchFamily="34" charset="0"/>
              <a:cs typeface="Calibri Light"/>
            </a:endParaRPr>
          </a:p>
          <a:p>
            <a:pPr marL="571500" indent="-571500">
              <a:buFont typeface="Arial"/>
              <a:buChar char="•"/>
            </a:pPr>
            <a:r>
              <a:rPr lang="en-US" sz="3200" b="1">
                <a:latin typeface="Franklin Gothic Book"/>
                <a:cs typeface="Calibri Light"/>
              </a:rPr>
              <a:t>Participate in September meeting to provide feedback on draft work plans</a:t>
            </a:r>
            <a:endParaRPr lang="en-US" sz="3200" b="1">
              <a:latin typeface="Franklin Gothic Book" panose="020B0503020102020204" pitchFamily="34" charset="0"/>
              <a:cs typeface="Calibri Light"/>
            </a:endParaRPr>
          </a:p>
        </p:txBody>
      </p:sp>
      <p:sp>
        <p:nvSpPr>
          <p:cNvPr id="11" name="Title 1">
            <a:extLst>
              <a:ext uri="{FF2B5EF4-FFF2-40B4-BE49-F238E27FC236}">
                <a16:creationId xmlns:a16="http://schemas.microsoft.com/office/drawing/2014/main" id="{A1F7815E-7DEC-C84A-9B08-B7079B346474}"/>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a:solidFill>
                  <a:schemeClr val="bg1"/>
                </a:solidFill>
                <a:cs typeface="Calibri Light"/>
              </a:rPr>
              <a:t>Heat and Air Quality Resilience Project (HAQR)</a:t>
            </a:r>
            <a:endParaRPr lang="en-US" sz="1800" b="1" u="sng">
              <a:solidFill>
                <a:schemeClr val="bg1"/>
              </a:solidFill>
              <a:cs typeface="Calibri Light"/>
            </a:endParaRPr>
          </a:p>
        </p:txBody>
      </p:sp>
      <p:sp>
        <p:nvSpPr>
          <p:cNvPr id="3" name="Title 1">
            <a:extLst>
              <a:ext uri="{FF2B5EF4-FFF2-40B4-BE49-F238E27FC236}">
                <a16:creationId xmlns:a16="http://schemas.microsoft.com/office/drawing/2014/main" id="{0F4F9970-C987-4B15-9FB0-3020C7170CE9}"/>
              </a:ext>
            </a:extLst>
          </p:cNvPr>
          <p:cNvSpPr txBox="1">
            <a:spLocks/>
          </p:cNvSpPr>
          <p:nvPr/>
        </p:nvSpPr>
        <p:spPr>
          <a:xfrm>
            <a:off x="462062" y="984460"/>
            <a:ext cx="9381344" cy="8719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100">
                <a:solidFill>
                  <a:srgbClr val="00B0F0"/>
                </a:solidFill>
                <a:latin typeface="Franklin Gothic Book"/>
                <a:cs typeface="Calibri Light"/>
              </a:rPr>
              <a:t>Next Steps</a:t>
            </a:r>
          </a:p>
        </p:txBody>
      </p:sp>
    </p:spTree>
    <p:extLst>
      <p:ext uri="{BB962C8B-B14F-4D97-AF65-F5344CB8AC3E}">
        <p14:creationId xmlns:p14="http://schemas.microsoft.com/office/powerpoint/2010/main" val="319553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DA1BA214-9806-D84B-9C6B-0B9DDEDDB70D}"/>
              </a:ext>
            </a:extLst>
          </p:cNvPr>
          <p:cNvSpPr/>
          <p:nvPr/>
        </p:nvSpPr>
        <p:spPr>
          <a:xfrm>
            <a:off x="-919991" y="569820"/>
            <a:ext cx="697635" cy="697635"/>
          </a:xfrm>
          <a:prstGeom prst="ellipse">
            <a:avLst/>
          </a:prstGeom>
          <a:solidFill>
            <a:srgbClr val="D63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069988C-09CF-F548-AD64-ECE2C66F3F04}"/>
              </a:ext>
            </a:extLst>
          </p:cNvPr>
          <p:cNvSpPr/>
          <p:nvPr/>
        </p:nvSpPr>
        <p:spPr>
          <a:xfrm>
            <a:off x="-1445711" y="745235"/>
            <a:ext cx="697635" cy="697635"/>
          </a:xfrm>
          <a:prstGeom prst="ellipse">
            <a:avLst/>
          </a:prstGeom>
          <a:solidFill>
            <a:srgbClr val="619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9064197-663A-7B4C-B528-4178E95E9011}"/>
              </a:ext>
            </a:extLst>
          </p:cNvPr>
          <p:cNvSpPr/>
          <p:nvPr/>
        </p:nvSpPr>
        <p:spPr>
          <a:xfrm>
            <a:off x="-1156189" y="1109072"/>
            <a:ext cx="697635" cy="697635"/>
          </a:xfrm>
          <a:prstGeom prst="ellipse">
            <a:avLst/>
          </a:prstGeom>
          <a:solidFill>
            <a:srgbClr val="9EB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6CF702-AF74-C743-9B9F-F65B32DA98BB}"/>
              </a:ext>
            </a:extLst>
          </p:cNvPr>
          <p:cNvSpPr/>
          <p:nvPr/>
        </p:nvSpPr>
        <p:spPr>
          <a:xfrm>
            <a:off x="0" y="-10698"/>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A3364B2-2065-4744-9963-AA50442579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22" name="Title 1">
            <a:extLst>
              <a:ext uri="{FF2B5EF4-FFF2-40B4-BE49-F238E27FC236}">
                <a16:creationId xmlns:a16="http://schemas.microsoft.com/office/drawing/2014/main" id="{5D9F34CE-04F8-1842-B204-889618A64EF1}"/>
              </a:ext>
            </a:extLst>
          </p:cNvPr>
          <p:cNvSpPr>
            <a:spLocks noGrp="1"/>
          </p:cNvSpPr>
          <p:nvPr>
            <p:ph type="title"/>
          </p:nvPr>
        </p:nvSpPr>
        <p:spPr>
          <a:xfrm>
            <a:off x="0" y="319484"/>
            <a:ext cx="10372726" cy="1325563"/>
          </a:xfrm>
        </p:spPr>
        <p:txBody>
          <a:bodyPr>
            <a:normAutofit/>
          </a:bodyPr>
          <a:lstStyle/>
          <a:p>
            <a:r>
              <a:rPr lang="en-US" sz="4000" b="1">
                <a:solidFill>
                  <a:srgbClr val="00B0F0"/>
                </a:solidFill>
                <a:latin typeface="Franklin Gothic Book"/>
                <a:cs typeface="Calibri Light"/>
              </a:rPr>
              <a:t>Background on Extreme Heat and Air Quality</a:t>
            </a:r>
            <a:endParaRPr lang="en-US" sz="4000" b="1">
              <a:solidFill>
                <a:srgbClr val="00B0F0"/>
              </a:solidFill>
              <a:latin typeface="Franklin Gothic Book" panose="020B0503020102020204" pitchFamily="34" charset="0"/>
              <a:cs typeface="Calibri Light"/>
            </a:endParaRPr>
          </a:p>
        </p:txBody>
      </p:sp>
      <p:sp>
        <p:nvSpPr>
          <p:cNvPr id="11" name="Title 1">
            <a:extLst>
              <a:ext uri="{FF2B5EF4-FFF2-40B4-BE49-F238E27FC236}">
                <a16:creationId xmlns:a16="http://schemas.microsoft.com/office/drawing/2014/main" id="{D23BA937-140C-1544-A49E-BA07BE734760}"/>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a:solidFill>
                  <a:schemeClr val="bg1"/>
                </a:solidFill>
                <a:cs typeface="Calibri Light"/>
              </a:rPr>
              <a:t>Heat and Air Quality Resilience Project (HAQR)</a:t>
            </a:r>
            <a:endParaRPr lang="en-US" sz="1800" b="1" u="sng">
              <a:solidFill>
                <a:schemeClr val="bg1"/>
              </a:solidFill>
              <a:cs typeface="Calibri Light"/>
            </a:endParaRPr>
          </a:p>
        </p:txBody>
      </p:sp>
      <p:sp>
        <p:nvSpPr>
          <p:cNvPr id="4" name="Rectangle 3">
            <a:extLst>
              <a:ext uri="{FF2B5EF4-FFF2-40B4-BE49-F238E27FC236}">
                <a16:creationId xmlns:a16="http://schemas.microsoft.com/office/drawing/2014/main" id="{CA4C243E-BA10-5648-B7D0-16E96145BB52}"/>
              </a:ext>
            </a:extLst>
          </p:cNvPr>
          <p:cNvSpPr/>
          <p:nvPr/>
        </p:nvSpPr>
        <p:spPr>
          <a:xfrm>
            <a:off x="320615" y="1318022"/>
            <a:ext cx="11550770" cy="5539978"/>
          </a:xfrm>
          <a:prstGeom prst="rect">
            <a:avLst/>
          </a:prstGeom>
        </p:spPr>
        <p:txBody>
          <a:bodyPr wrap="square" lIns="91440" tIns="45720" rIns="91440" bIns="45720" anchor="t">
            <a:spAutoFit/>
          </a:bodyPr>
          <a:lstStyle/>
          <a:p>
            <a:pPr marL="285750" indent="-285750" fontAlgn="base">
              <a:lnSpc>
                <a:spcPct val="150000"/>
              </a:lnSpc>
              <a:buFont typeface="Arial" panose="020B0604020202020204" pitchFamily="34" charset="0"/>
              <a:buChar char="•"/>
            </a:pPr>
            <a:r>
              <a:rPr lang="en-US" sz="1600">
                <a:latin typeface="Franklin Gothic Book"/>
              </a:rPr>
              <a:t>Climate change makes San Francisco's extreme heat events and wildfire smoke events more frequent and more intense.​</a:t>
            </a:r>
          </a:p>
          <a:p>
            <a:pPr marL="285750" indent="-285750" fontAlgn="base">
              <a:lnSpc>
                <a:spcPct val="150000"/>
              </a:lnSpc>
              <a:buFont typeface="Arial" panose="020B0604020202020204" pitchFamily="34" charset="0"/>
              <a:buChar char="•"/>
            </a:pPr>
            <a:r>
              <a:rPr lang="en-US" sz="1600">
                <a:latin typeface="Franklin Gothic Book"/>
              </a:rPr>
              <a:t>These events have significant, cascading, and compounding impacts on public health and these health impacts are not evenly distributed. The communities who carry the heaviest health burden are the ones most exposed, most sensitive, and least likely to have the economic, social, or political resources necessary to prepare or adapt. ​</a:t>
            </a:r>
          </a:p>
          <a:p>
            <a:pPr marL="285750" indent="-285750" fontAlgn="base">
              <a:lnSpc>
                <a:spcPct val="150000"/>
              </a:lnSpc>
              <a:buFont typeface="Arial" panose="020B0604020202020204" pitchFamily="34" charset="0"/>
              <a:buChar char="•"/>
            </a:pPr>
            <a:r>
              <a:rPr lang="en-US" sz="1600">
                <a:latin typeface="Franklin Gothic Book"/>
              </a:rPr>
              <a:t>San Francisco is particularly vulnerable to the health impacts of extreme heat and wildfire smoke because our built and natural environment are not adapted for them.​</a:t>
            </a:r>
          </a:p>
          <a:p>
            <a:pPr marL="285750" indent="-285750" fontAlgn="base">
              <a:lnSpc>
                <a:spcPct val="150000"/>
              </a:lnSpc>
              <a:buFont typeface="Arial" panose="020B0604020202020204" pitchFamily="34" charset="0"/>
              <a:buChar char="•"/>
            </a:pPr>
            <a:r>
              <a:rPr lang="en-US" sz="1600">
                <a:latin typeface="Franklin Gothic Book"/>
              </a:rPr>
              <a:t>The actions necessary to reduce health impacts from extreme heat or wildfire smoke exist across departments and organizations and requires collaboration from agencies and community organizations that 1) plan or executive emergency preparedness and response activities, 2) build regulate or maintain housing or other facilities, 3) plan or manage open space, infrastructure and other public works, 4) provide health care and other community services, or 5) who represent, engage, or work closely with the communities most vulnerable to the health impacts of these events. ​’</a:t>
            </a:r>
          </a:p>
          <a:p>
            <a:pPr marL="285750" indent="-285750" fontAlgn="base">
              <a:lnSpc>
                <a:spcPct val="150000"/>
              </a:lnSpc>
              <a:buFont typeface="Arial" panose="020B0604020202020204" pitchFamily="34" charset="0"/>
              <a:buChar char="•"/>
            </a:pPr>
            <a:r>
              <a:rPr lang="en-US" sz="1600">
                <a:latin typeface="Franklin Gothic Book"/>
              </a:rPr>
              <a:t>While the City has carried out interdepartmental planning to identify medium-to-long term resilience strategies, there has not been sustained and coordinated effort to implement these strategies or a centralized space to discuss emergent issues and share resources.</a:t>
            </a:r>
          </a:p>
          <a:p>
            <a:endParaRPr lang="en-US"/>
          </a:p>
        </p:txBody>
      </p:sp>
    </p:spTree>
    <p:extLst>
      <p:ext uri="{BB962C8B-B14F-4D97-AF65-F5344CB8AC3E}">
        <p14:creationId xmlns:p14="http://schemas.microsoft.com/office/powerpoint/2010/main" val="1325058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80;p17">
            <a:extLst>
              <a:ext uri="{FF2B5EF4-FFF2-40B4-BE49-F238E27FC236}">
                <a16:creationId xmlns:a16="http://schemas.microsoft.com/office/drawing/2014/main" id="{DBA050D6-8A2B-4B65-B18F-42205D88248E}"/>
              </a:ext>
            </a:extLst>
          </p:cNvPr>
          <p:cNvSpPr txBox="1">
            <a:spLocks/>
          </p:cNvSpPr>
          <p:nvPr/>
        </p:nvSpPr>
        <p:spPr>
          <a:xfrm>
            <a:off x="20544" y="52015"/>
            <a:ext cx="113608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2400"/>
              <a:buFont typeface="Alfa Slab One"/>
              <a:buNone/>
              <a:defRPr sz="2400" b="0" i="0" u="none" strike="noStrike" cap="none">
                <a:solidFill>
                  <a:schemeClr val="accent3"/>
                </a:solidFill>
                <a:latin typeface="Alfa Slab One"/>
                <a:ea typeface="Alfa Slab One"/>
                <a:cs typeface="Alfa Slab One"/>
                <a:sym typeface="Alfa Slab One"/>
              </a:defRPr>
            </a:lvl1pPr>
            <a:lvl2pPr marR="0" lvl="1" algn="l" rtl="0">
              <a:lnSpc>
                <a:spcPct val="100000"/>
              </a:lnSpc>
              <a:spcBef>
                <a:spcPts val="0"/>
              </a:spcBef>
              <a:spcAft>
                <a:spcPts val="0"/>
              </a:spcAft>
              <a:buClr>
                <a:schemeClr val="accent3"/>
              </a:buClr>
              <a:buSzPts val="2400"/>
              <a:buFont typeface="Alfa Slab One"/>
              <a:buNone/>
              <a:defRPr sz="2400" b="0" i="0" u="none" strike="noStrike" cap="none">
                <a:solidFill>
                  <a:schemeClr val="accent3"/>
                </a:solidFill>
                <a:latin typeface="Alfa Slab One"/>
                <a:ea typeface="Alfa Slab One"/>
                <a:cs typeface="Alfa Slab One"/>
                <a:sym typeface="Alfa Slab One"/>
              </a:defRPr>
            </a:lvl2pPr>
            <a:lvl3pPr marR="0" lvl="2" algn="l" rtl="0">
              <a:lnSpc>
                <a:spcPct val="100000"/>
              </a:lnSpc>
              <a:spcBef>
                <a:spcPts val="0"/>
              </a:spcBef>
              <a:spcAft>
                <a:spcPts val="0"/>
              </a:spcAft>
              <a:buClr>
                <a:schemeClr val="accent3"/>
              </a:buClr>
              <a:buSzPts val="2400"/>
              <a:buFont typeface="Alfa Slab One"/>
              <a:buNone/>
              <a:defRPr sz="2400" b="0" i="0" u="none" strike="noStrike" cap="none">
                <a:solidFill>
                  <a:schemeClr val="accent3"/>
                </a:solidFill>
                <a:latin typeface="Alfa Slab One"/>
                <a:ea typeface="Alfa Slab One"/>
                <a:cs typeface="Alfa Slab One"/>
                <a:sym typeface="Alfa Slab One"/>
              </a:defRPr>
            </a:lvl3pPr>
            <a:lvl4pPr marR="0" lvl="3" algn="l" rtl="0">
              <a:lnSpc>
                <a:spcPct val="100000"/>
              </a:lnSpc>
              <a:spcBef>
                <a:spcPts val="0"/>
              </a:spcBef>
              <a:spcAft>
                <a:spcPts val="0"/>
              </a:spcAft>
              <a:buClr>
                <a:schemeClr val="accent3"/>
              </a:buClr>
              <a:buSzPts val="2400"/>
              <a:buFont typeface="Alfa Slab One"/>
              <a:buNone/>
              <a:defRPr sz="2400" b="0" i="0" u="none" strike="noStrike" cap="none">
                <a:solidFill>
                  <a:schemeClr val="accent3"/>
                </a:solidFill>
                <a:latin typeface="Alfa Slab One"/>
                <a:ea typeface="Alfa Slab One"/>
                <a:cs typeface="Alfa Slab One"/>
                <a:sym typeface="Alfa Slab One"/>
              </a:defRPr>
            </a:lvl4pPr>
            <a:lvl5pPr marR="0" lvl="4" algn="l" rtl="0">
              <a:lnSpc>
                <a:spcPct val="100000"/>
              </a:lnSpc>
              <a:spcBef>
                <a:spcPts val="0"/>
              </a:spcBef>
              <a:spcAft>
                <a:spcPts val="0"/>
              </a:spcAft>
              <a:buClr>
                <a:schemeClr val="accent3"/>
              </a:buClr>
              <a:buSzPts val="2400"/>
              <a:buFont typeface="Alfa Slab One"/>
              <a:buNone/>
              <a:defRPr sz="2400" b="0" i="0" u="none" strike="noStrike" cap="none">
                <a:solidFill>
                  <a:schemeClr val="accent3"/>
                </a:solidFill>
                <a:latin typeface="Alfa Slab One"/>
                <a:ea typeface="Alfa Slab One"/>
                <a:cs typeface="Alfa Slab One"/>
                <a:sym typeface="Alfa Slab One"/>
              </a:defRPr>
            </a:lvl5pPr>
            <a:lvl6pPr marR="0" lvl="5" algn="l" rtl="0">
              <a:lnSpc>
                <a:spcPct val="100000"/>
              </a:lnSpc>
              <a:spcBef>
                <a:spcPts val="0"/>
              </a:spcBef>
              <a:spcAft>
                <a:spcPts val="0"/>
              </a:spcAft>
              <a:buClr>
                <a:schemeClr val="accent3"/>
              </a:buClr>
              <a:buSzPts val="2400"/>
              <a:buFont typeface="Alfa Slab One"/>
              <a:buNone/>
              <a:defRPr sz="2400" b="0" i="0" u="none" strike="noStrike" cap="none">
                <a:solidFill>
                  <a:schemeClr val="accent3"/>
                </a:solidFill>
                <a:latin typeface="Alfa Slab One"/>
                <a:ea typeface="Alfa Slab One"/>
                <a:cs typeface="Alfa Slab One"/>
                <a:sym typeface="Alfa Slab One"/>
              </a:defRPr>
            </a:lvl6pPr>
            <a:lvl7pPr marR="0" lvl="6" algn="l" rtl="0">
              <a:lnSpc>
                <a:spcPct val="100000"/>
              </a:lnSpc>
              <a:spcBef>
                <a:spcPts val="0"/>
              </a:spcBef>
              <a:spcAft>
                <a:spcPts val="0"/>
              </a:spcAft>
              <a:buClr>
                <a:schemeClr val="accent3"/>
              </a:buClr>
              <a:buSzPts val="2400"/>
              <a:buFont typeface="Alfa Slab One"/>
              <a:buNone/>
              <a:defRPr sz="2400" b="0" i="0" u="none" strike="noStrike" cap="none">
                <a:solidFill>
                  <a:schemeClr val="accent3"/>
                </a:solidFill>
                <a:latin typeface="Alfa Slab One"/>
                <a:ea typeface="Alfa Slab One"/>
                <a:cs typeface="Alfa Slab One"/>
                <a:sym typeface="Alfa Slab One"/>
              </a:defRPr>
            </a:lvl7pPr>
            <a:lvl8pPr marR="0" lvl="7" algn="l" rtl="0">
              <a:lnSpc>
                <a:spcPct val="100000"/>
              </a:lnSpc>
              <a:spcBef>
                <a:spcPts val="0"/>
              </a:spcBef>
              <a:spcAft>
                <a:spcPts val="0"/>
              </a:spcAft>
              <a:buClr>
                <a:schemeClr val="accent3"/>
              </a:buClr>
              <a:buSzPts val="2400"/>
              <a:buFont typeface="Alfa Slab One"/>
              <a:buNone/>
              <a:defRPr sz="2400" b="0" i="0" u="none" strike="noStrike" cap="none">
                <a:solidFill>
                  <a:schemeClr val="accent3"/>
                </a:solidFill>
                <a:latin typeface="Alfa Slab One"/>
                <a:ea typeface="Alfa Slab One"/>
                <a:cs typeface="Alfa Slab One"/>
                <a:sym typeface="Alfa Slab One"/>
              </a:defRPr>
            </a:lvl8pPr>
            <a:lvl9pPr marR="0" lvl="8" algn="l" rtl="0">
              <a:lnSpc>
                <a:spcPct val="100000"/>
              </a:lnSpc>
              <a:spcBef>
                <a:spcPts val="0"/>
              </a:spcBef>
              <a:spcAft>
                <a:spcPts val="0"/>
              </a:spcAft>
              <a:buClr>
                <a:schemeClr val="accent3"/>
              </a:buClr>
              <a:buSzPts val="2400"/>
              <a:buFont typeface="Alfa Slab One"/>
              <a:buNone/>
              <a:defRPr sz="2400" b="0" i="0" u="none" strike="noStrike" cap="none">
                <a:solidFill>
                  <a:schemeClr val="accent3"/>
                </a:solidFill>
                <a:latin typeface="Alfa Slab One"/>
                <a:ea typeface="Alfa Slab One"/>
                <a:cs typeface="Alfa Slab One"/>
                <a:sym typeface="Alfa Slab One"/>
              </a:defRPr>
            </a:lvl9pPr>
          </a:lstStyle>
          <a:p>
            <a:r>
              <a:rPr lang="en-US" sz="4000" b="1">
                <a:solidFill>
                  <a:srgbClr val="00B0F0"/>
                </a:solidFill>
                <a:latin typeface="Franklin Gothic Book"/>
              </a:rPr>
              <a:t>Heat and Air Quality Resilience Project</a:t>
            </a:r>
          </a:p>
        </p:txBody>
      </p:sp>
      <p:pic>
        <p:nvPicPr>
          <p:cNvPr id="6" name="Picture 5">
            <a:extLst>
              <a:ext uri="{FF2B5EF4-FFF2-40B4-BE49-F238E27FC236}">
                <a16:creationId xmlns:a16="http://schemas.microsoft.com/office/drawing/2014/main" id="{8162B06F-15BF-4CDF-AD9D-D5CE65B32AC1}"/>
              </a:ext>
            </a:extLst>
          </p:cNvPr>
          <p:cNvPicPr>
            <a:picLocks noChangeAspect="1"/>
          </p:cNvPicPr>
          <p:nvPr/>
        </p:nvPicPr>
        <p:blipFill>
          <a:blip r:embed="rId3"/>
          <a:stretch>
            <a:fillRect/>
          </a:stretch>
        </p:blipFill>
        <p:spPr>
          <a:xfrm>
            <a:off x="9561495" y="488247"/>
            <a:ext cx="2000263" cy="2588215"/>
          </a:xfrm>
          <a:prstGeom prst="rect">
            <a:avLst/>
          </a:prstGeom>
        </p:spPr>
      </p:pic>
      <p:sp>
        <p:nvSpPr>
          <p:cNvPr id="7" name="Google Shape;81;p17">
            <a:extLst>
              <a:ext uri="{FF2B5EF4-FFF2-40B4-BE49-F238E27FC236}">
                <a16:creationId xmlns:a16="http://schemas.microsoft.com/office/drawing/2014/main" id="{89948CFF-46E1-4ABD-ADCA-BA7AA28396EC}"/>
              </a:ext>
            </a:extLst>
          </p:cNvPr>
          <p:cNvSpPr txBox="1">
            <a:spLocks/>
          </p:cNvSpPr>
          <p:nvPr/>
        </p:nvSpPr>
        <p:spPr>
          <a:xfrm>
            <a:off x="98217" y="1172728"/>
            <a:ext cx="7218088" cy="5685272"/>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2"/>
              </a:buClr>
              <a:buSzPts val="1200"/>
              <a:buFont typeface="Proxima Nova"/>
              <a:buChar char="●"/>
              <a:defRPr sz="1200" b="0" i="0" u="none" strike="noStrike" cap="none">
                <a:solidFill>
                  <a:schemeClr val="dk2"/>
                </a:solidFill>
                <a:latin typeface="Proxima Nova"/>
                <a:ea typeface="Proxima Nova"/>
                <a:cs typeface="Proxima Nova"/>
                <a:sym typeface="Proxima Nova"/>
              </a:defRPr>
            </a:lvl1pPr>
            <a:lvl2pPr marL="914400" marR="0" lvl="1" indent="-304800" algn="l" rtl="0">
              <a:lnSpc>
                <a:spcPct val="115000"/>
              </a:lnSpc>
              <a:spcBef>
                <a:spcPts val="0"/>
              </a:spcBef>
              <a:spcAft>
                <a:spcPts val="0"/>
              </a:spcAft>
              <a:buClr>
                <a:schemeClr val="dk2"/>
              </a:buClr>
              <a:buSzPts val="1200"/>
              <a:buFont typeface="Proxima Nova"/>
              <a:buChar char="○"/>
              <a:defRPr sz="1200" b="0" i="0" u="none" strike="noStrike" cap="none">
                <a:solidFill>
                  <a:schemeClr val="dk2"/>
                </a:solidFill>
                <a:latin typeface="Proxima Nova"/>
                <a:ea typeface="Proxima Nova"/>
                <a:cs typeface="Proxima Nova"/>
                <a:sym typeface="Proxima Nova"/>
              </a:defRPr>
            </a:lvl2pPr>
            <a:lvl3pPr marL="1371600" marR="0" lvl="2" indent="-304800" algn="l" rtl="0">
              <a:lnSpc>
                <a:spcPct val="115000"/>
              </a:lnSpc>
              <a:spcBef>
                <a:spcPts val="0"/>
              </a:spcBef>
              <a:spcAft>
                <a:spcPts val="0"/>
              </a:spcAft>
              <a:buClr>
                <a:schemeClr val="dk2"/>
              </a:buClr>
              <a:buSzPts val="1200"/>
              <a:buFont typeface="Proxima Nova"/>
              <a:buChar char="■"/>
              <a:defRPr sz="1200" b="0" i="0" u="none" strike="noStrike" cap="none">
                <a:solidFill>
                  <a:schemeClr val="dk2"/>
                </a:solidFill>
                <a:latin typeface="Proxima Nova"/>
                <a:ea typeface="Proxima Nova"/>
                <a:cs typeface="Proxima Nova"/>
                <a:sym typeface="Proxima Nova"/>
              </a:defRPr>
            </a:lvl3pPr>
            <a:lvl4pPr marL="1828800" marR="0" lvl="3" indent="-304800" algn="l" rtl="0">
              <a:lnSpc>
                <a:spcPct val="115000"/>
              </a:lnSpc>
              <a:spcBef>
                <a:spcPts val="0"/>
              </a:spcBef>
              <a:spcAft>
                <a:spcPts val="0"/>
              </a:spcAft>
              <a:buClr>
                <a:schemeClr val="dk2"/>
              </a:buClr>
              <a:buSzPts val="1200"/>
              <a:buFont typeface="Proxima Nova"/>
              <a:buChar char="●"/>
              <a:defRPr sz="1200" b="0" i="0" u="none" strike="noStrike" cap="none">
                <a:solidFill>
                  <a:schemeClr val="dk2"/>
                </a:solidFill>
                <a:latin typeface="Proxima Nova"/>
                <a:ea typeface="Proxima Nova"/>
                <a:cs typeface="Proxima Nova"/>
                <a:sym typeface="Proxima Nova"/>
              </a:defRPr>
            </a:lvl4pPr>
            <a:lvl5pPr marL="2286000" marR="0" lvl="4" indent="-304800" algn="l" rtl="0">
              <a:lnSpc>
                <a:spcPct val="115000"/>
              </a:lnSpc>
              <a:spcBef>
                <a:spcPts val="0"/>
              </a:spcBef>
              <a:spcAft>
                <a:spcPts val="0"/>
              </a:spcAft>
              <a:buClr>
                <a:schemeClr val="dk2"/>
              </a:buClr>
              <a:buSzPts val="1200"/>
              <a:buFont typeface="Proxima Nova"/>
              <a:buChar char="○"/>
              <a:defRPr sz="1200" b="0" i="0" u="none" strike="noStrike" cap="none">
                <a:solidFill>
                  <a:schemeClr val="dk2"/>
                </a:solidFill>
                <a:latin typeface="Proxima Nova"/>
                <a:ea typeface="Proxima Nova"/>
                <a:cs typeface="Proxima Nova"/>
                <a:sym typeface="Proxima Nova"/>
              </a:defRPr>
            </a:lvl5pPr>
            <a:lvl6pPr marL="2743200" marR="0" lvl="5" indent="-304800" algn="l" rtl="0">
              <a:lnSpc>
                <a:spcPct val="115000"/>
              </a:lnSpc>
              <a:spcBef>
                <a:spcPts val="0"/>
              </a:spcBef>
              <a:spcAft>
                <a:spcPts val="0"/>
              </a:spcAft>
              <a:buClr>
                <a:schemeClr val="dk2"/>
              </a:buClr>
              <a:buSzPts val="1200"/>
              <a:buFont typeface="Proxima Nova"/>
              <a:buChar char="■"/>
              <a:defRPr sz="1200" b="0" i="0" u="none" strike="noStrike" cap="none">
                <a:solidFill>
                  <a:schemeClr val="dk2"/>
                </a:solidFill>
                <a:latin typeface="Proxima Nova"/>
                <a:ea typeface="Proxima Nova"/>
                <a:cs typeface="Proxima Nova"/>
                <a:sym typeface="Proxima Nova"/>
              </a:defRPr>
            </a:lvl6pPr>
            <a:lvl7pPr marL="3200400" marR="0" lvl="6" indent="-304800" algn="l" rtl="0">
              <a:lnSpc>
                <a:spcPct val="115000"/>
              </a:lnSpc>
              <a:spcBef>
                <a:spcPts val="0"/>
              </a:spcBef>
              <a:spcAft>
                <a:spcPts val="0"/>
              </a:spcAft>
              <a:buClr>
                <a:schemeClr val="dk2"/>
              </a:buClr>
              <a:buSzPts val="1200"/>
              <a:buFont typeface="Proxima Nova"/>
              <a:buChar char="●"/>
              <a:defRPr sz="1200" b="0" i="0" u="none" strike="noStrike" cap="none">
                <a:solidFill>
                  <a:schemeClr val="dk2"/>
                </a:solidFill>
                <a:latin typeface="Proxima Nova"/>
                <a:ea typeface="Proxima Nova"/>
                <a:cs typeface="Proxima Nova"/>
                <a:sym typeface="Proxima Nova"/>
              </a:defRPr>
            </a:lvl7pPr>
            <a:lvl8pPr marL="3657600" marR="0" lvl="7" indent="-304800" algn="l" rtl="0">
              <a:lnSpc>
                <a:spcPct val="115000"/>
              </a:lnSpc>
              <a:spcBef>
                <a:spcPts val="0"/>
              </a:spcBef>
              <a:spcAft>
                <a:spcPts val="0"/>
              </a:spcAft>
              <a:buClr>
                <a:schemeClr val="dk2"/>
              </a:buClr>
              <a:buSzPts val="1200"/>
              <a:buFont typeface="Proxima Nova"/>
              <a:buChar char="○"/>
              <a:defRPr sz="1200" b="0" i="0" u="none" strike="noStrike" cap="none">
                <a:solidFill>
                  <a:schemeClr val="dk2"/>
                </a:solidFill>
                <a:latin typeface="Proxima Nova"/>
                <a:ea typeface="Proxima Nova"/>
                <a:cs typeface="Proxima Nova"/>
                <a:sym typeface="Proxima Nova"/>
              </a:defRPr>
            </a:lvl8pPr>
            <a:lvl9pPr marL="4114800" marR="0" lvl="8" indent="-304800" algn="l" rtl="0">
              <a:lnSpc>
                <a:spcPct val="115000"/>
              </a:lnSpc>
              <a:spcBef>
                <a:spcPts val="0"/>
              </a:spcBef>
              <a:spcAft>
                <a:spcPts val="0"/>
              </a:spcAft>
              <a:buClr>
                <a:schemeClr val="dk2"/>
              </a:buClr>
              <a:buSzPts val="1200"/>
              <a:buFont typeface="Proxima Nova"/>
              <a:buChar char="■"/>
              <a:defRPr sz="1200" b="0" i="0" u="none" strike="noStrike" cap="none">
                <a:solidFill>
                  <a:schemeClr val="dk2"/>
                </a:solidFill>
                <a:latin typeface="Proxima Nova"/>
                <a:ea typeface="Proxima Nova"/>
                <a:cs typeface="Proxima Nova"/>
                <a:sym typeface="Proxima Nova"/>
              </a:defRPr>
            </a:lvl9pPr>
          </a:lstStyle>
          <a:p>
            <a:pPr marL="151765" indent="0">
              <a:buNone/>
            </a:pPr>
            <a:r>
              <a:rPr lang="en-US" sz="2400">
                <a:solidFill>
                  <a:schemeClr val="tx2">
                    <a:lumMod val="10000"/>
                  </a:schemeClr>
                </a:solidFill>
                <a:latin typeface="Franklin Gothic Book"/>
              </a:rPr>
              <a:t>Increasing the resilience of San Francisco’s frontline communities to the health impacts of extreme heat and wildfire smoke by: ​</a:t>
            </a:r>
          </a:p>
          <a:p>
            <a:pPr marL="151765" indent="0">
              <a:buNone/>
            </a:pPr>
            <a:endParaRPr lang="en-US" sz="2400">
              <a:solidFill>
                <a:schemeClr val="tx2">
                  <a:lumMod val="10000"/>
                </a:schemeClr>
              </a:solidFill>
              <a:latin typeface="Franklin Gothic Book"/>
            </a:endParaRPr>
          </a:p>
          <a:p>
            <a:pPr fontAlgn="base"/>
            <a:r>
              <a:rPr lang="en-US" sz="2400">
                <a:solidFill>
                  <a:schemeClr val="tx2">
                    <a:lumMod val="10000"/>
                  </a:schemeClr>
                </a:solidFill>
                <a:latin typeface="Franklin Gothic Book"/>
              </a:rPr>
              <a:t>Coordinating the implementation of medium to long-term resilience strategies </a:t>
            </a:r>
          </a:p>
          <a:p>
            <a:pPr fontAlgn="base"/>
            <a:r>
              <a:rPr lang="en-US" sz="2400">
                <a:solidFill>
                  <a:schemeClr val="tx2">
                    <a:lumMod val="10000"/>
                  </a:schemeClr>
                </a:solidFill>
                <a:latin typeface="Franklin Gothic Book"/>
              </a:rPr>
              <a:t>Making sure efforts benefit communities with the greatest health burden​</a:t>
            </a:r>
          </a:p>
          <a:p>
            <a:pPr fontAlgn="base"/>
            <a:r>
              <a:rPr lang="en-US" sz="2400">
                <a:solidFill>
                  <a:schemeClr val="tx2">
                    <a:lumMod val="10000"/>
                  </a:schemeClr>
                </a:solidFill>
                <a:latin typeface="Franklin Gothic Book"/>
              </a:rPr>
              <a:t>Increasing funding for activities​</a:t>
            </a:r>
          </a:p>
          <a:p>
            <a:pPr fontAlgn="base"/>
            <a:r>
              <a:rPr lang="en-US" sz="2400">
                <a:solidFill>
                  <a:schemeClr val="tx2">
                    <a:lumMod val="10000"/>
                  </a:schemeClr>
                </a:solidFill>
                <a:latin typeface="Franklin Gothic Book"/>
              </a:rPr>
              <a:t>Supporting research and evaluation​</a:t>
            </a:r>
          </a:p>
          <a:p>
            <a:pPr fontAlgn="base"/>
            <a:r>
              <a:rPr lang="en-US" sz="2400">
                <a:solidFill>
                  <a:schemeClr val="tx2">
                    <a:lumMod val="10000"/>
                  </a:schemeClr>
                </a:solidFill>
                <a:latin typeface="Franklin Gothic Book"/>
              </a:rPr>
              <a:t>Increasing community involvement</a:t>
            </a:r>
          </a:p>
          <a:p>
            <a:pPr marL="151765" indent="0">
              <a:buNone/>
            </a:pPr>
            <a:endParaRPr lang="en-US" sz="1900" b="1">
              <a:solidFill>
                <a:schemeClr val="tx2">
                  <a:lumMod val="10000"/>
                </a:schemeClr>
              </a:solidFill>
              <a:latin typeface="Franklin Gothic Book"/>
            </a:endParaRPr>
          </a:p>
        </p:txBody>
      </p:sp>
      <p:pic>
        <p:nvPicPr>
          <p:cNvPr id="12" name="Picture 11">
            <a:extLst>
              <a:ext uri="{FF2B5EF4-FFF2-40B4-BE49-F238E27FC236}">
                <a16:creationId xmlns:a16="http://schemas.microsoft.com/office/drawing/2014/main" id="{8C3E04A0-E815-4DC8-96B9-1B4E6113368D}"/>
              </a:ext>
            </a:extLst>
          </p:cNvPr>
          <p:cNvPicPr>
            <a:picLocks noChangeAspect="1"/>
          </p:cNvPicPr>
          <p:nvPr/>
        </p:nvPicPr>
        <p:blipFill rotWithShape="1">
          <a:blip r:embed="rId4"/>
          <a:srcRect r="9722" b="-10057"/>
          <a:stretch/>
        </p:blipFill>
        <p:spPr>
          <a:xfrm>
            <a:off x="7316306" y="5980894"/>
            <a:ext cx="4874481" cy="777719"/>
          </a:xfrm>
          <a:prstGeom prst="rect">
            <a:avLst/>
          </a:prstGeom>
        </p:spPr>
      </p:pic>
      <p:pic>
        <p:nvPicPr>
          <p:cNvPr id="13" name="Picture 12" descr="Update Executive Directive 18-04 062019 1.jpg">
            <a:extLst>
              <a:ext uri="{FF2B5EF4-FFF2-40B4-BE49-F238E27FC236}">
                <a16:creationId xmlns:a16="http://schemas.microsoft.com/office/drawing/2014/main" id="{C6CB565B-BA65-4E86-9C79-0396B7FA6B2C}"/>
              </a:ext>
            </a:extLst>
          </p:cNvPr>
          <p:cNvPicPr>
            <a:picLocks noChangeAspect="1"/>
          </p:cNvPicPr>
          <p:nvPr/>
        </p:nvPicPr>
        <p:blipFill>
          <a:blip r:embed="rId5"/>
          <a:stretch>
            <a:fillRect/>
          </a:stretch>
        </p:blipFill>
        <p:spPr>
          <a:xfrm rot="16200000">
            <a:off x="9267057" y="3603994"/>
            <a:ext cx="2588215" cy="20011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3">
            <a:extLst>
              <a:ext uri="{FF2B5EF4-FFF2-40B4-BE49-F238E27FC236}">
                <a16:creationId xmlns:a16="http://schemas.microsoft.com/office/drawing/2014/main" id="{AC3D576D-FE55-4BC1-9396-43AD15BF6C31}"/>
              </a:ext>
            </a:extLst>
          </p:cNvPr>
          <p:cNvSpPr txBox="1"/>
          <p:nvPr/>
        </p:nvSpPr>
        <p:spPr>
          <a:xfrm>
            <a:off x="8791783" y="4378886"/>
            <a:ext cx="3302000" cy="446276"/>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horz" wrap="square" lIns="121920" tIns="60960" rIns="121920" bIns="6096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100">
                <a:solidFill>
                  <a:schemeClr val="bg2"/>
                </a:solidFill>
                <a:latin typeface="Proxima Nova" panose="020B0604020202020204" charset="0"/>
              </a:rPr>
              <a:t>Executive Directive 18-04</a:t>
            </a:r>
          </a:p>
        </p:txBody>
      </p:sp>
    </p:spTree>
    <p:extLst>
      <p:ext uri="{BB962C8B-B14F-4D97-AF65-F5344CB8AC3E}">
        <p14:creationId xmlns:p14="http://schemas.microsoft.com/office/powerpoint/2010/main" val="38388973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74">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extreme heat air quality san francisco">
            <a:extLst>
              <a:ext uri="{FF2B5EF4-FFF2-40B4-BE49-F238E27FC236}">
                <a16:creationId xmlns:a16="http://schemas.microsoft.com/office/drawing/2014/main" id="{41CA7808-3E3F-E74D-83C9-C5908F97BC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8" t="29879" r="5861" b="6299"/>
          <a:stretch/>
        </p:blipFill>
        <p:spPr bwMode="auto">
          <a:xfrm>
            <a:off x="19"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9" name="Rectangle 76">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3187439"/>
            <a:ext cx="9381344" cy="2387600"/>
          </a:xfrm>
        </p:spPr>
        <p:txBody>
          <a:bodyPr>
            <a:normAutofit/>
          </a:bodyPr>
          <a:lstStyle/>
          <a:p>
            <a:pPr algn="l"/>
            <a:r>
              <a:rPr lang="en-US" sz="5100">
                <a:latin typeface="Franklin Gothic Book"/>
                <a:cs typeface="Calibri Light"/>
              </a:rPr>
              <a:t>Pacific Northwest Heat Wave</a:t>
            </a:r>
          </a:p>
        </p:txBody>
      </p:sp>
      <p:sp>
        <p:nvSpPr>
          <p:cNvPr id="1040" name="Rectangle: Rounded Corners 78">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9334645"/>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5E6FF-AEC8-46B8-9181-25B74AFC2471}"/>
              </a:ext>
            </a:extLst>
          </p:cNvPr>
          <p:cNvSpPr>
            <a:spLocks noGrp="1"/>
          </p:cNvSpPr>
          <p:nvPr>
            <p:ph type="title"/>
          </p:nvPr>
        </p:nvSpPr>
        <p:spPr>
          <a:xfrm>
            <a:off x="52881" y="495338"/>
            <a:ext cx="10515600" cy="1325563"/>
          </a:xfrm>
        </p:spPr>
        <p:txBody>
          <a:bodyPr/>
          <a:lstStyle/>
          <a:p>
            <a:r>
              <a:rPr lang="en-US" sz="4000">
                <a:solidFill>
                  <a:srgbClr val="00B0F0"/>
                </a:solidFill>
                <a:cs typeface="Calibri Light"/>
              </a:rPr>
              <a:t>Pacific Northwest Extreme Heat Event</a:t>
            </a:r>
            <a:endParaRPr lang="en-US" sz="4000">
              <a:solidFill>
                <a:srgbClr val="00B0F0"/>
              </a:solidFill>
            </a:endParaRPr>
          </a:p>
        </p:txBody>
      </p:sp>
      <p:sp>
        <p:nvSpPr>
          <p:cNvPr id="3" name="TextBox 2">
            <a:extLst>
              <a:ext uri="{FF2B5EF4-FFF2-40B4-BE49-F238E27FC236}">
                <a16:creationId xmlns:a16="http://schemas.microsoft.com/office/drawing/2014/main" id="{3B63B6B2-5B45-7E40-A19D-585F8662617C}"/>
              </a:ext>
            </a:extLst>
          </p:cNvPr>
          <p:cNvSpPr txBox="1"/>
          <p:nvPr/>
        </p:nvSpPr>
        <p:spPr>
          <a:xfrm>
            <a:off x="6096000" y="1481062"/>
            <a:ext cx="5548313" cy="1569660"/>
          </a:xfrm>
          <a:prstGeom prst="rect">
            <a:avLst/>
          </a:prstGeom>
          <a:noFill/>
        </p:spPr>
        <p:txBody>
          <a:bodyPr wrap="square" rtlCol="0">
            <a:spAutoFit/>
          </a:bodyPr>
          <a:lstStyle/>
          <a:p>
            <a:r>
              <a:rPr lang="en-US" sz="2400" b="1">
                <a:solidFill>
                  <a:srgbClr val="00B0F0"/>
                </a:solidFill>
                <a:latin typeface="Franklin Gothic Book" panose="020B0503020102020204" pitchFamily="34" charset="0"/>
              </a:rPr>
              <a:t>Record Breaking Extreme Heat Event:</a:t>
            </a:r>
          </a:p>
          <a:p>
            <a:pPr marL="285750" indent="-285750">
              <a:buFont typeface="Arial" panose="020B0604020202020204" pitchFamily="34" charset="0"/>
              <a:buChar char="•"/>
            </a:pPr>
            <a:r>
              <a:rPr lang="en-US">
                <a:latin typeface="Franklin Gothic Book" panose="020B0503020102020204" pitchFamily="34" charset="0"/>
              </a:rPr>
              <a:t>Seattle: 108 Degrees</a:t>
            </a:r>
          </a:p>
          <a:p>
            <a:pPr marL="285750" indent="-285750">
              <a:buFont typeface="Arial" panose="020B0604020202020204" pitchFamily="34" charset="0"/>
              <a:buChar char="•"/>
            </a:pPr>
            <a:r>
              <a:rPr lang="en-US">
                <a:latin typeface="Franklin Gothic Book" panose="020B0503020102020204" pitchFamily="34" charset="0"/>
              </a:rPr>
              <a:t>Portland: 116 Degrees</a:t>
            </a:r>
          </a:p>
          <a:p>
            <a:pPr marL="285750" indent="-285750">
              <a:buFont typeface="Arial" panose="020B0604020202020204" pitchFamily="34" charset="0"/>
              <a:buChar char="•"/>
            </a:pPr>
            <a:r>
              <a:rPr lang="en-US">
                <a:latin typeface="Franklin Gothic Book" panose="020B0503020102020204" pitchFamily="34" charset="0"/>
              </a:rPr>
              <a:t>Salem: 117 Degrees</a:t>
            </a:r>
          </a:p>
          <a:p>
            <a:pPr marL="285750" indent="-285750">
              <a:buFont typeface="Arial" panose="020B0604020202020204" pitchFamily="34" charset="0"/>
              <a:buChar char="•"/>
            </a:pPr>
            <a:r>
              <a:rPr lang="en-US" i="1">
                <a:latin typeface="Franklin Gothic Book" panose="020B0503020102020204" pitchFamily="34" charset="0"/>
              </a:rPr>
              <a:t>Canada</a:t>
            </a:r>
            <a:r>
              <a:rPr lang="en-US">
                <a:latin typeface="Franklin Gothic Book" panose="020B0503020102020204" pitchFamily="34" charset="0"/>
              </a:rPr>
              <a:t>: 121 Degrees!</a:t>
            </a:r>
          </a:p>
        </p:txBody>
      </p:sp>
      <p:pic>
        <p:nvPicPr>
          <p:cNvPr id="5122" name="Picture 2" descr="Animated gif of daytime max temps across the Pacific Northwest during the late June heatwave">
            <a:extLst>
              <a:ext uri="{FF2B5EF4-FFF2-40B4-BE49-F238E27FC236}">
                <a16:creationId xmlns:a16="http://schemas.microsoft.com/office/drawing/2014/main" id="{C9E75DAB-94CD-B745-96FF-7445CFFC70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440" y="1481062"/>
            <a:ext cx="5406698" cy="54066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Graph of daily temperatures at Portland International Airport ">
            <a:extLst>
              <a:ext uri="{FF2B5EF4-FFF2-40B4-BE49-F238E27FC236}">
                <a16:creationId xmlns:a16="http://schemas.microsoft.com/office/drawing/2014/main" id="{55F1F7B1-8055-1C43-A3E1-60533EB9DE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1050" y="3429000"/>
            <a:ext cx="5865510" cy="293275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6BB5CEAF-4BED-454A-8AF6-0A9D1AF10E38}"/>
              </a:ext>
            </a:extLst>
          </p:cNvPr>
          <p:cNvSpPr/>
          <p:nvPr/>
        </p:nvSpPr>
        <p:spPr>
          <a:xfrm>
            <a:off x="0" y="-10698"/>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48455DE-3641-2840-9F5F-35C9BEACBBE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12" name="Title 1">
            <a:extLst>
              <a:ext uri="{FF2B5EF4-FFF2-40B4-BE49-F238E27FC236}">
                <a16:creationId xmlns:a16="http://schemas.microsoft.com/office/drawing/2014/main" id="{0774E907-5FE6-554B-8893-024FF4D0AC43}"/>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300" b="1">
                <a:solidFill>
                  <a:schemeClr val="bg1"/>
                </a:solidFill>
                <a:cs typeface="Calibri Light"/>
              </a:rPr>
              <a:t>Heat and Air Resilience Project: </a:t>
            </a:r>
            <a:r>
              <a:rPr lang="en-US" sz="1300" b="1">
                <a:solidFill>
                  <a:schemeClr val="accent1">
                    <a:lumMod val="50000"/>
                  </a:schemeClr>
                </a:solidFill>
                <a:cs typeface="Calibri Light"/>
              </a:rPr>
              <a:t>PNW</a:t>
            </a:r>
            <a:endParaRPr lang="en-US" sz="1300" b="1">
              <a:solidFill>
                <a:schemeClr val="accent1">
                  <a:lumMod val="50000"/>
                </a:schemeClr>
              </a:solidFill>
            </a:endParaRPr>
          </a:p>
        </p:txBody>
      </p:sp>
    </p:spTree>
    <p:extLst>
      <p:ext uri="{BB962C8B-B14F-4D97-AF65-F5344CB8AC3E}">
        <p14:creationId xmlns:p14="http://schemas.microsoft.com/office/powerpoint/2010/main" val="3761317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5E6FF-AEC8-46B8-9181-25B74AFC2471}"/>
              </a:ext>
            </a:extLst>
          </p:cNvPr>
          <p:cNvSpPr>
            <a:spLocks noGrp="1"/>
          </p:cNvSpPr>
          <p:nvPr>
            <p:ph type="title"/>
          </p:nvPr>
        </p:nvSpPr>
        <p:spPr>
          <a:xfrm>
            <a:off x="52881" y="495338"/>
            <a:ext cx="10515600" cy="1325563"/>
          </a:xfrm>
        </p:spPr>
        <p:txBody>
          <a:bodyPr/>
          <a:lstStyle/>
          <a:p>
            <a:r>
              <a:rPr lang="en-US" sz="4000">
                <a:solidFill>
                  <a:srgbClr val="00B0F0"/>
                </a:solidFill>
                <a:cs typeface="Calibri Light"/>
              </a:rPr>
              <a:t>Pacific Northwest Extreme Heat Event</a:t>
            </a:r>
            <a:endParaRPr lang="en-US" sz="4000">
              <a:solidFill>
                <a:srgbClr val="00B0F0"/>
              </a:solidFill>
            </a:endParaRPr>
          </a:p>
        </p:txBody>
      </p:sp>
      <p:sp>
        <p:nvSpPr>
          <p:cNvPr id="3" name="TextBox 2">
            <a:extLst>
              <a:ext uri="{FF2B5EF4-FFF2-40B4-BE49-F238E27FC236}">
                <a16:creationId xmlns:a16="http://schemas.microsoft.com/office/drawing/2014/main" id="{3B63B6B2-5B45-7E40-A19D-585F8662617C}"/>
              </a:ext>
            </a:extLst>
          </p:cNvPr>
          <p:cNvSpPr txBox="1"/>
          <p:nvPr/>
        </p:nvSpPr>
        <p:spPr>
          <a:xfrm>
            <a:off x="178474" y="1579085"/>
            <a:ext cx="5548313" cy="6001643"/>
          </a:xfrm>
          <a:prstGeom prst="rect">
            <a:avLst/>
          </a:prstGeom>
          <a:noFill/>
        </p:spPr>
        <p:txBody>
          <a:bodyPr wrap="square" rtlCol="0">
            <a:spAutoFit/>
          </a:bodyPr>
          <a:lstStyle/>
          <a:p>
            <a:r>
              <a:rPr lang="en-US" sz="2400" b="1">
                <a:solidFill>
                  <a:srgbClr val="00B0F0"/>
                </a:solidFill>
                <a:latin typeface="Franklin Gothic Book" panose="020B0503020102020204" pitchFamily="34" charset="0"/>
              </a:rPr>
              <a:t>Health Impacts</a:t>
            </a:r>
          </a:p>
          <a:p>
            <a:pPr marL="285750" indent="-285750">
              <a:buFont typeface="Arial" panose="020B0604020202020204" pitchFamily="34" charset="0"/>
              <a:buChar char="•"/>
            </a:pPr>
            <a:r>
              <a:rPr lang="en-US">
                <a:latin typeface="Franklin Gothic Book" panose="020B0503020102020204" pitchFamily="34" charset="0"/>
              </a:rPr>
              <a:t>Between June 25 and July 1, 719 Deaths reported to BC Coroners. Three times normal.</a:t>
            </a:r>
          </a:p>
          <a:p>
            <a:pPr marL="285750" indent="-285750">
              <a:buFont typeface="Arial" panose="020B0604020202020204" pitchFamily="34" charset="0"/>
              <a:buChar char="•"/>
            </a:pPr>
            <a:r>
              <a:rPr lang="en-US">
                <a:latin typeface="Franklin Gothic Book" panose="020B0503020102020204" pitchFamily="34" charset="0"/>
              </a:rPr>
              <a:t>HHS Region 10 had 3504 heat-related illness ED visits.</a:t>
            </a:r>
          </a:p>
          <a:p>
            <a:pPr marL="742950" lvl="1" indent="-285750">
              <a:buFont typeface="Arial" panose="020B0604020202020204" pitchFamily="34" charset="0"/>
              <a:buChar char="•"/>
            </a:pPr>
            <a:r>
              <a:rPr lang="en-US">
                <a:latin typeface="Franklin Gothic Book" panose="020B0503020102020204" pitchFamily="34" charset="0"/>
              </a:rPr>
              <a:t>June 28 2021: 1090 Heat-related ED visits</a:t>
            </a:r>
          </a:p>
          <a:p>
            <a:pPr marL="742950" lvl="1" indent="-285750">
              <a:buFont typeface="Arial" panose="020B0604020202020204" pitchFamily="34" charset="0"/>
              <a:buChar char="•"/>
            </a:pPr>
            <a:r>
              <a:rPr lang="en-US">
                <a:latin typeface="Franklin Gothic Book" panose="020B0503020102020204" pitchFamily="34" charset="0"/>
              </a:rPr>
              <a:t>June 28 2019: 9 Heat-related ED visits</a:t>
            </a:r>
          </a:p>
          <a:p>
            <a:pPr marL="285750" indent="-285750">
              <a:buFont typeface="Arial" panose="020B0604020202020204" pitchFamily="34" charset="0"/>
              <a:buChar char="•"/>
            </a:pPr>
            <a:r>
              <a:rPr lang="en-US">
                <a:latin typeface="Franklin Gothic Book" panose="020B0503020102020204" pitchFamily="34" charset="0"/>
              </a:rPr>
              <a:t>Oregon and Washington: At least 200 heat-related deaths</a:t>
            </a:r>
          </a:p>
          <a:p>
            <a:pPr marL="285750" indent="-285750">
              <a:buFont typeface="Arial" panose="020B0604020202020204" pitchFamily="34" charset="0"/>
              <a:buChar char="•"/>
            </a:pPr>
            <a:r>
              <a:rPr lang="en-US">
                <a:latin typeface="Franklin Gothic Book" panose="020B0503020102020204" pitchFamily="34" charset="0"/>
              </a:rPr>
              <a:t>Multnomah County Data (</a:t>
            </a:r>
            <a:r>
              <a:rPr lang="en-US">
                <a:solidFill>
                  <a:srgbClr val="00B0F0"/>
                </a:solidFill>
                <a:latin typeface="Franklin Gothic Book" panose="020B0503020102020204" pitchFamily="34" charset="0"/>
              </a:rPr>
              <a:t>Conversation</a:t>
            </a:r>
            <a:r>
              <a:rPr lang="en-US">
                <a:latin typeface="Franklin Gothic Book" panose="020B0503020102020204" pitchFamily="34" charset="0"/>
              </a:rPr>
              <a:t>):</a:t>
            </a:r>
          </a:p>
          <a:p>
            <a:pPr marL="1200150" lvl="2" indent="-285750">
              <a:buFont typeface="Arial" panose="020B0604020202020204" pitchFamily="34" charset="0"/>
              <a:buChar char="•"/>
            </a:pPr>
            <a:r>
              <a:rPr lang="en-US">
                <a:latin typeface="Franklin Gothic Book" panose="020B0503020102020204" pitchFamily="34" charset="0"/>
              </a:rPr>
              <a:t>60 HRI Deaths</a:t>
            </a:r>
          </a:p>
          <a:p>
            <a:pPr marL="1200150" lvl="2" indent="-285750">
              <a:buFont typeface="Arial" panose="020B0604020202020204" pitchFamily="34" charset="0"/>
              <a:buChar char="•"/>
            </a:pPr>
            <a:r>
              <a:rPr lang="en-US">
                <a:latin typeface="Franklin Gothic Book" panose="020B0503020102020204" pitchFamily="34" charset="0"/>
              </a:rPr>
              <a:t>154 HRI ED Visits</a:t>
            </a:r>
          </a:p>
          <a:p>
            <a:pPr marL="1657350" lvl="3" indent="-285750">
              <a:buFont typeface="Arial" panose="020B0604020202020204" pitchFamily="34" charset="0"/>
              <a:buChar char="•"/>
            </a:pPr>
            <a:r>
              <a:rPr lang="en-US">
                <a:latin typeface="Franklin Gothic Book" panose="020B0503020102020204" pitchFamily="34" charset="0"/>
              </a:rPr>
              <a:t>Demographic | Socioeconomic</a:t>
            </a:r>
          </a:p>
          <a:p>
            <a:pPr marL="285750" indent="-285750">
              <a:buFont typeface="Arial" panose="020B0604020202020204" pitchFamily="34" charset="0"/>
              <a:buChar char="•"/>
            </a:pPr>
            <a:r>
              <a:rPr lang="en-US">
                <a:latin typeface="Franklin Gothic Book" panose="020B0503020102020204" pitchFamily="34" charset="0"/>
              </a:rPr>
              <a:t>Preliminary Analysis From Portland (</a:t>
            </a:r>
            <a:r>
              <a:rPr lang="en-US" err="1">
                <a:latin typeface="Franklin Gothic Book" panose="020B0503020102020204" pitchFamily="34" charset="0"/>
              </a:rPr>
              <a:t>WashPo</a:t>
            </a:r>
            <a:r>
              <a:rPr lang="en-US">
                <a:latin typeface="Franklin Gothic Book" panose="020B0503020102020204" pitchFamily="34" charset="0"/>
              </a:rPr>
              <a:t>)</a:t>
            </a:r>
          </a:p>
          <a:p>
            <a:pPr marL="742950" lvl="1" indent="-285750">
              <a:buFont typeface="Arial" panose="020B0604020202020204" pitchFamily="34" charset="0"/>
              <a:buChar char="•"/>
            </a:pPr>
            <a:r>
              <a:rPr lang="en-US">
                <a:latin typeface="Franklin Gothic Book" panose="020B0503020102020204" pitchFamily="34" charset="0"/>
              </a:rPr>
              <a:t>61% of deaths in zip codes with poverty rates higher than the county average </a:t>
            </a:r>
          </a:p>
          <a:p>
            <a:pPr marL="1200150" lvl="2" indent="-285750">
              <a:buFont typeface="Arial" panose="020B0604020202020204" pitchFamily="34" charset="0"/>
              <a:buChar char="•"/>
            </a:pPr>
            <a:r>
              <a:rPr lang="en-US">
                <a:latin typeface="Franklin Gothic Book" panose="020B0503020102020204" pitchFamily="34" charset="0"/>
              </a:rPr>
              <a:t>Male, Over 75</a:t>
            </a:r>
          </a:p>
          <a:p>
            <a:pPr marL="742950" lvl="1" indent="-285750">
              <a:buFont typeface="Arial" panose="020B0604020202020204" pitchFamily="34" charset="0"/>
              <a:buChar char="•"/>
            </a:pPr>
            <a:r>
              <a:rPr lang="en-US">
                <a:latin typeface="Franklin Gothic Book" panose="020B0503020102020204" pitchFamily="34" charset="0"/>
              </a:rPr>
              <a:t>Impervious Surfaces (Homeless Encampments)</a:t>
            </a:r>
          </a:p>
          <a:p>
            <a:pPr marL="742950" lvl="1" indent="-285750">
              <a:buFont typeface="Arial" panose="020B0604020202020204" pitchFamily="34" charset="0"/>
              <a:buChar char="•"/>
            </a:pPr>
            <a:endParaRPr lang="en-US">
              <a:latin typeface="Franklin Gothic Book" panose="020B0503020102020204" pitchFamily="34" charset="0"/>
            </a:endParaRPr>
          </a:p>
          <a:p>
            <a:pPr marL="742950" lvl="1" indent="-285750">
              <a:buFont typeface="Arial" panose="020B0604020202020204" pitchFamily="34" charset="0"/>
              <a:buChar char="•"/>
            </a:pPr>
            <a:endParaRPr lang="en-US">
              <a:latin typeface="Franklin Gothic Book" panose="020B0503020102020204" pitchFamily="34" charset="0"/>
            </a:endParaRPr>
          </a:p>
          <a:p>
            <a:pPr marL="285750" indent="-285750">
              <a:buFont typeface="Arial" panose="020B0604020202020204" pitchFamily="34" charset="0"/>
              <a:buChar char="•"/>
            </a:pPr>
            <a:endParaRPr lang="en-US">
              <a:latin typeface="Franklin Gothic Book" panose="020B0503020102020204" pitchFamily="34" charset="0"/>
            </a:endParaRPr>
          </a:p>
        </p:txBody>
      </p:sp>
      <p:pic>
        <p:nvPicPr>
          <p:cNvPr id="10" name="Picture 2">
            <a:extLst>
              <a:ext uri="{FF2B5EF4-FFF2-40B4-BE49-F238E27FC236}">
                <a16:creationId xmlns:a16="http://schemas.microsoft.com/office/drawing/2014/main" id="{E6EAC03A-B737-204E-817F-FCB6932AE5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2380" y="1820901"/>
            <a:ext cx="6066195" cy="454176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E14DD87-7106-1747-9AB5-04AC8C8FCC9F}"/>
              </a:ext>
            </a:extLst>
          </p:cNvPr>
          <p:cNvSpPr/>
          <p:nvPr/>
        </p:nvSpPr>
        <p:spPr>
          <a:xfrm>
            <a:off x="0" y="-10698"/>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B39CEC-4C82-3246-B5C6-1FB4894C7DD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11" name="Title 1">
            <a:extLst>
              <a:ext uri="{FF2B5EF4-FFF2-40B4-BE49-F238E27FC236}">
                <a16:creationId xmlns:a16="http://schemas.microsoft.com/office/drawing/2014/main" id="{A6AB9E19-71C8-A14B-ACD6-4FC6A4D00352}"/>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300" b="1">
                <a:solidFill>
                  <a:schemeClr val="bg1"/>
                </a:solidFill>
                <a:cs typeface="Calibri Light"/>
              </a:rPr>
              <a:t>Heat and Air Resilience Project: </a:t>
            </a:r>
            <a:r>
              <a:rPr lang="en-US" sz="1300" b="1">
                <a:solidFill>
                  <a:schemeClr val="accent1">
                    <a:lumMod val="50000"/>
                  </a:schemeClr>
                </a:solidFill>
                <a:cs typeface="Calibri Light"/>
              </a:rPr>
              <a:t>PNW</a:t>
            </a:r>
            <a:endParaRPr lang="en-US" sz="1300" b="1">
              <a:solidFill>
                <a:schemeClr val="accent1">
                  <a:lumMod val="50000"/>
                </a:schemeClr>
              </a:solidFill>
            </a:endParaRPr>
          </a:p>
        </p:txBody>
      </p:sp>
    </p:spTree>
    <p:extLst>
      <p:ext uri="{BB962C8B-B14F-4D97-AF65-F5344CB8AC3E}">
        <p14:creationId xmlns:p14="http://schemas.microsoft.com/office/powerpoint/2010/main" val="391918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5E6FF-AEC8-46B8-9181-25B74AFC2471}"/>
              </a:ext>
            </a:extLst>
          </p:cNvPr>
          <p:cNvSpPr>
            <a:spLocks noGrp="1"/>
          </p:cNvSpPr>
          <p:nvPr>
            <p:ph type="title"/>
          </p:nvPr>
        </p:nvSpPr>
        <p:spPr>
          <a:xfrm>
            <a:off x="52881" y="495338"/>
            <a:ext cx="10515600" cy="1325563"/>
          </a:xfrm>
        </p:spPr>
        <p:txBody>
          <a:bodyPr/>
          <a:lstStyle/>
          <a:p>
            <a:r>
              <a:rPr lang="en-US" sz="4000">
                <a:solidFill>
                  <a:srgbClr val="00B0F0"/>
                </a:solidFill>
                <a:cs typeface="Calibri Light"/>
              </a:rPr>
              <a:t>Pacific Northwest Extreme Heat Event</a:t>
            </a:r>
            <a:endParaRPr lang="en-US" sz="4000">
              <a:solidFill>
                <a:srgbClr val="00B0F0"/>
              </a:solidFill>
            </a:endParaRPr>
          </a:p>
        </p:txBody>
      </p:sp>
      <p:sp>
        <p:nvSpPr>
          <p:cNvPr id="3" name="TextBox 2">
            <a:extLst>
              <a:ext uri="{FF2B5EF4-FFF2-40B4-BE49-F238E27FC236}">
                <a16:creationId xmlns:a16="http://schemas.microsoft.com/office/drawing/2014/main" id="{3B63B6B2-5B45-7E40-A19D-585F8662617C}"/>
              </a:ext>
            </a:extLst>
          </p:cNvPr>
          <p:cNvSpPr txBox="1"/>
          <p:nvPr/>
        </p:nvSpPr>
        <p:spPr>
          <a:xfrm>
            <a:off x="105762" y="1455353"/>
            <a:ext cx="8008596" cy="1846659"/>
          </a:xfrm>
          <a:prstGeom prst="rect">
            <a:avLst/>
          </a:prstGeom>
          <a:noFill/>
        </p:spPr>
        <p:txBody>
          <a:bodyPr wrap="square" rtlCol="0">
            <a:spAutoFit/>
          </a:bodyPr>
          <a:lstStyle/>
          <a:p>
            <a:r>
              <a:rPr lang="en-US" sz="2400" b="1">
                <a:solidFill>
                  <a:srgbClr val="00B0F0"/>
                </a:solidFill>
                <a:latin typeface="Franklin Gothic Book" panose="020B0503020102020204" pitchFamily="34" charset="0"/>
              </a:rPr>
              <a:t>Other Impacts</a:t>
            </a:r>
          </a:p>
          <a:p>
            <a:pPr marL="285750" indent="-285750">
              <a:buFont typeface="Arial" panose="020B0604020202020204" pitchFamily="34" charset="0"/>
              <a:buChar char="•"/>
            </a:pPr>
            <a:r>
              <a:rPr lang="en-US">
                <a:latin typeface="Franklin Gothic Book" panose="020B0503020102020204" pitchFamily="34" charset="0"/>
              </a:rPr>
              <a:t>Infrastructure Impacts</a:t>
            </a:r>
          </a:p>
          <a:p>
            <a:pPr marL="285750" indent="-285750">
              <a:buFont typeface="Arial" panose="020B0604020202020204" pitchFamily="34" charset="0"/>
              <a:buChar char="•"/>
            </a:pPr>
            <a:r>
              <a:rPr lang="en-US">
                <a:latin typeface="Franklin Gothic Book" panose="020B0503020102020204" pitchFamily="34" charset="0"/>
              </a:rPr>
              <a:t>Sprinkler systems</a:t>
            </a:r>
          </a:p>
          <a:p>
            <a:pPr marL="285750" indent="-285750">
              <a:buFont typeface="Arial" panose="020B0604020202020204" pitchFamily="34" charset="0"/>
              <a:buChar char="•"/>
            </a:pPr>
            <a:r>
              <a:rPr lang="en-US">
                <a:latin typeface="Franklin Gothic Book" panose="020B0503020102020204" pitchFamily="34" charset="0"/>
              </a:rPr>
              <a:t>Over </a:t>
            </a:r>
            <a:r>
              <a:rPr lang="en-US" i="1">
                <a:latin typeface="Franklin Gothic Book" panose="020B0503020102020204" pitchFamily="34" charset="0"/>
              </a:rPr>
              <a:t>a billion </a:t>
            </a:r>
            <a:r>
              <a:rPr lang="en-US">
                <a:latin typeface="Franklin Gothic Book" panose="020B0503020102020204" pitchFamily="34" charset="0"/>
              </a:rPr>
              <a:t>marine animals died</a:t>
            </a:r>
          </a:p>
          <a:p>
            <a:pPr marL="285750" indent="-285750">
              <a:buFont typeface="Arial" panose="020B0604020202020204" pitchFamily="34" charset="0"/>
              <a:buChar char="•"/>
            </a:pPr>
            <a:r>
              <a:rPr lang="en-US">
                <a:latin typeface="Franklin Gothic Book" panose="020B0503020102020204" pitchFamily="34" charset="0"/>
              </a:rPr>
              <a:t>Contributes to wildfire conditions</a:t>
            </a:r>
          </a:p>
          <a:p>
            <a:pPr marL="285750" indent="-285750">
              <a:buFont typeface="Arial" panose="020B0604020202020204" pitchFamily="34" charset="0"/>
              <a:buChar char="•"/>
            </a:pPr>
            <a:endParaRPr lang="en-US">
              <a:latin typeface="Franklin Gothic Book" panose="020B0503020102020204" pitchFamily="34" charset="0"/>
            </a:endParaRPr>
          </a:p>
        </p:txBody>
      </p:sp>
      <p:pic>
        <p:nvPicPr>
          <p:cNvPr id="4" name="Picture 3">
            <a:extLst>
              <a:ext uri="{FF2B5EF4-FFF2-40B4-BE49-F238E27FC236}">
                <a16:creationId xmlns:a16="http://schemas.microsoft.com/office/drawing/2014/main" id="{813D159A-1336-E44B-9B59-F555EBCE2583}"/>
              </a:ext>
            </a:extLst>
          </p:cNvPr>
          <p:cNvPicPr>
            <a:picLocks noChangeAspect="1"/>
          </p:cNvPicPr>
          <p:nvPr/>
        </p:nvPicPr>
        <p:blipFill>
          <a:blip r:embed="rId3"/>
          <a:stretch>
            <a:fillRect/>
          </a:stretch>
        </p:blipFill>
        <p:spPr>
          <a:xfrm>
            <a:off x="6242826" y="1916512"/>
            <a:ext cx="5538793" cy="3116647"/>
          </a:xfrm>
          <a:prstGeom prst="rect">
            <a:avLst/>
          </a:prstGeom>
        </p:spPr>
      </p:pic>
      <p:sp>
        <p:nvSpPr>
          <p:cNvPr id="12" name="TextBox 11">
            <a:extLst>
              <a:ext uri="{FF2B5EF4-FFF2-40B4-BE49-F238E27FC236}">
                <a16:creationId xmlns:a16="http://schemas.microsoft.com/office/drawing/2014/main" id="{5B3A9C39-26A3-444A-B78C-71688D4CDB5B}"/>
              </a:ext>
            </a:extLst>
          </p:cNvPr>
          <p:cNvSpPr txBox="1"/>
          <p:nvPr/>
        </p:nvSpPr>
        <p:spPr>
          <a:xfrm>
            <a:off x="52881" y="2978656"/>
            <a:ext cx="6137064" cy="3785652"/>
          </a:xfrm>
          <a:prstGeom prst="rect">
            <a:avLst/>
          </a:prstGeom>
          <a:noFill/>
        </p:spPr>
        <p:txBody>
          <a:bodyPr wrap="square" lIns="91440" tIns="45720" rIns="91440" bIns="45720" rtlCol="0" anchor="t">
            <a:spAutoFit/>
          </a:bodyPr>
          <a:lstStyle/>
          <a:p>
            <a:r>
              <a:rPr lang="en-US" sz="2400" b="1">
                <a:solidFill>
                  <a:srgbClr val="00B0F0"/>
                </a:solidFill>
                <a:latin typeface="Franklin Gothic Book"/>
              </a:rPr>
              <a:t>King County (Seattle) Public Health</a:t>
            </a:r>
          </a:p>
          <a:p>
            <a:pPr marL="285750" indent="-285750">
              <a:buFont typeface="Arial" panose="020B0604020202020204" pitchFamily="34" charset="0"/>
              <a:buChar char="•"/>
            </a:pPr>
            <a:r>
              <a:rPr lang="en-US">
                <a:latin typeface="Franklin Gothic Book"/>
              </a:rPr>
              <a:t>EMS Impacts</a:t>
            </a:r>
          </a:p>
          <a:p>
            <a:pPr marL="742950" lvl="1" indent="-285750">
              <a:buFont typeface="Arial" panose="020B0604020202020204" pitchFamily="34" charset="0"/>
              <a:buChar char="•"/>
            </a:pPr>
            <a:r>
              <a:rPr lang="en-US">
                <a:latin typeface="Franklin Gothic Book"/>
              </a:rPr>
              <a:t>EMS call volume increased as the heat wave went on</a:t>
            </a:r>
          </a:p>
          <a:p>
            <a:pPr marL="742950" lvl="1" indent="-285750">
              <a:buFont typeface="Arial" panose="020B0604020202020204" pitchFamily="34" charset="0"/>
              <a:buChar char="•"/>
            </a:pPr>
            <a:r>
              <a:rPr lang="en-US">
                <a:latin typeface="Franklin Gothic Book"/>
              </a:rPr>
              <a:t>EMS call volume peaked </a:t>
            </a:r>
            <a:r>
              <a:rPr lang="en-US" i="1">
                <a:latin typeface="Franklin Gothic Book"/>
              </a:rPr>
              <a:t>after</a:t>
            </a:r>
            <a:r>
              <a:rPr lang="en-US">
                <a:latin typeface="Franklin Gothic Book"/>
              </a:rPr>
              <a:t> 5pm on the hottest day</a:t>
            </a:r>
          </a:p>
          <a:p>
            <a:pPr marL="285750" indent="-285750">
              <a:buFont typeface="Arial" panose="020B0604020202020204" pitchFamily="34" charset="0"/>
              <a:buChar char="•"/>
            </a:pPr>
            <a:r>
              <a:rPr lang="en-US">
                <a:latin typeface="Franklin Gothic Book"/>
              </a:rPr>
              <a:t>Hospital Impacts</a:t>
            </a:r>
          </a:p>
          <a:p>
            <a:pPr marL="742950" lvl="1" indent="-285750">
              <a:buFont typeface="Arial" panose="020B0604020202020204" pitchFamily="34" charset="0"/>
              <a:buChar char="•"/>
            </a:pPr>
            <a:r>
              <a:rPr lang="en-US">
                <a:latin typeface="Franklin Gothic Book"/>
              </a:rPr>
              <a:t>Diversion at 2200 on 6/28 created cascading impacts</a:t>
            </a:r>
          </a:p>
          <a:p>
            <a:pPr marL="742950" lvl="1" indent="-285750">
              <a:buFont typeface="Arial" panose="020B0604020202020204" pitchFamily="34" charset="0"/>
              <a:buChar char="•"/>
            </a:pPr>
            <a:r>
              <a:rPr lang="en-US">
                <a:latin typeface="Franklin Gothic Book"/>
              </a:rPr>
              <a:t>Renal failure admits/visits of particular concern</a:t>
            </a:r>
          </a:p>
          <a:p>
            <a:pPr marL="742950" lvl="1" indent="-285750">
              <a:buFont typeface="Arial" panose="020B0604020202020204" pitchFamily="34" charset="0"/>
              <a:buChar char="•"/>
            </a:pPr>
            <a:r>
              <a:rPr lang="en-US">
                <a:latin typeface="Franklin Gothic Book"/>
              </a:rPr>
              <a:t>Important to outreach to LTCF to prevent evacuations</a:t>
            </a:r>
          </a:p>
          <a:p>
            <a:pPr marL="285750" indent="-285750">
              <a:buFont typeface="Arial" panose="020B0604020202020204" pitchFamily="34" charset="0"/>
              <a:buChar char="•"/>
            </a:pPr>
            <a:r>
              <a:rPr lang="en-US">
                <a:latin typeface="Franklin Gothic Book"/>
              </a:rPr>
              <a:t>Emergency Response</a:t>
            </a:r>
          </a:p>
          <a:p>
            <a:pPr marL="742950" lvl="1" indent="-285750">
              <a:buFont typeface="Arial" panose="020B0604020202020204" pitchFamily="34" charset="0"/>
              <a:buChar char="•"/>
            </a:pPr>
            <a:r>
              <a:rPr lang="en-US">
                <a:latin typeface="Franklin Gothic Book"/>
              </a:rPr>
              <a:t>Tracked Heat-Related Illnesses, Drownings, Renal Failure</a:t>
            </a:r>
          </a:p>
          <a:p>
            <a:pPr marL="742950" lvl="1" indent="-285750">
              <a:buFont typeface="Arial" panose="020B0604020202020204" pitchFamily="34" charset="0"/>
              <a:buChar char="•"/>
            </a:pPr>
            <a:r>
              <a:rPr lang="en-US">
                <a:latin typeface="Franklin Gothic Book"/>
              </a:rPr>
              <a:t>Cooling centers used (as well as in Multnomah)</a:t>
            </a:r>
          </a:p>
        </p:txBody>
      </p:sp>
      <p:sp>
        <p:nvSpPr>
          <p:cNvPr id="9" name="Rectangle 8">
            <a:extLst>
              <a:ext uri="{FF2B5EF4-FFF2-40B4-BE49-F238E27FC236}">
                <a16:creationId xmlns:a16="http://schemas.microsoft.com/office/drawing/2014/main" id="{173F86E6-AAE8-0840-8AD8-9B5774A65E9C}"/>
              </a:ext>
            </a:extLst>
          </p:cNvPr>
          <p:cNvSpPr/>
          <p:nvPr/>
        </p:nvSpPr>
        <p:spPr>
          <a:xfrm>
            <a:off x="0" y="-10698"/>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7D9C063-AC7E-F142-86DE-D3CAFEC4E4C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11" name="Title 1">
            <a:extLst>
              <a:ext uri="{FF2B5EF4-FFF2-40B4-BE49-F238E27FC236}">
                <a16:creationId xmlns:a16="http://schemas.microsoft.com/office/drawing/2014/main" id="{371026FC-8CA5-8441-9124-62C21581260C}"/>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300" b="1">
                <a:solidFill>
                  <a:schemeClr val="bg1"/>
                </a:solidFill>
                <a:cs typeface="Calibri Light"/>
              </a:rPr>
              <a:t>Heat and Air Resilience Project: </a:t>
            </a:r>
            <a:r>
              <a:rPr lang="en-US" sz="1300" b="1">
                <a:solidFill>
                  <a:schemeClr val="accent1">
                    <a:lumMod val="50000"/>
                  </a:schemeClr>
                </a:solidFill>
                <a:cs typeface="Calibri Light"/>
              </a:rPr>
              <a:t>PNW</a:t>
            </a:r>
            <a:endParaRPr lang="en-US" sz="1300" b="1">
              <a:solidFill>
                <a:schemeClr val="accent1">
                  <a:lumMod val="50000"/>
                </a:schemeClr>
              </a:solidFill>
            </a:endParaRPr>
          </a:p>
        </p:txBody>
      </p:sp>
    </p:spTree>
    <p:extLst>
      <p:ext uri="{BB962C8B-B14F-4D97-AF65-F5344CB8AC3E}">
        <p14:creationId xmlns:p14="http://schemas.microsoft.com/office/powerpoint/2010/main" val="3314835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5E6FF-AEC8-46B8-9181-25B74AFC2471}"/>
              </a:ext>
            </a:extLst>
          </p:cNvPr>
          <p:cNvSpPr>
            <a:spLocks noGrp="1"/>
          </p:cNvSpPr>
          <p:nvPr>
            <p:ph type="title"/>
          </p:nvPr>
        </p:nvSpPr>
        <p:spPr>
          <a:xfrm>
            <a:off x="52881" y="495338"/>
            <a:ext cx="10515600" cy="1325563"/>
          </a:xfrm>
        </p:spPr>
        <p:txBody>
          <a:bodyPr/>
          <a:lstStyle/>
          <a:p>
            <a:r>
              <a:rPr lang="en-US" sz="4000">
                <a:solidFill>
                  <a:srgbClr val="00B0F0"/>
                </a:solidFill>
                <a:cs typeface="Calibri Light"/>
              </a:rPr>
              <a:t>Pacific Northwest Extreme Heat Event</a:t>
            </a:r>
            <a:endParaRPr lang="en-US" sz="4000">
              <a:solidFill>
                <a:srgbClr val="00B0F0"/>
              </a:solidFill>
            </a:endParaRPr>
          </a:p>
        </p:txBody>
      </p:sp>
      <p:sp>
        <p:nvSpPr>
          <p:cNvPr id="8" name="TextBox 7">
            <a:extLst>
              <a:ext uri="{FF2B5EF4-FFF2-40B4-BE49-F238E27FC236}">
                <a16:creationId xmlns:a16="http://schemas.microsoft.com/office/drawing/2014/main" id="{85F8B231-67A9-5A42-8929-70A47A0487F6}"/>
              </a:ext>
            </a:extLst>
          </p:cNvPr>
          <p:cNvSpPr txBox="1"/>
          <p:nvPr/>
        </p:nvSpPr>
        <p:spPr>
          <a:xfrm>
            <a:off x="82039" y="1677361"/>
            <a:ext cx="5659542" cy="5170646"/>
          </a:xfrm>
          <a:prstGeom prst="rect">
            <a:avLst/>
          </a:prstGeom>
          <a:noFill/>
        </p:spPr>
        <p:txBody>
          <a:bodyPr wrap="square" lIns="91440" tIns="45720" rIns="91440" bIns="45720" rtlCol="0" anchor="t">
            <a:spAutoFit/>
          </a:bodyPr>
          <a:lstStyle/>
          <a:p>
            <a:r>
              <a:rPr lang="en-US" sz="2400" b="1">
                <a:solidFill>
                  <a:srgbClr val="00B0F0"/>
                </a:solidFill>
                <a:latin typeface="Franklin Gothic Book"/>
              </a:rPr>
              <a:t>Lessons Learned</a:t>
            </a:r>
          </a:p>
          <a:p>
            <a:pPr marL="285750" indent="-285750">
              <a:buFont typeface="Arial" panose="020B0604020202020204" pitchFamily="34" charset="0"/>
              <a:buChar char="•"/>
            </a:pPr>
            <a:r>
              <a:rPr lang="en-US" b="1">
                <a:latin typeface="Franklin Gothic Book"/>
              </a:rPr>
              <a:t>1000-year events </a:t>
            </a:r>
            <a:r>
              <a:rPr lang="en-US" b="1" i="1">
                <a:latin typeface="Franklin Gothic Book"/>
              </a:rPr>
              <a:t>are</a:t>
            </a:r>
            <a:r>
              <a:rPr lang="en-US" b="1">
                <a:latin typeface="Franklin Gothic Book"/>
              </a:rPr>
              <a:t> not only possible but are likely to happen more than once every 1000 years</a:t>
            </a:r>
          </a:p>
          <a:p>
            <a:pPr marL="742950" lvl="1" indent="-285750">
              <a:buFont typeface="Arial" panose="020B0604020202020204" pitchFamily="34" charset="0"/>
              <a:buChar char="•"/>
            </a:pPr>
            <a:r>
              <a:rPr lang="en-US">
                <a:latin typeface="Franklin Gothic Book"/>
              </a:rPr>
              <a:t>Important to receive extreme projections!</a:t>
            </a:r>
          </a:p>
          <a:p>
            <a:pPr marL="285750" indent="-285750">
              <a:buFont typeface="Arial" panose="020B0604020202020204" pitchFamily="34" charset="0"/>
              <a:buChar char="•"/>
            </a:pPr>
            <a:r>
              <a:rPr lang="en-US">
                <a:latin typeface="Franklin Gothic Book"/>
              </a:rPr>
              <a:t>Significant health impacts, especially in the zip codes with the highest poverty rates</a:t>
            </a:r>
          </a:p>
          <a:p>
            <a:pPr marL="742950" lvl="1" indent="-285750">
              <a:buFont typeface="Arial" panose="020B0604020202020204" pitchFamily="34" charset="0"/>
              <a:buChar char="•"/>
            </a:pPr>
            <a:r>
              <a:rPr lang="en-US">
                <a:latin typeface="Franklin Gothic Book"/>
              </a:rPr>
              <a:t>Temperature distribution throughout the City predicated on green infrastructure, impervious surfaces, and based on legacy of redlining and disinvestment</a:t>
            </a:r>
          </a:p>
          <a:p>
            <a:pPr marL="742950" lvl="1" indent="-285750">
              <a:buFont typeface="Arial" panose="020B0604020202020204" pitchFamily="34" charset="0"/>
              <a:buChar char="•"/>
            </a:pPr>
            <a:r>
              <a:rPr lang="en-US">
                <a:latin typeface="Franklin Gothic Book"/>
              </a:rPr>
              <a:t>Social determinants of health</a:t>
            </a:r>
          </a:p>
          <a:p>
            <a:pPr marL="285750" indent="-285750">
              <a:buFont typeface="Arial" panose="020B0604020202020204" pitchFamily="34" charset="0"/>
              <a:buChar char="•"/>
            </a:pPr>
            <a:r>
              <a:rPr lang="en-US">
                <a:latin typeface="Franklin Gothic Book"/>
              </a:rPr>
              <a:t>People without access to cooling </a:t>
            </a:r>
            <a:r>
              <a:rPr lang="en-US" i="1">
                <a:latin typeface="Franklin Gothic Book"/>
              </a:rPr>
              <a:t>in their home</a:t>
            </a:r>
            <a:r>
              <a:rPr lang="en-US">
                <a:latin typeface="Franklin Gothic Book"/>
              </a:rPr>
              <a:t> are particularly vulnerable </a:t>
            </a:r>
            <a:endParaRPr lang="en-US">
              <a:latin typeface="Franklin Gothic Book" panose="020B0503020102020204" pitchFamily="34" charset="0"/>
            </a:endParaRPr>
          </a:p>
          <a:p>
            <a:pPr marL="742950" lvl="1" indent="-285750">
              <a:buFont typeface="Arial" panose="020B0604020202020204" pitchFamily="34" charset="0"/>
              <a:buChar char="•"/>
            </a:pPr>
            <a:r>
              <a:rPr lang="en-US">
                <a:latin typeface="Franklin Gothic Book"/>
              </a:rPr>
              <a:t>Long Term Care Facilities</a:t>
            </a:r>
            <a:endParaRPr lang="en-US">
              <a:latin typeface="Franklin Gothic Book" panose="020B0503020102020204" pitchFamily="34" charset="0"/>
            </a:endParaRPr>
          </a:p>
          <a:p>
            <a:pPr marL="742950" lvl="1" indent="-285750">
              <a:buFont typeface="Arial" panose="020B0604020202020204" pitchFamily="34" charset="0"/>
              <a:buChar char="•"/>
            </a:pPr>
            <a:r>
              <a:rPr lang="en-US">
                <a:latin typeface="Franklin Gothic Book"/>
              </a:rPr>
              <a:t>Older Adults</a:t>
            </a:r>
          </a:p>
          <a:p>
            <a:pPr marL="742950" lvl="1" indent="-285750">
              <a:buFont typeface="Arial" panose="020B0604020202020204" pitchFamily="34" charset="0"/>
              <a:buChar char="•"/>
            </a:pPr>
            <a:r>
              <a:rPr lang="en-US">
                <a:latin typeface="Franklin Gothic Book"/>
              </a:rPr>
              <a:t>Unsheltered Populations</a:t>
            </a:r>
          </a:p>
          <a:p>
            <a:pPr marL="742950" lvl="1" indent="-285750">
              <a:buFont typeface="Arial" panose="020B0604020202020204" pitchFamily="34" charset="0"/>
              <a:buChar char="•"/>
            </a:pPr>
            <a:r>
              <a:rPr lang="en-US">
                <a:latin typeface="Franklin Gothic Book"/>
              </a:rPr>
              <a:t>Social Isolation</a:t>
            </a:r>
          </a:p>
          <a:p>
            <a:pPr marL="285750" indent="-285750">
              <a:buFont typeface="Arial" panose="020B0604020202020204" pitchFamily="34" charset="0"/>
              <a:buChar char="•"/>
            </a:pPr>
            <a:r>
              <a:rPr lang="en-US">
                <a:solidFill>
                  <a:srgbClr val="00B0F0"/>
                </a:solidFill>
                <a:latin typeface="Franklin Gothic Book"/>
              </a:rPr>
              <a:t>Others?</a:t>
            </a:r>
          </a:p>
        </p:txBody>
      </p:sp>
      <p:pic>
        <p:nvPicPr>
          <p:cNvPr id="9222" name="Picture 6" descr="Animated gif showing how a change in mean temperature changes the frequency of heat extremes">
            <a:extLst>
              <a:ext uri="{FF2B5EF4-FFF2-40B4-BE49-F238E27FC236}">
                <a16:creationId xmlns:a16="http://schemas.microsoft.com/office/drawing/2014/main" id="{5A6049A8-7F95-BD4E-A92C-C854C7050A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685528"/>
            <a:ext cx="5917255" cy="333338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197C52D-02C0-AC4A-ABB9-413DBB3855E6}"/>
              </a:ext>
            </a:extLst>
          </p:cNvPr>
          <p:cNvSpPr/>
          <p:nvPr/>
        </p:nvSpPr>
        <p:spPr>
          <a:xfrm>
            <a:off x="0" y="-10698"/>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F497DF5-0080-8E47-9D7F-A6AED5EA02E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11" name="Title 1">
            <a:extLst>
              <a:ext uri="{FF2B5EF4-FFF2-40B4-BE49-F238E27FC236}">
                <a16:creationId xmlns:a16="http://schemas.microsoft.com/office/drawing/2014/main" id="{BB582C4A-FA88-9742-ADE4-17BA9887E6D3}"/>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300" b="1">
                <a:solidFill>
                  <a:schemeClr val="bg1"/>
                </a:solidFill>
                <a:cs typeface="Calibri Light"/>
              </a:rPr>
              <a:t>Heat and Air Resilience Project: </a:t>
            </a:r>
            <a:r>
              <a:rPr lang="en-US" sz="1300" b="1">
                <a:solidFill>
                  <a:schemeClr val="accent1">
                    <a:lumMod val="50000"/>
                  </a:schemeClr>
                </a:solidFill>
                <a:cs typeface="Calibri Light"/>
              </a:rPr>
              <a:t>PNW </a:t>
            </a:r>
            <a:endParaRPr lang="en-US" sz="1300" b="1">
              <a:solidFill>
                <a:schemeClr val="accent1">
                  <a:lumMod val="50000"/>
                </a:schemeClr>
              </a:solidFill>
            </a:endParaRPr>
          </a:p>
        </p:txBody>
      </p:sp>
    </p:spTree>
    <p:extLst>
      <p:ext uri="{BB962C8B-B14F-4D97-AF65-F5344CB8AC3E}">
        <p14:creationId xmlns:p14="http://schemas.microsoft.com/office/powerpoint/2010/main" val="45086840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23617b9b-1676-490b-9395-f4c1d2d97c06">
      <UserInfo>
        <DisplayName>Starliper, Lisa (DEM)</DisplayName>
        <AccountId>224</AccountId>
        <AccountType/>
      </UserInfo>
    </SharedWithUsers>
    <lcf76f155ced4ddcb4097134ff3c332f xmlns="da9a4c4d-48c4-4c07-af19-80925bc57637">
      <Terms xmlns="http://schemas.microsoft.com/office/infopath/2007/PartnerControls"/>
    </lcf76f155ced4ddcb4097134ff3c332f>
    <TaxCatchAll xmlns="23617b9b-1676-490b-9395-f4c1d2d97c0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664E3FB174AEF42A5FFDBEB1294CD78" ma:contentTypeVersion="15" ma:contentTypeDescription="Create a new document." ma:contentTypeScope="" ma:versionID="dee0cfa53466cbf9385214efd60aa91b">
  <xsd:schema xmlns:xsd="http://www.w3.org/2001/XMLSchema" xmlns:xs="http://www.w3.org/2001/XMLSchema" xmlns:p="http://schemas.microsoft.com/office/2006/metadata/properties" xmlns:ns2="23617b9b-1676-490b-9395-f4c1d2d97c06" xmlns:ns3="da9a4c4d-48c4-4c07-af19-80925bc57637" targetNamespace="http://schemas.microsoft.com/office/2006/metadata/properties" ma:root="true" ma:fieldsID="3877468f11581b868b1d8183239549b2" ns2:_="" ns3:_="">
    <xsd:import namespace="23617b9b-1676-490b-9395-f4c1d2d97c06"/>
    <xsd:import namespace="da9a4c4d-48c4-4c07-af19-80925bc5763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lcf76f155ced4ddcb4097134ff3c332f" minOccurs="0"/>
                <xsd:element ref="ns2:TaxCatchAll" minOccurs="0"/>
                <xsd:element ref="ns3:MediaLengthInSecond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617b9b-1676-490b-9395-f4c1d2d97c0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fc36a525-711c-46d9-ac0d-6d3d5f00f3eb}" ma:internalName="TaxCatchAll" ma:showField="CatchAllData" ma:web="23617b9b-1676-490b-9395-f4c1d2d97c0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a9a4c4d-48c4-4c07-af19-80925bc5763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6b278eec-cad9-4ec1-bf87-f68f02c44eba" ma:termSetId="09814cd3-568e-fe90-9814-8d621ff8fb84" ma:anchorId="fba54fb3-c3e1-fe81-a776-ca4b69148c4d" ma:open="true" ma:isKeyword="false">
      <xsd:complexType>
        <xsd:sequence>
          <xsd:element ref="pc:Terms" minOccurs="0" maxOccurs="1"/>
        </xsd:sequence>
      </xsd:complex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27A8600-9476-4E53-AA00-E35BE96C3231}">
  <ds:schemaRefs>
    <ds:schemaRef ds:uri="http://schemas.microsoft.com/sharepoint/v3/contenttype/forms"/>
  </ds:schemaRefs>
</ds:datastoreItem>
</file>

<file path=customXml/itemProps2.xml><?xml version="1.0" encoding="utf-8"?>
<ds:datastoreItem xmlns:ds="http://schemas.openxmlformats.org/officeDocument/2006/customXml" ds:itemID="{303D522F-A63E-4D2B-A46D-B7B074E95987}">
  <ds:schemaRefs>
    <ds:schemaRef ds:uri="23617b9b-1676-490b-9395-f4c1d2d97c06"/>
    <ds:schemaRef ds:uri="da9a4c4d-48c4-4c07-af19-80925bc5763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92B3FC7-F912-4DD5-AE1B-6ECCB082E7AA}"/>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27</Slides>
  <Notes>27</Notes>
  <HiddenSlides>0</HiddenSlide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office theme</vt:lpstr>
      <vt:lpstr>Gameday</vt:lpstr>
      <vt:lpstr>Coordination Committee Meeting #2 July 30, 2021 | 3:00pm – 4:00pm </vt:lpstr>
      <vt:lpstr>Review</vt:lpstr>
      <vt:lpstr>Background on Extreme Heat and Air Quality</vt:lpstr>
      <vt:lpstr>PowerPoint Presentation</vt:lpstr>
      <vt:lpstr>Pacific Northwest Heat Wave</vt:lpstr>
      <vt:lpstr>Pacific Northwest Extreme Heat Event</vt:lpstr>
      <vt:lpstr>Pacific Northwest Extreme Heat Event</vt:lpstr>
      <vt:lpstr>Pacific Northwest Extreme Heat Event</vt:lpstr>
      <vt:lpstr>Pacific Northwest Extreme Heat Event</vt:lpstr>
      <vt:lpstr>HAQR Updates</vt:lpstr>
      <vt:lpstr>PowerPoint Presentation</vt:lpstr>
      <vt:lpstr>PowerPoint Presentation</vt:lpstr>
      <vt:lpstr>PowerPoint Presentation</vt:lpstr>
      <vt:lpstr>PowerPoint Presentation</vt:lpstr>
      <vt:lpstr>PowerPoint Presentation</vt:lpstr>
      <vt:lpstr>PowerPoint Presentation</vt:lpstr>
      <vt:lpstr>Introduce Prioritization and Feedback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Morrison</dc:creator>
  <cp:revision>1</cp:revision>
  <dcterms:created xsi:type="dcterms:W3CDTF">2021-02-26T00:33:26Z</dcterms:created>
  <dcterms:modified xsi:type="dcterms:W3CDTF">2021-07-30T22:12:34Z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0x010100C664E3FB174AEF42A5FFDBEB1294CD78</vt:lpwstr>
  </property>
  <property fmtid="{D5CDD505-2E9C-101B-9397-08002B2CF9AE}" pid="3" name="MediaServiceImageTags">
    <vt:lpwstr/>
  </property>
</Properties>
</file>