
<file path=[Content_Types].xml><?xml version="1.0" encoding="utf-8"?>
<Types xmlns="http://schemas.openxmlformats.org/package/2006/content-types">
  <Default Extension="emf" ContentType="image/x-emf"/>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83" r:id="rId4"/>
    <p:sldMasterId id="2147483996" r:id="rId5"/>
    <p:sldMasterId id="2147484010" r:id="rId6"/>
    <p:sldMasterId id="2147484022" r:id="rId7"/>
    <p:sldMasterId id="2147484034" r:id="rId8"/>
    <p:sldMasterId id="2147484093" r:id="rId9"/>
    <p:sldMasterId id="2147484105" r:id="rId10"/>
    <p:sldMasterId id="2147484129" r:id="rId11"/>
  </p:sldMasterIdLst>
  <p:notesMasterIdLst>
    <p:notesMasterId r:id="rId54"/>
  </p:notesMasterIdLst>
  <p:handoutMasterIdLst>
    <p:handoutMasterId r:id="rId55"/>
  </p:handoutMasterIdLst>
  <p:sldIdLst>
    <p:sldId id="1154" r:id="rId12"/>
    <p:sldId id="1054" r:id="rId13"/>
    <p:sldId id="1117" r:id="rId14"/>
    <p:sldId id="1118" r:id="rId15"/>
    <p:sldId id="1119" r:id="rId16"/>
    <p:sldId id="1120" r:id="rId17"/>
    <p:sldId id="1161" r:id="rId18"/>
    <p:sldId id="1122" r:id="rId19"/>
    <p:sldId id="1123" r:id="rId20"/>
    <p:sldId id="1124" r:id="rId21"/>
    <p:sldId id="1125" r:id="rId22"/>
    <p:sldId id="1126" r:id="rId23"/>
    <p:sldId id="1127" r:id="rId24"/>
    <p:sldId id="1128" r:id="rId25"/>
    <p:sldId id="1129" r:id="rId26"/>
    <p:sldId id="1157" r:id="rId27"/>
    <p:sldId id="1156" r:id="rId28"/>
    <p:sldId id="1028" r:id="rId29"/>
    <p:sldId id="1182" r:id="rId30"/>
    <p:sldId id="1142" r:id="rId31"/>
    <p:sldId id="1143" r:id="rId32"/>
    <p:sldId id="1144" r:id="rId33"/>
    <p:sldId id="1145" r:id="rId34"/>
    <p:sldId id="1146" r:id="rId35"/>
    <p:sldId id="1147" r:id="rId36"/>
    <p:sldId id="1148" r:id="rId37"/>
    <p:sldId id="1149" r:id="rId38"/>
    <p:sldId id="1150" r:id="rId39"/>
    <p:sldId id="1151" r:id="rId40"/>
    <p:sldId id="1183" r:id="rId41"/>
    <p:sldId id="1187" r:id="rId42"/>
    <p:sldId id="1171" r:id="rId43"/>
    <p:sldId id="1257" r:id="rId44"/>
    <p:sldId id="1241" r:id="rId45"/>
    <p:sldId id="434" r:id="rId46"/>
    <p:sldId id="1221" r:id="rId47"/>
    <p:sldId id="1222" r:id="rId48"/>
    <p:sldId id="1224" r:id="rId49"/>
    <p:sldId id="1208" r:id="rId50"/>
    <p:sldId id="1210" r:id="rId51"/>
    <p:sldId id="1225" r:id="rId52"/>
    <p:sldId id="1227" r:id="rId53"/>
  </p:sldIdLst>
  <p:sldSz cx="9144000" cy="6858000" type="screen4x3"/>
  <p:notesSz cx="7010400" cy="9296400"/>
  <p:custShowLst>
    <p:custShow name="Slide Deck #1" id="0">
      <p:sldLst/>
    </p:custShow>
    <p:custShow name="Slide Deck #2" id="1">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E81B91A-BA02-49AC-9ACD-1FFF6FEE2749}">
          <p14:sldIdLst>
            <p14:sldId id="1154"/>
            <p14:sldId id="1054"/>
            <p14:sldId id="1117"/>
            <p14:sldId id="1118"/>
            <p14:sldId id="1119"/>
            <p14:sldId id="1120"/>
            <p14:sldId id="1161"/>
            <p14:sldId id="1122"/>
            <p14:sldId id="1123"/>
            <p14:sldId id="1124"/>
            <p14:sldId id="1125"/>
            <p14:sldId id="1126"/>
            <p14:sldId id="1127"/>
            <p14:sldId id="1128"/>
            <p14:sldId id="1129"/>
            <p14:sldId id="1157"/>
            <p14:sldId id="1156"/>
            <p14:sldId id="1028"/>
            <p14:sldId id="1182"/>
            <p14:sldId id="1142"/>
            <p14:sldId id="1143"/>
            <p14:sldId id="1144"/>
            <p14:sldId id="1145"/>
            <p14:sldId id="1146"/>
            <p14:sldId id="1147"/>
            <p14:sldId id="1148"/>
            <p14:sldId id="1149"/>
            <p14:sldId id="1150"/>
            <p14:sldId id="1151"/>
            <p14:sldId id="1183"/>
            <p14:sldId id="1187"/>
            <p14:sldId id="1171"/>
            <p14:sldId id="1257"/>
            <p14:sldId id="1241"/>
            <p14:sldId id="434"/>
            <p14:sldId id="1221"/>
            <p14:sldId id="1222"/>
            <p14:sldId id="1224"/>
            <p14:sldId id="1208"/>
            <p14:sldId id="1210"/>
            <p14:sldId id="1225"/>
            <p14:sldId id="1227"/>
          </p14:sldIdLst>
        </p14:section>
        <p14:section name="Junk Drawer" id="{0562E6F5-A2F6-4625-8087-FBA8E76F879D}">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E95BABD-1581-D1AD-5163-E0A27493A8D6}" name="Crawford, April (DPH)" initials="CA(" userId="S::april.crawford@sfdph.org::50147800-119f-491c-8b96-70dbe6732f6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NIEL LEONG" initials="DL" lastIdx="3" clrIdx="0">
    <p:extLst>
      <p:ext uri="{19B8F6BF-5375-455C-9EA6-DF929625EA0E}">
        <p15:presenceInfo xmlns:p15="http://schemas.microsoft.com/office/powerpoint/2012/main" userId="S-1-5-21-789336058-117609710-839522115-134635" providerId="AD"/>
      </p:ext>
    </p:extLst>
  </p:cmAuthor>
  <p:cmAuthor id="2" name="Giang, Shirley (DPH)" initials="GS(" lastIdx="1" clrIdx="1">
    <p:extLst>
      <p:ext uri="{19B8F6BF-5375-455C-9EA6-DF929625EA0E}">
        <p15:presenceInfo xmlns:p15="http://schemas.microsoft.com/office/powerpoint/2012/main" userId="S::shirley.giang@sfdph.org::83a51136-ef8d-48d1-b9c6-aca7908d99d6" providerId="AD"/>
      </p:ext>
    </p:extLst>
  </p:cmAuthor>
  <p:cmAuthor id="3" name="Crawford, April (DPH)" initials="CA(" lastIdx="1" clrIdx="2">
    <p:extLst>
      <p:ext uri="{19B8F6BF-5375-455C-9EA6-DF929625EA0E}">
        <p15:presenceInfo xmlns:p15="http://schemas.microsoft.com/office/powerpoint/2012/main" userId="Crawford, April (DP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96E8"/>
    <a:srgbClr val="1E91DC"/>
    <a:srgbClr val="1372EE"/>
    <a:srgbClr val="0D5EE7"/>
    <a:srgbClr val="9375F6"/>
    <a:srgbClr val="A833FC"/>
    <a:srgbClr val="CA59E5"/>
    <a:srgbClr val="FCF583"/>
    <a:srgbClr val="E8D19D"/>
    <a:srgbClr val="413F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7A5DFB-C618-43B2-BEED-211C0C6A0D28}" v="5" dt="2023-09-01T18:39:40.258"/>
    <p1510:client id="{BAC86052-E56C-1F4D-AE87-59F3035532A2}" v="34" dt="2024-01-10T19:19:01.842"/>
    <p1510:client id="{C8BD5080-52C7-7F43-D21D-4E7DFDB3A492}" v="44" dt="2024-01-10T19:31:50.0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4" d="100"/>
          <a:sy n="74" d="100"/>
        </p:scale>
        <p:origin x="1714" y="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handoutMaster" Target="handoutMasters/handout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theme" Target="theme/theme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notesMaster" Target="notesMasters/notesMaster1.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679E76-52E0-4F77-989E-0595DA6FA45F}"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9FBDFCFE-DD95-4D83-BC9C-7985C8D632AC}">
      <dgm:prSet phldrT="[Text]"/>
      <dgm:spPr>
        <a:solidFill>
          <a:srgbClr val="7850FE"/>
        </a:solidFill>
      </dgm:spPr>
      <dgm:t>
        <a:bodyPr/>
        <a:lstStyle/>
        <a:p>
          <a:r>
            <a:rPr lang="en-US"/>
            <a:t>P-600: Professional Services Agreement</a:t>
          </a:r>
        </a:p>
      </dgm:t>
    </dgm:pt>
    <dgm:pt modelId="{C92C74D1-0452-4697-9D18-8A151F6BD3E1}" type="parTrans" cxnId="{15DA10CD-2959-4628-92FE-14E07DF40FDD}">
      <dgm:prSet/>
      <dgm:spPr/>
      <dgm:t>
        <a:bodyPr/>
        <a:lstStyle/>
        <a:p>
          <a:endParaRPr lang="en-US"/>
        </a:p>
      </dgm:t>
    </dgm:pt>
    <dgm:pt modelId="{EBB0841B-69DB-4EEE-B5A2-6539D676CA24}" type="sibTrans" cxnId="{15DA10CD-2959-4628-92FE-14E07DF40FDD}">
      <dgm:prSet/>
      <dgm:spPr/>
      <dgm:t>
        <a:bodyPr/>
        <a:lstStyle/>
        <a:p>
          <a:endParaRPr lang="en-US"/>
        </a:p>
      </dgm:t>
    </dgm:pt>
    <dgm:pt modelId="{58DA0F0F-3FC6-4CD5-8B4B-78E50B84E8F0}">
      <dgm:prSet phldrT="[Text]"/>
      <dgm:spPr>
        <a:ln>
          <a:solidFill>
            <a:srgbClr val="0D5EE7"/>
          </a:solidFill>
        </a:ln>
      </dgm:spPr>
      <dgm:t>
        <a:bodyPr/>
        <a:lstStyle/>
        <a:p>
          <a:r>
            <a:rPr lang="en-US"/>
            <a:t>Vendor is Contractor</a:t>
          </a:r>
        </a:p>
      </dgm:t>
    </dgm:pt>
    <dgm:pt modelId="{5B4530EE-37F8-48AB-BE2E-F75DE5F90F25}" type="parTrans" cxnId="{090EA5AD-8B59-4D2D-88ED-914302AF1F87}">
      <dgm:prSet/>
      <dgm:spPr/>
      <dgm:t>
        <a:bodyPr/>
        <a:lstStyle/>
        <a:p>
          <a:endParaRPr lang="en-US"/>
        </a:p>
      </dgm:t>
    </dgm:pt>
    <dgm:pt modelId="{E667EECC-59E5-4423-B634-C7C440B7AC61}" type="sibTrans" cxnId="{090EA5AD-8B59-4D2D-88ED-914302AF1F87}">
      <dgm:prSet/>
      <dgm:spPr/>
      <dgm:t>
        <a:bodyPr/>
        <a:lstStyle/>
        <a:p>
          <a:endParaRPr lang="en-US"/>
        </a:p>
      </dgm:t>
    </dgm:pt>
    <dgm:pt modelId="{CBC7DEDA-4585-40EE-9C48-38CE5729AAFF}">
      <dgm:prSet phldrT="[Text]"/>
      <dgm:spPr>
        <a:ln>
          <a:solidFill>
            <a:srgbClr val="0D5EE7"/>
          </a:solidFill>
        </a:ln>
      </dgm:spPr>
      <dgm:t>
        <a:bodyPr/>
        <a:lstStyle/>
        <a:p>
          <a:r>
            <a:rPr lang="en-US"/>
            <a:t>At this time, the most commonly used DPH contract template for the acquisition of professional services. It is designed to fit most situations.</a:t>
          </a:r>
        </a:p>
      </dgm:t>
    </dgm:pt>
    <dgm:pt modelId="{4BFE7CDB-CA42-4885-9B3A-B80985BC75BC}" type="parTrans" cxnId="{8BAADA0C-5462-4015-AC8E-D1764D99C160}">
      <dgm:prSet/>
      <dgm:spPr/>
      <dgm:t>
        <a:bodyPr/>
        <a:lstStyle/>
        <a:p>
          <a:endParaRPr lang="en-US"/>
        </a:p>
      </dgm:t>
    </dgm:pt>
    <dgm:pt modelId="{72CADCEA-8D02-42AA-9720-B86C4E9AF641}" type="sibTrans" cxnId="{8BAADA0C-5462-4015-AC8E-D1764D99C160}">
      <dgm:prSet/>
      <dgm:spPr/>
      <dgm:t>
        <a:bodyPr/>
        <a:lstStyle/>
        <a:p>
          <a:endParaRPr lang="en-US"/>
        </a:p>
      </dgm:t>
    </dgm:pt>
    <dgm:pt modelId="{7DF066C4-E10A-4B54-8F0E-F9B4E6DC97BB}">
      <dgm:prSet phldrT="[Text]"/>
      <dgm:spPr>
        <a:ln>
          <a:solidFill>
            <a:srgbClr val="0D5EE7"/>
          </a:solidFill>
        </a:ln>
      </dgm:spPr>
      <dgm:t>
        <a:bodyPr/>
        <a:lstStyle/>
        <a:p>
          <a:r>
            <a:rPr lang="en-US"/>
            <a:t>P-600 Agreements are used for services that are “contracted out”</a:t>
          </a:r>
        </a:p>
      </dgm:t>
    </dgm:pt>
    <dgm:pt modelId="{8A19BCE0-2D4A-4FC3-A869-9CB392422631}" type="parTrans" cxnId="{6D7AA704-C122-47B2-828D-93444E2A2348}">
      <dgm:prSet/>
      <dgm:spPr/>
      <dgm:t>
        <a:bodyPr/>
        <a:lstStyle/>
        <a:p>
          <a:endParaRPr lang="en-US"/>
        </a:p>
      </dgm:t>
    </dgm:pt>
    <dgm:pt modelId="{EF449302-0562-45E3-B27F-C3689AAA2BF1}" type="sibTrans" cxnId="{6D7AA704-C122-47B2-828D-93444E2A2348}">
      <dgm:prSet/>
      <dgm:spPr/>
      <dgm:t>
        <a:bodyPr/>
        <a:lstStyle/>
        <a:p>
          <a:endParaRPr lang="en-US"/>
        </a:p>
      </dgm:t>
    </dgm:pt>
    <dgm:pt modelId="{85F3A350-A9FA-4252-85B9-4856373BA812}">
      <dgm:prSet/>
      <dgm:spPr>
        <a:ln>
          <a:solidFill>
            <a:srgbClr val="0D5EE7"/>
          </a:solidFill>
        </a:ln>
      </dgm:spPr>
      <dgm:t>
        <a:bodyPr/>
        <a:lstStyle/>
        <a:p>
          <a:pPr rtl="0"/>
          <a:r>
            <a:rPr lang="en-US"/>
            <a:t>This template is used</a:t>
          </a:r>
          <a:r>
            <a:rPr lang="en-US">
              <a:latin typeface="Calibri Light" panose="020F0302020204030204"/>
            </a:rPr>
            <a:t> to </a:t>
          </a:r>
          <a:r>
            <a:rPr lang="en-US"/>
            <a:t>grant </a:t>
          </a:r>
          <a:r>
            <a:rPr lang="en-US">
              <a:latin typeface="Calibri Light" panose="020F0302020204030204"/>
            </a:rPr>
            <a:t>funding</a:t>
          </a:r>
          <a:r>
            <a:rPr lang="en-US"/>
            <a:t>, or in furtherance of a public purpose, “a benefit in the interest of one or more communities in the City or for the general good of the people of the City...”</a:t>
          </a:r>
          <a:r>
            <a:rPr lang="en-US">
              <a:latin typeface="Calibri Light" panose="020F0302020204030204"/>
            </a:rPr>
            <a:t> </a:t>
          </a:r>
          <a:endParaRPr lang="en-US"/>
        </a:p>
      </dgm:t>
    </dgm:pt>
    <dgm:pt modelId="{F76F0A1F-B043-4CC2-B133-3D4CC5C27868}" type="parTrans" cxnId="{321F92C0-4CD4-4E69-8F10-03BEDF8595F5}">
      <dgm:prSet/>
      <dgm:spPr/>
      <dgm:t>
        <a:bodyPr/>
        <a:lstStyle/>
        <a:p>
          <a:endParaRPr lang="en-US"/>
        </a:p>
      </dgm:t>
    </dgm:pt>
    <dgm:pt modelId="{0DB56182-E710-4C3E-8C12-7E8B26FF8BBE}" type="sibTrans" cxnId="{321F92C0-4CD4-4E69-8F10-03BEDF8595F5}">
      <dgm:prSet/>
      <dgm:spPr/>
      <dgm:t>
        <a:bodyPr/>
        <a:lstStyle/>
        <a:p>
          <a:endParaRPr lang="en-US"/>
        </a:p>
      </dgm:t>
    </dgm:pt>
    <dgm:pt modelId="{5E6E53B4-B8EC-4FD5-94AF-EBE0B72C34A6}">
      <dgm:prSet/>
      <dgm:spPr>
        <a:ln>
          <a:solidFill>
            <a:srgbClr val="0D5EE7"/>
          </a:solidFill>
        </a:ln>
      </dgm:spPr>
      <dgm:t>
        <a:bodyPr/>
        <a:lstStyle/>
        <a:p>
          <a:pPr rtl="0"/>
          <a:r>
            <a:rPr lang="en-US"/>
            <a:t>Funding can be any funding source, including General Fund, Grants, etc.; Funds are “granted”</a:t>
          </a:r>
          <a:r>
            <a:rPr lang="en-US">
              <a:latin typeface="Calibri Light" panose="020F0302020204030204"/>
            </a:rPr>
            <a:t> </a:t>
          </a:r>
          <a:endParaRPr lang="en-US"/>
        </a:p>
      </dgm:t>
    </dgm:pt>
    <dgm:pt modelId="{2E3F44D0-F626-4F03-95BA-5F6400235D05}" type="parTrans" cxnId="{BAEB4B20-C513-4848-B8B4-83CF38632491}">
      <dgm:prSet/>
      <dgm:spPr/>
      <dgm:t>
        <a:bodyPr/>
        <a:lstStyle/>
        <a:p>
          <a:endParaRPr lang="en-US"/>
        </a:p>
      </dgm:t>
    </dgm:pt>
    <dgm:pt modelId="{6401083F-BA7B-4915-A9AE-F8E6B357C684}" type="sibTrans" cxnId="{BAEB4B20-C513-4848-B8B4-83CF38632491}">
      <dgm:prSet/>
      <dgm:spPr/>
      <dgm:t>
        <a:bodyPr/>
        <a:lstStyle/>
        <a:p>
          <a:endParaRPr lang="en-US"/>
        </a:p>
      </dgm:t>
    </dgm:pt>
    <dgm:pt modelId="{432B640D-8FD7-4F56-898D-643FCCB91CD0}">
      <dgm:prSet/>
      <dgm:spPr>
        <a:ln>
          <a:solidFill>
            <a:srgbClr val="0D5EE7"/>
          </a:solidFill>
        </a:ln>
      </dgm:spPr>
      <dgm:t>
        <a:bodyPr/>
        <a:lstStyle/>
        <a:p>
          <a:r>
            <a:rPr lang="en-US"/>
            <a:t>Updated in January 2022</a:t>
          </a:r>
        </a:p>
      </dgm:t>
    </dgm:pt>
    <dgm:pt modelId="{417899F1-ADEF-4EEE-ABA4-C1AF1433AEDA}" type="parTrans" cxnId="{D23F7D07-9F5C-4EAA-A14D-22814EAB24FE}">
      <dgm:prSet/>
      <dgm:spPr/>
      <dgm:t>
        <a:bodyPr/>
        <a:lstStyle/>
        <a:p>
          <a:endParaRPr lang="en-US"/>
        </a:p>
      </dgm:t>
    </dgm:pt>
    <dgm:pt modelId="{6C0E1613-FA57-46CE-A106-547852F130D5}" type="sibTrans" cxnId="{D23F7D07-9F5C-4EAA-A14D-22814EAB24FE}">
      <dgm:prSet/>
      <dgm:spPr/>
      <dgm:t>
        <a:bodyPr/>
        <a:lstStyle/>
        <a:p>
          <a:endParaRPr lang="en-US"/>
        </a:p>
      </dgm:t>
    </dgm:pt>
    <dgm:pt modelId="{E998CC53-A34B-4967-8B93-8AD23FB1F622}">
      <dgm:prSet phldrT="[Text]"/>
      <dgm:spPr>
        <a:ln>
          <a:solidFill>
            <a:srgbClr val="0D5EE7"/>
          </a:solidFill>
        </a:ln>
      </dgm:spPr>
      <dgm:t>
        <a:bodyPr/>
        <a:lstStyle/>
        <a:p>
          <a:r>
            <a:rPr lang="en-US"/>
            <a:t>Established by SF Admin Code, Chapter 21: Acquisition of Commodities and Services</a:t>
          </a:r>
        </a:p>
      </dgm:t>
    </dgm:pt>
    <dgm:pt modelId="{4E55360F-8175-40AC-A76E-F8839C5E25E8}" type="parTrans" cxnId="{A00B8B6A-BAA2-4D31-91E7-2363575C0F04}">
      <dgm:prSet/>
      <dgm:spPr/>
      <dgm:t>
        <a:bodyPr/>
        <a:lstStyle/>
        <a:p>
          <a:endParaRPr lang="en-US"/>
        </a:p>
      </dgm:t>
    </dgm:pt>
    <dgm:pt modelId="{0E5BDFD1-7E46-4727-AA13-BE22DE732A84}" type="sibTrans" cxnId="{A00B8B6A-BAA2-4D31-91E7-2363575C0F04}">
      <dgm:prSet/>
      <dgm:spPr/>
      <dgm:t>
        <a:bodyPr/>
        <a:lstStyle/>
        <a:p>
          <a:endParaRPr lang="en-US"/>
        </a:p>
      </dgm:t>
    </dgm:pt>
    <dgm:pt modelId="{25049044-8911-4562-A41F-5043F5F72295}">
      <dgm:prSet/>
      <dgm:spPr>
        <a:ln>
          <a:solidFill>
            <a:srgbClr val="0D5EE7"/>
          </a:solidFill>
        </a:ln>
      </dgm:spPr>
      <dgm:t>
        <a:bodyPr/>
        <a:lstStyle/>
        <a:p>
          <a:r>
            <a:rPr lang="en-US"/>
            <a:t>Established by SF Admin Code, Chapter 21G: Grants</a:t>
          </a:r>
        </a:p>
      </dgm:t>
    </dgm:pt>
    <dgm:pt modelId="{FDA1029E-C31F-4662-AFD3-0092DF143C4C}" type="parTrans" cxnId="{97B10A7D-CD32-4203-B2EA-CA58F0C202EC}">
      <dgm:prSet/>
      <dgm:spPr/>
      <dgm:t>
        <a:bodyPr/>
        <a:lstStyle/>
        <a:p>
          <a:endParaRPr lang="en-US"/>
        </a:p>
      </dgm:t>
    </dgm:pt>
    <dgm:pt modelId="{C1FE22E6-60E4-46D8-9848-3CC66ACB7B28}" type="sibTrans" cxnId="{97B10A7D-CD32-4203-B2EA-CA58F0C202EC}">
      <dgm:prSet/>
      <dgm:spPr/>
      <dgm:t>
        <a:bodyPr/>
        <a:lstStyle/>
        <a:p>
          <a:endParaRPr lang="en-US"/>
        </a:p>
      </dgm:t>
    </dgm:pt>
    <dgm:pt modelId="{6451BDC4-2075-4E74-B028-1E25A9915BBA}">
      <dgm:prSet/>
      <dgm:spPr>
        <a:ln>
          <a:solidFill>
            <a:srgbClr val="0D5EE7"/>
          </a:solidFill>
        </a:ln>
      </dgm:spPr>
      <dgm:t>
        <a:bodyPr/>
        <a:lstStyle/>
        <a:p>
          <a:r>
            <a:rPr lang="en-US"/>
            <a:t>Vendor is Grantee</a:t>
          </a:r>
        </a:p>
      </dgm:t>
    </dgm:pt>
    <dgm:pt modelId="{6550BD86-BEBA-4635-BDA5-6D68772708FC}" type="parTrans" cxnId="{59538941-4FA9-4E5D-BE6C-3340A81E01D6}">
      <dgm:prSet/>
      <dgm:spPr/>
      <dgm:t>
        <a:bodyPr/>
        <a:lstStyle/>
        <a:p>
          <a:endParaRPr lang="en-US"/>
        </a:p>
      </dgm:t>
    </dgm:pt>
    <dgm:pt modelId="{5934A9C8-247F-42EA-A199-5E7DA379637D}" type="sibTrans" cxnId="{59538941-4FA9-4E5D-BE6C-3340A81E01D6}">
      <dgm:prSet/>
      <dgm:spPr/>
      <dgm:t>
        <a:bodyPr/>
        <a:lstStyle/>
        <a:p>
          <a:endParaRPr lang="en-US"/>
        </a:p>
      </dgm:t>
    </dgm:pt>
    <dgm:pt modelId="{EEDD2495-2D05-4A60-B1E2-FC5E284C46F1}">
      <dgm:prSet/>
      <dgm:spPr>
        <a:solidFill>
          <a:srgbClr val="1484F0"/>
        </a:solidFill>
      </dgm:spPr>
      <dgm:t>
        <a:bodyPr/>
        <a:lstStyle/>
        <a:p>
          <a:r>
            <a:rPr lang="en-US"/>
            <a:t>G-100: Grant Agreement (City is Grantor)</a:t>
          </a:r>
        </a:p>
      </dgm:t>
    </dgm:pt>
    <dgm:pt modelId="{981D8D3C-881E-4EF7-8D86-D2601AD1954C}" type="sibTrans" cxnId="{0CC815D6-40E2-403C-96C9-E9B297582124}">
      <dgm:prSet/>
      <dgm:spPr/>
      <dgm:t>
        <a:bodyPr/>
        <a:lstStyle/>
        <a:p>
          <a:endParaRPr lang="en-US"/>
        </a:p>
      </dgm:t>
    </dgm:pt>
    <dgm:pt modelId="{6C2E5013-4819-4354-AB0F-0023E563CB08}" type="parTrans" cxnId="{0CC815D6-40E2-403C-96C9-E9B297582124}">
      <dgm:prSet/>
      <dgm:spPr/>
      <dgm:t>
        <a:bodyPr/>
        <a:lstStyle/>
        <a:p>
          <a:endParaRPr lang="en-US"/>
        </a:p>
      </dgm:t>
    </dgm:pt>
    <dgm:pt modelId="{50BE8F74-AAD7-4B27-95C6-A12114C502AF}" type="pres">
      <dgm:prSet presAssocID="{85679E76-52E0-4F77-989E-0595DA6FA45F}" presName="linear" presStyleCnt="0">
        <dgm:presLayoutVars>
          <dgm:dir/>
          <dgm:animLvl val="lvl"/>
          <dgm:resizeHandles val="exact"/>
        </dgm:presLayoutVars>
      </dgm:prSet>
      <dgm:spPr/>
    </dgm:pt>
    <dgm:pt modelId="{AC82F574-5FDC-477E-8F2B-E0F75A287507}" type="pres">
      <dgm:prSet presAssocID="{9FBDFCFE-DD95-4D83-BC9C-7985C8D632AC}" presName="parentLin" presStyleCnt="0"/>
      <dgm:spPr/>
    </dgm:pt>
    <dgm:pt modelId="{A54788DA-01CC-49A9-B5F6-116ED47B462A}" type="pres">
      <dgm:prSet presAssocID="{9FBDFCFE-DD95-4D83-BC9C-7985C8D632AC}" presName="parentLeftMargin" presStyleLbl="node1" presStyleIdx="0" presStyleCnt="2"/>
      <dgm:spPr/>
    </dgm:pt>
    <dgm:pt modelId="{E31F9E4D-BBE8-477A-A385-3B39A2A261C4}" type="pres">
      <dgm:prSet presAssocID="{9FBDFCFE-DD95-4D83-BC9C-7985C8D632AC}" presName="parentText" presStyleLbl="node1" presStyleIdx="0" presStyleCnt="2">
        <dgm:presLayoutVars>
          <dgm:chMax val="0"/>
          <dgm:bulletEnabled val="1"/>
        </dgm:presLayoutVars>
      </dgm:prSet>
      <dgm:spPr/>
    </dgm:pt>
    <dgm:pt modelId="{730F622C-3842-483F-93C3-61FE40511D7D}" type="pres">
      <dgm:prSet presAssocID="{9FBDFCFE-DD95-4D83-BC9C-7985C8D632AC}" presName="negativeSpace" presStyleCnt="0"/>
      <dgm:spPr/>
    </dgm:pt>
    <dgm:pt modelId="{0D1DA4B1-E09D-4BA3-857B-5E6E2FDC29F4}" type="pres">
      <dgm:prSet presAssocID="{9FBDFCFE-DD95-4D83-BC9C-7985C8D632AC}" presName="childText" presStyleLbl="conFgAcc1" presStyleIdx="0" presStyleCnt="2">
        <dgm:presLayoutVars>
          <dgm:bulletEnabled val="1"/>
        </dgm:presLayoutVars>
      </dgm:prSet>
      <dgm:spPr/>
    </dgm:pt>
    <dgm:pt modelId="{292F68DF-0751-4D5C-BF0B-8145605422DE}" type="pres">
      <dgm:prSet presAssocID="{EBB0841B-69DB-4EEE-B5A2-6539D676CA24}" presName="spaceBetweenRectangles" presStyleCnt="0"/>
      <dgm:spPr/>
    </dgm:pt>
    <dgm:pt modelId="{518A2A43-8646-4A2F-A76A-7E3DBAA9DA87}" type="pres">
      <dgm:prSet presAssocID="{EEDD2495-2D05-4A60-B1E2-FC5E284C46F1}" presName="parentLin" presStyleCnt="0"/>
      <dgm:spPr/>
    </dgm:pt>
    <dgm:pt modelId="{61427894-AC1D-426C-AFC6-75FF83CD4090}" type="pres">
      <dgm:prSet presAssocID="{EEDD2495-2D05-4A60-B1E2-FC5E284C46F1}" presName="parentLeftMargin" presStyleLbl="node1" presStyleIdx="0" presStyleCnt="2"/>
      <dgm:spPr/>
    </dgm:pt>
    <dgm:pt modelId="{4BED09F2-BCA9-47AC-8C64-702F1F36101A}" type="pres">
      <dgm:prSet presAssocID="{EEDD2495-2D05-4A60-B1E2-FC5E284C46F1}" presName="parentText" presStyleLbl="node1" presStyleIdx="1" presStyleCnt="2">
        <dgm:presLayoutVars>
          <dgm:chMax val="0"/>
          <dgm:bulletEnabled val="1"/>
        </dgm:presLayoutVars>
      </dgm:prSet>
      <dgm:spPr/>
    </dgm:pt>
    <dgm:pt modelId="{7A231D05-EEB4-49C1-9EA5-B72EC291721F}" type="pres">
      <dgm:prSet presAssocID="{EEDD2495-2D05-4A60-B1E2-FC5E284C46F1}" presName="negativeSpace" presStyleCnt="0"/>
      <dgm:spPr/>
    </dgm:pt>
    <dgm:pt modelId="{F3BEB84D-A24B-4D9E-851B-1D6AE7B09AC3}" type="pres">
      <dgm:prSet presAssocID="{EEDD2495-2D05-4A60-B1E2-FC5E284C46F1}" presName="childText" presStyleLbl="conFgAcc1" presStyleIdx="1" presStyleCnt="2" custLinFactNeighborX="-187" custLinFactNeighborY="42192">
        <dgm:presLayoutVars>
          <dgm:bulletEnabled val="1"/>
        </dgm:presLayoutVars>
      </dgm:prSet>
      <dgm:spPr/>
    </dgm:pt>
  </dgm:ptLst>
  <dgm:cxnLst>
    <dgm:cxn modelId="{6D7AA704-C122-47B2-828D-93444E2A2348}" srcId="{9FBDFCFE-DD95-4D83-BC9C-7985C8D632AC}" destId="{7DF066C4-E10A-4B54-8F0E-F9B4E6DC97BB}" srcOrd="3" destOrd="0" parTransId="{8A19BCE0-2D4A-4FC3-A869-9CB392422631}" sibTransId="{EF449302-0562-45E3-B27F-C3689AAA2BF1}"/>
    <dgm:cxn modelId="{D23F7D07-9F5C-4EAA-A14D-22814EAB24FE}" srcId="{EEDD2495-2D05-4A60-B1E2-FC5E284C46F1}" destId="{432B640D-8FD7-4F56-898D-643FCCB91CD0}" srcOrd="2" destOrd="0" parTransId="{417899F1-ADEF-4EEE-ABA4-C1AF1433AEDA}" sibTransId="{6C0E1613-FA57-46CE-A106-547852F130D5}"/>
    <dgm:cxn modelId="{8BAADA0C-5462-4015-AC8E-D1764D99C160}" srcId="{9FBDFCFE-DD95-4D83-BC9C-7985C8D632AC}" destId="{CBC7DEDA-4585-40EE-9C48-38CE5729AAFF}" srcOrd="2" destOrd="0" parTransId="{4BFE7CDB-CA42-4885-9B3A-B80985BC75BC}" sibTransId="{72CADCEA-8D02-42AA-9720-B86C4E9AF641}"/>
    <dgm:cxn modelId="{BAEB4B20-C513-4848-B8B4-83CF38632491}" srcId="{EEDD2495-2D05-4A60-B1E2-FC5E284C46F1}" destId="{5E6E53B4-B8EC-4FD5-94AF-EBE0B72C34A6}" srcOrd="4" destOrd="0" parTransId="{2E3F44D0-F626-4F03-95BA-5F6400235D05}" sibTransId="{6401083F-BA7B-4915-A9AE-F8E6B357C684}"/>
    <dgm:cxn modelId="{D5F0AC32-7B89-4820-88F0-3F35D7C83FB6}" type="presOf" srcId="{6451BDC4-2075-4E74-B028-1E25A9915BBA}" destId="{F3BEB84D-A24B-4D9E-851B-1D6AE7B09AC3}" srcOrd="0" destOrd="0" presId="urn:microsoft.com/office/officeart/2005/8/layout/list1"/>
    <dgm:cxn modelId="{E78C1A36-7D39-4CDD-94D5-29C38ED36AFB}" type="presOf" srcId="{EEDD2495-2D05-4A60-B1E2-FC5E284C46F1}" destId="{61427894-AC1D-426C-AFC6-75FF83CD4090}" srcOrd="0" destOrd="0" presId="urn:microsoft.com/office/officeart/2005/8/layout/list1"/>
    <dgm:cxn modelId="{A4001D40-7940-4509-BD11-F97862171BFE}" type="presOf" srcId="{85679E76-52E0-4F77-989E-0595DA6FA45F}" destId="{50BE8F74-AAD7-4B27-95C6-A12114C502AF}" srcOrd="0" destOrd="0" presId="urn:microsoft.com/office/officeart/2005/8/layout/list1"/>
    <dgm:cxn modelId="{59538941-4FA9-4E5D-BE6C-3340A81E01D6}" srcId="{EEDD2495-2D05-4A60-B1E2-FC5E284C46F1}" destId="{6451BDC4-2075-4E74-B028-1E25A9915BBA}" srcOrd="0" destOrd="0" parTransId="{6550BD86-BEBA-4635-BDA5-6D68772708FC}" sibTransId="{5934A9C8-247F-42EA-A199-5E7DA379637D}"/>
    <dgm:cxn modelId="{A00B8B6A-BAA2-4D31-91E7-2363575C0F04}" srcId="{9FBDFCFE-DD95-4D83-BC9C-7985C8D632AC}" destId="{E998CC53-A34B-4967-8B93-8AD23FB1F622}" srcOrd="1" destOrd="0" parTransId="{4E55360F-8175-40AC-A76E-F8839C5E25E8}" sibTransId="{0E5BDFD1-7E46-4727-AA13-BE22DE732A84}"/>
    <dgm:cxn modelId="{0AD1B853-91F5-45C4-B3E5-A81011A1C477}" type="presOf" srcId="{EEDD2495-2D05-4A60-B1E2-FC5E284C46F1}" destId="{4BED09F2-BCA9-47AC-8C64-702F1F36101A}" srcOrd="1" destOrd="0" presId="urn:microsoft.com/office/officeart/2005/8/layout/list1"/>
    <dgm:cxn modelId="{06BC8E56-BFE6-4103-9C97-5868D09A9D17}" type="presOf" srcId="{5E6E53B4-B8EC-4FD5-94AF-EBE0B72C34A6}" destId="{F3BEB84D-A24B-4D9E-851B-1D6AE7B09AC3}" srcOrd="0" destOrd="4" presId="urn:microsoft.com/office/officeart/2005/8/layout/list1"/>
    <dgm:cxn modelId="{97B10A7D-CD32-4203-B2EA-CA58F0C202EC}" srcId="{EEDD2495-2D05-4A60-B1E2-FC5E284C46F1}" destId="{25049044-8911-4562-A41F-5043F5F72295}" srcOrd="1" destOrd="0" parTransId="{FDA1029E-C31F-4662-AFD3-0092DF143C4C}" sibTransId="{C1FE22E6-60E4-46D8-9848-3CC66ACB7B28}"/>
    <dgm:cxn modelId="{B06E77A5-45E3-4100-BC76-48CE358D6828}" type="presOf" srcId="{9FBDFCFE-DD95-4D83-BC9C-7985C8D632AC}" destId="{A54788DA-01CC-49A9-B5F6-116ED47B462A}" srcOrd="0" destOrd="0" presId="urn:microsoft.com/office/officeart/2005/8/layout/list1"/>
    <dgm:cxn modelId="{090EA5AD-8B59-4D2D-88ED-914302AF1F87}" srcId="{9FBDFCFE-DD95-4D83-BC9C-7985C8D632AC}" destId="{58DA0F0F-3FC6-4CD5-8B4B-78E50B84E8F0}" srcOrd="0" destOrd="0" parTransId="{5B4530EE-37F8-48AB-BE2E-F75DE5F90F25}" sibTransId="{E667EECC-59E5-4423-B634-C7C440B7AC61}"/>
    <dgm:cxn modelId="{13EC87B2-11E0-4C18-AEEC-BFA9AF721722}" type="presOf" srcId="{85F3A350-A9FA-4252-85B9-4856373BA812}" destId="{F3BEB84D-A24B-4D9E-851B-1D6AE7B09AC3}" srcOrd="0" destOrd="3" presId="urn:microsoft.com/office/officeart/2005/8/layout/list1"/>
    <dgm:cxn modelId="{407DE1BC-0F37-4145-B8F8-E4F65B95AF9D}" type="presOf" srcId="{CBC7DEDA-4585-40EE-9C48-38CE5729AAFF}" destId="{0D1DA4B1-E09D-4BA3-857B-5E6E2FDC29F4}" srcOrd="0" destOrd="2" presId="urn:microsoft.com/office/officeart/2005/8/layout/list1"/>
    <dgm:cxn modelId="{321F92C0-4CD4-4E69-8F10-03BEDF8595F5}" srcId="{EEDD2495-2D05-4A60-B1E2-FC5E284C46F1}" destId="{85F3A350-A9FA-4252-85B9-4856373BA812}" srcOrd="3" destOrd="0" parTransId="{F76F0A1F-B043-4CC2-B133-3D4CC5C27868}" sibTransId="{0DB56182-E710-4C3E-8C12-7E8B26FF8BBE}"/>
    <dgm:cxn modelId="{176EF2C7-19FD-45C5-9AE4-28BB0DA79A73}" type="presOf" srcId="{E998CC53-A34B-4967-8B93-8AD23FB1F622}" destId="{0D1DA4B1-E09D-4BA3-857B-5E6E2FDC29F4}" srcOrd="0" destOrd="1" presId="urn:microsoft.com/office/officeart/2005/8/layout/list1"/>
    <dgm:cxn modelId="{5E68DAC9-5374-449B-A6EA-206EA134B682}" type="presOf" srcId="{25049044-8911-4562-A41F-5043F5F72295}" destId="{F3BEB84D-A24B-4D9E-851B-1D6AE7B09AC3}" srcOrd="0" destOrd="1" presId="urn:microsoft.com/office/officeart/2005/8/layout/list1"/>
    <dgm:cxn modelId="{15DA10CD-2959-4628-92FE-14E07DF40FDD}" srcId="{85679E76-52E0-4F77-989E-0595DA6FA45F}" destId="{9FBDFCFE-DD95-4D83-BC9C-7985C8D632AC}" srcOrd="0" destOrd="0" parTransId="{C92C74D1-0452-4697-9D18-8A151F6BD3E1}" sibTransId="{EBB0841B-69DB-4EEE-B5A2-6539D676CA24}"/>
    <dgm:cxn modelId="{0CC815D6-40E2-403C-96C9-E9B297582124}" srcId="{85679E76-52E0-4F77-989E-0595DA6FA45F}" destId="{EEDD2495-2D05-4A60-B1E2-FC5E284C46F1}" srcOrd="1" destOrd="0" parTransId="{6C2E5013-4819-4354-AB0F-0023E563CB08}" sibTransId="{981D8D3C-881E-4EF7-8D86-D2601AD1954C}"/>
    <dgm:cxn modelId="{0091B6E0-92F4-45F6-B35A-CF2027BC5C7E}" type="presOf" srcId="{7DF066C4-E10A-4B54-8F0E-F9B4E6DC97BB}" destId="{0D1DA4B1-E09D-4BA3-857B-5E6E2FDC29F4}" srcOrd="0" destOrd="3" presId="urn:microsoft.com/office/officeart/2005/8/layout/list1"/>
    <dgm:cxn modelId="{424377EC-CB5A-4400-A953-7E3B072BE175}" type="presOf" srcId="{9FBDFCFE-DD95-4D83-BC9C-7985C8D632AC}" destId="{E31F9E4D-BBE8-477A-A385-3B39A2A261C4}" srcOrd="1" destOrd="0" presId="urn:microsoft.com/office/officeart/2005/8/layout/list1"/>
    <dgm:cxn modelId="{E9F48FEE-6F74-4800-A26E-8B5CAA673B12}" type="presOf" srcId="{58DA0F0F-3FC6-4CD5-8B4B-78E50B84E8F0}" destId="{0D1DA4B1-E09D-4BA3-857B-5E6E2FDC29F4}" srcOrd="0" destOrd="0" presId="urn:microsoft.com/office/officeart/2005/8/layout/list1"/>
    <dgm:cxn modelId="{D2A8A0F9-F9EA-49AA-8A72-3E91150F6630}" type="presOf" srcId="{432B640D-8FD7-4F56-898D-643FCCB91CD0}" destId="{F3BEB84D-A24B-4D9E-851B-1D6AE7B09AC3}" srcOrd="0" destOrd="2" presId="urn:microsoft.com/office/officeart/2005/8/layout/list1"/>
    <dgm:cxn modelId="{F20C226A-F9A6-4823-A0DB-181F1797A516}" type="presParOf" srcId="{50BE8F74-AAD7-4B27-95C6-A12114C502AF}" destId="{AC82F574-5FDC-477E-8F2B-E0F75A287507}" srcOrd="0" destOrd="0" presId="urn:microsoft.com/office/officeart/2005/8/layout/list1"/>
    <dgm:cxn modelId="{28E9D7C6-28B6-4D09-A8D9-6F3331F0CD1E}" type="presParOf" srcId="{AC82F574-5FDC-477E-8F2B-E0F75A287507}" destId="{A54788DA-01CC-49A9-B5F6-116ED47B462A}" srcOrd="0" destOrd="0" presId="urn:microsoft.com/office/officeart/2005/8/layout/list1"/>
    <dgm:cxn modelId="{A98CA67F-9429-4AB2-8675-AFEEE5E6C5D7}" type="presParOf" srcId="{AC82F574-5FDC-477E-8F2B-E0F75A287507}" destId="{E31F9E4D-BBE8-477A-A385-3B39A2A261C4}" srcOrd="1" destOrd="0" presId="urn:microsoft.com/office/officeart/2005/8/layout/list1"/>
    <dgm:cxn modelId="{BE7D5748-5234-49B9-BB2D-69515521B704}" type="presParOf" srcId="{50BE8F74-AAD7-4B27-95C6-A12114C502AF}" destId="{730F622C-3842-483F-93C3-61FE40511D7D}" srcOrd="1" destOrd="0" presId="urn:microsoft.com/office/officeart/2005/8/layout/list1"/>
    <dgm:cxn modelId="{2FC6B9FE-6400-4C66-924D-17AC64B6C0D3}" type="presParOf" srcId="{50BE8F74-AAD7-4B27-95C6-A12114C502AF}" destId="{0D1DA4B1-E09D-4BA3-857B-5E6E2FDC29F4}" srcOrd="2" destOrd="0" presId="urn:microsoft.com/office/officeart/2005/8/layout/list1"/>
    <dgm:cxn modelId="{61748BC7-09E9-4B80-BFE0-BA05C1224CC0}" type="presParOf" srcId="{50BE8F74-AAD7-4B27-95C6-A12114C502AF}" destId="{292F68DF-0751-4D5C-BF0B-8145605422DE}" srcOrd="3" destOrd="0" presId="urn:microsoft.com/office/officeart/2005/8/layout/list1"/>
    <dgm:cxn modelId="{D35F11B1-5869-4948-8367-3031E0A2D320}" type="presParOf" srcId="{50BE8F74-AAD7-4B27-95C6-A12114C502AF}" destId="{518A2A43-8646-4A2F-A76A-7E3DBAA9DA87}" srcOrd="4" destOrd="0" presId="urn:microsoft.com/office/officeart/2005/8/layout/list1"/>
    <dgm:cxn modelId="{98F9E47C-00EC-4BF0-A0EF-51FE101A69AE}" type="presParOf" srcId="{518A2A43-8646-4A2F-A76A-7E3DBAA9DA87}" destId="{61427894-AC1D-426C-AFC6-75FF83CD4090}" srcOrd="0" destOrd="0" presId="urn:microsoft.com/office/officeart/2005/8/layout/list1"/>
    <dgm:cxn modelId="{0D06A75C-4294-470A-9C23-41C4778DE699}" type="presParOf" srcId="{518A2A43-8646-4A2F-A76A-7E3DBAA9DA87}" destId="{4BED09F2-BCA9-47AC-8C64-702F1F36101A}" srcOrd="1" destOrd="0" presId="urn:microsoft.com/office/officeart/2005/8/layout/list1"/>
    <dgm:cxn modelId="{1722C84C-E1E1-4D96-A646-6C934C4B1F73}" type="presParOf" srcId="{50BE8F74-AAD7-4B27-95C6-A12114C502AF}" destId="{7A231D05-EEB4-49C1-9EA5-B72EC291721F}" srcOrd="5" destOrd="0" presId="urn:microsoft.com/office/officeart/2005/8/layout/list1"/>
    <dgm:cxn modelId="{666AA48B-EAE9-499A-A1E3-60B1346528DB}" type="presParOf" srcId="{50BE8F74-AAD7-4B27-95C6-A12114C502AF}" destId="{F3BEB84D-A24B-4D9E-851B-1D6AE7B09AC3}"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DC86E3-C9CC-407B-9443-3CE74B4F26A5}"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6C053E7D-3C1A-4119-863E-1400E549A563}">
      <dgm:prSet phldrT="[Text]"/>
      <dgm:spPr>
        <a:solidFill>
          <a:srgbClr val="549DFE"/>
        </a:solidFill>
      </dgm:spPr>
      <dgm:t>
        <a:bodyPr/>
        <a:lstStyle/>
        <a:p>
          <a:r>
            <a:rPr lang="en-US" b="1" i="0">
              <a:effectLst/>
              <a:latin typeface="Calibri"/>
              <a:cs typeface="Calibri"/>
            </a:rPr>
            <a:t>General Clarity</a:t>
          </a:r>
          <a:endParaRPr lang="en-US">
            <a:latin typeface="Calibri"/>
            <a:cs typeface="Calibri"/>
          </a:endParaRPr>
        </a:p>
      </dgm:t>
    </dgm:pt>
    <dgm:pt modelId="{7EB3BD4F-BBB1-4449-A032-32C48EB75A64}" type="parTrans" cxnId="{BCB2C382-67EE-4CC5-BBC5-22D0D914058E}">
      <dgm:prSet/>
      <dgm:spPr/>
      <dgm:t>
        <a:bodyPr/>
        <a:lstStyle/>
        <a:p>
          <a:endParaRPr lang="en-US"/>
        </a:p>
      </dgm:t>
    </dgm:pt>
    <dgm:pt modelId="{73950E00-C844-4AAB-B05E-FC7FE40B2511}" type="sibTrans" cxnId="{BCB2C382-67EE-4CC5-BBC5-22D0D914058E}">
      <dgm:prSet/>
      <dgm:spPr/>
      <dgm:t>
        <a:bodyPr/>
        <a:lstStyle/>
        <a:p>
          <a:endParaRPr lang="en-US"/>
        </a:p>
      </dgm:t>
    </dgm:pt>
    <dgm:pt modelId="{354719A4-7294-48D0-9873-0E78DCE94B3C}">
      <dgm:prSet custT="1"/>
      <dgm:spPr>
        <a:solidFill>
          <a:srgbClr val="0D5EE7"/>
        </a:solidFill>
        <a:ln w="25400" cap="flat" cmpd="sng" algn="ctr">
          <a:solidFill>
            <a:srgbClr val="535353">
              <a:hueOff val="0"/>
              <a:satOff val="0"/>
              <a:lumOff val="0"/>
              <a:alphaOff val="0"/>
            </a:srgbClr>
          </a:solidFill>
          <a:prstDash val="solid"/>
        </a:ln>
        <a:effectLst/>
      </dgm:spPr>
      <dgm:t>
        <a:bodyPr spcFirstLastPara="0" vert="horz" wrap="square" lIns="117885" tIns="0" rIns="117885" bIns="0" numCol="1" spcCol="1270" anchor="ctr" anchorCtr="0"/>
        <a:lstStyle/>
        <a:p>
          <a:pPr marL="0" lvl="0" indent="0" algn="l" defTabSz="488950">
            <a:lnSpc>
              <a:spcPct val="90000"/>
            </a:lnSpc>
            <a:spcBef>
              <a:spcPct val="0"/>
            </a:spcBef>
            <a:spcAft>
              <a:spcPct val="35000"/>
            </a:spcAft>
            <a:buNone/>
          </a:pPr>
          <a:r>
            <a:rPr lang="en-US" sz="1100" b="1" i="0" kern="1200">
              <a:solidFill>
                <a:srgbClr val="FFFFFF"/>
              </a:solidFill>
              <a:effectLst/>
              <a:latin typeface="Calibri"/>
              <a:ea typeface="Calibri"/>
              <a:cs typeface="Calibri"/>
            </a:rPr>
            <a:t>Scope Specificity</a:t>
          </a:r>
        </a:p>
      </dgm:t>
    </dgm:pt>
    <dgm:pt modelId="{AA7DE8AC-8867-4AD9-864B-524EB451995B}" type="parTrans" cxnId="{3D889299-EDF1-45DF-8751-DFE789A958A8}">
      <dgm:prSet/>
      <dgm:spPr/>
      <dgm:t>
        <a:bodyPr/>
        <a:lstStyle/>
        <a:p>
          <a:endParaRPr lang="en-US"/>
        </a:p>
      </dgm:t>
    </dgm:pt>
    <dgm:pt modelId="{179A5F62-87D6-4E0F-AC7F-50C72AD07DD0}" type="sibTrans" cxnId="{3D889299-EDF1-45DF-8751-DFE789A958A8}">
      <dgm:prSet/>
      <dgm:spPr/>
      <dgm:t>
        <a:bodyPr/>
        <a:lstStyle/>
        <a:p>
          <a:endParaRPr lang="en-US"/>
        </a:p>
      </dgm:t>
    </dgm:pt>
    <dgm:pt modelId="{88C0AA95-C5B9-43AD-8A79-7336F80BCD42}">
      <dgm:prSet phldrT="[Text]" custT="1"/>
      <dgm:spPr>
        <a:solidFill>
          <a:schemeClr val="accent1">
            <a:lumMod val="40000"/>
            <a:lumOff val="60000"/>
            <a:alpha val="90000"/>
          </a:schemeClr>
        </a:solidFill>
      </dgm:spPr>
      <dgm:t>
        <a:bodyPr/>
        <a:lstStyle/>
        <a:p>
          <a:pPr rtl="0"/>
          <a:r>
            <a:rPr lang="en-US" sz="1200" b="0" i="0">
              <a:effectLst/>
              <a:latin typeface="Calibri"/>
              <a:cs typeface="Calibri"/>
            </a:rPr>
            <a:t>Must be written clearly to describe each program</a:t>
          </a:r>
          <a:r>
            <a:rPr lang="en-US" sz="1200">
              <a:latin typeface="Calibri"/>
              <a:cs typeface="Calibri"/>
            </a:rPr>
            <a:t> (Goal Statement = Program Description)</a:t>
          </a:r>
          <a:endParaRPr lang="en-US" sz="1200"/>
        </a:p>
      </dgm:t>
    </dgm:pt>
    <dgm:pt modelId="{18CDEBC9-B065-4F28-9108-605EE8F15EE4}" type="parTrans" cxnId="{33A473F7-00D3-4E53-A31C-AEC00B5C7E93}">
      <dgm:prSet/>
      <dgm:spPr/>
      <dgm:t>
        <a:bodyPr/>
        <a:lstStyle/>
        <a:p>
          <a:endParaRPr lang="en-US"/>
        </a:p>
      </dgm:t>
    </dgm:pt>
    <dgm:pt modelId="{B348F62F-0699-4EA8-B2CC-F99F7E1B904A}" type="sibTrans" cxnId="{33A473F7-00D3-4E53-A31C-AEC00B5C7E93}">
      <dgm:prSet/>
      <dgm:spPr/>
      <dgm:t>
        <a:bodyPr/>
        <a:lstStyle/>
        <a:p>
          <a:endParaRPr lang="en-US"/>
        </a:p>
      </dgm:t>
    </dgm:pt>
    <dgm:pt modelId="{54DF9CAF-DB1B-49C2-B6C6-A629452B1F30}">
      <dgm:prSet custT="1"/>
      <dgm:spPr>
        <a:solidFill>
          <a:schemeClr val="accent1">
            <a:lumMod val="40000"/>
            <a:lumOff val="60000"/>
            <a:alpha val="90000"/>
          </a:schemeClr>
        </a:solidFill>
      </dgm:spPr>
      <dgm:t>
        <a:bodyPr/>
        <a:lstStyle/>
        <a:p>
          <a:r>
            <a:rPr lang="en-US" sz="1200" b="0" i="0">
              <a:effectLst/>
              <a:latin typeface="Calibri"/>
              <a:cs typeface="Calibri"/>
            </a:rPr>
            <a:t>If programs are combined within one Scope/Grant Plan, then include clearly defined sections to describe each program.</a:t>
          </a:r>
        </a:p>
      </dgm:t>
    </dgm:pt>
    <dgm:pt modelId="{11FED057-BAE1-4403-B875-49F8EEF860EF}" type="parTrans" cxnId="{6AC15D27-36B9-4250-906A-6C4F3FF83D72}">
      <dgm:prSet/>
      <dgm:spPr/>
      <dgm:t>
        <a:bodyPr/>
        <a:lstStyle/>
        <a:p>
          <a:endParaRPr lang="en-US"/>
        </a:p>
      </dgm:t>
    </dgm:pt>
    <dgm:pt modelId="{93AE05F6-D9A4-4796-B23B-9DC3AD6B2ACB}" type="sibTrans" cxnId="{6AC15D27-36B9-4250-906A-6C4F3FF83D72}">
      <dgm:prSet/>
      <dgm:spPr/>
      <dgm:t>
        <a:bodyPr/>
        <a:lstStyle/>
        <a:p>
          <a:endParaRPr lang="en-US"/>
        </a:p>
      </dgm:t>
    </dgm:pt>
    <dgm:pt modelId="{4E416BE4-6E48-4B2F-9747-A415003FCCDD}">
      <dgm:prSet custT="1"/>
      <dgm:spPr>
        <a:solidFill>
          <a:schemeClr val="accent1">
            <a:lumMod val="40000"/>
            <a:lumOff val="60000"/>
            <a:alpha val="90000"/>
          </a:schemeClr>
        </a:solidFill>
      </dgm:spPr>
      <dgm:t>
        <a:bodyPr/>
        <a:lstStyle/>
        <a:p>
          <a:pPr rtl="0"/>
          <a:r>
            <a:rPr lang="en-US" sz="1200" b="0" i="0">
              <a:effectLst/>
              <a:latin typeface="Calibri"/>
              <a:cs typeface="Calibri"/>
            </a:rPr>
            <a:t>Ensure the Scope/Grant Plan translates easily to a clearly labeled and easily located corresponding Budget Appendix.</a:t>
          </a:r>
        </a:p>
      </dgm:t>
    </dgm:pt>
    <dgm:pt modelId="{B3548F9B-1B36-43F8-A8FD-1966F43935E1}" type="parTrans" cxnId="{CC8F7D42-4003-4E19-81E8-FECCCDAEEC42}">
      <dgm:prSet/>
      <dgm:spPr/>
      <dgm:t>
        <a:bodyPr/>
        <a:lstStyle/>
        <a:p>
          <a:endParaRPr lang="en-US"/>
        </a:p>
      </dgm:t>
    </dgm:pt>
    <dgm:pt modelId="{66852749-1A61-4265-B043-01272B47C4AD}" type="sibTrans" cxnId="{CC8F7D42-4003-4E19-81E8-FECCCDAEEC42}">
      <dgm:prSet/>
      <dgm:spPr/>
      <dgm:t>
        <a:bodyPr/>
        <a:lstStyle/>
        <a:p>
          <a:endParaRPr lang="en-US"/>
        </a:p>
      </dgm:t>
    </dgm:pt>
    <dgm:pt modelId="{21895981-62D4-4CAE-8173-2171272D7518}">
      <dgm:prSet custT="1"/>
      <dgm:spPr>
        <a:solidFill>
          <a:schemeClr val="accent1">
            <a:lumMod val="40000"/>
            <a:lumOff val="60000"/>
            <a:alpha val="90000"/>
          </a:schemeClr>
        </a:solidFill>
      </dgm:spPr>
      <dgm:t>
        <a:bodyPr/>
        <a:lstStyle/>
        <a:p>
          <a:r>
            <a:rPr lang="en-US" sz="1200" b="0" i="0">
              <a:effectLst/>
              <a:latin typeface="Calibri"/>
              <a:cs typeface="Calibri"/>
            </a:rPr>
            <a:t>Can someone unfamiliar with your Agency, Contract, Program(s), and Budget pick up the Scope/Grant Plan and Budget Document and understand what the City is funding?</a:t>
          </a:r>
        </a:p>
      </dgm:t>
    </dgm:pt>
    <dgm:pt modelId="{C08DB6C5-2F82-444F-9316-BBD9BB253EA9}" type="parTrans" cxnId="{CDCA727B-98B9-4861-A87C-8F306607705A}">
      <dgm:prSet/>
      <dgm:spPr/>
      <dgm:t>
        <a:bodyPr/>
        <a:lstStyle/>
        <a:p>
          <a:endParaRPr lang="en-US"/>
        </a:p>
      </dgm:t>
    </dgm:pt>
    <dgm:pt modelId="{0B8166AF-18D1-43FF-A0D0-F4AF8291C14A}" type="sibTrans" cxnId="{CDCA727B-98B9-4861-A87C-8F306607705A}">
      <dgm:prSet/>
      <dgm:spPr/>
      <dgm:t>
        <a:bodyPr/>
        <a:lstStyle/>
        <a:p>
          <a:endParaRPr lang="en-US"/>
        </a:p>
      </dgm:t>
    </dgm:pt>
    <dgm:pt modelId="{08FC428B-5019-47E9-943E-1DD660B6EFCC}">
      <dgm:prSet custT="1"/>
      <dgm:spPr>
        <a:solidFill>
          <a:srgbClr val="549DFE"/>
        </a:solidFill>
        <a:ln w="25400" cap="flat" cmpd="sng" algn="ctr">
          <a:solidFill>
            <a:srgbClr val="535353">
              <a:hueOff val="0"/>
              <a:satOff val="0"/>
              <a:lumOff val="0"/>
              <a:alphaOff val="0"/>
            </a:srgbClr>
          </a:solidFill>
          <a:prstDash val="solid"/>
        </a:ln>
        <a:effectLst/>
      </dgm:spPr>
      <dgm:t>
        <a:bodyPr spcFirstLastPara="0" vert="horz" wrap="square" lIns="117885" tIns="0" rIns="117885" bIns="0" numCol="1" spcCol="1270" anchor="ctr" anchorCtr="0"/>
        <a:lstStyle/>
        <a:p>
          <a:pPr marL="0" lvl="0" indent="0" algn="l" defTabSz="488950">
            <a:lnSpc>
              <a:spcPct val="90000"/>
            </a:lnSpc>
            <a:spcBef>
              <a:spcPct val="0"/>
            </a:spcBef>
            <a:spcAft>
              <a:spcPct val="35000"/>
            </a:spcAft>
            <a:buNone/>
          </a:pPr>
          <a:r>
            <a:rPr lang="en-US" sz="1100" b="1" i="0" kern="1200">
              <a:solidFill>
                <a:srgbClr val="FFFFFF"/>
              </a:solidFill>
              <a:effectLst/>
              <a:latin typeface="Calibri"/>
              <a:ea typeface="Calibri"/>
              <a:cs typeface="Calibri"/>
            </a:rPr>
            <a:t>Organization</a:t>
          </a:r>
        </a:p>
      </dgm:t>
    </dgm:pt>
    <dgm:pt modelId="{51414FA3-CC0C-4C84-BACE-751FEF1F21D3}" type="parTrans" cxnId="{B4B13D66-E29D-45B2-8A1F-DBE796279BAF}">
      <dgm:prSet/>
      <dgm:spPr/>
      <dgm:t>
        <a:bodyPr/>
        <a:lstStyle/>
        <a:p>
          <a:endParaRPr lang="en-US"/>
        </a:p>
      </dgm:t>
    </dgm:pt>
    <dgm:pt modelId="{757A1D29-1DBD-411B-ABC6-ED8238E2ACA8}" type="sibTrans" cxnId="{B4B13D66-E29D-45B2-8A1F-DBE796279BAF}">
      <dgm:prSet/>
      <dgm:spPr/>
      <dgm:t>
        <a:bodyPr/>
        <a:lstStyle/>
        <a:p>
          <a:endParaRPr lang="en-US"/>
        </a:p>
      </dgm:t>
    </dgm:pt>
    <dgm:pt modelId="{434A9EB9-9197-44A5-A3C6-5BF759867D6C}">
      <dgm:prSet custT="1"/>
      <dgm:spPr>
        <a:solidFill>
          <a:schemeClr val="accent1">
            <a:lumMod val="40000"/>
            <a:lumOff val="60000"/>
            <a:alpha val="90000"/>
          </a:schemeClr>
        </a:solidFill>
      </dgm:spPr>
      <dgm:t>
        <a:bodyPr/>
        <a:lstStyle/>
        <a:p>
          <a:pPr rtl="0"/>
          <a:r>
            <a:rPr lang="en-US" sz="1200" b="0" i="0">
              <a:effectLst/>
              <a:latin typeface="Calibri"/>
              <a:cs typeface="Calibri"/>
            </a:rPr>
            <a:t>Be specific and clear in describing the programs funded by the contract itself. The subject program may be part of your Agency’s larger portfolio of services, but ensure you are clear about what pieces are being funded by the contract and what is not funded by the contract. </a:t>
          </a:r>
        </a:p>
      </dgm:t>
    </dgm:pt>
    <dgm:pt modelId="{94D2A93E-6E69-49BA-9AA9-D0D317613E1A}" type="parTrans" cxnId="{68F70828-BA96-4275-AE64-6AA523C45E1E}">
      <dgm:prSet/>
      <dgm:spPr/>
      <dgm:t>
        <a:bodyPr/>
        <a:lstStyle/>
        <a:p>
          <a:endParaRPr lang="en-US"/>
        </a:p>
      </dgm:t>
    </dgm:pt>
    <dgm:pt modelId="{36AF98B7-89A3-4AEC-A4B9-7621D7B186BD}" type="sibTrans" cxnId="{68F70828-BA96-4275-AE64-6AA523C45E1E}">
      <dgm:prSet/>
      <dgm:spPr/>
      <dgm:t>
        <a:bodyPr/>
        <a:lstStyle/>
        <a:p>
          <a:endParaRPr lang="en-US"/>
        </a:p>
      </dgm:t>
    </dgm:pt>
    <dgm:pt modelId="{E270EE10-5AE9-4941-A1EA-5E9CBFF7A1B0}">
      <dgm:prSet custT="1"/>
      <dgm:spPr>
        <a:solidFill>
          <a:srgbClr val="0D5EE7"/>
        </a:solidFill>
        <a:ln w="25400" cap="flat" cmpd="sng" algn="ctr">
          <a:solidFill>
            <a:srgbClr val="535353">
              <a:hueOff val="0"/>
              <a:satOff val="0"/>
              <a:lumOff val="0"/>
              <a:alphaOff val="0"/>
            </a:srgbClr>
          </a:solidFill>
          <a:prstDash val="solid"/>
        </a:ln>
        <a:effectLst/>
      </dgm:spPr>
      <dgm:t>
        <a:bodyPr spcFirstLastPara="0" vert="horz" wrap="square" lIns="117885" tIns="0" rIns="117885" bIns="0" numCol="1" spcCol="1270" anchor="ctr" anchorCtr="0"/>
        <a:lstStyle/>
        <a:p>
          <a:pPr marL="0" lvl="0" indent="0" algn="l" defTabSz="488950">
            <a:lnSpc>
              <a:spcPct val="90000"/>
            </a:lnSpc>
            <a:spcBef>
              <a:spcPct val="0"/>
            </a:spcBef>
            <a:spcAft>
              <a:spcPct val="35000"/>
            </a:spcAft>
            <a:buNone/>
          </a:pPr>
          <a:r>
            <a:rPr lang="en-US" sz="1100" b="1" i="0" kern="1200">
              <a:solidFill>
                <a:srgbClr val="FFFFFF"/>
              </a:solidFill>
              <a:effectLst/>
              <a:latin typeface="Calibri"/>
              <a:ea typeface="Calibri"/>
              <a:cs typeface="Calibri"/>
            </a:rPr>
            <a:t>Final Quality Control Check</a:t>
          </a:r>
        </a:p>
      </dgm:t>
    </dgm:pt>
    <dgm:pt modelId="{6C929B94-F50F-4423-96EC-ADBFF46D40A2}" type="parTrans" cxnId="{7D3E4CA7-CDBE-4816-9BFD-0F1940F0C061}">
      <dgm:prSet/>
      <dgm:spPr/>
      <dgm:t>
        <a:bodyPr/>
        <a:lstStyle/>
        <a:p>
          <a:endParaRPr lang="en-US"/>
        </a:p>
      </dgm:t>
    </dgm:pt>
    <dgm:pt modelId="{A91830A3-87C6-490A-9B0A-405BC30EB616}" type="sibTrans" cxnId="{7D3E4CA7-CDBE-4816-9BFD-0F1940F0C061}">
      <dgm:prSet/>
      <dgm:spPr/>
      <dgm:t>
        <a:bodyPr/>
        <a:lstStyle/>
        <a:p>
          <a:endParaRPr lang="en-US"/>
        </a:p>
      </dgm:t>
    </dgm:pt>
    <dgm:pt modelId="{4BE7251B-7724-4A60-A6E9-18FA6EB546E6}" type="pres">
      <dgm:prSet presAssocID="{97DC86E3-C9CC-407B-9443-3CE74B4F26A5}" presName="linear" presStyleCnt="0">
        <dgm:presLayoutVars>
          <dgm:dir/>
          <dgm:animLvl val="lvl"/>
          <dgm:resizeHandles val="exact"/>
        </dgm:presLayoutVars>
      </dgm:prSet>
      <dgm:spPr/>
    </dgm:pt>
    <dgm:pt modelId="{AD5B7CF6-1CD8-4E59-96B8-7E55A12B4B45}" type="pres">
      <dgm:prSet presAssocID="{6C053E7D-3C1A-4119-863E-1400E549A563}" presName="parentLin" presStyleCnt="0"/>
      <dgm:spPr/>
    </dgm:pt>
    <dgm:pt modelId="{950AA2E1-F412-47D3-B580-D3D9FDF2D5D5}" type="pres">
      <dgm:prSet presAssocID="{6C053E7D-3C1A-4119-863E-1400E549A563}" presName="parentLeftMargin" presStyleLbl="node1" presStyleIdx="0" presStyleCnt="4"/>
      <dgm:spPr/>
    </dgm:pt>
    <dgm:pt modelId="{68BB7CE3-3572-4848-AFD9-4AD74790DDF1}" type="pres">
      <dgm:prSet presAssocID="{6C053E7D-3C1A-4119-863E-1400E549A563}" presName="parentText" presStyleLbl="node1" presStyleIdx="0" presStyleCnt="4">
        <dgm:presLayoutVars>
          <dgm:chMax val="0"/>
          <dgm:bulletEnabled val="1"/>
        </dgm:presLayoutVars>
      </dgm:prSet>
      <dgm:spPr/>
    </dgm:pt>
    <dgm:pt modelId="{B7BCF9CE-8C53-4B14-AAF3-041071FF1790}" type="pres">
      <dgm:prSet presAssocID="{6C053E7D-3C1A-4119-863E-1400E549A563}" presName="negativeSpace" presStyleCnt="0"/>
      <dgm:spPr/>
    </dgm:pt>
    <dgm:pt modelId="{7C8FF63F-6740-4C8A-874F-46F225F31A3C}" type="pres">
      <dgm:prSet presAssocID="{6C053E7D-3C1A-4119-863E-1400E549A563}" presName="childText" presStyleLbl="conFgAcc1" presStyleIdx="0" presStyleCnt="4">
        <dgm:presLayoutVars>
          <dgm:bulletEnabled val="1"/>
        </dgm:presLayoutVars>
      </dgm:prSet>
      <dgm:spPr/>
    </dgm:pt>
    <dgm:pt modelId="{A0CED0D0-EB24-4DE9-B6E0-E0F0C384A5A5}" type="pres">
      <dgm:prSet presAssocID="{73950E00-C844-4AAB-B05E-FC7FE40B2511}" presName="spaceBetweenRectangles" presStyleCnt="0"/>
      <dgm:spPr/>
    </dgm:pt>
    <dgm:pt modelId="{7E47C75D-06A5-4B03-83A2-99370A86A619}" type="pres">
      <dgm:prSet presAssocID="{08FC428B-5019-47E9-943E-1DD660B6EFCC}" presName="parentLin" presStyleCnt="0"/>
      <dgm:spPr/>
    </dgm:pt>
    <dgm:pt modelId="{A07EE9A8-AD6E-43B1-89D6-3BF8DE0F343B}" type="pres">
      <dgm:prSet presAssocID="{08FC428B-5019-47E9-943E-1DD660B6EFCC}" presName="parentLeftMargin" presStyleLbl="node1" presStyleIdx="0" presStyleCnt="4"/>
      <dgm:spPr/>
    </dgm:pt>
    <dgm:pt modelId="{B1C9B1D6-9E3A-4BCF-90F1-980FC6F5C426}" type="pres">
      <dgm:prSet presAssocID="{08FC428B-5019-47E9-943E-1DD660B6EFCC}" presName="parentText" presStyleLbl="node1" presStyleIdx="1" presStyleCnt="4">
        <dgm:presLayoutVars>
          <dgm:chMax val="0"/>
          <dgm:bulletEnabled val="1"/>
        </dgm:presLayoutVars>
      </dgm:prSet>
      <dgm:spPr>
        <a:xfrm>
          <a:off x="222774" y="908436"/>
          <a:ext cx="3118846" cy="324720"/>
        </a:xfrm>
        <a:prstGeom prst="roundRect">
          <a:avLst/>
        </a:prstGeom>
      </dgm:spPr>
    </dgm:pt>
    <dgm:pt modelId="{93DC8C4F-CADB-4B75-BF7B-C158031699A4}" type="pres">
      <dgm:prSet presAssocID="{08FC428B-5019-47E9-943E-1DD660B6EFCC}" presName="negativeSpace" presStyleCnt="0"/>
      <dgm:spPr/>
    </dgm:pt>
    <dgm:pt modelId="{C030E8B9-5981-4BB6-9076-31B6799DBD09}" type="pres">
      <dgm:prSet presAssocID="{08FC428B-5019-47E9-943E-1DD660B6EFCC}" presName="childText" presStyleLbl="conFgAcc1" presStyleIdx="1" presStyleCnt="4">
        <dgm:presLayoutVars>
          <dgm:bulletEnabled val="1"/>
        </dgm:presLayoutVars>
      </dgm:prSet>
      <dgm:spPr/>
    </dgm:pt>
    <dgm:pt modelId="{024D68DD-CA7B-4D5D-842D-DA8FF4851850}" type="pres">
      <dgm:prSet presAssocID="{757A1D29-1DBD-411B-ABC6-ED8238E2ACA8}" presName="spaceBetweenRectangles" presStyleCnt="0"/>
      <dgm:spPr/>
    </dgm:pt>
    <dgm:pt modelId="{E3CAA1AB-1EE0-4243-B1CC-2E0FABFF31D2}" type="pres">
      <dgm:prSet presAssocID="{354719A4-7294-48D0-9873-0E78DCE94B3C}" presName="parentLin" presStyleCnt="0"/>
      <dgm:spPr/>
    </dgm:pt>
    <dgm:pt modelId="{70B326CA-ECF6-48EF-9DD4-D9DD66C59B0E}" type="pres">
      <dgm:prSet presAssocID="{354719A4-7294-48D0-9873-0E78DCE94B3C}" presName="parentLeftMargin" presStyleLbl="node1" presStyleIdx="1" presStyleCnt="4"/>
      <dgm:spPr/>
    </dgm:pt>
    <dgm:pt modelId="{08068D8E-856A-42DB-90BD-6ABBFA2DF533}" type="pres">
      <dgm:prSet presAssocID="{354719A4-7294-48D0-9873-0E78DCE94B3C}" presName="parentText" presStyleLbl="node1" presStyleIdx="2" presStyleCnt="4">
        <dgm:presLayoutVars>
          <dgm:chMax val="0"/>
          <dgm:bulletEnabled val="1"/>
        </dgm:presLayoutVars>
      </dgm:prSet>
      <dgm:spPr>
        <a:xfrm>
          <a:off x="222774" y="2481546"/>
          <a:ext cx="3118846" cy="324720"/>
        </a:xfrm>
        <a:prstGeom prst="roundRect">
          <a:avLst/>
        </a:prstGeom>
      </dgm:spPr>
    </dgm:pt>
    <dgm:pt modelId="{CF340EAF-1D68-480A-B159-B69563E23475}" type="pres">
      <dgm:prSet presAssocID="{354719A4-7294-48D0-9873-0E78DCE94B3C}" presName="negativeSpace" presStyleCnt="0"/>
      <dgm:spPr/>
    </dgm:pt>
    <dgm:pt modelId="{9B67C25E-DA30-451A-9ED1-56EF27C9D106}" type="pres">
      <dgm:prSet presAssocID="{354719A4-7294-48D0-9873-0E78DCE94B3C}" presName="childText" presStyleLbl="conFgAcc1" presStyleIdx="2" presStyleCnt="4">
        <dgm:presLayoutVars>
          <dgm:bulletEnabled val="1"/>
        </dgm:presLayoutVars>
      </dgm:prSet>
      <dgm:spPr/>
    </dgm:pt>
    <dgm:pt modelId="{B20495D4-CA46-44CC-96C5-32FB749BF16F}" type="pres">
      <dgm:prSet presAssocID="{179A5F62-87D6-4E0F-AC7F-50C72AD07DD0}" presName="spaceBetweenRectangles" presStyleCnt="0"/>
      <dgm:spPr/>
    </dgm:pt>
    <dgm:pt modelId="{3B5F2A00-212A-4671-87DB-BF61ECD2D093}" type="pres">
      <dgm:prSet presAssocID="{E270EE10-5AE9-4941-A1EA-5E9CBFF7A1B0}" presName="parentLin" presStyleCnt="0"/>
      <dgm:spPr/>
    </dgm:pt>
    <dgm:pt modelId="{96CC510C-36A6-41AB-864E-5BA5506BB0DB}" type="pres">
      <dgm:prSet presAssocID="{E270EE10-5AE9-4941-A1EA-5E9CBFF7A1B0}" presName="parentLeftMargin" presStyleLbl="node1" presStyleIdx="2" presStyleCnt="4"/>
      <dgm:spPr/>
    </dgm:pt>
    <dgm:pt modelId="{ABF40292-E85B-4625-8940-DDE49EFFA1E9}" type="pres">
      <dgm:prSet presAssocID="{E270EE10-5AE9-4941-A1EA-5E9CBFF7A1B0}" presName="parentText" presStyleLbl="node1" presStyleIdx="3" presStyleCnt="4">
        <dgm:presLayoutVars>
          <dgm:chMax val="0"/>
          <dgm:bulletEnabled val="1"/>
        </dgm:presLayoutVars>
      </dgm:prSet>
      <dgm:spPr>
        <a:xfrm>
          <a:off x="222774" y="3881406"/>
          <a:ext cx="3118846" cy="324720"/>
        </a:xfrm>
        <a:prstGeom prst="roundRect">
          <a:avLst/>
        </a:prstGeom>
      </dgm:spPr>
    </dgm:pt>
    <dgm:pt modelId="{19B7AD7D-A845-49E2-9B83-B93708FD50DC}" type="pres">
      <dgm:prSet presAssocID="{E270EE10-5AE9-4941-A1EA-5E9CBFF7A1B0}" presName="negativeSpace" presStyleCnt="0"/>
      <dgm:spPr/>
    </dgm:pt>
    <dgm:pt modelId="{F468F656-AF9C-4CA4-AB0C-A08D1F7FBE9C}" type="pres">
      <dgm:prSet presAssocID="{E270EE10-5AE9-4941-A1EA-5E9CBFF7A1B0}" presName="childText" presStyleLbl="conFgAcc1" presStyleIdx="3" presStyleCnt="4">
        <dgm:presLayoutVars>
          <dgm:bulletEnabled val="1"/>
        </dgm:presLayoutVars>
      </dgm:prSet>
      <dgm:spPr/>
    </dgm:pt>
  </dgm:ptLst>
  <dgm:cxnLst>
    <dgm:cxn modelId="{ECE2B51A-339B-487E-B76B-DF9CFC9B55F5}" type="presOf" srcId="{6C053E7D-3C1A-4119-863E-1400E549A563}" destId="{68BB7CE3-3572-4848-AFD9-4AD74790DDF1}" srcOrd="1" destOrd="0" presId="urn:microsoft.com/office/officeart/2005/8/layout/list1"/>
    <dgm:cxn modelId="{6AC15D27-36B9-4250-906A-6C4F3FF83D72}" srcId="{08FC428B-5019-47E9-943E-1DD660B6EFCC}" destId="{54DF9CAF-DB1B-49C2-B6C6-A629452B1F30}" srcOrd="0" destOrd="0" parTransId="{11FED057-BAE1-4403-B875-49F8EEF860EF}" sibTransId="{93AE05F6-D9A4-4796-B23B-9DC3AD6B2ACB}"/>
    <dgm:cxn modelId="{68F70828-BA96-4275-AE64-6AA523C45E1E}" srcId="{354719A4-7294-48D0-9873-0E78DCE94B3C}" destId="{434A9EB9-9197-44A5-A3C6-5BF759867D6C}" srcOrd="0" destOrd="0" parTransId="{94D2A93E-6E69-49BA-9AA9-D0D317613E1A}" sibTransId="{36AF98B7-89A3-4AEC-A4B9-7621D7B186BD}"/>
    <dgm:cxn modelId="{966F632C-B2FB-4CF8-B68B-111DF933EF5D}" type="presOf" srcId="{54DF9CAF-DB1B-49C2-B6C6-A629452B1F30}" destId="{C030E8B9-5981-4BB6-9076-31B6799DBD09}" srcOrd="0" destOrd="0" presId="urn:microsoft.com/office/officeart/2005/8/layout/list1"/>
    <dgm:cxn modelId="{0EB7B834-F49D-46C6-9768-D6B0942DCB8B}" type="presOf" srcId="{6C053E7D-3C1A-4119-863E-1400E549A563}" destId="{950AA2E1-F412-47D3-B580-D3D9FDF2D5D5}" srcOrd="0" destOrd="0" presId="urn:microsoft.com/office/officeart/2005/8/layout/list1"/>
    <dgm:cxn modelId="{CC8F7D42-4003-4E19-81E8-FECCCDAEEC42}" srcId="{08FC428B-5019-47E9-943E-1DD660B6EFCC}" destId="{4E416BE4-6E48-4B2F-9747-A415003FCCDD}" srcOrd="1" destOrd="0" parTransId="{B3548F9B-1B36-43F8-A8FD-1966F43935E1}" sibTransId="{66852749-1A61-4265-B043-01272B47C4AD}"/>
    <dgm:cxn modelId="{B4B13D66-E29D-45B2-8A1F-DBE796279BAF}" srcId="{97DC86E3-C9CC-407B-9443-3CE74B4F26A5}" destId="{08FC428B-5019-47E9-943E-1DD660B6EFCC}" srcOrd="1" destOrd="0" parTransId="{51414FA3-CC0C-4C84-BACE-751FEF1F21D3}" sibTransId="{757A1D29-1DBD-411B-ABC6-ED8238E2ACA8}"/>
    <dgm:cxn modelId="{7F9F8F47-1BCA-4C9A-B737-31B220E8B273}" type="presOf" srcId="{97DC86E3-C9CC-407B-9443-3CE74B4F26A5}" destId="{4BE7251B-7724-4A60-A6E9-18FA6EB546E6}" srcOrd="0" destOrd="0" presId="urn:microsoft.com/office/officeart/2005/8/layout/list1"/>
    <dgm:cxn modelId="{BA5FC84D-E68C-44DA-A20A-E2FAFD0619DD}" type="presOf" srcId="{354719A4-7294-48D0-9873-0E78DCE94B3C}" destId="{70B326CA-ECF6-48EF-9DD4-D9DD66C59B0E}" srcOrd="0" destOrd="0" presId="urn:microsoft.com/office/officeart/2005/8/layout/list1"/>
    <dgm:cxn modelId="{CDCA727B-98B9-4861-A87C-8F306607705A}" srcId="{E270EE10-5AE9-4941-A1EA-5E9CBFF7A1B0}" destId="{21895981-62D4-4CAE-8173-2171272D7518}" srcOrd="0" destOrd="0" parTransId="{C08DB6C5-2F82-444F-9316-BBD9BB253EA9}" sibTransId="{0B8166AF-18D1-43FF-A0D0-F4AF8291C14A}"/>
    <dgm:cxn modelId="{BCB2C382-67EE-4CC5-BBC5-22D0D914058E}" srcId="{97DC86E3-C9CC-407B-9443-3CE74B4F26A5}" destId="{6C053E7D-3C1A-4119-863E-1400E549A563}" srcOrd="0" destOrd="0" parTransId="{7EB3BD4F-BBB1-4449-A032-32C48EB75A64}" sibTransId="{73950E00-C844-4AAB-B05E-FC7FE40B2511}"/>
    <dgm:cxn modelId="{4CF01284-F4E6-4392-A2DB-A452455911C6}" type="presOf" srcId="{4E416BE4-6E48-4B2F-9747-A415003FCCDD}" destId="{C030E8B9-5981-4BB6-9076-31B6799DBD09}" srcOrd="0" destOrd="1" presId="urn:microsoft.com/office/officeart/2005/8/layout/list1"/>
    <dgm:cxn modelId="{3D889299-EDF1-45DF-8751-DFE789A958A8}" srcId="{97DC86E3-C9CC-407B-9443-3CE74B4F26A5}" destId="{354719A4-7294-48D0-9873-0E78DCE94B3C}" srcOrd="2" destOrd="0" parTransId="{AA7DE8AC-8867-4AD9-864B-524EB451995B}" sibTransId="{179A5F62-87D6-4E0F-AC7F-50C72AD07DD0}"/>
    <dgm:cxn modelId="{296972A2-ADF4-48F8-AD47-499BF4628847}" type="presOf" srcId="{434A9EB9-9197-44A5-A3C6-5BF759867D6C}" destId="{9B67C25E-DA30-451A-9ED1-56EF27C9D106}" srcOrd="0" destOrd="0" presId="urn:microsoft.com/office/officeart/2005/8/layout/list1"/>
    <dgm:cxn modelId="{7D3E4CA7-CDBE-4816-9BFD-0F1940F0C061}" srcId="{97DC86E3-C9CC-407B-9443-3CE74B4F26A5}" destId="{E270EE10-5AE9-4941-A1EA-5E9CBFF7A1B0}" srcOrd="3" destOrd="0" parTransId="{6C929B94-F50F-4423-96EC-ADBFF46D40A2}" sibTransId="{A91830A3-87C6-490A-9B0A-405BC30EB616}"/>
    <dgm:cxn modelId="{B4C6C1AE-AB8C-4FD0-8325-9D5F41265438}" type="presOf" srcId="{08FC428B-5019-47E9-943E-1DD660B6EFCC}" destId="{A07EE9A8-AD6E-43B1-89D6-3BF8DE0F343B}" srcOrd="0" destOrd="0" presId="urn:microsoft.com/office/officeart/2005/8/layout/list1"/>
    <dgm:cxn modelId="{215297B1-FD17-4D6B-B04E-8F37D258154E}" type="presOf" srcId="{08FC428B-5019-47E9-943E-1DD660B6EFCC}" destId="{B1C9B1D6-9E3A-4BCF-90F1-980FC6F5C426}" srcOrd="1" destOrd="0" presId="urn:microsoft.com/office/officeart/2005/8/layout/list1"/>
    <dgm:cxn modelId="{CEB702BD-FA70-4FF7-8C73-09BD5C79AF6D}" type="presOf" srcId="{E270EE10-5AE9-4941-A1EA-5E9CBFF7A1B0}" destId="{96CC510C-36A6-41AB-864E-5BA5506BB0DB}" srcOrd="0" destOrd="0" presId="urn:microsoft.com/office/officeart/2005/8/layout/list1"/>
    <dgm:cxn modelId="{54D5E2CF-B1E7-4C90-B5A3-AF84E754FCE7}" type="presOf" srcId="{E270EE10-5AE9-4941-A1EA-5E9CBFF7A1B0}" destId="{ABF40292-E85B-4625-8940-DDE49EFFA1E9}" srcOrd="1" destOrd="0" presId="urn:microsoft.com/office/officeart/2005/8/layout/list1"/>
    <dgm:cxn modelId="{F02808D1-1128-4E3E-B3BF-C2703FC4B65F}" type="presOf" srcId="{88C0AA95-C5B9-43AD-8A79-7336F80BCD42}" destId="{7C8FF63F-6740-4C8A-874F-46F225F31A3C}" srcOrd="0" destOrd="0" presId="urn:microsoft.com/office/officeart/2005/8/layout/list1"/>
    <dgm:cxn modelId="{B2009FD1-DB8E-45EA-8914-7C45278B2E94}" type="presOf" srcId="{354719A4-7294-48D0-9873-0E78DCE94B3C}" destId="{08068D8E-856A-42DB-90BD-6ABBFA2DF533}" srcOrd="1" destOrd="0" presId="urn:microsoft.com/office/officeart/2005/8/layout/list1"/>
    <dgm:cxn modelId="{20EBB7EF-FAB8-4BB1-9062-E93E041ACA7D}" type="presOf" srcId="{21895981-62D4-4CAE-8173-2171272D7518}" destId="{F468F656-AF9C-4CA4-AB0C-A08D1F7FBE9C}" srcOrd="0" destOrd="0" presId="urn:microsoft.com/office/officeart/2005/8/layout/list1"/>
    <dgm:cxn modelId="{33A473F7-00D3-4E53-A31C-AEC00B5C7E93}" srcId="{6C053E7D-3C1A-4119-863E-1400E549A563}" destId="{88C0AA95-C5B9-43AD-8A79-7336F80BCD42}" srcOrd="0" destOrd="0" parTransId="{18CDEBC9-B065-4F28-9108-605EE8F15EE4}" sibTransId="{B348F62F-0699-4EA8-B2CC-F99F7E1B904A}"/>
    <dgm:cxn modelId="{6E3D7D8C-B427-48CA-A1A2-7FA7825FC2D6}" type="presParOf" srcId="{4BE7251B-7724-4A60-A6E9-18FA6EB546E6}" destId="{AD5B7CF6-1CD8-4E59-96B8-7E55A12B4B45}" srcOrd="0" destOrd="0" presId="urn:microsoft.com/office/officeart/2005/8/layout/list1"/>
    <dgm:cxn modelId="{171EEE69-9C88-4183-9393-0AADBE6DAA2A}" type="presParOf" srcId="{AD5B7CF6-1CD8-4E59-96B8-7E55A12B4B45}" destId="{950AA2E1-F412-47D3-B580-D3D9FDF2D5D5}" srcOrd="0" destOrd="0" presId="urn:microsoft.com/office/officeart/2005/8/layout/list1"/>
    <dgm:cxn modelId="{66A49E14-A4F6-4E7A-8289-700DD30B9314}" type="presParOf" srcId="{AD5B7CF6-1CD8-4E59-96B8-7E55A12B4B45}" destId="{68BB7CE3-3572-4848-AFD9-4AD74790DDF1}" srcOrd="1" destOrd="0" presId="urn:microsoft.com/office/officeart/2005/8/layout/list1"/>
    <dgm:cxn modelId="{B4B1656E-2D1B-46D0-8C59-77EF79FB6116}" type="presParOf" srcId="{4BE7251B-7724-4A60-A6E9-18FA6EB546E6}" destId="{B7BCF9CE-8C53-4B14-AAF3-041071FF1790}" srcOrd="1" destOrd="0" presId="urn:microsoft.com/office/officeart/2005/8/layout/list1"/>
    <dgm:cxn modelId="{1899E0A5-F679-4C17-8BA2-6BCA62A9E2F9}" type="presParOf" srcId="{4BE7251B-7724-4A60-A6E9-18FA6EB546E6}" destId="{7C8FF63F-6740-4C8A-874F-46F225F31A3C}" srcOrd="2" destOrd="0" presId="urn:microsoft.com/office/officeart/2005/8/layout/list1"/>
    <dgm:cxn modelId="{D235B086-3FF2-4BF2-A0A4-330C4C0EEEDE}" type="presParOf" srcId="{4BE7251B-7724-4A60-A6E9-18FA6EB546E6}" destId="{A0CED0D0-EB24-4DE9-B6E0-E0F0C384A5A5}" srcOrd="3" destOrd="0" presId="urn:microsoft.com/office/officeart/2005/8/layout/list1"/>
    <dgm:cxn modelId="{BBFA43C3-C966-4FD4-9A88-3AF597C79D25}" type="presParOf" srcId="{4BE7251B-7724-4A60-A6E9-18FA6EB546E6}" destId="{7E47C75D-06A5-4B03-83A2-99370A86A619}" srcOrd="4" destOrd="0" presId="urn:microsoft.com/office/officeart/2005/8/layout/list1"/>
    <dgm:cxn modelId="{DF4A33AA-C7C8-4D14-8623-DF6B8BE1D11E}" type="presParOf" srcId="{7E47C75D-06A5-4B03-83A2-99370A86A619}" destId="{A07EE9A8-AD6E-43B1-89D6-3BF8DE0F343B}" srcOrd="0" destOrd="0" presId="urn:microsoft.com/office/officeart/2005/8/layout/list1"/>
    <dgm:cxn modelId="{4323D1A9-1357-42B4-A888-8BCCF7CC61D4}" type="presParOf" srcId="{7E47C75D-06A5-4B03-83A2-99370A86A619}" destId="{B1C9B1D6-9E3A-4BCF-90F1-980FC6F5C426}" srcOrd="1" destOrd="0" presId="urn:microsoft.com/office/officeart/2005/8/layout/list1"/>
    <dgm:cxn modelId="{3A613402-FFF1-4F75-9E50-5E7E9596DBF3}" type="presParOf" srcId="{4BE7251B-7724-4A60-A6E9-18FA6EB546E6}" destId="{93DC8C4F-CADB-4B75-BF7B-C158031699A4}" srcOrd="5" destOrd="0" presId="urn:microsoft.com/office/officeart/2005/8/layout/list1"/>
    <dgm:cxn modelId="{ADA33E7B-2C57-4C01-972A-94B2930BF886}" type="presParOf" srcId="{4BE7251B-7724-4A60-A6E9-18FA6EB546E6}" destId="{C030E8B9-5981-4BB6-9076-31B6799DBD09}" srcOrd="6" destOrd="0" presId="urn:microsoft.com/office/officeart/2005/8/layout/list1"/>
    <dgm:cxn modelId="{9B654589-6B41-4522-A083-E02253FCF65E}" type="presParOf" srcId="{4BE7251B-7724-4A60-A6E9-18FA6EB546E6}" destId="{024D68DD-CA7B-4D5D-842D-DA8FF4851850}" srcOrd="7" destOrd="0" presId="urn:microsoft.com/office/officeart/2005/8/layout/list1"/>
    <dgm:cxn modelId="{423ED240-E7DC-4746-9873-DC222548775C}" type="presParOf" srcId="{4BE7251B-7724-4A60-A6E9-18FA6EB546E6}" destId="{E3CAA1AB-1EE0-4243-B1CC-2E0FABFF31D2}" srcOrd="8" destOrd="0" presId="urn:microsoft.com/office/officeart/2005/8/layout/list1"/>
    <dgm:cxn modelId="{56C75403-154E-408B-B741-13D12D024163}" type="presParOf" srcId="{E3CAA1AB-1EE0-4243-B1CC-2E0FABFF31D2}" destId="{70B326CA-ECF6-48EF-9DD4-D9DD66C59B0E}" srcOrd="0" destOrd="0" presId="urn:microsoft.com/office/officeart/2005/8/layout/list1"/>
    <dgm:cxn modelId="{C8F01CEE-4DE2-4415-A956-E11A789DA7E8}" type="presParOf" srcId="{E3CAA1AB-1EE0-4243-B1CC-2E0FABFF31D2}" destId="{08068D8E-856A-42DB-90BD-6ABBFA2DF533}" srcOrd="1" destOrd="0" presId="urn:microsoft.com/office/officeart/2005/8/layout/list1"/>
    <dgm:cxn modelId="{C8F2FB7E-01FB-4882-A290-9B9BA0F7E2CA}" type="presParOf" srcId="{4BE7251B-7724-4A60-A6E9-18FA6EB546E6}" destId="{CF340EAF-1D68-480A-B159-B69563E23475}" srcOrd="9" destOrd="0" presId="urn:microsoft.com/office/officeart/2005/8/layout/list1"/>
    <dgm:cxn modelId="{43B016FE-E661-4B5D-B729-45018FD5549D}" type="presParOf" srcId="{4BE7251B-7724-4A60-A6E9-18FA6EB546E6}" destId="{9B67C25E-DA30-451A-9ED1-56EF27C9D106}" srcOrd="10" destOrd="0" presId="urn:microsoft.com/office/officeart/2005/8/layout/list1"/>
    <dgm:cxn modelId="{D5D861A6-113A-437C-B60C-DD6B5C496001}" type="presParOf" srcId="{4BE7251B-7724-4A60-A6E9-18FA6EB546E6}" destId="{B20495D4-CA46-44CC-96C5-32FB749BF16F}" srcOrd="11" destOrd="0" presId="urn:microsoft.com/office/officeart/2005/8/layout/list1"/>
    <dgm:cxn modelId="{AF0BA69E-A59C-4585-936C-BD6A4B35377D}" type="presParOf" srcId="{4BE7251B-7724-4A60-A6E9-18FA6EB546E6}" destId="{3B5F2A00-212A-4671-87DB-BF61ECD2D093}" srcOrd="12" destOrd="0" presId="urn:microsoft.com/office/officeart/2005/8/layout/list1"/>
    <dgm:cxn modelId="{107F1E6F-92DD-4017-A3F1-FFE9DBABBF06}" type="presParOf" srcId="{3B5F2A00-212A-4671-87DB-BF61ECD2D093}" destId="{96CC510C-36A6-41AB-864E-5BA5506BB0DB}" srcOrd="0" destOrd="0" presId="urn:microsoft.com/office/officeart/2005/8/layout/list1"/>
    <dgm:cxn modelId="{3402E123-D41A-48DC-9151-8482B0B206F9}" type="presParOf" srcId="{3B5F2A00-212A-4671-87DB-BF61ECD2D093}" destId="{ABF40292-E85B-4625-8940-DDE49EFFA1E9}" srcOrd="1" destOrd="0" presId="urn:microsoft.com/office/officeart/2005/8/layout/list1"/>
    <dgm:cxn modelId="{FCA53F9D-4237-4C47-B1FB-C3A50E4E2501}" type="presParOf" srcId="{4BE7251B-7724-4A60-A6E9-18FA6EB546E6}" destId="{19B7AD7D-A845-49E2-9B83-B93708FD50DC}" srcOrd="13" destOrd="0" presId="urn:microsoft.com/office/officeart/2005/8/layout/list1"/>
    <dgm:cxn modelId="{38F9AB47-FEFE-4E48-9B41-B05C3A1A7ED3}" type="presParOf" srcId="{4BE7251B-7724-4A60-A6E9-18FA6EB546E6}" destId="{F468F656-AF9C-4CA4-AB0C-A08D1F7FBE9C}"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1DA4B1-E09D-4BA3-857B-5E6E2FDC29F4}">
      <dsp:nvSpPr>
        <dsp:cNvPr id="0" name=""/>
        <dsp:cNvSpPr/>
      </dsp:nvSpPr>
      <dsp:spPr>
        <a:xfrm>
          <a:off x="0" y="567318"/>
          <a:ext cx="3698306" cy="1628549"/>
        </a:xfrm>
        <a:prstGeom prst="rect">
          <a:avLst/>
        </a:prstGeom>
        <a:solidFill>
          <a:schemeClr val="lt1">
            <a:alpha val="90000"/>
            <a:hueOff val="0"/>
            <a:satOff val="0"/>
            <a:lumOff val="0"/>
            <a:alphaOff val="0"/>
          </a:schemeClr>
        </a:solidFill>
        <a:ln w="25400" cap="flat" cmpd="sng" algn="ctr">
          <a:solidFill>
            <a:srgbClr val="0D5EE7"/>
          </a:solidFill>
          <a:prstDash val="solid"/>
        </a:ln>
        <a:effectLst/>
      </dsp:spPr>
      <dsp:style>
        <a:lnRef idx="2">
          <a:scrgbClr r="0" g="0" b="0"/>
        </a:lnRef>
        <a:fillRef idx="1">
          <a:scrgbClr r="0" g="0" b="0"/>
        </a:fillRef>
        <a:effectRef idx="0">
          <a:scrgbClr r="0" g="0" b="0"/>
        </a:effectRef>
        <a:fontRef idx="minor"/>
      </dsp:style>
      <dsp:txBody>
        <a:bodyPr spcFirstLastPara="0" vert="horz" wrap="square" lIns="287030" tIns="229108" rIns="287030" bIns="78232" numCol="1" spcCol="1270" anchor="t" anchorCtr="0">
          <a:noAutofit/>
        </a:bodyPr>
        <a:lstStyle/>
        <a:p>
          <a:pPr marL="57150" lvl="1" indent="-57150" algn="l" defTabSz="488950">
            <a:lnSpc>
              <a:spcPct val="90000"/>
            </a:lnSpc>
            <a:spcBef>
              <a:spcPct val="0"/>
            </a:spcBef>
            <a:spcAft>
              <a:spcPct val="15000"/>
            </a:spcAft>
            <a:buChar char="•"/>
          </a:pPr>
          <a:r>
            <a:rPr lang="en-US" sz="1100" kern="1200"/>
            <a:t>Vendor is Contractor</a:t>
          </a:r>
        </a:p>
        <a:p>
          <a:pPr marL="57150" lvl="1" indent="-57150" algn="l" defTabSz="488950">
            <a:lnSpc>
              <a:spcPct val="90000"/>
            </a:lnSpc>
            <a:spcBef>
              <a:spcPct val="0"/>
            </a:spcBef>
            <a:spcAft>
              <a:spcPct val="15000"/>
            </a:spcAft>
            <a:buChar char="•"/>
          </a:pPr>
          <a:r>
            <a:rPr lang="en-US" sz="1100" kern="1200"/>
            <a:t>Established by SF Admin Code, Chapter 21: Acquisition of Commodities and Services</a:t>
          </a:r>
        </a:p>
        <a:p>
          <a:pPr marL="57150" lvl="1" indent="-57150" algn="l" defTabSz="488950">
            <a:lnSpc>
              <a:spcPct val="90000"/>
            </a:lnSpc>
            <a:spcBef>
              <a:spcPct val="0"/>
            </a:spcBef>
            <a:spcAft>
              <a:spcPct val="15000"/>
            </a:spcAft>
            <a:buChar char="•"/>
          </a:pPr>
          <a:r>
            <a:rPr lang="en-US" sz="1100" kern="1200"/>
            <a:t>At this time, the most commonly used DPH contract template for the acquisition of professional services. It is designed to fit most situations.</a:t>
          </a:r>
        </a:p>
        <a:p>
          <a:pPr marL="57150" lvl="1" indent="-57150" algn="l" defTabSz="488950">
            <a:lnSpc>
              <a:spcPct val="90000"/>
            </a:lnSpc>
            <a:spcBef>
              <a:spcPct val="0"/>
            </a:spcBef>
            <a:spcAft>
              <a:spcPct val="15000"/>
            </a:spcAft>
            <a:buChar char="•"/>
          </a:pPr>
          <a:r>
            <a:rPr lang="en-US" sz="1100" kern="1200"/>
            <a:t>P-600 Agreements are used for services that are “contracted out”</a:t>
          </a:r>
        </a:p>
      </dsp:txBody>
      <dsp:txXfrm>
        <a:off x="0" y="567318"/>
        <a:ext cx="3698306" cy="1628549"/>
      </dsp:txXfrm>
    </dsp:sp>
    <dsp:sp modelId="{E31F9E4D-BBE8-477A-A385-3B39A2A261C4}">
      <dsp:nvSpPr>
        <dsp:cNvPr id="0" name=""/>
        <dsp:cNvSpPr/>
      </dsp:nvSpPr>
      <dsp:spPr>
        <a:xfrm>
          <a:off x="184915" y="404958"/>
          <a:ext cx="2588814" cy="324720"/>
        </a:xfrm>
        <a:prstGeom prst="roundRect">
          <a:avLst/>
        </a:prstGeom>
        <a:solidFill>
          <a:srgbClr val="7850F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851" tIns="0" rIns="97851" bIns="0" numCol="1" spcCol="1270" anchor="ctr" anchorCtr="0">
          <a:noAutofit/>
        </a:bodyPr>
        <a:lstStyle/>
        <a:p>
          <a:pPr marL="0" lvl="0" indent="0" algn="l" defTabSz="488950">
            <a:lnSpc>
              <a:spcPct val="90000"/>
            </a:lnSpc>
            <a:spcBef>
              <a:spcPct val="0"/>
            </a:spcBef>
            <a:spcAft>
              <a:spcPct val="35000"/>
            </a:spcAft>
            <a:buNone/>
          </a:pPr>
          <a:r>
            <a:rPr lang="en-US" sz="1100" kern="1200"/>
            <a:t>P-600: Professional Services Agreement</a:t>
          </a:r>
        </a:p>
      </dsp:txBody>
      <dsp:txXfrm>
        <a:off x="200767" y="420810"/>
        <a:ext cx="2557110" cy="293016"/>
      </dsp:txXfrm>
    </dsp:sp>
    <dsp:sp modelId="{F3BEB84D-A24B-4D9E-851B-1D6AE7B09AC3}">
      <dsp:nvSpPr>
        <dsp:cNvPr id="0" name=""/>
        <dsp:cNvSpPr/>
      </dsp:nvSpPr>
      <dsp:spPr>
        <a:xfrm>
          <a:off x="0" y="2486131"/>
          <a:ext cx="3698306" cy="1801800"/>
        </a:xfrm>
        <a:prstGeom prst="rect">
          <a:avLst/>
        </a:prstGeom>
        <a:solidFill>
          <a:schemeClr val="lt1">
            <a:alpha val="90000"/>
            <a:hueOff val="0"/>
            <a:satOff val="0"/>
            <a:lumOff val="0"/>
            <a:alphaOff val="0"/>
          </a:schemeClr>
        </a:solidFill>
        <a:ln w="25400" cap="flat" cmpd="sng" algn="ctr">
          <a:solidFill>
            <a:srgbClr val="0D5EE7"/>
          </a:solidFill>
          <a:prstDash val="solid"/>
        </a:ln>
        <a:effectLst/>
      </dsp:spPr>
      <dsp:style>
        <a:lnRef idx="2">
          <a:scrgbClr r="0" g="0" b="0"/>
        </a:lnRef>
        <a:fillRef idx="1">
          <a:scrgbClr r="0" g="0" b="0"/>
        </a:fillRef>
        <a:effectRef idx="0">
          <a:scrgbClr r="0" g="0" b="0"/>
        </a:effectRef>
        <a:fontRef idx="minor"/>
      </dsp:style>
      <dsp:txBody>
        <a:bodyPr spcFirstLastPara="0" vert="horz" wrap="square" lIns="287030" tIns="229108" rIns="287030" bIns="78232" numCol="1" spcCol="1270" anchor="t" anchorCtr="0">
          <a:noAutofit/>
        </a:bodyPr>
        <a:lstStyle/>
        <a:p>
          <a:pPr marL="57150" lvl="1" indent="-57150" algn="l" defTabSz="488950">
            <a:lnSpc>
              <a:spcPct val="90000"/>
            </a:lnSpc>
            <a:spcBef>
              <a:spcPct val="0"/>
            </a:spcBef>
            <a:spcAft>
              <a:spcPct val="15000"/>
            </a:spcAft>
            <a:buChar char="•"/>
          </a:pPr>
          <a:r>
            <a:rPr lang="en-US" sz="1100" kern="1200"/>
            <a:t>Vendor is Grantee</a:t>
          </a:r>
        </a:p>
        <a:p>
          <a:pPr marL="57150" lvl="1" indent="-57150" algn="l" defTabSz="488950">
            <a:lnSpc>
              <a:spcPct val="90000"/>
            </a:lnSpc>
            <a:spcBef>
              <a:spcPct val="0"/>
            </a:spcBef>
            <a:spcAft>
              <a:spcPct val="15000"/>
            </a:spcAft>
            <a:buChar char="•"/>
          </a:pPr>
          <a:r>
            <a:rPr lang="en-US" sz="1100" kern="1200"/>
            <a:t>Established by SF Admin Code, Chapter 21G: Grants</a:t>
          </a:r>
        </a:p>
        <a:p>
          <a:pPr marL="57150" lvl="1" indent="-57150" algn="l" defTabSz="488950">
            <a:lnSpc>
              <a:spcPct val="90000"/>
            </a:lnSpc>
            <a:spcBef>
              <a:spcPct val="0"/>
            </a:spcBef>
            <a:spcAft>
              <a:spcPct val="15000"/>
            </a:spcAft>
            <a:buChar char="•"/>
          </a:pPr>
          <a:r>
            <a:rPr lang="en-US" sz="1100" kern="1200"/>
            <a:t>Updated in January 2022</a:t>
          </a:r>
        </a:p>
        <a:p>
          <a:pPr marL="57150" lvl="1" indent="-57150" algn="l" defTabSz="488950" rtl="0">
            <a:lnSpc>
              <a:spcPct val="90000"/>
            </a:lnSpc>
            <a:spcBef>
              <a:spcPct val="0"/>
            </a:spcBef>
            <a:spcAft>
              <a:spcPct val="15000"/>
            </a:spcAft>
            <a:buChar char="•"/>
          </a:pPr>
          <a:r>
            <a:rPr lang="en-US" sz="1100" kern="1200"/>
            <a:t>This template is used</a:t>
          </a:r>
          <a:r>
            <a:rPr lang="en-US" sz="1100" kern="1200">
              <a:latin typeface="Calibri Light" panose="020F0302020204030204"/>
            </a:rPr>
            <a:t> to </a:t>
          </a:r>
          <a:r>
            <a:rPr lang="en-US" sz="1100" kern="1200"/>
            <a:t>grant </a:t>
          </a:r>
          <a:r>
            <a:rPr lang="en-US" sz="1100" kern="1200">
              <a:latin typeface="Calibri Light" panose="020F0302020204030204"/>
            </a:rPr>
            <a:t>funding</a:t>
          </a:r>
          <a:r>
            <a:rPr lang="en-US" sz="1100" kern="1200"/>
            <a:t>, or in furtherance of a public purpose, “a benefit in the interest of one or more communities in the City or for the general good of the people of the City...”</a:t>
          </a:r>
          <a:r>
            <a:rPr lang="en-US" sz="1100" kern="1200">
              <a:latin typeface="Calibri Light" panose="020F0302020204030204"/>
            </a:rPr>
            <a:t> </a:t>
          </a:r>
          <a:endParaRPr lang="en-US" sz="1100" kern="1200"/>
        </a:p>
        <a:p>
          <a:pPr marL="57150" lvl="1" indent="-57150" algn="l" defTabSz="488950" rtl="0">
            <a:lnSpc>
              <a:spcPct val="90000"/>
            </a:lnSpc>
            <a:spcBef>
              <a:spcPct val="0"/>
            </a:spcBef>
            <a:spcAft>
              <a:spcPct val="15000"/>
            </a:spcAft>
            <a:buChar char="•"/>
          </a:pPr>
          <a:r>
            <a:rPr lang="en-US" sz="1100" kern="1200"/>
            <a:t>Funding can be any funding source, including General Fund, Grants, etc.; Funds are “granted”</a:t>
          </a:r>
          <a:r>
            <a:rPr lang="en-US" sz="1100" kern="1200">
              <a:latin typeface="Calibri Light" panose="020F0302020204030204"/>
            </a:rPr>
            <a:t> </a:t>
          </a:r>
          <a:endParaRPr lang="en-US" sz="1100" kern="1200"/>
        </a:p>
      </dsp:txBody>
      <dsp:txXfrm>
        <a:off x="0" y="2486131"/>
        <a:ext cx="3698306" cy="1801800"/>
      </dsp:txXfrm>
    </dsp:sp>
    <dsp:sp modelId="{4BED09F2-BCA9-47AC-8C64-702F1F36101A}">
      <dsp:nvSpPr>
        <dsp:cNvPr id="0" name=""/>
        <dsp:cNvSpPr/>
      </dsp:nvSpPr>
      <dsp:spPr>
        <a:xfrm>
          <a:off x="184915" y="2255268"/>
          <a:ext cx="2588814" cy="324720"/>
        </a:xfrm>
        <a:prstGeom prst="roundRect">
          <a:avLst/>
        </a:prstGeom>
        <a:solidFill>
          <a:srgbClr val="1484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851" tIns="0" rIns="97851" bIns="0" numCol="1" spcCol="1270" anchor="ctr" anchorCtr="0">
          <a:noAutofit/>
        </a:bodyPr>
        <a:lstStyle/>
        <a:p>
          <a:pPr marL="0" lvl="0" indent="0" algn="l" defTabSz="488950">
            <a:lnSpc>
              <a:spcPct val="90000"/>
            </a:lnSpc>
            <a:spcBef>
              <a:spcPct val="0"/>
            </a:spcBef>
            <a:spcAft>
              <a:spcPct val="35000"/>
            </a:spcAft>
            <a:buNone/>
          </a:pPr>
          <a:r>
            <a:rPr lang="en-US" sz="1100" kern="1200"/>
            <a:t>G-100: Grant Agreement (City is Grantor)</a:t>
          </a:r>
        </a:p>
      </dsp:txBody>
      <dsp:txXfrm>
        <a:off x="200767" y="2271120"/>
        <a:ext cx="2557110" cy="2930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8FF63F-6740-4C8A-874F-46F225F31A3C}">
      <dsp:nvSpPr>
        <dsp:cNvPr id="0" name=""/>
        <dsp:cNvSpPr/>
      </dsp:nvSpPr>
      <dsp:spPr>
        <a:xfrm>
          <a:off x="0" y="190686"/>
          <a:ext cx="4455495" cy="658349"/>
        </a:xfrm>
        <a:prstGeom prst="rect">
          <a:avLst/>
        </a:prstGeom>
        <a:solidFill>
          <a:schemeClr val="accent1">
            <a:lumMod val="40000"/>
            <a:lumOff val="60000"/>
            <a:alpha val="9000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5796" tIns="229108" rIns="345796" bIns="85344" numCol="1" spcCol="1270" anchor="t" anchorCtr="0">
          <a:noAutofit/>
        </a:bodyPr>
        <a:lstStyle/>
        <a:p>
          <a:pPr marL="114300" lvl="1" indent="-114300" algn="l" defTabSz="533400" rtl="0">
            <a:lnSpc>
              <a:spcPct val="90000"/>
            </a:lnSpc>
            <a:spcBef>
              <a:spcPct val="0"/>
            </a:spcBef>
            <a:spcAft>
              <a:spcPct val="15000"/>
            </a:spcAft>
            <a:buChar char="•"/>
          </a:pPr>
          <a:r>
            <a:rPr lang="en-US" sz="1200" b="0" i="0" kern="1200">
              <a:effectLst/>
              <a:latin typeface="Calibri"/>
              <a:cs typeface="Calibri"/>
            </a:rPr>
            <a:t>Must be written clearly to describe each program</a:t>
          </a:r>
          <a:r>
            <a:rPr lang="en-US" sz="1200" kern="1200">
              <a:latin typeface="Calibri"/>
              <a:cs typeface="Calibri"/>
            </a:rPr>
            <a:t> (Goal Statement = Program Description)</a:t>
          </a:r>
          <a:endParaRPr lang="en-US" sz="1200" kern="1200"/>
        </a:p>
      </dsp:txBody>
      <dsp:txXfrm>
        <a:off x="0" y="190686"/>
        <a:ext cx="4455495" cy="658349"/>
      </dsp:txXfrm>
    </dsp:sp>
    <dsp:sp modelId="{68BB7CE3-3572-4848-AFD9-4AD74790DDF1}">
      <dsp:nvSpPr>
        <dsp:cNvPr id="0" name=""/>
        <dsp:cNvSpPr/>
      </dsp:nvSpPr>
      <dsp:spPr>
        <a:xfrm>
          <a:off x="222774" y="28326"/>
          <a:ext cx="3118846" cy="324720"/>
        </a:xfrm>
        <a:prstGeom prst="roundRect">
          <a:avLst/>
        </a:prstGeom>
        <a:solidFill>
          <a:srgbClr val="549DFE"/>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885" tIns="0" rIns="117885" bIns="0" numCol="1" spcCol="1270" anchor="ctr" anchorCtr="0">
          <a:noAutofit/>
        </a:bodyPr>
        <a:lstStyle/>
        <a:p>
          <a:pPr marL="0" lvl="0" indent="0" algn="l" defTabSz="488950">
            <a:lnSpc>
              <a:spcPct val="90000"/>
            </a:lnSpc>
            <a:spcBef>
              <a:spcPct val="0"/>
            </a:spcBef>
            <a:spcAft>
              <a:spcPct val="35000"/>
            </a:spcAft>
            <a:buNone/>
          </a:pPr>
          <a:r>
            <a:rPr lang="en-US" sz="1100" b="1" i="0" kern="1200">
              <a:effectLst/>
              <a:latin typeface="Calibri"/>
              <a:cs typeface="Calibri"/>
            </a:rPr>
            <a:t>General Clarity</a:t>
          </a:r>
          <a:endParaRPr lang="en-US" sz="1100" kern="1200">
            <a:latin typeface="Calibri"/>
            <a:cs typeface="Calibri"/>
          </a:endParaRPr>
        </a:p>
      </dsp:txBody>
      <dsp:txXfrm>
        <a:off x="238626" y="44178"/>
        <a:ext cx="3087142" cy="293016"/>
      </dsp:txXfrm>
    </dsp:sp>
    <dsp:sp modelId="{C030E8B9-5981-4BB6-9076-31B6799DBD09}">
      <dsp:nvSpPr>
        <dsp:cNvPr id="0" name=""/>
        <dsp:cNvSpPr/>
      </dsp:nvSpPr>
      <dsp:spPr>
        <a:xfrm>
          <a:off x="0" y="1070796"/>
          <a:ext cx="4455495" cy="1351349"/>
        </a:xfrm>
        <a:prstGeom prst="rect">
          <a:avLst/>
        </a:prstGeom>
        <a:solidFill>
          <a:schemeClr val="accent1">
            <a:lumMod val="40000"/>
            <a:lumOff val="60000"/>
            <a:alpha val="9000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5796" tIns="229108" rIns="345796" bIns="85344" numCol="1" spcCol="1270" anchor="t" anchorCtr="0">
          <a:noAutofit/>
        </a:bodyPr>
        <a:lstStyle/>
        <a:p>
          <a:pPr marL="114300" lvl="1" indent="-114300" algn="l" defTabSz="533400">
            <a:lnSpc>
              <a:spcPct val="90000"/>
            </a:lnSpc>
            <a:spcBef>
              <a:spcPct val="0"/>
            </a:spcBef>
            <a:spcAft>
              <a:spcPct val="15000"/>
            </a:spcAft>
            <a:buChar char="•"/>
          </a:pPr>
          <a:r>
            <a:rPr lang="en-US" sz="1200" b="0" i="0" kern="1200">
              <a:effectLst/>
              <a:latin typeface="Calibri"/>
              <a:cs typeface="Calibri"/>
            </a:rPr>
            <a:t>If programs are combined within one Scope/Grant Plan, then include clearly defined sections to describe each program.</a:t>
          </a:r>
        </a:p>
        <a:p>
          <a:pPr marL="114300" lvl="1" indent="-114300" algn="l" defTabSz="533400" rtl="0">
            <a:lnSpc>
              <a:spcPct val="90000"/>
            </a:lnSpc>
            <a:spcBef>
              <a:spcPct val="0"/>
            </a:spcBef>
            <a:spcAft>
              <a:spcPct val="15000"/>
            </a:spcAft>
            <a:buChar char="•"/>
          </a:pPr>
          <a:r>
            <a:rPr lang="en-US" sz="1200" b="0" i="0" kern="1200">
              <a:effectLst/>
              <a:latin typeface="Calibri"/>
              <a:cs typeface="Calibri"/>
            </a:rPr>
            <a:t>Ensure the Scope/Grant Plan translates easily to a clearly labeled and easily located corresponding Budget Appendix.</a:t>
          </a:r>
        </a:p>
      </dsp:txBody>
      <dsp:txXfrm>
        <a:off x="0" y="1070796"/>
        <a:ext cx="4455495" cy="1351349"/>
      </dsp:txXfrm>
    </dsp:sp>
    <dsp:sp modelId="{B1C9B1D6-9E3A-4BCF-90F1-980FC6F5C426}">
      <dsp:nvSpPr>
        <dsp:cNvPr id="0" name=""/>
        <dsp:cNvSpPr/>
      </dsp:nvSpPr>
      <dsp:spPr>
        <a:xfrm>
          <a:off x="222774" y="908436"/>
          <a:ext cx="3118846" cy="324720"/>
        </a:xfrm>
        <a:prstGeom prst="roundRect">
          <a:avLst/>
        </a:prstGeom>
        <a:solidFill>
          <a:srgbClr val="549DFE"/>
        </a:solidFill>
        <a:ln w="25400" cap="flat" cmpd="sng" algn="ctr">
          <a:solidFill>
            <a:srgbClr val="535353">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885" tIns="0" rIns="117885" bIns="0" numCol="1" spcCol="1270" anchor="ctr" anchorCtr="0">
          <a:noAutofit/>
        </a:bodyPr>
        <a:lstStyle/>
        <a:p>
          <a:pPr marL="0" lvl="0" indent="0" algn="l" defTabSz="488950">
            <a:lnSpc>
              <a:spcPct val="90000"/>
            </a:lnSpc>
            <a:spcBef>
              <a:spcPct val="0"/>
            </a:spcBef>
            <a:spcAft>
              <a:spcPct val="35000"/>
            </a:spcAft>
            <a:buNone/>
          </a:pPr>
          <a:r>
            <a:rPr lang="en-US" sz="1100" b="1" i="0" kern="1200">
              <a:solidFill>
                <a:srgbClr val="FFFFFF"/>
              </a:solidFill>
              <a:effectLst/>
              <a:latin typeface="Calibri"/>
              <a:ea typeface="Calibri"/>
              <a:cs typeface="Calibri"/>
            </a:rPr>
            <a:t>Organization</a:t>
          </a:r>
        </a:p>
      </dsp:txBody>
      <dsp:txXfrm>
        <a:off x="238626" y="924288"/>
        <a:ext cx="3087142" cy="293016"/>
      </dsp:txXfrm>
    </dsp:sp>
    <dsp:sp modelId="{9B67C25E-DA30-451A-9ED1-56EF27C9D106}">
      <dsp:nvSpPr>
        <dsp:cNvPr id="0" name=""/>
        <dsp:cNvSpPr/>
      </dsp:nvSpPr>
      <dsp:spPr>
        <a:xfrm>
          <a:off x="0" y="2643905"/>
          <a:ext cx="4455495" cy="1178100"/>
        </a:xfrm>
        <a:prstGeom prst="rect">
          <a:avLst/>
        </a:prstGeom>
        <a:solidFill>
          <a:schemeClr val="accent1">
            <a:lumMod val="40000"/>
            <a:lumOff val="60000"/>
            <a:alpha val="9000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5796" tIns="229108" rIns="345796" bIns="85344" numCol="1" spcCol="1270" anchor="t" anchorCtr="0">
          <a:noAutofit/>
        </a:bodyPr>
        <a:lstStyle/>
        <a:p>
          <a:pPr marL="114300" lvl="1" indent="-114300" algn="l" defTabSz="533400" rtl="0">
            <a:lnSpc>
              <a:spcPct val="90000"/>
            </a:lnSpc>
            <a:spcBef>
              <a:spcPct val="0"/>
            </a:spcBef>
            <a:spcAft>
              <a:spcPct val="15000"/>
            </a:spcAft>
            <a:buChar char="•"/>
          </a:pPr>
          <a:r>
            <a:rPr lang="en-US" sz="1200" b="0" i="0" kern="1200">
              <a:effectLst/>
              <a:latin typeface="Calibri"/>
              <a:cs typeface="Calibri"/>
            </a:rPr>
            <a:t>Be specific and clear in describing the programs funded by the contract itself. The subject program may be part of your Agency’s larger portfolio of services, but ensure you are clear about what pieces are being funded by the contract and what is not funded by the contract. </a:t>
          </a:r>
        </a:p>
      </dsp:txBody>
      <dsp:txXfrm>
        <a:off x="0" y="2643905"/>
        <a:ext cx="4455495" cy="1178100"/>
      </dsp:txXfrm>
    </dsp:sp>
    <dsp:sp modelId="{08068D8E-856A-42DB-90BD-6ABBFA2DF533}">
      <dsp:nvSpPr>
        <dsp:cNvPr id="0" name=""/>
        <dsp:cNvSpPr/>
      </dsp:nvSpPr>
      <dsp:spPr>
        <a:xfrm>
          <a:off x="222774" y="2481546"/>
          <a:ext cx="3118846" cy="324720"/>
        </a:xfrm>
        <a:prstGeom prst="roundRect">
          <a:avLst/>
        </a:prstGeom>
        <a:solidFill>
          <a:srgbClr val="0D5EE7"/>
        </a:solidFill>
        <a:ln w="25400" cap="flat" cmpd="sng" algn="ctr">
          <a:solidFill>
            <a:srgbClr val="535353">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885" tIns="0" rIns="117885" bIns="0" numCol="1" spcCol="1270" anchor="ctr" anchorCtr="0">
          <a:noAutofit/>
        </a:bodyPr>
        <a:lstStyle/>
        <a:p>
          <a:pPr marL="0" lvl="0" indent="0" algn="l" defTabSz="488950">
            <a:lnSpc>
              <a:spcPct val="90000"/>
            </a:lnSpc>
            <a:spcBef>
              <a:spcPct val="0"/>
            </a:spcBef>
            <a:spcAft>
              <a:spcPct val="35000"/>
            </a:spcAft>
            <a:buNone/>
          </a:pPr>
          <a:r>
            <a:rPr lang="en-US" sz="1100" b="1" i="0" kern="1200">
              <a:solidFill>
                <a:srgbClr val="FFFFFF"/>
              </a:solidFill>
              <a:effectLst/>
              <a:latin typeface="Calibri"/>
              <a:ea typeface="Calibri"/>
              <a:cs typeface="Calibri"/>
            </a:rPr>
            <a:t>Scope Specificity</a:t>
          </a:r>
        </a:p>
      </dsp:txBody>
      <dsp:txXfrm>
        <a:off x="238626" y="2497398"/>
        <a:ext cx="3087142" cy="293016"/>
      </dsp:txXfrm>
    </dsp:sp>
    <dsp:sp modelId="{F468F656-AF9C-4CA4-AB0C-A08D1F7FBE9C}">
      <dsp:nvSpPr>
        <dsp:cNvPr id="0" name=""/>
        <dsp:cNvSpPr/>
      </dsp:nvSpPr>
      <dsp:spPr>
        <a:xfrm>
          <a:off x="0" y="4043766"/>
          <a:ext cx="4455495" cy="987525"/>
        </a:xfrm>
        <a:prstGeom prst="rect">
          <a:avLst/>
        </a:prstGeom>
        <a:solidFill>
          <a:schemeClr val="accent1">
            <a:lumMod val="40000"/>
            <a:lumOff val="60000"/>
            <a:alpha val="9000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5796" tIns="229108" rIns="345796" bIns="85344" numCol="1" spcCol="1270" anchor="t" anchorCtr="0">
          <a:noAutofit/>
        </a:bodyPr>
        <a:lstStyle/>
        <a:p>
          <a:pPr marL="114300" lvl="1" indent="-114300" algn="l" defTabSz="533400">
            <a:lnSpc>
              <a:spcPct val="90000"/>
            </a:lnSpc>
            <a:spcBef>
              <a:spcPct val="0"/>
            </a:spcBef>
            <a:spcAft>
              <a:spcPct val="15000"/>
            </a:spcAft>
            <a:buChar char="•"/>
          </a:pPr>
          <a:r>
            <a:rPr lang="en-US" sz="1200" b="0" i="0" kern="1200">
              <a:effectLst/>
              <a:latin typeface="Calibri"/>
              <a:cs typeface="Calibri"/>
            </a:rPr>
            <a:t>Can someone unfamiliar with your Agency, Contract, Program(s), and Budget pick up the Scope/Grant Plan and Budget Document and understand what the City is funding?</a:t>
          </a:r>
        </a:p>
      </dsp:txBody>
      <dsp:txXfrm>
        <a:off x="0" y="4043766"/>
        <a:ext cx="4455495" cy="987525"/>
      </dsp:txXfrm>
    </dsp:sp>
    <dsp:sp modelId="{ABF40292-E85B-4625-8940-DDE49EFFA1E9}">
      <dsp:nvSpPr>
        <dsp:cNvPr id="0" name=""/>
        <dsp:cNvSpPr/>
      </dsp:nvSpPr>
      <dsp:spPr>
        <a:xfrm>
          <a:off x="222774" y="3881406"/>
          <a:ext cx="3118846" cy="324720"/>
        </a:xfrm>
        <a:prstGeom prst="roundRect">
          <a:avLst/>
        </a:prstGeom>
        <a:solidFill>
          <a:srgbClr val="0D5EE7"/>
        </a:solidFill>
        <a:ln w="25400" cap="flat" cmpd="sng" algn="ctr">
          <a:solidFill>
            <a:srgbClr val="535353">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885" tIns="0" rIns="117885" bIns="0" numCol="1" spcCol="1270" anchor="ctr" anchorCtr="0">
          <a:noAutofit/>
        </a:bodyPr>
        <a:lstStyle/>
        <a:p>
          <a:pPr marL="0" lvl="0" indent="0" algn="l" defTabSz="488950">
            <a:lnSpc>
              <a:spcPct val="90000"/>
            </a:lnSpc>
            <a:spcBef>
              <a:spcPct val="0"/>
            </a:spcBef>
            <a:spcAft>
              <a:spcPct val="35000"/>
            </a:spcAft>
            <a:buNone/>
          </a:pPr>
          <a:r>
            <a:rPr lang="en-US" sz="1100" b="1" i="0" kern="1200">
              <a:solidFill>
                <a:srgbClr val="FFFFFF"/>
              </a:solidFill>
              <a:effectLst/>
              <a:latin typeface="Calibri"/>
              <a:ea typeface="Calibri"/>
              <a:cs typeface="Calibri"/>
            </a:rPr>
            <a:t>Final Quality Control Check</a:t>
          </a:r>
        </a:p>
      </dsp:txBody>
      <dsp:txXfrm>
        <a:off x="238626" y="3897258"/>
        <a:ext cx="3087142" cy="29301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9" y="0"/>
            <a:ext cx="3037840" cy="466434"/>
          </a:xfrm>
          <a:prstGeom prst="rect">
            <a:avLst/>
          </a:prstGeom>
        </p:spPr>
        <p:txBody>
          <a:bodyPr vert="horz" lIns="91440" tIns="45720" rIns="91440" bIns="45720" rtlCol="0"/>
          <a:lstStyle>
            <a:lvl1pPr algn="r">
              <a:defRPr sz="1200"/>
            </a:lvl1pPr>
          </a:lstStyle>
          <a:p>
            <a:fld id="{F361AA59-2F7E-4CE9-A5AB-DA42953AA81A}" type="datetimeFigureOut">
              <a:rPr lang="en-US" smtClean="0"/>
              <a:t>3/11/2024</a:t>
            </a:fld>
            <a:endParaRPr lang="en-US"/>
          </a:p>
        </p:txBody>
      </p:sp>
      <p:sp>
        <p:nvSpPr>
          <p:cNvPr id="4" name="Footer Placeholder 3"/>
          <p:cNvSpPr>
            <a:spLocks noGrp="1"/>
          </p:cNvSpPr>
          <p:nvPr>
            <p:ph type="ftr" sz="quarter" idx="2"/>
          </p:nvPr>
        </p:nvSpPr>
        <p:spPr>
          <a:xfrm>
            <a:off x="1" y="8829969"/>
            <a:ext cx="303784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9"/>
            <a:ext cx="3037840" cy="466433"/>
          </a:xfrm>
          <a:prstGeom prst="rect">
            <a:avLst/>
          </a:prstGeom>
        </p:spPr>
        <p:txBody>
          <a:bodyPr vert="horz" lIns="91440" tIns="45720" rIns="91440" bIns="45720" rtlCol="0" anchor="b"/>
          <a:lstStyle>
            <a:lvl1pPr algn="r">
              <a:defRPr sz="1200"/>
            </a:lvl1pPr>
          </a:lstStyle>
          <a:p>
            <a:fld id="{8925C9CE-B954-4F33-AE1C-83459372B46D}" type="slidenum">
              <a:rPr lang="en-US" smtClean="0"/>
              <a:t>‹#›</a:t>
            </a:fld>
            <a:endParaRPr lang="en-US"/>
          </a:p>
        </p:txBody>
      </p:sp>
    </p:spTree>
    <p:extLst>
      <p:ext uri="{BB962C8B-B14F-4D97-AF65-F5344CB8AC3E}">
        <p14:creationId xmlns:p14="http://schemas.microsoft.com/office/powerpoint/2010/main" val="19188672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9" y="0"/>
            <a:ext cx="3037840" cy="466434"/>
          </a:xfrm>
          <a:prstGeom prst="rect">
            <a:avLst/>
          </a:prstGeom>
        </p:spPr>
        <p:txBody>
          <a:bodyPr vert="horz" lIns="91440" tIns="45720" rIns="91440" bIns="45720" rtlCol="0"/>
          <a:lstStyle>
            <a:lvl1pPr algn="r">
              <a:defRPr sz="1200"/>
            </a:lvl1pPr>
          </a:lstStyle>
          <a:p>
            <a:fld id="{9AC52AB2-90E4-4CBB-A5FE-D8413120BB24}" type="datetimeFigureOut">
              <a:rPr lang="en-US" smtClean="0"/>
              <a:t>3/11/2024</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1" y="4473892"/>
            <a:ext cx="560832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9"/>
            <a:ext cx="303784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9"/>
            <a:ext cx="3037840" cy="466433"/>
          </a:xfrm>
          <a:prstGeom prst="rect">
            <a:avLst/>
          </a:prstGeom>
        </p:spPr>
        <p:txBody>
          <a:bodyPr vert="horz" lIns="91440" tIns="45720" rIns="91440" bIns="45720" rtlCol="0" anchor="b"/>
          <a:lstStyle>
            <a:lvl1pPr algn="r">
              <a:defRPr sz="1200"/>
            </a:lvl1pPr>
          </a:lstStyle>
          <a:p>
            <a:fld id="{56E916F0-240F-4DB1-9380-061E487BB919}" type="slidenum">
              <a:rPr lang="en-US" smtClean="0"/>
              <a:t>‹#›</a:t>
            </a:fld>
            <a:endParaRPr lang="en-US"/>
          </a:p>
        </p:txBody>
      </p:sp>
    </p:spTree>
    <p:extLst>
      <p:ext uri="{BB962C8B-B14F-4D97-AF65-F5344CB8AC3E}">
        <p14:creationId xmlns:p14="http://schemas.microsoft.com/office/powerpoint/2010/main" val="371938943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the steps are determined, add the ongoing verification process by BOCC to this slide.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9060FA-0521-4BEA-997C-DA08D37FDA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5090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E916F0-240F-4DB1-9380-061E487BB919}" type="slidenum">
              <a:rPr lang="en-US" smtClean="0"/>
              <a:t>35</a:t>
            </a:fld>
            <a:endParaRPr lang="en-US"/>
          </a:p>
        </p:txBody>
      </p:sp>
    </p:spTree>
    <p:extLst>
      <p:ext uri="{BB962C8B-B14F-4D97-AF65-F5344CB8AC3E}">
        <p14:creationId xmlns:p14="http://schemas.microsoft.com/office/powerpoint/2010/main" val="741413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4C837A"/>
        </a:solidFill>
        <a:effectLst/>
      </p:bgPr>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0" name="Rectangle 9"/>
          <p:cNvSpPr/>
          <p:nvPr/>
        </p:nvSpPr>
        <p:spPr>
          <a:xfrm>
            <a:off x="-9144" y="6053328"/>
            <a:ext cx="2249424" cy="713232"/>
          </a:xfrm>
          <a:prstGeom prst="rect">
            <a:avLst/>
          </a:prstGeom>
          <a:solidFill>
            <a:srgbClr val="E1DDB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1" name="Rectangle 10"/>
          <p:cNvSpPr/>
          <p:nvPr/>
        </p:nvSpPr>
        <p:spPr>
          <a:xfrm>
            <a:off x="2359152" y="6044184"/>
            <a:ext cx="6784848" cy="713232"/>
          </a:xfrm>
          <a:prstGeom prst="rect">
            <a:avLst/>
          </a:prstGeom>
          <a:solidFill>
            <a:srgbClr val="04253A"/>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1950">
                <a:solidFill>
                  <a:srgbClr val="FFFFFF"/>
                </a:solidFill>
              </a:defRPr>
            </a:lvl1pPr>
            <a:lvl2pPr marL="342892" indent="0" algn="ctr">
              <a:buNone/>
            </a:lvl2pPr>
            <a:lvl3pPr marL="685783" indent="0" algn="ctr">
              <a:buNone/>
            </a:lvl3pPr>
            <a:lvl4pPr marL="1028675" indent="0" algn="ctr">
              <a:buNone/>
            </a:lvl4pPr>
            <a:lvl5pPr marL="1371566" indent="0" algn="ctr">
              <a:buNone/>
            </a:lvl5pPr>
            <a:lvl6pPr marL="1714457" indent="0" algn="ctr">
              <a:buNone/>
            </a:lvl6pPr>
            <a:lvl7pPr marL="2057348" indent="0" algn="ctr">
              <a:buNone/>
            </a:lvl7pPr>
            <a:lvl8pPr marL="2400240" indent="0" algn="ctr">
              <a:buNone/>
            </a:lvl8pPr>
            <a:lvl9pPr marL="2743132"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1500">
                <a:solidFill>
                  <a:srgbClr val="FFFFFF"/>
                </a:solidFill>
              </a:defRPr>
            </a:lvl1pPr>
          </a:lstStyle>
          <a:p>
            <a:fld id="{48A9F34A-0586-41AD-B7B6-E77FB52F23A2}" type="datetimeFigureOut">
              <a:rPr lang="en-US" smtClean="0"/>
              <a:t>3/11/2024</a:t>
            </a:fld>
            <a:endParaRPr lang="en-US"/>
          </a:p>
        </p:txBody>
      </p:sp>
      <p:sp>
        <p:nvSpPr>
          <p:cNvPr id="17" name="Footer Placeholder 16"/>
          <p:cNvSpPr>
            <a:spLocks noGrp="1"/>
          </p:cNvSpPr>
          <p:nvPr>
            <p:ph type="ftr" sz="quarter" idx="11"/>
          </p:nvPr>
        </p:nvSpPr>
        <p:spPr>
          <a:xfrm>
            <a:off x="2085393" y="236542"/>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33AAF7D7-F6ED-4BD1-8335-4F3B4454E3AC}" type="slidenum">
              <a:rPr lang="en-US" smtClean="0"/>
              <a:t>‹#›</a:t>
            </a:fld>
            <a:endParaRPr lang="en-US"/>
          </a:p>
        </p:txBody>
      </p:sp>
    </p:spTree>
    <p:extLst>
      <p:ext uri="{BB962C8B-B14F-4D97-AF65-F5344CB8AC3E}">
        <p14:creationId xmlns:p14="http://schemas.microsoft.com/office/powerpoint/2010/main" val="572527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8A9F34A-0586-41AD-B7B6-E77FB52F23A2}"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AAF7D7-F6ED-4BD1-8335-4F3B4454E3AC}" type="slidenum">
              <a:rPr lang="en-US" smtClean="0"/>
              <a:t>‹#›</a:t>
            </a:fld>
            <a:endParaRPr lang="en-US"/>
          </a:p>
        </p:txBody>
      </p:sp>
    </p:spTree>
    <p:extLst>
      <p:ext uri="{BB962C8B-B14F-4D97-AF65-F5344CB8AC3E}">
        <p14:creationId xmlns:p14="http://schemas.microsoft.com/office/powerpoint/2010/main" val="70485770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0BFBC2-9325-5748-A94E-9578FA2784CE}" type="datetimeFigureOut">
              <a:rPr lang="en-US" smtClean="0"/>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FE9D5F-8137-2E4F-AA05-B8B4217F3C64}" type="slidenum">
              <a:rPr lang="en-US" smtClean="0"/>
              <a:t>‹#›</a:t>
            </a:fld>
            <a:endParaRPr lang="en-US"/>
          </a:p>
        </p:txBody>
      </p:sp>
    </p:spTree>
    <p:extLst>
      <p:ext uri="{BB962C8B-B14F-4D97-AF65-F5344CB8AC3E}">
        <p14:creationId xmlns:p14="http://schemas.microsoft.com/office/powerpoint/2010/main" val="1106556772"/>
      </p:ext>
    </p:extLst>
  </p:cSld>
  <p:clrMapOvr>
    <a:masterClrMapping/>
  </p:clrMapOvr>
  <p:transition spd="slow">
    <p:wip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0BFBC2-9325-5748-A94E-9578FA2784CE}"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FE9D5F-8137-2E4F-AA05-B8B4217F3C64}" type="slidenum">
              <a:rPr lang="en-US" smtClean="0"/>
              <a:t>‹#›</a:t>
            </a:fld>
            <a:endParaRPr lang="en-US"/>
          </a:p>
        </p:txBody>
      </p:sp>
    </p:spTree>
    <p:extLst>
      <p:ext uri="{BB962C8B-B14F-4D97-AF65-F5344CB8AC3E}">
        <p14:creationId xmlns:p14="http://schemas.microsoft.com/office/powerpoint/2010/main" val="3334364749"/>
      </p:ext>
    </p:extLst>
  </p:cSld>
  <p:clrMapOvr>
    <a:masterClrMapping/>
  </p:clrMapOvr>
  <p:transition spd="slow">
    <p:wip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7A49F27-D8DC-3699-F058-60974369F989}"/>
              </a:ext>
            </a:extLst>
          </p:cNvPr>
          <p:cNvGrpSpPr/>
          <p:nvPr userDrawn="1"/>
        </p:nvGrpSpPr>
        <p:grpSpPr>
          <a:xfrm>
            <a:off x="-4156" y="0"/>
            <a:ext cx="9148156" cy="6858000"/>
            <a:chOff x="-4156" y="857249"/>
            <a:chExt cx="9148156" cy="5143502"/>
          </a:xfrm>
        </p:grpSpPr>
        <p:pic>
          <p:nvPicPr>
            <p:cNvPr id="7" name="图片 4">
              <a:extLst>
                <a:ext uri="{FF2B5EF4-FFF2-40B4-BE49-F238E27FC236}">
                  <a16:creationId xmlns:a16="http://schemas.microsoft.com/office/drawing/2014/main" id="{107FA7FA-845A-8DEB-C9A9-18AA1E791669}"/>
                </a:ext>
              </a:extLst>
            </p:cNvPr>
            <p:cNvPicPr>
              <a:picLocks noChangeAspect="1"/>
            </p:cNvPicPr>
            <p:nvPr/>
          </p:nvPicPr>
          <p:blipFill>
            <a:blip r:embed="rId2">
              <a:extLst>
                <a:ext uri="{28A0092B-C50C-407E-A947-70E740481C1C}">
                  <a14:useLocalDpi xmlns:a14="http://schemas.microsoft.com/office/drawing/2010/main" val="0"/>
                </a:ext>
              </a:extLst>
            </a:blip>
            <a:srcRect t="4928" b="4928"/>
            <a:stretch>
              <a:fillRect/>
            </a:stretch>
          </p:blipFill>
          <p:spPr>
            <a:xfrm flipH="1">
              <a:off x="0" y="857250"/>
              <a:ext cx="9144000" cy="5143500"/>
            </a:xfrm>
            <a:prstGeom prst="rect">
              <a:avLst/>
            </a:prstGeom>
          </p:spPr>
        </p:pic>
        <p:sp>
          <p:nvSpPr>
            <p:cNvPr id="8" name="图文框 5">
              <a:extLst>
                <a:ext uri="{FF2B5EF4-FFF2-40B4-BE49-F238E27FC236}">
                  <a16:creationId xmlns:a16="http://schemas.microsoft.com/office/drawing/2014/main" id="{B8F905BF-228F-C537-616F-17123ECE56BE}"/>
                </a:ext>
              </a:extLst>
            </p:cNvPr>
            <p:cNvSpPr/>
            <p:nvPr/>
          </p:nvSpPr>
          <p:spPr>
            <a:xfrm flipH="1">
              <a:off x="303415" y="1170242"/>
              <a:ext cx="8528858" cy="4517518"/>
            </a:xfrm>
            <a:prstGeom prst="frame">
              <a:avLst>
                <a:gd name="adj1" fmla="val 1059"/>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9" name="矩形 4">
              <a:extLst>
                <a:ext uri="{FF2B5EF4-FFF2-40B4-BE49-F238E27FC236}">
                  <a16:creationId xmlns:a16="http://schemas.microsoft.com/office/drawing/2014/main" id="{36DE3BDA-FFE5-8DC5-674C-BDE0E328A210}"/>
                </a:ext>
              </a:extLst>
            </p:cNvPr>
            <p:cNvSpPr/>
            <p:nvPr/>
          </p:nvSpPr>
          <p:spPr>
            <a:xfrm flipH="1">
              <a:off x="2667930" y="857249"/>
              <a:ext cx="6476070" cy="1315966"/>
            </a:xfrm>
            <a:custGeom>
              <a:avLst/>
              <a:gdLst>
                <a:gd name="connsiteX0" fmla="*/ 4727 w 7712852"/>
                <a:gd name="connsiteY0" fmla="*/ 0 h 2102094"/>
                <a:gd name="connsiteX1" fmla="*/ 7711813 w 7712852"/>
                <a:gd name="connsiteY1" fmla="*/ 0 h 2102094"/>
                <a:gd name="connsiteX2" fmla="*/ 6377338 w 7712852"/>
                <a:gd name="connsiteY2" fmla="*/ 1067368 h 2102094"/>
                <a:gd name="connsiteX3" fmla="*/ 4384505 w 7712852"/>
                <a:gd name="connsiteY3" fmla="*/ 406501 h 2102094"/>
                <a:gd name="connsiteX4" fmla="*/ 2307313 w 7712852"/>
                <a:gd name="connsiteY4" fmla="*/ 1676348 h 2102094"/>
                <a:gd name="connsiteX0-1" fmla="*/ 0 w 7707086"/>
                <a:gd name="connsiteY0-2" fmla="*/ 0 h 1698171"/>
                <a:gd name="connsiteX1-3" fmla="*/ 7707086 w 7707086"/>
                <a:gd name="connsiteY1-4" fmla="*/ 0 h 1698171"/>
                <a:gd name="connsiteX2-5" fmla="*/ 7707086 w 7707086"/>
                <a:gd name="connsiteY2-6" fmla="*/ 1698171 h 1698171"/>
                <a:gd name="connsiteX3-7" fmla="*/ 1988457 w 7707086"/>
                <a:gd name="connsiteY3-8" fmla="*/ 1683657 h 1698171"/>
                <a:gd name="connsiteX4-9" fmla="*/ 0 w 7707086"/>
                <a:gd name="connsiteY4-10" fmla="*/ 1698171 h 1698171"/>
                <a:gd name="connsiteX5" fmla="*/ 808435 w 7712852"/>
                <a:gd name="connsiteY5" fmla="*/ 2011704 h 2102094"/>
                <a:gd name="connsiteX0-11" fmla="*/ 0 w 7707086"/>
                <a:gd name="connsiteY0-12" fmla="*/ 0 h 1698171"/>
                <a:gd name="connsiteX1-13" fmla="*/ 7707086 w 7707086"/>
                <a:gd name="connsiteY1-14" fmla="*/ 0 h 1698171"/>
                <a:gd name="connsiteX2-15" fmla="*/ 7707086 w 7707086"/>
                <a:gd name="connsiteY2-16" fmla="*/ 1698171 h 1698171"/>
                <a:gd name="connsiteX3-17" fmla="*/ 4542971 w 7707086"/>
                <a:gd name="connsiteY3-18" fmla="*/ 1698171 h 1698171"/>
                <a:gd name="connsiteX4-19" fmla="*/ 1988457 w 7707086"/>
                <a:gd name="connsiteY4-20" fmla="*/ 1683657 h 1698171"/>
                <a:gd name="connsiteX5-21" fmla="*/ 0 w 7707086"/>
                <a:gd name="connsiteY5-22" fmla="*/ 1698171 h 1698171"/>
                <a:gd name="connsiteX6" fmla="*/ 0 w 7712852"/>
                <a:gd name="connsiteY6" fmla="*/ 989735 h 2102094"/>
                <a:gd name="connsiteX0-23" fmla="*/ 0 w 7707086"/>
                <a:gd name="connsiteY0-24" fmla="*/ 0 h 1698171"/>
                <a:gd name="connsiteX1-25" fmla="*/ 7707086 w 7707086"/>
                <a:gd name="connsiteY1-26" fmla="*/ 0 h 1698171"/>
                <a:gd name="connsiteX2-27" fmla="*/ 7707086 w 7707086"/>
                <a:gd name="connsiteY2-28" fmla="*/ 1698171 h 1698171"/>
                <a:gd name="connsiteX3-29" fmla="*/ 6952343 w 7707086"/>
                <a:gd name="connsiteY3-30" fmla="*/ 1683657 h 1698171"/>
                <a:gd name="connsiteX4-31" fmla="*/ 4542971 w 7707086"/>
                <a:gd name="connsiteY4-32" fmla="*/ 1698171 h 1698171"/>
                <a:gd name="connsiteX5-33" fmla="*/ 1988457 w 7707086"/>
                <a:gd name="connsiteY5-34" fmla="*/ 1683657 h 1698171"/>
                <a:gd name="connsiteX6-35" fmla="*/ 0 w 7707086"/>
                <a:gd name="connsiteY6-36" fmla="*/ 1698171 h 1698171"/>
                <a:gd name="connsiteX7" fmla="*/ 4727 w 7712852"/>
                <a:gd name="connsiteY7" fmla="*/ 0 h 2102094"/>
                <a:gd name="connsiteX0-37" fmla="*/ 0 w 7707086"/>
                <a:gd name="connsiteY0-38" fmla="*/ 0 h 1698171"/>
                <a:gd name="connsiteX1-39" fmla="*/ 7707086 w 7707086"/>
                <a:gd name="connsiteY1-40" fmla="*/ 0 h 1698171"/>
                <a:gd name="connsiteX2-41" fmla="*/ 7707086 w 7707086"/>
                <a:gd name="connsiteY2-42" fmla="*/ 1698171 h 1698171"/>
                <a:gd name="connsiteX3-43" fmla="*/ 6952343 w 7707086"/>
                <a:gd name="connsiteY3-44" fmla="*/ 1683657 h 1698171"/>
                <a:gd name="connsiteX4-45" fmla="*/ 4542971 w 7707086"/>
                <a:gd name="connsiteY4-46" fmla="*/ 1698171 h 1698171"/>
                <a:gd name="connsiteX5-47" fmla="*/ 1988457 w 7707086"/>
                <a:gd name="connsiteY5-48" fmla="*/ 1683657 h 1698171"/>
                <a:gd name="connsiteX6-49" fmla="*/ 0 w 7707086"/>
                <a:gd name="connsiteY6-50" fmla="*/ 1698171 h 1698171"/>
                <a:gd name="connsiteX7-51" fmla="*/ 0 w 7707086"/>
                <a:gd name="connsiteY7-52" fmla="*/ 0 h 1698171"/>
                <a:gd name="connsiteX0-53" fmla="*/ 0 w 7707086"/>
                <a:gd name="connsiteY0-54" fmla="*/ 0 h 3672114"/>
                <a:gd name="connsiteX1-55" fmla="*/ 7707086 w 7707086"/>
                <a:gd name="connsiteY1-56" fmla="*/ 0 h 3672114"/>
                <a:gd name="connsiteX2-57" fmla="*/ 7707086 w 7707086"/>
                <a:gd name="connsiteY2-58" fmla="*/ 1698171 h 3672114"/>
                <a:gd name="connsiteX3-59" fmla="*/ 6952343 w 7707086"/>
                <a:gd name="connsiteY3-60" fmla="*/ 1683657 h 3672114"/>
                <a:gd name="connsiteX4-61" fmla="*/ 4542971 w 7707086"/>
                <a:gd name="connsiteY4-62" fmla="*/ 1698171 h 3672114"/>
                <a:gd name="connsiteX5-63" fmla="*/ 1782109 w 7707086"/>
                <a:gd name="connsiteY5-64" fmla="*/ 3672114 h 3672114"/>
                <a:gd name="connsiteX6-65" fmla="*/ 0 w 7707086"/>
                <a:gd name="connsiteY6-66" fmla="*/ 1698171 h 3672114"/>
                <a:gd name="connsiteX7-67" fmla="*/ 0 w 7707086"/>
                <a:gd name="connsiteY7-68" fmla="*/ 0 h 3672114"/>
                <a:gd name="connsiteX0-69" fmla="*/ 0 w 7707086"/>
                <a:gd name="connsiteY0-70" fmla="*/ 0 h 3672114"/>
                <a:gd name="connsiteX1-71" fmla="*/ 7707086 w 7707086"/>
                <a:gd name="connsiteY1-72" fmla="*/ 0 h 3672114"/>
                <a:gd name="connsiteX2-73" fmla="*/ 7707086 w 7707086"/>
                <a:gd name="connsiteY2-74" fmla="*/ 1698171 h 3672114"/>
                <a:gd name="connsiteX3-75" fmla="*/ 6952343 w 7707086"/>
                <a:gd name="connsiteY3-76" fmla="*/ 1683657 h 3672114"/>
                <a:gd name="connsiteX4-77" fmla="*/ 4542971 w 7707086"/>
                <a:gd name="connsiteY4-78" fmla="*/ 1698171 h 3672114"/>
                <a:gd name="connsiteX5-79" fmla="*/ 1782109 w 7707086"/>
                <a:gd name="connsiteY5-80" fmla="*/ 3672114 h 3672114"/>
                <a:gd name="connsiteX6-81" fmla="*/ 0 w 7707086"/>
                <a:gd name="connsiteY6-82" fmla="*/ 1698171 h 3672114"/>
                <a:gd name="connsiteX7-83" fmla="*/ 0 w 7707086"/>
                <a:gd name="connsiteY7-84" fmla="*/ 0 h 3672114"/>
                <a:gd name="connsiteX0-85" fmla="*/ 0 w 7707086"/>
                <a:gd name="connsiteY0-86" fmla="*/ 0 h 3672114"/>
                <a:gd name="connsiteX1-87" fmla="*/ 7707086 w 7707086"/>
                <a:gd name="connsiteY1-88" fmla="*/ 0 h 3672114"/>
                <a:gd name="connsiteX2-89" fmla="*/ 7707086 w 7707086"/>
                <a:gd name="connsiteY2-90" fmla="*/ 1698171 h 3672114"/>
                <a:gd name="connsiteX3-91" fmla="*/ 6952343 w 7707086"/>
                <a:gd name="connsiteY3-92" fmla="*/ 1683657 h 3672114"/>
                <a:gd name="connsiteX4-93" fmla="*/ 4542971 w 7707086"/>
                <a:gd name="connsiteY4-94" fmla="*/ 1698171 h 3672114"/>
                <a:gd name="connsiteX5-95" fmla="*/ 1782109 w 7707086"/>
                <a:gd name="connsiteY5-96" fmla="*/ 3672114 h 3672114"/>
                <a:gd name="connsiteX6-97" fmla="*/ 0 w 7707086"/>
                <a:gd name="connsiteY6-98" fmla="*/ 1698171 h 3672114"/>
                <a:gd name="connsiteX7-99" fmla="*/ 1 w 7707086"/>
                <a:gd name="connsiteY7-100" fmla="*/ 551542 h 3672114"/>
                <a:gd name="connsiteX8" fmla="*/ 0 w 7707086"/>
                <a:gd name="connsiteY8" fmla="*/ 0 h 3672114"/>
                <a:gd name="connsiteX0-101" fmla="*/ 0 w 7707086"/>
                <a:gd name="connsiteY0-102" fmla="*/ 0 h 3686037"/>
                <a:gd name="connsiteX1-103" fmla="*/ 7707086 w 7707086"/>
                <a:gd name="connsiteY1-104" fmla="*/ 0 h 3686037"/>
                <a:gd name="connsiteX2-105" fmla="*/ 7707086 w 7707086"/>
                <a:gd name="connsiteY2-106" fmla="*/ 1698171 h 3686037"/>
                <a:gd name="connsiteX3-107" fmla="*/ 6952343 w 7707086"/>
                <a:gd name="connsiteY3-108" fmla="*/ 1683657 h 3686037"/>
                <a:gd name="connsiteX4-109" fmla="*/ 4542971 w 7707086"/>
                <a:gd name="connsiteY4-110" fmla="*/ 1698171 h 3686037"/>
                <a:gd name="connsiteX5-111" fmla="*/ 1782109 w 7707086"/>
                <a:gd name="connsiteY5-112" fmla="*/ 3672114 h 3686037"/>
                <a:gd name="connsiteX6-113" fmla="*/ 1 w 7707086"/>
                <a:gd name="connsiteY6-114" fmla="*/ 551542 h 3686037"/>
                <a:gd name="connsiteX7-115" fmla="*/ 0 w 7707086"/>
                <a:gd name="connsiteY7-116" fmla="*/ 0 h 3686037"/>
                <a:gd name="connsiteX0-117" fmla="*/ 0 w 7707086"/>
                <a:gd name="connsiteY0-118" fmla="*/ 0 h 1909820"/>
                <a:gd name="connsiteX1-119" fmla="*/ 7707086 w 7707086"/>
                <a:gd name="connsiteY1-120" fmla="*/ 0 h 1909820"/>
                <a:gd name="connsiteX2-121" fmla="*/ 7707086 w 7707086"/>
                <a:gd name="connsiteY2-122" fmla="*/ 1698171 h 1909820"/>
                <a:gd name="connsiteX3-123" fmla="*/ 6952343 w 7707086"/>
                <a:gd name="connsiteY3-124" fmla="*/ 1683657 h 1909820"/>
                <a:gd name="connsiteX4-125" fmla="*/ 4542971 w 7707086"/>
                <a:gd name="connsiteY4-126" fmla="*/ 1698171 h 1909820"/>
                <a:gd name="connsiteX5-127" fmla="*/ 1472588 w 7707086"/>
                <a:gd name="connsiteY5-128" fmla="*/ 1727200 h 1909820"/>
                <a:gd name="connsiteX6-129" fmla="*/ 1 w 7707086"/>
                <a:gd name="connsiteY6-130" fmla="*/ 551542 h 1909820"/>
                <a:gd name="connsiteX7-131" fmla="*/ 0 w 7707086"/>
                <a:gd name="connsiteY7-132" fmla="*/ 0 h 1909820"/>
                <a:gd name="connsiteX0-133" fmla="*/ 0 w 7707086"/>
                <a:gd name="connsiteY0-134" fmla="*/ 0 h 1727230"/>
                <a:gd name="connsiteX1-135" fmla="*/ 7707086 w 7707086"/>
                <a:gd name="connsiteY1-136" fmla="*/ 0 h 1727230"/>
                <a:gd name="connsiteX2-137" fmla="*/ 7707086 w 7707086"/>
                <a:gd name="connsiteY2-138" fmla="*/ 1698171 h 1727230"/>
                <a:gd name="connsiteX3-139" fmla="*/ 6952343 w 7707086"/>
                <a:gd name="connsiteY3-140" fmla="*/ 1683657 h 1727230"/>
                <a:gd name="connsiteX4-141" fmla="*/ 4625510 w 7707086"/>
                <a:gd name="connsiteY4-142" fmla="*/ 522514 h 1727230"/>
                <a:gd name="connsiteX5-143" fmla="*/ 1472588 w 7707086"/>
                <a:gd name="connsiteY5-144" fmla="*/ 1727200 h 1727230"/>
                <a:gd name="connsiteX6-145" fmla="*/ 1 w 7707086"/>
                <a:gd name="connsiteY6-146" fmla="*/ 551542 h 1727230"/>
                <a:gd name="connsiteX7-147" fmla="*/ 0 w 7707086"/>
                <a:gd name="connsiteY7-148" fmla="*/ 0 h 1727230"/>
                <a:gd name="connsiteX0-149" fmla="*/ 0 w 7707086"/>
                <a:gd name="connsiteY0-150" fmla="*/ 0 h 1727230"/>
                <a:gd name="connsiteX1-151" fmla="*/ 7707086 w 7707086"/>
                <a:gd name="connsiteY1-152" fmla="*/ 0 h 1727230"/>
                <a:gd name="connsiteX2-153" fmla="*/ 7707086 w 7707086"/>
                <a:gd name="connsiteY2-154" fmla="*/ 1698171 h 1727230"/>
                <a:gd name="connsiteX3-155" fmla="*/ 6952343 w 7707086"/>
                <a:gd name="connsiteY3-156" fmla="*/ 1683657 h 1727230"/>
                <a:gd name="connsiteX4-157" fmla="*/ 4625510 w 7707086"/>
                <a:gd name="connsiteY4-158" fmla="*/ 522514 h 1727230"/>
                <a:gd name="connsiteX5-159" fmla="*/ 1472588 w 7707086"/>
                <a:gd name="connsiteY5-160" fmla="*/ 1727200 h 1727230"/>
                <a:gd name="connsiteX6-161" fmla="*/ 1 w 7707086"/>
                <a:gd name="connsiteY6-162" fmla="*/ 551542 h 1727230"/>
                <a:gd name="connsiteX7-163" fmla="*/ 0 w 7707086"/>
                <a:gd name="connsiteY7-164" fmla="*/ 0 h 1727230"/>
                <a:gd name="connsiteX0-165" fmla="*/ 0 w 7707086"/>
                <a:gd name="connsiteY0-166" fmla="*/ 0 h 1727230"/>
                <a:gd name="connsiteX1-167" fmla="*/ 7707086 w 7707086"/>
                <a:gd name="connsiteY1-168" fmla="*/ 0 h 1727230"/>
                <a:gd name="connsiteX2-169" fmla="*/ 6952343 w 7707086"/>
                <a:gd name="connsiteY2-170" fmla="*/ 1683657 h 1727230"/>
                <a:gd name="connsiteX3-171" fmla="*/ 4625510 w 7707086"/>
                <a:gd name="connsiteY3-172" fmla="*/ 522514 h 1727230"/>
                <a:gd name="connsiteX4-173" fmla="*/ 1472588 w 7707086"/>
                <a:gd name="connsiteY4-174" fmla="*/ 1727200 h 1727230"/>
                <a:gd name="connsiteX5-175" fmla="*/ 1 w 7707086"/>
                <a:gd name="connsiteY5-176" fmla="*/ 551542 h 1727230"/>
                <a:gd name="connsiteX6-177" fmla="*/ 0 w 7707086"/>
                <a:gd name="connsiteY6-178" fmla="*/ 0 h 1727230"/>
                <a:gd name="connsiteX0-179" fmla="*/ 0 w 7707086"/>
                <a:gd name="connsiteY0-180" fmla="*/ 0 h 1727230"/>
                <a:gd name="connsiteX1-181" fmla="*/ 7707086 w 7707086"/>
                <a:gd name="connsiteY1-182" fmla="*/ 0 h 1727230"/>
                <a:gd name="connsiteX2-183" fmla="*/ 6952343 w 7707086"/>
                <a:gd name="connsiteY2-184" fmla="*/ 1683657 h 1727230"/>
                <a:gd name="connsiteX3-185" fmla="*/ 4625510 w 7707086"/>
                <a:gd name="connsiteY3-186" fmla="*/ 522514 h 1727230"/>
                <a:gd name="connsiteX4-187" fmla="*/ 1472588 w 7707086"/>
                <a:gd name="connsiteY4-188" fmla="*/ 1727200 h 1727230"/>
                <a:gd name="connsiteX5-189" fmla="*/ 1 w 7707086"/>
                <a:gd name="connsiteY5-190" fmla="*/ 551542 h 1727230"/>
                <a:gd name="connsiteX6-191" fmla="*/ 0 w 7707086"/>
                <a:gd name="connsiteY6-192" fmla="*/ 0 h 1727230"/>
                <a:gd name="connsiteX0-193" fmla="*/ 0 w 8154261"/>
                <a:gd name="connsiteY0-194" fmla="*/ 0 h 1727230"/>
                <a:gd name="connsiteX1-195" fmla="*/ 7707086 w 8154261"/>
                <a:gd name="connsiteY1-196" fmla="*/ 0 h 1727230"/>
                <a:gd name="connsiteX2-197" fmla="*/ 6952343 w 8154261"/>
                <a:gd name="connsiteY2-198" fmla="*/ 1683657 h 1727230"/>
                <a:gd name="connsiteX3-199" fmla="*/ 4625510 w 8154261"/>
                <a:gd name="connsiteY3-200" fmla="*/ 522514 h 1727230"/>
                <a:gd name="connsiteX4-201" fmla="*/ 1472588 w 8154261"/>
                <a:gd name="connsiteY4-202" fmla="*/ 1727200 h 1727230"/>
                <a:gd name="connsiteX5-203" fmla="*/ 1 w 8154261"/>
                <a:gd name="connsiteY5-204" fmla="*/ 551542 h 1727230"/>
                <a:gd name="connsiteX6-205" fmla="*/ 0 w 8154261"/>
                <a:gd name="connsiteY6-206" fmla="*/ 0 h 1727230"/>
                <a:gd name="connsiteX0-207" fmla="*/ 0 w 7709921"/>
                <a:gd name="connsiteY0-208" fmla="*/ 0 h 1727230"/>
                <a:gd name="connsiteX1-209" fmla="*/ 7707086 w 7709921"/>
                <a:gd name="connsiteY1-210" fmla="*/ 0 h 1727230"/>
                <a:gd name="connsiteX2-211" fmla="*/ 6952343 w 7709921"/>
                <a:gd name="connsiteY2-212" fmla="*/ 1683657 h 1727230"/>
                <a:gd name="connsiteX3-213" fmla="*/ 4625510 w 7709921"/>
                <a:gd name="connsiteY3-214" fmla="*/ 522514 h 1727230"/>
                <a:gd name="connsiteX4-215" fmla="*/ 1472588 w 7709921"/>
                <a:gd name="connsiteY4-216" fmla="*/ 1727200 h 1727230"/>
                <a:gd name="connsiteX5-217" fmla="*/ 1 w 7709921"/>
                <a:gd name="connsiteY5-218" fmla="*/ 551542 h 1727230"/>
                <a:gd name="connsiteX6-219" fmla="*/ 0 w 7709921"/>
                <a:gd name="connsiteY6-220" fmla="*/ 0 h 1727230"/>
                <a:gd name="connsiteX0-221" fmla="*/ 0 w 7708422"/>
                <a:gd name="connsiteY0-222" fmla="*/ 0 h 1727230"/>
                <a:gd name="connsiteX1-223" fmla="*/ 7707086 w 7708422"/>
                <a:gd name="connsiteY1-224" fmla="*/ 0 h 1727230"/>
                <a:gd name="connsiteX2-225" fmla="*/ 6601552 w 7708422"/>
                <a:gd name="connsiteY2-226" fmla="*/ 1190171 h 1727230"/>
                <a:gd name="connsiteX3-227" fmla="*/ 4625510 w 7708422"/>
                <a:gd name="connsiteY3-228" fmla="*/ 522514 h 1727230"/>
                <a:gd name="connsiteX4-229" fmla="*/ 1472588 w 7708422"/>
                <a:gd name="connsiteY4-230" fmla="*/ 1727200 h 1727230"/>
                <a:gd name="connsiteX5-231" fmla="*/ 1 w 7708422"/>
                <a:gd name="connsiteY5-232" fmla="*/ 551542 h 1727230"/>
                <a:gd name="connsiteX6-233" fmla="*/ 0 w 7708422"/>
                <a:gd name="connsiteY6-234" fmla="*/ 0 h 1727230"/>
                <a:gd name="connsiteX0-235" fmla="*/ 0 w 7708898"/>
                <a:gd name="connsiteY0-236" fmla="*/ 0 h 1727230"/>
                <a:gd name="connsiteX1-237" fmla="*/ 7707086 w 7708898"/>
                <a:gd name="connsiteY1-238" fmla="*/ 0 h 1727230"/>
                <a:gd name="connsiteX2-239" fmla="*/ 6601552 w 7708898"/>
                <a:gd name="connsiteY2-240" fmla="*/ 1190171 h 1727230"/>
                <a:gd name="connsiteX3-241" fmla="*/ 4625510 w 7708898"/>
                <a:gd name="connsiteY3-242" fmla="*/ 522514 h 1727230"/>
                <a:gd name="connsiteX4-243" fmla="*/ 1472588 w 7708898"/>
                <a:gd name="connsiteY4-244" fmla="*/ 1727200 h 1727230"/>
                <a:gd name="connsiteX5-245" fmla="*/ 1 w 7708898"/>
                <a:gd name="connsiteY5-246" fmla="*/ 551542 h 1727230"/>
                <a:gd name="connsiteX6-247" fmla="*/ 0 w 7708898"/>
                <a:gd name="connsiteY6-248" fmla="*/ 0 h 1727230"/>
                <a:gd name="connsiteX0-249" fmla="*/ 0 w 7708898"/>
                <a:gd name="connsiteY0-250" fmla="*/ 0 h 1988414"/>
                <a:gd name="connsiteX1-251" fmla="*/ 7707086 w 7708898"/>
                <a:gd name="connsiteY1-252" fmla="*/ 0 h 1988414"/>
                <a:gd name="connsiteX2-253" fmla="*/ 6601552 w 7708898"/>
                <a:gd name="connsiteY2-254" fmla="*/ 1190171 h 1988414"/>
                <a:gd name="connsiteX3-255" fmla="*/ 4625510 w 7708898"/>
                <a:gd name="connsiteY3-256" fmla="*/ 522514 h 1988414"/>
                <a:gd name="connsiteX4-257" fmla="*/ 2387684 w 7708898"/>
                <a:gd name="connsiteY4-258" fmla="*/ 1988394 h 1988414"/>
                <a:gd name="connsiteX5-259" fmla="*/ 1 w 7708898"/>
                <a:gd name="connsiteY5-260" fmla="*/ 551542 h 1988414"/>
                <a:gd name="connsiteX6-261" fmla="*/ 0 w 7708898"/>
                <a:gd name="connsiteY6-262" fmla="*/ 0 h 1988414"/>
                <a:gd name="connsiteX0-263" fmla="*/ 0 w 7708898"/>
                <a:gd name="connsiteY0-264" fmla="*/ 0 h 2022300"/>
                <a:gd name="connsiteX1-265" fmla="*/ 7707086 w 7708898"/>
                <a:gd name="connsiteY1-266" fmla="*/ 0 h 2022300"/>
                <a:gd name="connsiteX2-267" fmla="*/ 6601552 w 7708898"/>
                <a:gd name="connsiteY2-268" fmla="*/ 1190171 h 2022300"/>
                <a:gd name="connsiteX3-269" fmla="*/ 4625510 w 7708898"/>
                <a:gd name="connsiteY3-270" fmla="*/ 522514 h 2022300"/>
                <a:gd name="connsiteX4-271" fmla="*/ 2387684 w 7708898"/>
                <a:gd name="connsiteY4-272" fmla="*/ 1988394 h 2022300"/>
                <a:gd name="connsiteX5-273" fmla="*/ 1 w 7708898"/>
                <a:gd name="connsiteY5-274" fmla="*/ 551542 h 2022300"/>
                <a:gd name="connsiteX6-275" fmla="*/ 0 w 7708898"/>
                <a:gd name="connsiteY6-276" fmla="*/ 0 h 2022300"/>
                <a:gd name="connsiteX0-277" fmla="*/ 0 w 7709637"/>
                <a:gd name="connsiteY0-278" fmla="*/ 0 h 2022298"/>
                <a:gd name="connsiteX1-279" fmla="*/ 7707086 w 7709637"/>
                <a:gd name="connsiteY1-280" fmla="*/ 0 h 2022298"/>
                <a:gd name="connsiteX2-281" fmla="*/ 6601552 w 7709637"/>
                <a:gd name="connsiteY2-282" fmla="*/ 1190171 h 2022298"/>
                <a:gd name="connsiteX3-283" fmla="*/ 4625510 w 7709637"/>
                <a:gd name="connsiteY3-284" fmla="*/ 522514 h 2022298"/>
                <a:gd name="connsiteX4-285" fmla="*/ 2387684 w 7709637"/>
                <a:gd name="connsiteY4-286" fmla="*/ 1988394 h 2022298"/>
                <a:gd name="connsiteX5-287" fmla="*/ 1 w 7709637"/>
                <a:gd name="connsiteY5-288" fmla="*/ 551542 h 2022298"/>
                <a:gd name="connsiteX6-289" fmla="*/ 0 w 7709637"/>
                <a:gd name="connsiteY6-290" fmla="*/ 0 h 2022298"/>
                <a:gd name="connsiteX0-291" fmla="*/ 0 w 7708062"/>
                <a:gd name="connsiteY0-292" fmla="*/ 0 h 2022300"/>
                <a:gd name="connsiteX1-293" fmla="*/ 7707086 w 7708062"/>
                <a:gd name="connsiteY1-294" fmla="*/ 0 h 2022300"/>
                <a:gd name="connsiteX2-295" fmla="*/ 6040017 w 7708062"/>
                <a:gd name="connsiteY2-296" fmla="*/ 928977 h 2022300"/>
                <a:gd name="connsiteX3-297" fmla="*/ 4625510 w 7708062"/>
                <a:gd name="connsiteY3-298" fmla="*/ 522514 h 2022300"/>
                <a:gd name="connsiteX4-299" fmla="*/ 2387684 w 7708062"/>
                <a:gd name="connsiteY4-300" fmla="*/ 1988394 h 2022300"/>
                <a:gd name="connsiteX5-301" fmla="*/ 1 w 7708062"/>
                <a:gd name="connsiteY5-302" fmla="*/ 551542 h 2022300"/>
                <a:gd name="connsiteX6-303" fmla="*/ 0 w 7708062"/>
                <a:gd name="connsiteY6-304" fmla="*/ 0 h 2022300"/>
                <a:gd name="connsiteX0-305" fmla="*/ 0 w 7707856"/>
                <a:gd name="connsiteY0-306" fmla="*/ 0 h 1989364"/>
                <a:gd name="connsiteX1-307" fmla="*/ 7707086 w 7707856"/>
                <a:gd name="connsiteY1-308" fmla="*/ 0 h 1989364"/>
                <a:gd name="connsiteX2-309" fmla="*/ 6040017 w 7707856"/>
                <a:gd name="connsiteY2-310" fmla="*/ 928977 h 1989364"/>
                <a:gd name="connsiteX3-311" fmla="*/ 4147163 w 7707856"/>
                <a:gd name="connsiteY3-312" fmla="*/ 348387 h 1989364"/>
                <a:gd name="connsiteX4-313" fmla="*/ 2387684 w 7707856"/>
                <a:gd name="connsiteY4-314" fmla="*/ 1988394 h 1989364"/>
                <a:gd name="connsiteX5-315" fmla="*/ 1 w 7707856"/>
                <a:gd name="connsiteY5-316" fmla="*/ 551542 h 1989364"/>
                <a:gd name="connsiteX6-317" fmla="*/ 0 w 7707856"/>
                <a:gd name="connsiteY6-318" fmla="*/ 0 h 1989364"/>
                <a:gd name="connsiteX0-319" fmla="*/ 0 w 7707918"/>
                <a:gd name="connsiteY0-320" fmla="*/ 0 h 1989366"/>
                <a:gd name="connsiteX1-321" fmla="*/ 7707086 w 7707918"/>
                <a:gd name="connsiteY1-322" fmla="*/ 0 h 1989366"/>
                <a:gd name="connsiteX2-323" fmla="*/ 6040017 w 7707918"/>
                <a:gd name="connsiteY2-324" fmla="*/ 928977 h 1989366"/>
                <a:gd name="connsiteX3-325" fmla="*/ 4147163 w 7707918"/>
                <a:gd name="connsiteY3-326" fmla="*/ 348387 h 1989366"/>
                <a:gd name="connsiteX4-327" fmla="*/ 2387684 w 7707918"/>
                <a:gd name="connsiteY4-328" fmla="*/ 1988394 h 1989366"/>
                <a:gd name="connsiteX5-329" fmla="*/ 1 w 7707918"/>
                <a:gd name="connsiteY5-330" fmla="*/ 551542 h 1989366"/>
                <a:gd name="connsiteX6-331" fmla="*/ 0 w 7707918"/>
                <a:gd name="connsiteY6-332" fmla="*/ 0 h 1989366"/>
                <a:gd name="connsiteX0-333" fmla="*/ 0 w 7707917"/>
                <a:gd name="connsiteY0-334" fmla="*/ 0 h 2044900"/>
                <a:gd name="connsiteX1-335" fmla="*/ 7707086 w 7707917"/>
                <a:gd name="connsiteY1-336" fmla="*/ 0 h 2044900"/>
                <a:gd name="connsiteX2-337" fmla="*/ 6040017 w 7707917"/>
                <a:gd name="connsiteY2-338" fmla="*/ 928977 h 2044900"/>
                <a:gd name="connsiteX3-339" fmla="*/ 4147163 w 7707917"/>
                <a:gd name="connsiteY3-340" fmla="*/ 348387 h 2044900"/>
                <a:gd name="connsiteX4-341" fmla="*/ 2387684 w 7707917"/>
                <a:gd name="connsiteY4-342" fmla="*/ 1988394 h 2044900"/>
                <a:gd name="connsiteX5-343" fmla="*/ 1 w 7707917"/>
                <a:gd name="connsiteY5-344" fmla="*/ 551542 h 2044900"/>
                <a:gd name="connsiteX6-345" fmla="*/ 0 w 7707917"/>
                <a:gd name="connsiteY6-346" fmla="*/ 0 h 204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2852" h="2102094">
                  <a:moveTo>
                    <a:pt x="4727" y="0"/>
                  </a:moveTo>
                  <a:lnTo>
                    <a:pt x="7711813" y="0"/>
                  </a:lnTo>
                  <a:cubicBezTo>
                    <a:pt x="7745942" y="817639"/>
                    <a:pt x="6931889" y="999618"/>
                    <a:pt x="6377338" y="1067368"/>
                  </a:cubicBezTo>
                  <a:cubicBezTo>
                    <a:pt x="5822787" y="1135118"/>
                    <a:pt x="5062842" y="305004"/>
                    <a:pt x="4384505" y="406501"/>
                  </a:cubicBezTo>
                  <a:cubicBezTo>
                    <a:pt x="3706168" y="507998"/>
                    <a:pt x="2884414" y="1221808"/>
                    <a:pt x="2307313" y="1676348"/>
                  </a:cubicBezTo>
                  <a:cubicBezTo>
                    <a:pt x="1758579" y="1971545"/>
                    <a:pt x="1206382" y="2251179"/>
                    <a:pt x="808435" y="2011704"/>
                  </a:cubicBezTo>
                  <a:cubicBezTo>
                    <a:pt x="410488" y="1772229"/>
                    <a:pt x="152074" y="1270798"/>
                    <a:pt x="0" y="989735"/>
                  </a:cubicBezTo>
                  <a:cubicBezTo>
                    <a:pt x="0" y="805888"/>
                    <a:pt x="4727" y="183847"/>
                    <a:pt x="4727" y="0"/>
                  </a:cubicBezTo>
                  <a:close/>
                </a:path>
              </a:pathLst>
            </a:custGeom>
            <a:gradFill>
              <a:gsLst>
                <a:gs pos="96000">
                  <a:srgbClr val="56ACFF"/>
                </a:gs>
                <a:gs pos="14000">
                  <a:srgbClr val="D118FA"/>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 name="任意多边形: 形状 7">
              <a:extLst>
                <a:ext uri="{FF2B5EF4-FFF2-40B4-BE49-F238E27FC236}">
                  <a16:creationId xmlns:a16="http://schemas.microsoft.com/office/drawing/2014/main" id="{4D104745-CE7C-4EFE-F2E5-93C4D1134397}"/>
                </a:ext>
              </a:extLst>
            </p:cNvPr>
            <p:cNvSpPr/>
            <p:nvPr/>
          </p:nvSpPr>
          <p:spPr>
            <a:xfrm flipH="1" flipV="1">
              <a:off x="-4156" y="4972213"/>
              <a:ext cx="5674056" cy="1028538"/>
            </a:xfrm>
            <a:custGeom>
              <a:avLst/>
              <a:gdLst>
                <a:gd name="connsiteX0" fmla="*/ 0 w 7119736"/>
                <a:gd name="connsiteY0" fmla="*/ 0 h 1274874"/>
                <a:gd name="connsiteX1" fmla="*/ 7119736 w 7119736"/>
                <a:gd name="connsiteY1" fmla="*/ 0 h 1274874"/>
                <a:gd name="connsiteX2" fmla="*/ 7119736 w 7119736"/>
                <a:gd name="connsiteY2" fmla="*/ 727485 h 1274874"/>
                <a:gd name="connsiteX3" fmla="*/ 7109108 w 7119736"/>
                <a:gd name="connsiteY3" fmla="*/ 741227 h 1274874"/>
                <a:gd name="connsiteX4" fmla="*/ 4801900 w 7119736"/>
                <a:gd name="connsiteY4" fmla="*/ 353213 h 1274874"/>
                <a:gd name="connsiteX5" fmla="*/ 1866109 w 7119736"/>
                <a:gd name="connsiteY5" fmla="*/ 1273592 h 1274874"/>
                <a:gd name="connsiteX6" fmla="*/ 1573057 w 7119736"/>
                <a:gd name="connsiteY6" fmla="*/ 1260617 h 1274874"/>
                <a:gd name="connsiteX7" fmla="*/ 90989 w 7119736"/>
                <a:gd name="connsiteY7" fmla="*/ 117895 h 1274874"/>
                <a:gd name="connsiteX8" fmla="*/ 0 w 7119736"/>
                <a:gd name="connsiteY8" fmla="*/ 0 h 127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9736" h="1274874">
                  <a:moveTo>
                    <a:pt x="0" y="0"/>
                  </a:moveTo>
                  <a:lnTo>
                    <a:pt x="7119736" y="0"/>
                  </a:lnTo>
                  <a:lnTo>
                    <a:pt x="7119736" y="727485"/>
                  </a:lnTo>
                  <a:lnTo>
                    <a:pt x="7109108" y="741227"/>
                  </a:lnTo>
                  <a:cubicBezTo>
                    <a:pt x="6384962" y="1610166"/>
                    <a:pt x="5675733" y="264486"/>
                    <a:pt x="4801900" y="353213"/>
                  </a:cubicBezTo>
                  <a:cubicBezTo>
                    <a:pt x="3928067" y="441941"/>
                    <a:pt x="2869820" y="1111022"/>
                    <a:pt x="1866109" y="1273592"/>
                  </a:cubicBezTo>
                  <a:cubicBezTo>
                    <a:pt x="1841629" y="1277557"/>
                    <a:pt x="1638074" y="1272078"/>
                    <a:pt x="1573057" y="1260617"/>
                  </a:cubicBezTo>
                  <a:cubicBezTo>
                    <a:pt x="1052915" y="1168925"/>
                    <a:pt x="545155" y="713691"/>
                    <a:pt x="90989" y="117895"/>
                  </a:cubicBezTo>
                  <a:lnTo>
                    <a:pt x="0" y="0"/>
                  </a:lnTo>
                  <a:close/>
                </a:path>
              </a:pathLst>
            </a:custGeom>
            <a:gradFill>
              <a:gsLst>
                <a:gs pos="96000">
                  <a:srgbClr val="0419CA"/>
                </a:gs>
                <a:gs pos="0">
                  <a:srgbClr val="B181F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grpSp>
    </p:spTree>
    <p:extLst>
      <p:ext uri="{BB962C8B-B14F-4D97-AF65-F5344CB8AC3E}">
        <p14:creationId xmlns:p14="http://schemas.microsoft.com/office/powerpoint/2010/main" val="2134759332"/>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4"/>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6"/>
            <a:ext cx="2209800" cy="365125"/>
          </a:xfrm>
        </p:spPr>
        <p:txBody>
          <a:bodyPr/>
          <a:lstStyle/>
          <a:p>
            <a:fld id="{48A9F34A-0586-41AD-B7B6-E77FB52F23A2}" type="datetimeFigureOut">
              <a:rPr lang="en-US" smtClean="0"/>
              <a:t>3/11/2024</a:t>
            </a:fld>
            <a:endParaRPr lang="en-US"/>
          </a:p>
        </p:txBody>
      </p:sp>
      <p:sp>
        <p:nvSpPr>
          <p:cNvPr id="5" name="Footer Placeholder 4"/>
          <p:cNvSpPr>
            <a:spLocks noGrp="1"/>
          </p:cNvSpPr>
          <p:nvPr>
            <p:ph type="ftr" sz="quarter" idx="11"/>
          </p:nvPr>
        </p:nvSpPr>
        <p:spPr>
          <a:xfrm>
            <a:off x="457203" y="6248211"/>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33AAF7D7-F6ED-4BD1-8335-4F3B4454E3AC}" type="slidenum">
              <a:rPr lang="en-US" smtClean="0"/>
              <a:t>‹#›</a:t>
            </a:fld>
            <a:endParaRPr lang="en-US"/>
          </a:p>
        </p:txBody>
      </p:sp>
    </p:spTree>
    <p:extLst>
      <p:ext uri="{BB962C8B-B14F-4D97-AF65-F5344CB8AC3E}">
        <p14:creationId xmlns:p14="http://schemas.microsoft.com/office/powerpoint/2010/main" val="25874135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685330" y="2367093"/>
            <a:ext cx="777287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9F34A-0586-41AD-B7B6-E77FB52F23A2}"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AAF7D7-F6ED-4BD1-8335-4F3B4454E3AC}" type="slidenum">
              <a:rPr lang="en-US" smtClean="0"/>
              <a:t>‹#›</a:t>
            </a:fld>
            <a:endParaRPr lang="en-US"/>
          </a:p>
        </p:txBody>
      </p:sp>
    </p:spTree>
    <p:extLst>
      <p:ext uri="{BB962C8B-B14F-4D97-AF65-F5344CB8AC3E}">
        <p14:creationId xmlns:p14="http://schemas.microsoft.com/office/powerpoint/2010/main" val="9356409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8FAC6B5-B907-481E-B060-B7825DE259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6084D5-D6CF-4A24-A7D7-E1154A80EF35}"/>
              </a:ext>
            </a:extLst>
          </p:cNvPr>
          <p:cNvSpPr>
            <a:spLocks noGrp="1"/>
          </p:cNvSpPr>
          <p:nvPr>
            <p:ph type="sldNum" sz="quarter" idx="12"/>
          </p:nvPr>
        </p:nvSpPr>
        <p:spPr/>
        <p:txBody>
          <a:bodyPr/>
          <a:lstStyle/>
          <a:p>
            <a:fld id="{33AAF7D7-F6ED-4BD1-8335-4F3B4454E3AC}" type="slidenum">
              <a:rPr lang="en-US" smtClean="0"/>
              <a:t>‹#›</a:t>
            </a:fld>
            <a:endParaRPr lang="en-US"/>
          </a:p>
        </p:txBody>
      </p:sp>
      <p:pic>
        <p:nvPicPr>
          <p:cNvPr id="8" name="Picture 7">
            <a:extLst>
              <a:ext uri="{FF2B5EF4-FFF2-40B4-BE49-F238E27FC236}">
                <a16:creationId xmlns:a16="http://schemas.microsoft.com/office/drawing/2014/main" id="{EEE2FA80-8E90-4666-BBAB-1147FCD792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345827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content, and four images">
    <p:bg>
      <p:bgPr>
        <a:solidFill>
          <a:schemeClr val="accent4"/>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CCBC51-CB80-441C-9628-70A3BFA8C31A}"/>
              </a:ext>
            </a:extLst>
          </p:cNvPr>
          <p:cNvSpPr/>
          <p:nvPr userDrawn="1"/>
        </p:nvSpPr>
        <p:spPr>
          <a:xfrm>
            <a:off x="0" y="3429000"/>
            <a:ext cx="36576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a:extLst>
              <a:ext uri="{FF2B5EF4-FFF2-40B4-BE49-F238E27FC236}">
                <a16:creationId xmlns:a16="http://schemas.microsoft.com/office/drawing/2014/main" id="{E90D749F-1509-46B1-B8ED-3506AC084799}"/>
              </a:ext>
            </a:extLst>
          </p:cNvPr>
          <p:cNvSpPr/>
          <p:nvPr userDrawn="1"/>
        </p:nvSpPr>
        <p:spPr>
          <a:xfrm>
            <a:off x="0" y="1"/>
            <a:ext cx="36576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628650" y="365126"/>
            <a:ext cx="2400300" cy="2621139"/>
          </a:xfrm>
        </p:spPr>
        <p:txBody>
          <a:bodyPr anchor="b"/>
          <a:lstStyle>
            <a:lvl1pPr algn="l">
              <a:defRPr b="1">
                <a:solidFill>
                  <a:schemeClr val="accent4"/>
                </a:solidFill>
              </a:defRPr>
            </a:lvl1pPr>
          </a:lstStyle>
          <a:p>
            <a:r>
              <a:rPr lang="en-US"/>
              <a:t>Click to edit Master title style</a:t>
            </a:r>
            <a:endParaRPr lang="en-ZA"/>
          </a:p>
        </p:txBody>
      </p:sp>
      <p:sp>
        <p:nvSpPr>
          <p:cNvPr id="9" name="Text Placeholder 8">
            <a:extLst>
              <a:ext uri="{FF2B5EF4-FFF2-40B4-BE49-F238E27FC236}">
                <a16:creationId xmlns:a16="http://schemas.microsoft.com/office/drawing/2014/main" id="{07F18567-9326-411F-BA8D-561D58C7DD91}"/>
              </a:ext>
            </a:extLst>
          </p:cNvPr>
          <p:cNvSpPr>
            <a:spLocks noGrp="1"/>
          </p:cNvSpPr>
          <p:nvPr>
            <p:ph type="body" sz="quarter" idx="33" hasCustomPrompt="1"/>
          </p:nvPr>
        </p:nvSpPr>
        <p:spPr>
          <a:xfrm>
            <a:off x="4555026" y="2131457"/>
            <a:ext cx="1578890" cy="365126"/>
          </a:xfrm>
        </p:spPr>
        <p:txBody>
          <a:bodyPr/>
          <a:lstStyle>
            <a:lvl1pPr marL="0" indent="0" algn="ctr">
              <a:buFont typeface="Arial" panose="020B0604020202020204" pitchFamily="34" charset="0"/>
              <a:buNone/>
              <a:defRPr sz="1350" b="1">
                <a:solidFill>
                  <a:schemeClr val="accent2"/>
                </a:solidFill>
                <a:latin typeface="+mj-lt"/>
              </a:defRPr>
            </a:lvl1pPr>
          </a:lstStyle>
          <a:p>
            <a:pPr lvl="0"/>
            <a:r>
              <a:rPr lang="en-US"/>
              <a:t>Bullet 1</a:t>
            </a:r>
            <a:endParaRPr lang="en-ZA"/>
          </a:p>
        </p:txBody>
      </p:sp>
      <p:sp>
        <p:nvSpPr>
          <p:cNvPr id="11" name="Text Placeholder 8">
            <a:extLst>
              <a:ext uri="{FF2B5EF4-FFF2-40B4-BE49-F238E27FC236}">
                <a16:creationId xmlns:a16="http://schemas.microsoft.com/office/drawing/2014/main" id="{97E7DC10-1618-471B-9441-C640C7FEDD37}"/>
              </a:ext>
            </a:extLst>
          </p:cNvPr>
          <p:cNvSpPr>
            <a:spLocks noGrp="1"/>
          </p:cNvSpPr>
          <p:nvPr>
            <p:ph type="body" sz="quarter" idx="35" hasCustomPrompt="1"/>
          </p:nvPr>
        </p:nvSpPr>
        <p:spPr>
          <a:xfrm>
            <a:off x="6693388" y="2131457"/>
            <a:ext cx="1578890" cy="365126"/>
          </a:xfrm>
        </p:spPr>
        <p:txBody>
          <a:bodyPr/>
          <a:lstStyle>
            <a:lvl1pPr marL="0" indent="0" algn="ctr">
              <a:buFont typeface="Arial" panose="020B0604020202020204" pitchFamily="34" charset="0"/>
              <a:buNone/>
              <a:defRPr sz="1350" b="1">
                <a:solidFill>
                  <a:schemeClr val="accent2"/>
                </a:solidFill>
                <a:latin typeface="+mj-lt"/>
              </a:defRPr>
            </a:lvl1pPr>
          </a:lstStyle>
          <a:p>
            <a:pPr lvl="0"/>
            <a:r>
              <a:rPr lang="en-US"/>
              <a:t>Bullet 2</a:t>
            </a:r>
            <a:endParaRPr lang="en-ZA"/>
          </a:p>
        </p:txBody>
      </p:sp>
      <p:sp>
        <p:nvSpPr>
          <p:cNvPr id="13" name="Text Placeholder 8">
            <a:extLst>
              <a:ext uri="{FF2B5EF4-FFF2-40B4-BE49-F238E27FC236}">
                <a16:creationId xmlns:a16="http://schemas.microsoft.com/office/drawing/2014/main" id="{FDB26B40-5901-4EF0-BCF0-55677E28B176}"/>
              </a:ext>
            </a:extLst>
          </p:cNvPr>
          <p:cNvSpPr>
            <a:spLocks noGrp="1"/>
          </p:cNvSpPr>
          <p:nvPr>
            <p:ph type="body" sz="quarter" idx="37" hasCustomPrompt="1"/>
          </p:nvPr>
        </p:nvSpPr>
        <p:spPr>
          <a:xfrm>
            <a:off x="4555588" y="4874657"/>
            <a:ext cx="1578890" cy="365126"/>
          </a:xfrm>
        </p:spPr>
        <p:txBody>
          <a:bodyPr/>
          <a:lstStyle>
            <a:lvl1pPr marL="0" indent="0" algn="ctr">
              <a:buFont typeface="Arial" panose="020B0604020202020204" pitchFamily="34" charset="0"/>
              <a:buNone/>
              <a:defRPr sz="1350" b="1">
                <a:solidFill>
                  <a:schemeClr val="accent2"/>
                </a:solidFill>
                <a:latin typeface="+mj-lt"/>
              </a:defRPr>
            </a:lvl1pPr>
          </a:lstStyle>
          <a:p>
            <a:pPr lvl="0"/>
            <a:r>
              <a:rPr lang="en-US"/>
              <a:t>Bullet 3</a:t>
            </a:r>
            <a:endParaRPr lang="en-ZA"/>
          </a:p>
        </p:txBody>
      </p:sp>
      <p:sp>
        <p:nvSpPr>
          <p:cNvPr id="15" name="Text Placeholder 8">
            <a:extLst>
              <a:ext uri="{FF2B5EF4-FFF2-40B4-BE49-F238E27FC236}">
                <a16:creationId xmlns:a16="http://schemas.microsoft.com/office/drawing/2014/main" id="{9CB783F5-ED01-464E-9185-F05CFA0E84C4}"/>
              </a:ext>
            </a:extLst>
          </p:cNvPr>
          <p:cNvSpPr>
            <a:spLocks noGrp="1"/>
          </p:cNvSpPr>
          <p:nvPr>
            <p:ph type="body" sz="quarter" idx="45" hasCustomPrompt="1"/>
          </p:nvPr>
        </p:nvSpPr>
        <p:spPr>
          <a:xfrm>
            <a:off x="6689488" y="4874657"/>
            <a:ext cx="1578890" cy="365126"/>
          </a:xfrm>
        </p:spPr>
        <p:txBody>
          <a:bodyPr/>
          <a:lstStyle>
            <a:lvl1pPr marL="0" indent="0" algn="ctr">
              <a:buFont typeface="Arial" panose="020B0604020202020204" pitchFamily="34" charset="0"/>
              <a:buNone/>
              <a:defRPr sz="1350" b="1">
                <a:solidFill>
                  <a:schemeClr val="accent2"/>
                </a:solidFill>
                <a:latin typeface="+mj-lt"/>
              </a:defRPr>
            </a:lvl1pPr>
          </a:lstStyle>
          <a:p>
            <a:pPr lvl="0"/>
            <a:r>
              <a:rPr lang="en-US"/>
              <a:t>Bullet 4</a:t>
            </a:r>
            <a:endParaRPr lang="en-ZA"/>
          </a:p>
        </p:txBody>
      </p:sp>
      <p:sp>
        <p:nvSpPr>
          <p:cNvPr id="21" name="Online Image Placeholder 20">
            <a:extLst>
              <a:ext uri="{FF2B5EF4-FFF2-40B4-BE49-F238E27FC236}">
                <a16:creationId xmlns:a16="http://schemas.microsoft.com/office/drawing/2014/main" id="{D25CFAE9-00ED-42E0-BC9A-37BA858979B3}"/>
              </a:ext>
            </a:extLst>
          </p:cNvPr>
          <p:cNvSpPr>
            <a:spLocks noGrp="1"/>
          </p:cNvSpPr>
          <p:nvPr>
            <p:ph type="clipArt" sz="quarter" idx="48"/>
          </p:nvPr>
        </p:nvSpPr>
        <p:spPr>
          <a:xfrm>
            <a:off x="4790971" y="643469"/>
            <a:ext cx="1107281" cy="1474788"/>
          </a:xfrm>
        </p:spPr>
        <p:txBody>
          <a:bodyPr>
            <a:normAutofit/>
          </a:bodyPr>
          <a:lstStyle>
            <a:lvl1pPr>
              <a:defRPr sz="1200"/>
            </a:lvl1pPr>
          </a:lstStyle>
          <a:p>
            <a:r>
              <a:rPr lang="en-US"/>
              <a:t>Click icon to add online image</a:t>
            </a:r>
          </a:p>
        </p:txBody>
      </p:sp>
      <p:sp>
        <p:nvSpPr>
          <p:cNvPr id="22" name="Online Image Placeholder 20">
            <a:extLst>
              <a:ext uri="{FF2B5EF4-FFF2-40B4-BE49-F238E27FC236}">
                <a16:creationId xmlns:a16="http://schemas.microsoft.com/office/drawing/2014/main" id="{280D5B0E-3D2E-4146-9670-B596E8EBD129}"/>
              </a:ext>
            </a:extLst>
          </p:cNvPr>
          <p:cNvSpPr>
            <a:spLocks noGrp="1"/>
          </p:cNvSpPr>
          <p:nvPr>
            <p:ph type="clipArt" sz="quarter" idx="49"/>
          </p:nvPr>
        </p:nvSpPr>
        <p:spPr>
          <a:xfrm>
            <a:off x="6929053" y="643469"/>
            <a:ext cx="1107281" cy="1474788"/>
          </a:xfrm>
        </p:spPr>
        <p:txBody>
          <a:bodyPr>
            <a:normAutofit/>
          </a:bodyPr>
          <a:lstStyle>
            <a:lvl1pPr>
              <a:defRPr sz="1200"/>
            </a:lvl1pPr>
          </a:lstStyle>
          <a:p>
            <a:r>
              <a:rPr lang="en-US"/>
              <a:t>Click icon to add online image</a:t>
            </a:r>
          </a:p>
        </p:txBody>
      </p:sp>
      <p:sp>
        <p:nvSpPr>
          <p:cNvPr id="23" name="Online Image Placeholder 20">
            <a:extLst>
              <a:ext uri="{FF2B5EF4-FFF2-40B4-BE49-F238E27FC236}">
                <a16:creationId xmlns:a16="http://schemas.microsoft.com/office/drawing/2014/main" id="{03D89936-E0D7-4618-9E72-EC1467568C21}"/>
              </a:ext>
            </a:extLst>
          </p:cNvPr>
          <p:cNvSpPr>
            <a:spLocks noGrp="1"/>
          </p:cNvSpPr>
          <p:nvPr>
            <p:ph type="clipArt" sz="quarter" idx="50"/>
          </p:nvPr>
        </p:nvSpPr>
        <p:spPr>
          <a:xfrm>
            <a:off x="4790971" y="3385457"/>
            <a:ext cx="1107281" cy="1474788"/>
          </a:xfrm>
        </p:spPr>
        <p:txBody>
          <a:bodyPr>
            <a:normAutofit/>
          </a:bodyPr>
          <a:lstStyle>
            <a:lvl1pPr>
              <a:defRPr sz="1200"/>
            </a:lvl1pPr>
          </a:lstStyle>
          <a:p>
            <a:r>
              <a:rPr lang="en-US"/>
              <a:t>Click icon to add online image</a:t>
            </a:r>
          </a:p>
        </p:txBody>
      </p:sp>
      <p:sp>
        <p:nvSpPr>
          <p:cNvPr id="24" name="Online Image Placeholder 20">
            <a:extLst>
              <a:ext uri="{FF2B5EF4-FFF2-40B4-BE49-F238E27FC236}">
                <a16:creationId xmlns:a16="http://schemas.microsoft.com/office/drawing/2014/main" id="{08A2E99E-9F83-4666-BD35-056C88AEBFB1}"/>
              </a:ext>
            </a:extLst>
          </p:cNvPr>
          <p:cNvSpPr>
            <a:spLocks noGrp="1"/>
          </p:cNvSpPr>
          <p:nvPr>
            <p:ph type="clipArt" sz="quarter" idx="51"/>
          </p:nvPr>
        </p:nvSpPr>
        <p:spPr>
          <a:xfrm>
            <a:off x="6925293" y="3385457"/>
            <a:ext cx="1107281" cy="1474788"/>
          </a:xfrm>
        </p:spPr>
        <p:txBody>
          <a:bodyPr>
            <a:normAutofit/>
          </a:bodyPr>
          <a:lstStyle>
            <a:lvl1pPr>
              <a:defRPr sz="1200"/>
            </a:lvl1pPr>
          </a:lstStyle>
          <a:p>
            <a:r>
              <a:rPr lang="en-US"/>
              <a:t>Click icon to add online image</a:t>
            </a:r>
          </a:p>
        </p:txBody>
      </p:sp>
      <p:sp>
        <p:nvSpPr>
          <p:cNvPr id="5" name="Text Placeholder 4">
            <a:extLst>
              <a:ext uri="{FF2B5EF4-FFF2-40B4-BE49-F238E27FC236}">
                <a16:creationId xmlns:a16="http://schemas.microsoft.com/office/drawing/2014/main" id="{E8A1CBAE-F2E5-4866-A865-C55E62573492}"/>
              </a:ext>
            </a:extLst>
          </p:cNvPr>
          <p:cNvSpPr>
            <a:spLocks noGrp="1"/>
          </p:cNvSpPr>
          <p:nvPr>
            <p:ph type="body" sz="quarter" idx="52"/>
          </p:nvPr>
        </p:nvSpPr>
        <p:spPr>
          <a:xfrm>
            <a:off x="628650" y="4112198"/>
            <a:ext cx="2400300" cy="1395974"/>
          </a:xfrm>
        </p:spPr>
        <p:txBody>
          <a:bodyPr anchor="t">
            <a:normAutofit/>
          </a:bodyPr>
          <a:lstStyle>
            <a:lvl1pPr marL="0" indent="0" algn="l">
              <a:lnSpc>
                <a:spcPct val="100000"/>
              </a:lnSpc>
              <a:buNone/>
              <a:defRPr sz="1200">
                <a:solidFill>
                  <a:schemeClr val="bg1"/>
                </a:solidFill>
              </a:defRPr>
            </a:lvl1pPr>
          </a:lstStyle>
          <a:p>
            <a:pPr lvl="0"/>
            <a:r>
              <a:rPr lang="en-US"/>
              <a:t>Click to edit Master text styles</a:t>
            </a:r>
          </a:p>
        </p:txBody>
      </p:sp>
      <p:sp>
        <p:nvSpPr>
          <p:cNvPr id="16" name="Text Placeholder 8">
            <a:extLst>
              <a:ext uri="{FF2B5EF4-FFF2-40B4-BE49-F238E27FC236}">
                <a16:creationId xmlns:a16="http://schemas.microsoft.com/office/drawing/2014/main" id="{DA996B3F-2EC7-495F-920F-B21C55D9428F}"/>
              </a:ext>
            </a:extLst>
          </p:cNvPr>
          <p:cNvSpPr>
            <a:spLocks noGrp="1"/>
          </p:cNvSpPr>
          <p:nvPr>
            <p:ph type="body" sz="quarter" idx="53" hasCustomPrompt="1"/>
          </p:nvPr>
        </p:nvSpPr>
        <p:spPr>
          <a:xfrm>
            <a:off x="4555026" y="2577595"/>
            <a:ext cx="1578890" cy="365126"/>
          </a:xfrm>
        </p:spPr>
        <p:txBody>
          <a:bodyPr/>
          <a:lstStyle>
            <a:lvl1pPr marL="0" indent="0" algn="ctr">
              <a:buFont typeface="Arial" panose="020B0604020202020204" pitchFamily="34" charset="0"/>
              <a:buNone/>
              <a:defRPr sz="1350">
                <a:solidFill>
                  <a:schemeClr val="bg1"/>
                </a:solidFill>
                <a:latin typeface="+mj-lt"/>
              </a:defRPr>
            </a:lvl1pPr>
          </a:lstStyle>
          <a:p>
            <a:pPr lvl="0"/>
            <a:r>
              <a:rPr lang="en-US"/>
              <a:t>Bullet 1</a:t>
            </a:r>
            <a:endParaRPr lang="en-ZA"/>
          </a:p>
        </p:txBody>
      </p:sp>
      <p:sp>
        <p:nvSpPr>
          <p:cNvPr id="17" name="Text Placeholder 8">
            <a:extLst>
              <a:ext uri="{FF2B5EF4-FFF2-40B4-BE49-F238E27FC236}">
                <a16:creationId xmlns:a16="http://schemas.microsoft.com/office/drawing/2014/main" id="{8F06E2A5-B7ED-4E1B-9B77-DFF175FA257A}"/>
              </a:ext>
            </a:extLst>
          </p:cNvPr>
          <p:cNvSpPr>
            <a:spLocks noGrp="1"/>
          </p:cNvSpPr>
          <p:nvPr>
            <p:ph type="body" sz="quarter" idx="54" hasCustomPrompt="1"/>
          </p:nvPr>
        </p:nvSpPr>
        <p:spPr>
          <a:xfrm>
            <a:off x="6693388" y="2577595"/>
            <a:ext cx="1578890" cy="365126"/>
          </a:xfrm>
        </p:spPr>
        <p:txBody>
          <a:bodyPr/>
          <a:lstStyle>
            <a:lvl1pPr marL="0" indent="0" algn="ctr">
              <a:buFont typeface="Arial" panose="020B0604020202020204" pitchFamily="34" charset="0"/>
              <a:buNone/>
              <a:defRPr sz="1350">
                <a:solidFill>
                  <a:schemeClr val="bg1"/>
                </a:solidFill>
                <a:latin typeface="+mj-lt"/>
              </a:defRPr>
            </a:lvl1pPr>
          </a:lstStyle>
          <a:p>
            <a:pPr lvl="0"/>
            <a:r>
              <a:rPr lang="en-US"/>
              <a:t>Bullet 2</a:t>
            </a:r>
            <a:endParaRPr lang="en-ZA"/>
          </a:p>
        </p:txBody>
      </p:sp>
      <p:sp>
        <p:nvSpPr>
          <p:cNvPr id="18" name="Text Placeholder 8">
            <a:extLst>
              <a:ext uri="{FF2B5EF4-FFF2-40B4-BE49-F238E27FC236}">
                <a16:creationId xmlns:a16="http://schemas.microsoft.com/office/drawing/2014/main" id="{D12A97F1-04F3-48EA-99B9-030059505D91}"/>
              </a:ext>
            </a:extLst>
          </p:cNvPr>
          <p:cNvSpPr>
            <a:spLocks noGrp="1"/>
          </p:cNvSpPr>
          <p:nvPr>
            <p:ph type="body" sz="quarter" idx="55" hasCustomPrompt="1"/>
          </p:nvPr>
        </p:nvSpPr>
        <p:spPr>
          <a:xfrm>
            <a:off x="4555588" y="5320795"/>
            <a:ext cx="1578890" cy="365126"/>
          </a:xfrm>
        </p:spPr>
        <p:txBody>
          <a:bodyPr/>
          <a:lstStyle>
            <a:lvl1pPr marL="0" indent="0" algn="ctr">
              <a:buFont typeface="Arial" panose="020B0604020202020204" pitchFamily="34" charset="0"/>
              <a:buNone/>
              <a:defRPr sz="1350">
                <a:solidFill>
                  <a:schemeClr val="bg1"/>
                </a:solidFill>
                <a:latin typeface="+mj-lt"/>
              </a:defRPr>
            </a:lvl1pPr>
          </a:lstStyle>
          <a:p>
            <a:pPr lvl="0"/>
            <a:r>
              <a:rPr lang="en-US"/>
              <a:t>Bullet 3</a:t>
            </a:r>
            <a:endParaRPr lang="en-ZA"/>
          </a:p>
        </p:txBody>
      </p:sp>
      <p:sp>
        <p:nvSpPr>
          <p:cNvPr id="19" name="Text Placeholder 8">
            <a:extLst>
              <a:ext uri="{FF2B5EF4-FFF2-40B4-BE49-F238E27FC236}">
                <a16:creationId xmlns:a16="http://schemas.microsoft.com/office/drawing/2014/main" id="{8884A8E9-B6DB-4ADD-A85B-593F618E457A}"/>
              </a:ext>
            </a:extLst>
          </p:cNvPr>
          <p:cNvSpPr>
            <a:spLocks noGrp="1"/>
          </p:cNvSpPr>
          <p:nvPr>
            <p:ph type="body" sz="quarter" idx="56" hasCustomPrompt="1"/>
          </p:nvPr>
        </p:nvSpPr>
        <p:spPr>
          <a:xfrm>
            <a:off x="6689488" y="5320795"/>
            <a:ext cx="1578890" cy="365126"/>
          </a:xfrm>
        </p:spPr>
        <p:txBody>
          <a:bodyPr/>
          <a:lstStyle>
            <a:lvl1pPr marL="0" indent="0" algn="ctr">
              <a:buFont typeface="Arial" panose="020B0604020202020204" pitchFamily="34" charset="0"/>
              <a:buNone/>
              <a:defRPr sz="1350">
                <a:solidFill>
                  <a:schemeClr val="bg1"/>
                </a:solidFill>
                <a:latin typeface="+mj-lt"/>
              </a:defRPr>
            </a:lvl1pPr>
          </a:lstStyle>
          <a:p>
            <a:pPr lvl="0"/>
            <a:r>
              <a:rPr lang="en-US"/>
              <a:t>Bullet 4</a:t>
            </a:r>
            <a:endParaRPr lang="en-ZA"/>
          </a:p>
        </p:txBody>
      </p:sp>
      <p:sp>
        <p:nvSpPr>
          <p:cNvPr id="28" name="Text Placeholder 4">
            <a:extLst>
              <a:ext uri="{FF2B5EF4-FFF2-40B4-BE49-F238E27FC236}">
                <a16:creationId xmlns:a16="http://schemas.microsoft.com/office/drawing/2014/main" id="{19E1EA5F-9EF0-45C3-94DD-6DF64F4DFA15}"/>
              </a:ext>
            </a:extLst>
          </p:cNvPr>
          <p:cNvSpPr>
            <a:spLocks noGrp="1"/>
          </p:cNvSpPr>
          <p:nvPr>
            <p:ph type="body" sz="quarter" idx="57"/>
          </p:nvPr>
        </p:nvSpPr>
        <p:spPr>
          <a:xfrm>
            <a:off x="628651" y="5511643"/>
            <a:ext cx="2400300" cy="844707"/>
          </a:xfrm>
        </p:spPr>
        <p:txBody>
          <a:bodyPr anchor="t">
            <a:normAutofit/>
          </a:bodyPr>
          <a:lstStyle>
            <a:lvl1pPr marL="0" indent="0" algn="l">
              <a:lnSpc>
                <a:spcPct val="100000"/>
              </a:lnSpc>
              <a:buNone/>
              <a:defRPr sz="900">
                <a:solidFill>
                  <a:schemeClr val="bg1"/>
                </a:solidFill>
              </a:defRPr>
            </a:lvl1pPr>
          </a:lstStyle>
          <a:p>
            <a:pPr lvl="0"/>
            <a:r>
              <a:rPr lang="en-US"/>
              <a:t>Click to edit Master text styles</a:t>
            </a:r>
          </a:p>
        </p:txBody>
      </p:sp>
      <p:sp>
        <p:nvSpPr>
          <p:cNvPr id="30" name="Date Placeholder 4">
            <a:extLst>
              <a:ext uri="{FF2B5EF4-FFF2-40B4-BE49-F238E27FC236}">
                <a16:creationId xmlns:a16="http://schemas.microsoft.com/office/drawing/2014/main" id="{5EBE65FE-7980-4861-93F3-178D1931E7AF}"/>
              </a:ext>
            </a:extLst>
          </p:cNvPr>
          <p:cNvSpPr>
            <a:spLocks noGrp="1"/>
          </p:cNvSpPr>
          <p:nvPr>
            <p:ph type="dt" sz="half" idx="10"/>
          </p:nvPr>
        </p:nvSpPr>
        <p:spPr>
          <a:xfrm>
            <a:off x="628650" y="6356351"/>
            <a:ext cx="2057400" cy="365125"/>
          </a:xfrm>
        </p:spPr>
        <p:txBody>
          <a:bodyPr/>
          <a:lstStyle>
            <a:lvl1pPr>
              <a:defRPr sz="675">
                <a:solidFill>
                  <a:schemeClr val="accent1">
                    <a:lumMod val="40000"/>
                    <a:lumOff val="60000"/>
                  </a:schemeClr>
                </a:solidFill>
              </a:defRPr>
            </a:lvl1pPr>
          </a:lstStyle>
          <a:p>
            <a:r>
              <a:rPr lang="en-US"/>
              <a:t>7/29/20XX</a:t>
            </a:r>
          </a:p>
        </p:txBody>
      </p:sp>
      <p:sp>
        <p:nvSpPr>
          <p:cNvPr id="31" name="Footer Placeholder 5">
            <a:extLst>
              <a:ext uri="{FF2B5EF4-FFF2-40B4-BE49-F238E27FC236}">
                <a16:creationId xmlns:a16="http://schemas.microsoft.com/office/drawing/2014/main" id="{5941D839-A1FC-4620-8485-F69D66D599E0}"/>
              </a:ext>
            </a:extLst>
          </p:cNvPr>
          <p:cNvSpPr>
            <a:spLocks noGrp="1"/>
          </p:cNvSpPr>
          <p:nvPr>
            <p:ph type="ftr" sz="quarter" idx="11"/>
          </p:nvPr>
        </p:nvSpPr>
        <p:spPr>
          <a:xfrm>
            <a:off x="3028950" y="6356351"/>
            <a:ext cx="3086100" cy="365125"/>
          </a:xfrm>
        </p:spPr>
        <p:txBody>
          <a:bodyPr/>
          <a:lstStyle>
            <a:lvl1pPr>
              <a:defRPr sz="675">
                <a:solidFill>
                  <a:schemeClr val="accent4">
                    <a:lumMod val="40000"/>
                    <a:lumOff val="60000"/>
                  </a:schemeClr>
                </a:solidFill>
              </a:defRPr>
            </a:lvl1pPr>
          </a:lstStyle>
          <a:p>
            <a:r>
              <a:rPr lang="en-US"/>
              <a:t>Employee orientation</a:t>
            </a:r>
          </a:p>
        </p:txBody>
      </p:sp>
      <p:sp>
        <p:nvSpPr>
          <p:cNvPr id="32" name="Slide Number Placeholder 6">
            <a:extLst>
              <a:ext uri="{FF2B5EF4-FFF2-40B4-BE49-F238E27FC236}">
                <a16:creationId xmlns:a16="http://schemas.microsoft.com/office/drawing/2014/main" id="{B3B8613F-19BE-4CDB-BC4C-C321B4B8F2CF}"/>
              </a:ext>
            </a:extLst>
          </p:cNvPr>
          <p:cNvSpPr>
            <a:spLocks noGrp="1"/>
          </p:cNvSpPr>
          <p:nvPr>
            <p:ph type="sldNum" sz="quarter" idx="12"/>
          </p:nvPr>
        </p:nvSpPr>
        <p:spPr>
          <a:xfrm>
            <a:off x="6457950" y="6356351"/>
            <a:ext cx="2057400" cy="365125"/>
          </a:xfrm>
        </p:spPr>
        <p:txBody>
          <a:bodyPr/>
          <a:lstStyle>
            <a:lvl1pPr>
              <a:defRPr sz="675">
                <a:solidFill>
                  <a:schemeClr val="accent4">
                    <a:lumMod val="40000"/>
                    <a:lumOff val="60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4020757818"/>
      </p:ext>
    </p:extLst>
  </p:cSld>
  <p:clrMapOvr>
    <a:masterClrMapping/>
  </p:clrMapOvr>
  <p:extLst>
    <p:ext uri="{DCECCB84-F9BA-43D5-87BE-67443E8EF086}">
      <p15:sldGuideLst xmlns:p15="http://schemas.microsoft.com/office/powerpoint/2012/main">
        <p15:guide id="1" orient="horz" pos="177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four content">
    <p:bg>
      <p:bgPr>
        <a:solidFill>
          <a:schemeClr val="accent4"/>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2A3DF3F-0A0C-4018-A9D5-6DE43170F37E}"/>
              </a:ext>
            </a:extLst>
          </p:cNvPr>
          <p:cNvSpPr>
            <a:spLocks noGrp="1"/>
          </p:cNvSpPr>
          <p:nvPr>
            <p:ph type="title"/>
          </p:nvPr>
        </p:nvSpPr>
        <p:spPr>
          <a:xfrm>
            <a:off x="1518556" y="822325"/>
            <a:ext cx="6996794" cy="1325563"/>
          </a:xfrm>
        </p:spPr>
        <p:txBody>
          <a:bodyPr anchor="b"/>
          <a:lstStyle>
            <a:lvl1pPr>
              <a:defRPr b="1">
                <a:solidFill>
                  <a:schemeClr val="bg1"/>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B2E9ED8E-C27B-434B-BABA-E66DF12C5036}"/>
              </a:ext>
            </a:extLst>
          </p:cNvPr>
          <p:cNvSpPr>
            <a:spLocks noGrp="1"/>
          </p:cNvSpPr>
          <p:nvPr>
            <p:ph idx="1"/>
          </p:nvPr>
        </p:nvSpPr>
        <p:spPr>
          <a:xfrm>
            <a:off x="1518557" y="2595563"/>
            <a:ext cx="3251017" cy="474211"/>
          </a:xfrm>
        </p:spPr>
        <p:txBody>
          <a:bodyPr>
            <a:normAutofit/>
          </a:bodyPr>
          <a:lstStyle>
            <a:lvl1pPr marL="0" indent="0">
              <a:lnSpc>
                <a:spcPct val="100000"/>
              </a:lnSpc>
              <a:buNone/>
              <a:defRPr sz="1350" b="1">
                <a:solidFill>
                  <a:schemeClr val="accent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10" name="Rectangle 9">
            <a:extLst>
              <a:ext uri="{FF2B5EF4-FFF2-40B4-BE49-F238E27FC236}">
                <a16:creationId xmlns:a16="http://schemas.microsoft.com/office/drawing/2014/main" id="{CA9EBAE4-D52F-453F-8270-8B6E097489BF}"/>
              </a:ext>
            </a:extLst>
          </p:cNvPr>
          <p:cNvSpPr/>
          <p:nvPr userDrawn="1"/>
        </p:nvSpPr>
        <p:spPr>
          <a:xfrm>
            <a:off x="0" y="0"/>
            <a:ext cx="506186" cy="6857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E9FC540D-D53A-486F-96EA-3488254DA8F1}"/>
              </a:ext>
            </a:extLst>
          </p:cNvPr>
          <p:cNvSpPr/>
          <p:nvPr userDrawn="1"/>
        </p:nvSpPr>
        <p:spPr>
          <a:xfrm flipV="1">
            <a:off x="506185" y="0"/>
            <a:ext cx="50618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Content Placeholder 2">
            <a:extLst>
              <a:ext uri="{FF2B5EF4-FFF2-40B4-BE49-F238E27FC236}">
                <a16:creationId xmlns:a16="http://schemas.microsoft.com/office/drawing/2014/main" id="{AA5699F8-E412-4D90-AD9E-5A933F03D673}"/>
              </a:ext>
            </a:extLst>
          </p:cNvPr>
          <p:cNvSpPr>
            <a:spLocks noGrp="1"/>
          </p:cNvSpPr>
          <p:nvPr>
            <p:ph idx="10"/>
          </p:nvPr>
        </p:nvSpPr>
        <p:spPr>
          <a:xfrm>
            <a:off x="5264334" y="2595563"/>
            <a:ext cx="3251017" cy="474211"/>
          </a:xfrm>
        </p:spPr>
        <p:txBody>
          <a:bodyPr>
            <a:normAutofit/>
          </a:bodyPr>
          <a:lstStyle>
            <a:lvl1pPr marL="0" indent="0">
              <a:lnSpc>
                <a:spcPct val="100000"/>
              </a:lnSpc>
              <a:buNone/>
              <a:defRPr sz="1350" b="1">
                <a:solidFill>
                  <a:schemeClr val="accent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15" name="Content Placeholder 2">
            <a:extLst>
              <a:ext uri="{FF2B5EF4-FFF2-40B4-BE49-F238E27FC236}">
                <a16:creationId xmlns:a16="http://schemas.microsoft.com/office/drawing/2014/main" id="{3C6CD4EE-A2DF-4227-8E8E-061E1811B311}"/>
              </a:ext>
            </a:extLst>
          </p:cNvPr>
          <p:cNvSpPr>
            <a:spLocks noGrp="1"/>
          </p:cNvSpPr>
          <p:nvPr>
            <p:ph idx="11"/>
          </p:nvPr>
        </p:nvSpPr>
        <p:spPr>
          <a:xfrm>
            <a:off x="1518557" y="4446133"/>
            <a:ext cx="3251017" cy="474211"/>
          </a:xfrm>
        </p:spPr>
        <p:txBody>
          <a:bodyPr>
            <a:normAutofit/>
          </a:bodyPr>
          <a:lstStyle>
            <a:lvl1pPr marL="0" indent="0">
              <a:lnSpc>
                <a:spcPct val="100000"/>
              </a:lnSpc>
              <a:buNone/>
              <a:defRPr sz="1350" b="1">
                <a:solidFill>
                  <a:schemeClr val="accent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16" name="Content Placeholder 2">
            <a:extLst>
              <a:ext uri="{FF2B5EF4-FFF2-40B4-BE49-F238E27FC236}">
                <a16:creationId xmlns:a16="http://schemas.microsoft.com/office/drawing/2014/main" id="{2BD7E863-25A7-4713-A3A0-9A5F432FE00D}"/>
              </a:ext>
            </a:extLst>
          </p:cNvPr>
          <p:cNvSpPr>
            <a:spLocks noGrp="1"/>
          </p:cNvSpPr>
          <p:nvPr>
            <p:ph idx="12"/>
          </p:nvPr>
        </p:nvSpPr>
        <p:spPr>
          <a:xfrm>
            <a:off x="5264334" y="4446133"/>
            <a:ext cx="3251017" cy="474211"/>
          </a:xfrm>
        </p:spPr>
        <p:txBody>
          <a:bodyPr>
            <a:normAutofit/>
          </a:bodyPr>
          <a:lstStyle>
            <a:lvl1pPr marL="0" indent="0">
              <a:lnSpc>
                <a:spcPct val="100000"/>
              </a:lnSpc>
              <a:buNone/>
              <a:defRPr sz="1350" b="1">
                <a:solidFill>
                  <a:schemeClr val="accent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17" name="Content Placeholder 2">
            <a:extLst>
              <a:ext uri="{FF2B5EF4-FFF2-40B4-BE49-F238E27FC236}">
                <a16:creationId xmlns:a16="http://schemas.microsoft.com/office/drawing/2014/main" id="{13EEC52D-9939-4E0F-B26E-6287735877FF}"/>
              </a:ext>
            </a:extLst>
          </p:cNvPr>
          <p:cNvSpPr>
            <a:spLocks noGrp="1"/>
          </p:cNvSpPr>
          <p:nvPr>
            <p:ph idx="13"/>
          </p:nvPr>
        </p:nvSpPr>
        <p:spPr>
          <a:xfrm>
            <a:off x="1518555" y="3069774"/>
            <a:ext cx="3251017" cy="1219201"/>
          </a:xfrm>
        </p:spPr>
        <p:txBody>
          <a:bodyPr>
            <a:normAutofit/>
          </a:bodyPr>
          <a:lstStyle>
            <a:lvl1pPr marL="214313" indent="-214313">
              <a:lnSpc>
                <a:spcPct val="100000"/>
              </a:lnSpc>
              <a:buFont typeface="Arial" panose="020B0604020202020204" pitchFamily="34" charset="0"/>
              <a:buChar char="•"/>
              <a:defRPr sz="9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18" name="Content Placeholder 2">
            <a:extLst>
              <a:ext uri="{FF2B5EF4-FFF2-40B4-BE49-F238E27FC236}">
                <a16:creationId xmlns:a16="http://schemas.microsoft.com/office/drawing/2014/main" id="{3F6A9263-89CC-446B-AA55-FA0F0180A706}"/>
              </a:ext>
            </a:extLst>
          </p:cNvPr>
          <p:cNvSpPr>
            <a:spLocks noGrp="1"/>
          </p:cNvSpPr>
          <p:nvPr>
            <p:ph idx="14"/>
          </p:nvPr>
        </p:nvSpPr>
        <p:spPr>
          <a:xfrm>
            <a:off x="5264332" y="3069774"/>
            <a:ext cx="3251017" cy="1219201"/>
          </a:xfrm>
        </p:spPr>
        <p:txBody>
          <a:bodyPr>
            <a:normAutofit/>
          </a:bodyPr>
          <a:lstStyle>
            <a:lvl1pPr marL="214313" indent="-214313">
              <a:lnSpc>
                <a:spcPct val="100000"/>
              </a:lnSpc>
              <a:buFont typeface="Arial" panose="020B0604020202020204" pitchFamily="34" charset="0"/>
              <a:buChar char="•"/>
              <a:defRPr sz="9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19" name="Content Placeholder 2">
            <a:extLst>
              <a:ext uri="{FF2B5EF4-FFF2-40B4-BE49-F238E27FC236}">
                <a16:creationId xmlns:a16="http://schemas.microsoft.com/office/drawing/2014/main" id="{73A562DC-F1FD-4766-B507-CC08FBA1EE68}"/>
              </a:ext>
            </a:extLst>
          </p:cNvPr>
          <p:cNvSpPr>
            <a:spLocks noGrp="1"/>
          </p:cNvSpPr>
          <p:nvPr>
            <p:ph idx="15"/>
          </p:nvPr>
        </p:nvSpPr>
        <p:spPr>
          <a:xfrm>
            <a:off x="1518555" y="4920344"/>
            <a:ext cx="3251017" cy="1219201"/>
          </a:xfrm>
        </p:spPr>
        <p:txBody>
          <a:bodyPr>
            <a:normAutofit/>
          </a:bodyPr>
          <a:lstStyle>
            <a:lvl1pPr marL="214313" indent="-214313">
              <a:lnSpc>
                <a:spcPct val="100000"/>
              </a:lnSpc>
              <a:buFont typeface="Arial" panose="020B0604020202020204" pitchFamily="34" charset="0"/>
              <a:buChar char="•"/>
              <a:defRPr sz="9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20" name="Content Placeholder 2">
            <a:extLst>
              <a:ext uri="{FF2B5EF4-FFF2-40B4-BE49-F238E27FC236}">
                <a16:creationId xmlns:a16="http://schemas.microsoft.com/office/drawing/2014/main" id="{B4A99B91-CC4B-4964-B372-94ED4BB9A772}"/>
              </a:ext>
            </a:extLst>
          </p:cNvPr>
          <p:cNvSpPr>
            <a:spLocks noGrp="1"/>
          </p:cNvSpPr>
          <p:nvPr>
            <p:ph idx="16"/>
          </p:nvPr>
        </p:nvSpPr>
        <p:spPr>
          <a:xfrm>
            <a:off x="5264332" y="4920344"/>
            <a:ext cx="3251017" cy="1219201"/>
          </a:xfrm>
        </p:spPr>
        <p:txBody>
          <a:bodyPr>
            <a:normAutofit/>
          </a:bodyPr>
          <a:lstStyle>
            <a:lvl1pPr marL="214313" indent="-214313">
              <a:lnSpc>
                <a:spcPct val="100000"/>
              </a:lnSpc>
              <a:buFont typeface="Arial" panose="020B0604020202020204" pitchFamily="34" charset="0"/>
              <a:buChar char="•"/>
              <a:defRPr sz="9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21" name="Date Placeholder 4">
            <a:extLst>
              <a:ext uri="{FF2B5EF4-FFF2-40B4-BE49-F238E27FC236}">
                <a16:creationId xmlns:a16="http://schemas.microsoft.com/office/drawing/2014/main" id="{5413A312-123E-4C7A-864E-C120568D6037}"/>
              </a:ext>
            </a:extLst>
          </p:cNvPr>
          <p:cNvSpPr>
            <a:spLocks noGrp="1"/>
          </p:cNvSpPr>
          <p:nvPr>
            <p:ph type="dt" sz="half" idx="17"/>
          </p:nvPr>
        </p:nvSpPr>
        <p:spPr>
          <a:xfrm>
            <a:off x="1518556" y="6356351"/>
            <a:ext cx="1167494" cy="365125"/>
          </a:xfrm>
        </p:spPr>
        <p:txBody>
          <a:bodyPr/>
          <a:lstStyle>
            <a:lvl1pPr>
              <a:defRPr sz="675">
                <a:solidFill>
                  <a:schemeClr val="accent4">
                    <a:lumMod val="40000"/>
                    <a:lumOff val="60000"/>
                  </a:schemeClr>
                </a:solidFill>
              </a:defRPr>
            </a:lvl1pPr>
          </a:lstStyle>
          <a:p>
            <a:r>
              <a:rPr lang="en-US"/>
              <a:t>7/29/20XX</a:t>
            </a:r>
          </a:p>
        </p:txBody>
      </p:sp>
      <p:sp>
        <p:nvSpPr>
          <p:cNvPr id="22" name="Footer Placeholder 5">
            <a:extLst>
              <a:ext uri="{FF2B5EF4-FFF2-40B4-BE49-F238E27FC236}">
                <a16:creationId xmlns:a16="http://schemas.microsoft.com/office/drawing/2014/main" id="{F3306EE3-B07E-48BA-A4EE-EAFE9A458C38}"/>
              </a:ext>
            </a:extLst>
          </p:cNvPr>
          <p:cNvSpPr>
            <a:spLocks noGrp="1"/>
          </p:cNvSpPr>
          <p:nvPr>
            <p:ph type="ftr" sz="quarter" idx="18"/>
          </p:nvPr>
        </p:nvSpPr>
        <p:spPr>
          <a:xfrm>
            <a:off x="3028950" y="6356351"/>
            <a:ext cx="3951515" cy="365125"/>
          </a:xfrm>
        </p:spPr>
        <p:txBody>
          <a:bodyPr/>
          <a:lstStyle>
            <a:lvl1pPr>
              <a:defRPr sz="675">
                <a:solidFill>
                  <a:schemeClr val="accent4">
                    <a:lumMod val="40000"/>
                    <a:lumOff val="60000"/>
                  </a:schemeClr>
                </a:solidFill>
              </a:defRPr>
            </a:lvl1pPr>
          </a:lstStyle>
          <a:p>
            <a:r>
              <a:rPr lang="en-US"/>
              <a:t>Employee orientation</a:t>
            </a:r>
          </a:p>
        </p:txBody>
      </p:sp>
      <p:sp>
        <p:nvSpPr>
          <p:cNvPr id="23" name="Slide Number Placeholder 6">
            <a:extLst>
              <a:ext uri="{FF2B5EF4-FFF2-40B4-BE49-F238E27FC236}">
                <a16:creationId xmlns:a16="http://schemas.microsoft.com/office/drawing/2014/main" id="{6A049DF0-5C6A-4542-841D-C03F62304820}"/>
              </a:ext>
            </a:extLst>
          </p:cNvPr>
          <p:cNvSpPr>
            <a:spLocks noGrp="1"/>
          </p:cNvSpPr>
          <p:nvPr>
            <p:ph type="sldNum" sz="quarter" idx="19"/>
          </p:nvPr>
        </p:nvSpPr>
        <p:spPr>
          <a:xfrm>
            <a:off x="7323364" y="6356351"/>
            <a:ext cx="1191986" cy="365125"/>
          </a:xfrm>
        </p:spPr>
        <p:txBody>
          <a:bodyPr/>
          <a:lstStyle>
            <a:lvl1pPr>
              <a:defRPr sz="675">
                <a:solidFill>
                  <a:schemeClr val="accent4">
                    <a:lumMod val="40000"/>
                    <a:lumOff val="60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6476785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two conten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628650" y="822325"/>
            <a:ext cx="4263390" cy="1325563"/>
          </a:xfrm>
        </p:spPr>
        <p:txBody>
          <a:bodyPr anchor="b"/>
          <a:lstStyle>
            <a:lvl1pPr>
              <a:defRPr b="1">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p:nvPr>
        </p:nvSpPr>
        <p:spPr>
          <a:xfrm>
            <a:off x="628650" y="2595562"/>
            <a:ext cx="4263390" cy="441552"/>
          </a:xfrm>
        </p:spPr>
        <p:txBody>
          <a:bodyPr>
            <a:normAutofit/>
          </a:bodyPr>
          <a:lstStyle>
            <a:lvl1pPr marL="0" indent="0">
              <a:lnSpc>
                <a:spcPct val="100000"/>
              </a:lnSpc>
              <a:buNone/>
              <a:defRPr lang="en-US" sz="1350" b="1" kern="1200" dirty="0" smtClean="0">
                <a:solidFill>
                  <a:schemeClr val="accent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9" name="Rectangle 8">
            <a:extLst>
              <a:ext uri="{FF2B5EF4-FFF2-40B4-BE49-F238E27FC236}">
                <a16:creationId xmlns:a16="http://schemas.microsoft.com/office/drawing/2014/main" id="{29197FF6-6321-41EE-A0C4-DEC0761A3C01}"/>
              </a:ext>
            </a:extLst>
          </p:cNvPr>
          <p:cNvSpPr/>
          <p:nvPr userDrawn="1"/>
        </p:nvSpPr>
        <p:spPr>
          <a:xfrm>
            <a:off x="6012180" y="0"/>
            <a:ext cx="1801042"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E545EFDD-D97D-44D9-8A6D-0FACEE0964B3}"/>
              </a:ext>
            </a:extLst>
          </p:cNvPr>
          <p:cNvSpPr/>
          <p:nvPr userDrawn="1"/>
        </p:nvSpPr>
        <p:spPr>
          <a:xfrm flipV="1">
            <a:off x="7813222" y="0"/>
            <a:ext cx="133077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B54E59D1-0F68-4FA3-944D-63FCD442DA66}"/>
              </a:ext>
            </a:extLst>
          </p:cNvPr>
          <p:cNvSpPr/>
          <p:nvPr userDrawn="1"/>
        </p:nvSpPr>
        <p:spPr>
          <a:xfrm flipV="1">
            <a:off x="8850085" y="0"/>
            <a:ext cx="29391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Content Placeholder 2">
            <a:extLst>
              <a:ext uri="{FF2B5EF4-FFF2-40B4-BE49-F238E27FC236}">
                <a16:creationId xmlns:a16="http://schemas.microsoft.com/office/drawing/2014/main" id="{620C3808-5997-40A2-83EF-E2136C52EFE1}"/>
              </a:ext>
            </a:extLst>
          </p:cNvPr>
          <p:cNvSpPr>
            <a:spLocks noGrp="1"/>
          </p:cNvSpPr>
          <p:nvPr>
            <p:ph idx="10"/>
          </p:nvPr>
        </p:nvSpPr>
        <p:spPr>
          <a:xfrm>
            <a:off x="628650" y="4529818"/>
            <a:ext cx="4263390" cy="441552"/>
          </a:xfrm>
        </p:spPr>
        <p:txBody>
          <a:bodyPr>
            <a:normAutofit/>
          </a:bodyPr>
          <a:lstStyle>
            <a:lvl1pPr marL="0" indent="0">
              <a:lnSpc>
                <a:spcPct val="100000"/>
              </a:lnSpc>
              <a:buNone/>
              <a:defRPr lang="en-US" sz="1350" b="1" kern="1200" dirty="0">
                <a:solidFill>
                  <a:schemeClr val="accent2"/>
                </a:solidFill>
                <a:latin typeface="+mn-lt"/>
                <a:ea typeface="+mn-ea"/>
                <a:cs typeface="+mn-cs"/>
              </a:defRPr>
            </a:lvl1pPr>
            <a:lvl2pPr marL="342900" indent="0">
              <a:buNone/>
              <a:defRPr/>
            </a:lvl2pPr>
            <a:lvl3pPr marL="685800" indent="0">
              <a:buNone/>
              <a:defRPr/>
            </a:lvl3pPr>
            <a:lvl4pPr marL="1028700" indent="0">
              <a:buNone/>
              <a:defRPr/>
            </a:lvl4pPr>
            <a:lvl5pPr marL="1371600" indent="0">
              <a:buNone/>
              <a:defRPr/>
            </a:lvl5pPr>
          </a:lstStyle>
          <a:p>
            <a:pPr marL="0" lvl="0" indent="0" algn="l" defTabSz="685800" rtl="0" eaLnBrk="1" latinLnBrk="0" hangingPunct="1">
              <a:lnSpc>
                <a:spcPct val="100000"/>
              </a:lnSpc>
              <a:spcBef>
                <a:spcPts val="750"/>
              </a:spcBef>
              <a:buFont typeface="Arial" panose="020B0604020202020204" pitchFamily="34" charset="0"/>
              <a:buNone/>
            </a:pPr>
            <a:r>
              <a:rPr lang="en-US"/>
              <a:t>Click to edit Master text styles</a:t>
            </a:r>
          </a:p>
        </p:txBody>
      </p:sp>
      <p:sp>
        <p:nvSpPr>
          <p:cNvPr id="8" name="Content Placeholder 2">
            <a:extLst>
              <a:ext uri="{FF2B5EF4-FFF2-40B4-BE49-F238E27FC236}">
                <a16:creationId xmlns:a16="http://schemas.microsoft.com/office/drawing/2014/main" id="{EAD9A34D-2599-4944-8F4B-6953690367EE}"/>
              </a:ext>
            </a:extLst>
          </p:cNvPr>
          <p:cNvSpPr>
            <a:spLocks noGrp="1"/>
          </p:cNvSpPr>
          <p:nvPr>
            <p:ph idx="11"/>
          </p:nvPr>
        </p:nvSpPr>
        <p:spPr>
          <a:xfrm>
            <a:off x="628650" y="3040514"/>
            <a:ext cx="4263390" cy="1106942"/>
          </a:xfrm>
        </p:spPr>
        <p:txBody>
          <a:bodyPr>
            <a:normAutofit/>
          </a:bodyPr>
          <a:lstStyle>
            <a:lvl1pPr marL="214313" indent="-214313">
              <a:lnSpc>
                <a:spcPct val="100000"/>
              </a:lnSpc>
              <a:buFont typeface="Arial" panose="020B0604020202020204" pitchFamily="34" charset="0"/>
              <a:buChar char="•"/>
              <a:defRPr sz="12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10" name="Content Placeholder 2">
            <a:extLst>
              <a:ext uri="{FF2B5EF4-FFF2-40B4-BE49-F238E27FC236}">
                <a16:creationId xmlns:a16="http://schemas.microsoft.com/office/drawing/2014/main" id="{4D123A04-698E-4E6B-BB2C-C4FCA2CFBB9A}"/>
              </a:ext>
            </a:extLst>
          </p:cNvPr>
          <p:cNvSpPr>
            <a:spLocks noGrp="1"/>
          </p:cNvSpPr>
          <p:nvPr>
            <p:ph idx="12"/>
          </p:nvPr>
        </p:nvSpPr>
        <p:spPr>
          <a:xfrm>
            <a:off x="628650" y="4993888"/>
            <a:ext cx="4263390" cy="1106942"/>
          </a:xfrm>
        </p:spPr>
        <p:txBody>
          <a:bodyPr>
            <a:normAutofit/>
          </a:bodyPr>
          <a:lstStyle>
            <a:lvl1pPr marL="214313" indent="-214313">
              <a:lnSpc>
                <a:spcPct val="100000"/>
              </a:lnSpc>
              <a:buFont typeface="Arial" panose="020B0604020202020204" pitchFamily="34" charset="0"/>
              <a:buChar char="•"/>
              <a:defRPr sz="12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14" name="Date Placeholder 4">
            <a:extLst>
              <a:ext uri="{FF2B5EF4-FFF2-40B4-BE49-F238E27FC236}">
                <a16:creationId xmlns:a16="http://schemas.microsoft.com/office/drawing/2014/main" id="{8BC6F0B0-7E88-4658-BED0-B126DDE797A0}"/>
              </a:ext>
            </a:extLst>
          </p:cNvPr>
          <p:cNvSpPr>
            <a:spLocks noGrp="1"/>
          </p:cNvSpPr>
          <p:nvPr>
            <p:ph type="dt" sz="half" idx="13"/>
          </p:nvPr>
        </p:nvSpPr>
        <p:spPr>
          <a:xfrm>
            <a:off x="628650" y="6356351"/>
            <a:ext cx="2057400" cy="365125"/>
          </a:xfrm>
        </p:spPr>
        <p:txBody>
          <a:bodyPr/>
          <a:lstStyle>
            <a:lvl1pPr>
              <a:defRPr sz="675">
                <a:solidFill>
                  <a:schemeClr val="accent4">
                    <a:lumMod val="40000"/>
                    <a:lumOff val="60000"/>
                  </a:schemeClr>
                </a:solidFill>
              </a:defRPr>
            </a:lvl1pPr>
          </a:lstStyle>
          <a:p>
            <a:r>
              <a:rPr lang="en-US"/>
              <a:t>7/29/20XX</a:t>
            </a:r>
          </a:p>
        </p:txBody>
      </p:sp>
      <p:sp>
        <p:nvSpPr>
          <p:cNvPr id="15" name="Footer Placeholder 5">
            <a:extLst>
              <a:ext uri="{FF2B5EF4-FFF2-40B4-BE49-F238E27FC236}">
                <a16:creationId xmlns:a16="http://schemas.microsoft.com/office/drawing/2014/main" id="{1B454B68-B7BD-4197-BF00-63964D76348E}"/>
              </a:ext>
            </a:extLst>
          </p:cNvPr>
          <p:cNvSpPr>
            <a:spLocks noGrp="1"/>
          </p:cNvSpPr>
          <p:nvPr>
            <p:ph type="ftr" sz="quarter" idx="14"/>
          </p:nvPr>
        </p:nvSpPr>
        <p:spPr>
          <a:xfrm>
            <a:off x="3028950" y="6356351"/>
            <a:ext cx="3086100" cy="365125"/>
          </a:xfrm>
        </p:spPr>
        <p:txBody>
          <a:bodyPr/>
          <a:lstStyle>
            <a:lvl1pPr>
              <a:defRPr sz="675">
                <a:solidFill>
                  <a:schemeClr val="accent4">
                    <a:lumMod val="40000"/>
                    <a:lumOff val="60000"/>
                  </a:schemeClr>
                </a:solidFill>
              </a:defRPr>
            </a:lvl1pPr>
          </a:lstStyle>
          <a:p>
            <a:r>
              <a:rPr lang="en-US"/>
              <a:t>Employee orientation</a:t>
            </a:r>
          </a:p>
        </p:txBody>
      </p:sp>
      <p:sp>
        <p:nvSpPr>
          <p:cNvPr id="16" name="Slide Number Placeholder 6">
            <a:extLst>
              <a:ext uri="{FF2B5EF4-FFF2-40B4-BE49-F238E27FC236}">
                <a16:creationId xmlns:a16="http://schemas.microsoft.com/office/drawing/2014/main" id="{BAA42605-D696-484D-B611-62CB3140EAC3}"/>
              </a:ext>
            </a:extLst>
          </p:cNvPr>
          <p:cNvSpPr>
            <a:spLocks noGrp="1"/>
          </p:cNvSpPr>
          <p:nvPr>
            <p:ph type="sldNum" sz="quarter" idx="15"/>
          </p:nvPr>
        </p:nvSpPr>
        <p:spPr>
          <a:xfrm>
            <a:off x="6457950" y="6356351"/>
            <a:ext cx="2057400" cy="365125"/>
          </a:xfrm>
        </p:spPr>
        <p:txBody>
          <a:bodyPr/>
          <a:lstStyle>
            <a:lvl1pPr>
              <a:defRPr sz="675">
                <a:solidFill>
                  <a:schemeClr val="accent5"/>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32712514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left content">
    <p:bg>
      <p:bgPr>
        <a:solidFill>
          <a:schemeClr val="accent4"/>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9BF9015-BE24-42C7-B20B-596FE57DE338}"/>
              </a:ext>
            </a:extLst>
          </p:cNvPr>
          <p:cNvSpPr>
            <a:spLocks noGrp="1"/>
          </p:cNvSpPr>
          <p:nvPr>
            <p:ph type="title" hasCustomPrompt="1"/>
          </p:nvPr>
        </p:nvSpPr>
        <p:spPr>
          <a:xfrm>
            <a:off x="880110" y="3864426"/>
            <a:ext cx="4263390" cy="737734"/>
          </a:xfrm>
        </p:spPr>
        <p:txBody>
          <a:bodyPr anchor="b"/>
          <a:lstStyle>
            <a:lvl1pPr>
              <a:defRPr b="1">
                <a:solidFill>
                  <a:schemeClr val="bg1"/>
                </a:solidFill>
              </a:defRPr>
            </a:lvl1pPr>
          </a:lstStyle>
          <a:p>
            <a:r>
              <a:rPr lang="en-US"/>
              <a:t>Click to edit title</a:t>
            </a:r>
          </a:p>
        </p:txBody>
      </p:sp>
      <p:sp>
        <p:nvSpPr>
          <p:cNvPr id="8" name="Content Placeholder 2">
            <a:extLst>
              <a:ext uri="{FF2B5EF4-FFF2-40B4-BE49-F238E27FC236}">
                <a16:creationId xmlns:a16="http://schemas.microsoft.com/office/drawing/2014/main" id="{37368391-D103-4780-88AC-9746C0359607}"/>
              </a:ext>
            </a:extLst>
          </p:cNvPr>
          <p:cNvSpPr>
            <a:spLocks noGrp="1"/>
          </p:cNvSpPr>
          <p:nvPr>
            <p:ph idx="1"/>
          </p:nvPr>
        </p:nvSpPr>
        <p:spPr>
          <a:xfrm>
            <a:off x="880110" y="4879292"/>
            <a:ext cx="4263390" cy="1325563"/>
          </a:xfrm>
        </p:spPr>
        <p:txBody>
          <a:bodyPr>
            <a:normAutofit/>
          </a:bodyPr>
          <a:lstStyle>
            <a:lvl1pPr marL="0" indent="0">
              <a:lnSpc>
                <a:spcPct val="100000"/>
              </a:lnSpc>
              <a:buNone/>
              <a:defRPr sz="12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10" name="Rectangle 9">
            <a:extLst>
              <a:ext uri="{FF2B5EF4-FFF2-40B4-BE49-F238E27FC236}">
                <a16:creationId xmlns:a16="http://schemas.microsoft.com/office/drawing/2014/main" id="{AA0B4B24-EFFA-49CE-88D9-B8E2ECE17208}"/>
              </a:ext>
            </a:extLst>
          </p:cNvPr>
          <p:cNvSpPr/>
          <p:nvPr userDrawn="1"/>
        </p:nvSpPr>
        <p:spPr>
          <a:xfrm>
            <a:off x="0" y="0"/>
            <a:ext cx="9144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A94AD39F-C2DD-4F6A-8AB9-EA5E0024EB1C}"/>
              </a:ext>
            </a:extLst>
          </p:cNvPr>
          <p:cNvSpPr/>
          <p:nvPr userDrawn="1"/>
        </p:nvSpPr>
        <p:spPr>
          <a:xfrm flipV="1">
            <a:off x="6012180" y="0"/>
            <a:ext cx="31318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Date Placeholder 4">
            <a:extLst>
              <a:ext uri="{FF2B5EF4-FFF2-40B4-BE49-F238E27FC236}">
                <a16:creationId xmlns:a16="http://schemas.microsoft.com/office/drawing/2014/main" id="{38ABA718-1AEF-413D-964E-FA9CA8EDD8A2}"/>
              </a:ext>
            </a:extLst>
          </p:cNvPr>
          <p:cNvSpPr>
            <a:spLocks noGrp="1"/>
          </p:cNvSpPr>
          <p:nvPr>
            <p:ph type="dt" sz="half" idx="10"/>
          </p:nvPr>
        </p:nvSpPr>
        <p:spPr>
          <a:xfrm>
            <a:off x="628650" y="6356351"/>
            <a:ext cx="2057400" cy="365125"/>
          </a:xfrm>
        </p:spPr>
        <p:txBody>
          <a:bodyPr/>
          <a:lstStyle>
            <a:lvl1pPr>
              <a:defRPr sz="675">
                <a:solidFill>
                  <a:schemeClr val="accent4">
                    <a:lumMod val="40000"/>
                    <a:lumOff val="60000"/>
                  </a:schemeClr>
                </a:solidFill>
              </a:defRPr>
            </a:lvl1pPr>
          </a:lstStyle>
          <a:p>
            <a:r>
              <a:rPr lang="en-US"/>
              <a:t>7/29/20XX</a:t>
            </a:r>
          </a:p>
        </p:txBody>
      </p:sp>
      <p:sp>
        <p:nvSpPr>
          <p:cNvPr id="9" name="Rectangle 8">
            <a:extLst>
              <a:ext uri="{FF2B5EF4-FFF2-40B4-BE49-F238E27FC236}">
                <a16:creationId xmlns:a16="http://schemas.microsoft.com/office/drawing/2014/main" id="{0EE83AD3-B30F-42CE-99A0-D50CDB9C951F}"/>
              </a:ext>
            </a:extLst>
          </p:cNvPr>
          <p:cNvSpPr/>
          <p:nvPr userDrawn="1"/>
        </p:nvSpPr>
        <p:spPr>
          <a:xfrm>
            <a:off x="6008914" y="3429000"/>
            <a:ext cx="3135086"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Footer Placeholder 5">
            <a:extLst>
              <a:ext uri="{FF2B5EF4-FFF2-40B4-BE49-F238E27FC236}">
                <a16:creationId xmlns:a16="http://schemas.microsoft.com/office/drawing/2014/main" id="{BCCB3A69-6840-43C8-94EB-C3EF41DBCE74}"/>
              </a:ext>
            </a:extLst>
          </p:cNvPr>
          <p:cNvSpPr>
            <a:spLocks noGrp="1"/>
          </p:cNvSpPr>
          <p:nvPr>
            <p:ph type="ftr" sz="quarter" idx="11"/>
          </p:nvPr>
        </p:nvSpPr>
        <p:spPr>
          <a:xfrm>
            <a:off x="3028950" y="6356351"/>
            <a:ext cx="3086100" cy="365125"/>
          </a:xfrm>
        </p:spPr>
        <p:txBody>
          <a:bodyPr/>
          <a:lstStyle>
            <a:lvl1pPr>
              <a:defRPr sz="675">
                <a:solidFill>
                  <a:schemeClr val="accent4">
                    <a:lumMod val="40000"/>
                    <a:lumOff val="60000"/>
                  </a:schemeClr>
                </a:solidFill>
              </a:defRPr>
            </a:lvl1pPr>
          </a:lstStyle>
          <a:p>
            <a:r>
              <a:rPr lang="en-US"/>
              <a:t>Employee orientation</a:t>
            </a:r>
          </a:p>
        </p:txBody>
      </p:sp>
      <p:sp>
        <p:nvSpPr>
          <p:cNvPr id="16" name="Slide Number Placeholder 6">
            <a:extLst>
              <a:ext uri="{FF2B5EF4-FFF2-40B4-BE49-F238E27FC236}">
                <a16:creationId xmlns:a16="http://schemas.microsoft.com/office/drawing/2014/main" id="{B374594B-C272-477C-B1DB-A1E214CEDA46}"/>
              </a:ext>
            </a:extLst>
          </p:cNvPr>
          <p:cNvSpPr>
            <a:spLocks noGrp="1"/>
          </p:cNvSpPr>
          <p:nvPr>
            <p:ph type="sldNum" sz="quarter" idx="12"/>
          </p:nvPr>
        </p:nvSpPr>
        <p:spPr>
          <a:xfrm>
            <a:off x="6457950" y="6356351"/>
            <a:ext cx="2057400" cy="365125"/>
          </a:xfrm>
        </p:spPr>
        <p:txBody>
          <a:bodyPr/>
          <a:lstStyle>
            <a:lvl1pPr>
              <a:defRPr sz="675">
                <a:solidFill>
                  <a:schemeClr val="accent2">
                    <a:lumMod val="50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84015845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ur content">
    <p:bg>
      <p:bgPr>
        <a:solidFill>
          <a:schemeClr val="accent5"/>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0D749F-1509-46B1-B8ED-3506AC084799}"/>
              </a:ext>
            </a:extLst>
          </p:cNvPr>
          <p:cNvSpPr/>
          <p:nvPr userDrawn="1"/>
        </p:nvSpPr>
        <p:spPr>
          <a:xfrm>
            <a:off x="0" y="0"/>
            <a:ext cx="9144000" cy="19814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lgn="ctr">
              <a:defRPr b="1">
                <a:solidFill>
                  <a:schemeClr val="bg1"/>
                </a:solidFill>
              </a:defRPr>
            </a:lvl1pPr>
          </a:lstStyle>
          <a:p>
            <a:r>
              <a:rPr lang="en-US"/>
              <a:t>Click to edit Master title style</a:t>
            </a:r>
            <a:endParaRPr lang="en-ZA"/>
          </a:p>
        </p:txBody>
      </p:sp>
      <p:sp>
        <p:nvSpPr>
          <p:cNvPr id="9" name="Text Placeholder 8">
            <a:extLst>
              <a:ext uri="{FF2B5EF4-FFF2-40B4-BE49-F238E27FC236}">
                <a16:creationId xmlns:a16="http://schemas.microsoft.com/office/drawing/2014/main" id="{07F18567-9326-411F-BA8D-561D58C7DD91}"/>
              </a:ext>
            </a:extLst>
          </p:cNvPr>
          <p:cNvSpPr>
            <a:spLocks noGrp="1"/>
          </p:cNvSpPr>
          <p:nvPr>
            <p:ph type="body" sz="quarter" idx="33" hasCustomPrompt="1"/>
          </p:nvPr>
        </p:nvSpPr>
        <p:spPr>
          <a:xfrm>
            <a:off x="581705" y="4553833"/>
            <a:ext cx="1578890" cy="678667"/>
          </a:xfrm>
        </p:spPr>
        <p:txBody>
          <a:bodyPr/>
          <a:lstStyle>
            <a:lvl1pPr marL="0" indent="0" algn="ctr">
              <a:buFont typeface="Arial" panose="020B0604020202020204" pitchFamily="34" charset="0"/>
              <a:buNone/>
              <a:defRPr sz="1350">
                <a:solidFill>
                  <a:schemeClr val="accent4"/>
                </a:solidFill>
                <a:latin typeface="+mj-lt"/>
              </a:defRPr>
            </a:lvl1pPr>
          </a:lstStyle>
          <a:p>
            <a:pPr lvl="0"/>
            <a:r>
              <a:rPr lang="en-US"/>
              <a:t>Bullet 1</a:t>
            </a:r>
            <a:endParaRPr lang="en-ZA"/>
          </a:p>
        </p:txBody>
      </p:sp>
      <p:sp>
        <p:nvSpPr>
          <p:cNvPr id="11" name="Text Placeholder 8">
            <a:extLst>
              <a:ext uri="{FF2B5EF4-FFF2-40B4-BE49-F238E27FC236}">
                <a16:creationId xmlns:a16="http://schemas.microsoft.com/office/drawing/2014/main" id="{97E7DC10-1618-471B-9441-C640C7FEDD37}"/>
              </a:ext>
            </a:extLst>
          </p:cNvPr>
          <p:cNvSpPr>
            <a:spLocks noGrp="1"/>
          </p:cNvSpPr>
          <p:nvPr>
            <p:ph type="body" sz="quarter" idx="35" hasCustomPrompt="1"/>
          </p:nvPr>
        </p:nvSpPr>
        <p:spPr>
          <a:xfrm>
            <a:off x="2715605" y="4553833"/>
            <a:ext cx="1578890" cy="678667"/>
          </a:xfrm>
        </p:spPr>
        <p:txBody>
          <a:bodyPr/>
          <a:lstStyle>
            <a:lvl1pPr marL="0" indent="0" algn="ctr">
              <a:buFont typeface="Arial" panose="020B0604020202020204" pitchFamily="34" charset="0"/>
              <a:buNone/>
              <a:defRPr sz="1350">
                <a:solidFill>
                  <a:schemeClr val="accent4"/>
                </a:solidFill>
                <a:latin typeface="+mj-lt"/>
              </a:defRPr>
            </a:lvl1pPr>
          </a:lstStyle>
          <a:p>
            <a:pPr lvl="0"/>
            <a:r>
              <a:rPr lang="en-US"/>
              <a:t>Bullet 2</a:t>
            </a:r>
            <a:endParaRPr lang="en-ZA"/>
          </a:p>
        </p:txBody>
      </p:sp>
      <p:sp>
        <p:nvSpPr>
          <p:cNvPr id="13" name="Text Placeholder 8">
            <a:extLst>
              <a:ext uri="{FF2B5EF4-FFF2-40B4-BE49-F238E27FC236}">
                <a16:creationId xmlns:a16="http://schemas.microsoft.com/office/drawing/2014/main" id="{FDB26B40-5901-4EF0-BCF0-55677E28B176}"/>
              </a:ext>
            </a:extLst>
          </p:cNvPr>
          <p:cNvSpPr>
            <a:spLocks noGrp="1"/>
          </p:cNvSpPr>
          <p:nvPr>
            <p:ph type="body" sz="quarter" idx="37" hasCustomPrompt="1"/>
          </p:nvPr>
        </p:nvSpPr>
        <p:spPr>
          <a:xfrm>
            <a:off x="4849505" y="4553833"/>
            <a:ext cx="1578890" cy="678667"/>
          </a:xfrm>
        </p:spPr>
        <p:txBody>
          <a:bodyPr/>
          <a:lstStyle>
            <a:lvl1pPr marL="0" indent="0" algn="ctr">
              <a:buFont typeface="Arial" panose="020B0604020202020204" pitchFamily="34" charset="0"/>
              <a:buNone/>
              <a:defRPr sz="1350">
                <a:solidFill>
                  <a:schemeClr val="accent4"/>
                </a:solidFill>
                <a:latin typeface="+mj-lt"/>
              </a:defRPr>
            </a:lvl1pPr>
          </a:lstStyle>
          <a:p>
            <a:pPr lvl="0"/>
            <a:r>
              <a:rPr lang="en-US"/>
              <a:t>Bullet 3</a:t>
            </a:r>
            <a:endParaRPr lang="en-ZA"/>
          </a:p>
        </p:txBody>
      </p:sp>
      <p:sp>
        <p:nvSpPr>
          <p:cNvPr id="15" name="Text Placeholder 8">
            <a:extLst>
              <a:ext uri="{FF2B5EF4-FFF2-40B4-BE49-F238E27FC236}">
                <a16:creationId xmlns:a16="http://schemas.microsoft.com/office/drawing/2014/main" id="{9CB783F5-ED01-464E-9185-F05CFA0E84C4}"/>
              </a:ext>
            </a:extLst>
          </p:cNvPr>
          <p:cNvSpPr>
            <a:spLocks noGrp="1"/>
          </p:cNvSpPr>
          <p:nvPr>
            <p:ph type="body" sz="quarter" idx="45" hasCustomPrompt="1"/>
          </p:nvPr>
        </p:nvSpPr>
        <p:spPr>
          <a:xfrm>
            <a:off x="6983405" y="4553833"/>
            <a:ext cx="1578890" cy="678667"/>
          </a:xfrm>
        </p:spPr>
        <p:txBody>
          <a:bodyPr/>
          <a:lstStyle>
            <a:lvl1pPr marL="0" indent="0" algn="ctr">
              <a:buFont typeface="Arial" panose="020B0604020202020204" pitchFamily="34" charset="0"/>
              <a:buNone/>
              <a:defRPr sz="1350">
                <a:solidFill>
                  <a:schemeClr val="accent4"/>
                </a:solidFill>
                <a:latin typeface="+mj-lt"/>
              </a:defRPr>
            </a:lvl1pPr>
          </a:lstStyle>
          <a:p>
            <a:pPr lvl="0"/>
            <a:r>
              <a:rPr lang="en-US"/>
              <a:t>Bullet 4</a:t>
            </a:r>
            <a:endParaRPr lang="en-ZA"/>
          </a:p>
        </p:txBody>
      </p:sp>
      <p:sp>
        <p:nvSpPr>
          <p:cNvPr id="21" name="Online Image Placeholder 20">
            <a:extLst>
              <a:ext uri="{FF2B5EF4-FFF2-40B4-BE49-F238E27FC236}">
                <a16:creationId xmlns:a16="http://schemas.microsoft.com/office/drawing/2014/main" id="{D25CFAE9-00ED-42E0-BC9A-37BA858979B3}"/>
              </a:ext>
            </a:extLst>
          </p:cNvPr>
          <p:cNvSpPr>
            <a:spLocks noGrp="1"/>
          </p:cNvSpPr>
          <p:nvPr>
            <p:ph type="clipArt" sz="quarter" idx="48"/>
          </p:nvPr>
        </p:nvSpPr>
        <p:spPr>
          <a:xfrm>
            <a:off x="817651" y="3080256"/>
            <a:ext cx="1107281" cy="1474788"/>
          </a:xfrm>
        </p:spPr>
        <p:txBody>
          <a:bodyPr>
            <a:normAutofit/>
          </a:bodyPr>
          <a:lstStyle>
            <a:lvl1pPr>
              <a:defRPr sz="1200"/>
            </a:lvl1pPr>
          </a:lstStyle>
          <a:p>
            <a:r>
              <a:rPr lang="en-US"/>
              <a:t>Click icon to add online image</a:t>
            </a:r>
          </a:p>
        </p:txBody>
      </p:sp>
      <p:sp>
        <p:nvSpPr>
          <p:cNvPr id="22" name="Online Image Placeholder 20">
            <a:extLst>
              <a:ext uri="{FF2B5EF4-FFF2-40B4-BE49-F238E27FC236}">
                <a16:creationId xmlns:a16="http://schemas.microsoft.com/office/drawing/2014/main" id="{280D5B0E-3D2E-4146-9670-B596E8EBD129}"/>
              </a:ext>
            </a:extLst>
          </p:cNvPr>
          <p:cNvSpPr>
            <a:spLocks noGrp="1"/>
          </p:cNvSpPr>
          <p:nvPr>
            <p:ph type="clipArt" sz="quarter" idx="49"/>
          </p:nvPr>
        </p:nvSpPr>
        <p:spPr>
          <a:xfrm>
            <a:off x="2951269" y="3080256"/>
            <a:ext cx="1107281" cy="1474788"/>
          </a:xfrm>
        </p:spPr>
        <p:txBody>
          <a:bodyPr>
            <a:normAutofit/>
          </a:bodyPr>
          <a:lstStyle>
            <a:lvl1pPr>
              <a:defRPr sz="1200"/>
            </a:lvl1pPr>
          </a:lstStyle>
          <a:p>
            <a:r>
              <a:rPr lang="en-US"/>
              <a:t>Click icon to add online image</a:t>
            </a:r>
          </a:p>
        </p:txBody>
      </p:sp>
      <p:sp>
        <p:nvSpPr>
          <p:cNvPr id="23" name="Online Image Placeholder 20">
            <a:extLst>
              <a:ext uri="{FF2B5EF4-FFF2-40B4-BE49-F238E27FC236}">
                <a16:creationId xmlns:a16="http://schemas.microsoft.com/office/drawing/2014/main" id="{03D89936-E0D7-4618-9E72-EC1467568C21}"/>
              </a:ext>
            </a:extLst>
          </p:cNvPr>
          <p:cNvSpPr>
            <a:spLocks noGrp="1"/>
          </p:cNvSpPr>
          <p:nvPr>
            <p:ph type="clipArt" sz="quarter" idx="50"/>
          </p:nvPr>
        </p:nvSpPr>
        <p:spPr>
          <a:xfrm>
            <a:off x="5084888" y="3079044"/>
            <a:ext cx="1107281" cy="1474788"/>
          </a:xfrm>
        </p:spPr>
        <p:txBody>
          <a:bodyPr>
            <a:normAutofit/>
          </a:bodyPr>
          <a:lstStyle>
            <a:lvl1pPr>
              <a:defRPr sz="1200"/>
            </a:lvl1pPr>
          </a:lstStyle>
          <a:p>
            <a:r>
              <a:rPr lang="en-US"/>
              <a:t>Click icon to add online image</a:t>
            </a:r>
          </a:p>
        </p:txBody>
      </p:sp>
      <p:sp>
        <p:nvSpPr>
          <p:cNvPr id="24" name="Online Image Placeholder 20">
            <a:extLst>
              <a:ext uri="{FF2B5EF4-FFF2-40B4-BE49-F238E27FC236}">
                <a16:creationId xmlns:a16="http://schemas.microsoft.com/office/drawing/2014/main" id="{08A2E99E-9F83-4666-BD35-056C88AEBFB1}"/>
              </a:ext>
            </a:extLst>
          </p:cNvPr>
          <p:cNvSpPr>
            <a:spLocks noGrp="1"/>
          </p:cNvSpPr>
          <p:nvPr>
            <p:ph type="clipArt" sz="quarter" idx="51"/>
          </p:nvPr>
        </p:nvSpPr>
        <p:spPr>
          <a:xfrm>
            <a:off x="7219210" y="3079044"/>
            <a:ext cx="1107281" cy="1474788"/>
          </a:xfrm>
        </p:spPr>
        <p:txBody>
          <a:bodyPr>
            <a:normAutofit/>
          </a:bodyPr>
          <a:lstStyle>
            <a:lvl1pPr>
              <a:defRPr sz="1200"/>
            </a:lvl1pPr>
          </a:lstStyle>
          <a:p>
            <a:r>
              <a:rPr lang="en-US"/>
              <a:t>Click icon to add online image</a:t>
            </a:r>
          </a:p>
        </p:txBody>
      </p:sp>
      <p:sp>
        <p:nvSpPr>
          <p:cNvPr id="25" name="Date Placeholder 4">
            <a:extLst>
              <a:ext uri="{FF2B5EF4-FFF2-40B4-BE49-F238E27FC236}">
                <a16:creationId xmlns:a16="http://schemas.microsoft.com/office/drawing/2014/main" id="{8B2D064B-EC57-4EA9-96ED-918E61BFD5F4}"/>
              </a:ext>
            </a:extLst>
          </p:cNvPr>
          <p:cNvSpPr>
            <a:spLocks noGrp="1"/>
          </p:cNvSpPr>
          <p:nvPr>
            <p:ph type="dt" sz="half" idx="10"/>
          </p:nvPr>
        </p:nvSpPr>
        <p:spPr>
          <a:xfrm>
            <a:off x="628650" y="6356351"/>
            <a:ext cx="2057400" cy="365125"/>
          </a:xfrm>
        </p:spPr>
        <p:txBody>
          <a:bodyPr/>
          <a:lstStyle>
            <a:lvl1pPr>
              <a:defRPr sz="675">
                <a:solidFill>
                  <a:schemeClr val="accent5">
                    <a:lumMod val="75000"/>
                  </a:schemeClr>
                </a:solidFill>
              </a:defRPr>
            </a:lvl1pPr>
          </a:lstStyle>
          <a:p>
            <a:r>
              <a:rPr lang="en-US"/>
              <a:t>7/29/20XX</a:t>
            </a:r>
          </a:p>
        </p:txBody>
      </p:sp>
      <p:sp>
        <p:nvSpPr>
          <p:cNvPr id="26" name="Footer Placeholder 5">
            <a:extLst>
              <a:ext uri="{FF2B5EF4-FFF2-40B4-BE49-F238E27FC236}">
                <a16:creationId xmlns:a16="http://schemas.microsoft.com/office/drawing/2014/main" id="{B2A70FF9-0C32-4443-A788-56E40DD780D1}"/>
              </a:ext>
            </a:extLst>
          </p:cNvPr>
          <p:cNvSpPr>
            <a:spLocks noGrp="1"/>
          </p:cNvSpPr>
          <p:nvPr>
            <p:ph type="ftr" sz="quarter" idx="11"/>
          </p:nvPr>
        </p:nvSpPr>
        <p:spPr>
          <a:xfrm>
            <a:off x="3028950" y="6356351"/>
            <a:ext cx="3086100" cy="365125"/>
          </a:xfrm>
        </p:spPr>
        <p:txBody>
          <a:bodyPr/>
          <a:lstStyle>
            <a:lvl1pPr>
              <a:defRPr sz="675">
                <a:solidFill>
                  <a:schemeClr val="accent5">
                    <a:lumMod val="75000"/>
                  </a:schemeClr>
                </a:solidFill>
              </a:defRPr>
            </a:lvl1pPr>
          </a:lstStyle>
          <a:p>
            <a:r>
              <a:rPr lang="en-US"/>
              <a:t>Employee orientation</a:t>
            </a:r>
          </a:p>
        </p:txBody>
      </p:sp>
      <p:sp>
        <p:nvSpPr>
          <p:cNvPr id="27" name="Slide Number Placeholder 6">
            <a:extLst>
              <a:ext uri="{FF2B5EF4-FFF2-40B4-BE49-F238E27FC236}">
                <a16:creationId xmlns:a16="http://schemas.microsoft.com/office/drawing/2014/main" id="{D51176E4-E898-4497-ACF7-72CFF75FED25}"/>
              </a:ext>
            </a:extLst>
          </p:cNvPr>
          <p:cNvSpPr>
            <a:spLocks noGrp="1"/>
          </p:cNvSpPr>
          <p:nvPr>
            <p:ph type="sldNum" sz="quarter" idx="12"/>
          </p:nvPr>
        </p:nvSpPr>
        <p:spPr>
          <a:xfrm>
            <a:off x="6457950" y="6356351"/>
            <a:ext cx="2057400" cy="365125"/>
          </a:xfrm>
        </p:spPr>
        <p:txBody>
          <a:bodyPr/>
          <a:lstStyle>
            <a:lvl1pPr>
              <a:defRPr sz="675">
                <a:solidFill>
                  <a:schemeClr val="accent5">
                    <a:lumMod val="75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4482156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rg Char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628650" y="695038"/>
            <a:ext cx="3429900" cy="1325563"/>
          </a:xfrm>
        </p:spPr>
        <p:txBody>
          <a:bodyPr/>
          <a:lstStyle>
            <a:lvl1pPr algn="l">
              <a:defRPr b="1">
                <a:solidFill>
                  <a:schemeClr val="accent4"/>
                </a:solidFill>
              </a:defRPr>
            </a:lvl1pPr>
          </a:lstStyle>
          <a:p>
            <a:r>
              <a:rPr lang="en-US"/>
              <a:t>Click to edit Master title style</a:t>
            </a:r>
            <a:endParaRPr lang="en-ZA"/>
          </a:p>
        </p:txBody>
      </p:sp>
      <p:sp>
        <p:nvSpPr>
          <p:cNvPr id="9" name="Text Placeholder 8">
            <a:extLst>
              <a:ext uri="{FF2B5EF4-FFF2-40B4-BE49-F238E27FC236}">
                <a16:creationId xmlns:a16="http://schemas.microsoft.com/office/drawing/2014/main" id="{07F18567-9326-411F-BA8D-561D58C7DD91}"/>
              </a:ext>
            </a:extLst>
          </p:cNvPr>
          <p:cNvSpPr>
            <a:spLocks noGrp="1"/>
          </p:cNvSpPr>
          <p:nvPr>
            <p:ph type="body" sz="quarter" idx="33" hasCustomPrompt="1"/>
          </p:nvPr>
        </p:nvSpPr>
        <p:spPr>
          <a:xfrm>
            <a:off x="3766226" y="2039383"/>
            <a:ext cx="1578890" cy="365125"/>
          </a:xfrm>
        </p:spPr>
        <p:txBody>
          <a:bodyPr/>
          <a:lstStyle>
            <a:lvl1pPr marL="0" indent="0" algn="ctr">
              <a:buFont typeface="Arial" panose="020B0604020202020204" pitchFamily="34" charset="0"/>
              <a:buNone/>
              <a:defRPr sz="1350" b="1">
                <a:solidFill>
                  <a:schemeClr val="accent1"/>
                </a:solidFill>
                <a:latin typeface="+mj-lt"/>
              </a:defRPr>
            </a:lvl1pPr>
          </a:lstStyle>
          <a:p>
            <a:pPr lvl="0"/>
            <a:r>
              <a:rPr lang="en-US"/>
              <a:t>Name</a:t>
            </a:r>
            <a:endParaRPr lang="en-ZA"/>
          </a:p>
        </p:txBody>
      </p:sp>
      <p:sp>
        <p:nvSpPr>
          <p:cNvPr id="14" name="Text Placeholder 8">
            <a:extLst>
              <a:ext uri="{FF2B5EF4-FFF2-40B4-BE49-F238E27FC236}">
                <a16:creationId xmlns:a16="http://schemas.microsoft.com/office/drawing/2014/main" id="{16CC17AD-6E52-42E9-989B-FB086C64DFD1}"/>
              </a:ext>
            </a:extLst>
          </p:cNvPr>
          <p:cNvSpPr>
            <a:spLocks noGrp="1"/>
          </p:cNvSpPr>
          <p:nvPr>
            <p:ph type="body" sz="quarter" idx="46" hasCustomPrompt="1"/>
          </p:nvPr>
        </p:nvSpPr>
        <p:spPr>
          <a:xfrm>
            <a:off x="3766226" y="2408261"/>
            <a:ext cx="1578890" cy="365125"/>
          </a:xfrm>
        </p:spPr>
        <p:txBody>
          <a:bodyPr>
            <a:normAutofit/>
          </a:bodyPr>
          <a:lstStyle>
            <a:lvl1pPr marL="0" indent="0" algn="ctr">
              <a:buFont typeface="Arial" panose="020B0604020202020204" pitchFamily="34" charset="0"/>
              <a:buNone/>
              <a:defRPr sz="900">
                <a:solidFill>
                  <a:schemeClr val="accent4"/>
                </a:solidFill>
                <a:latin typeface="+mj-lt"/>
              </a:defRPr>
            </a:lvl1pPr>
          </a:lstStyle>
          <a:p>
            <a:pPr lvl="0"/>
            <a:r>
              <a:rPr lang="en-US"/>
              <a:t>Title</a:t>
            </a:r>
            <a:endParaRPr lang="en-ZA"/>
          </a:p>
        </p:txBody>
      </p:sp>
      <p:sp>
        <p:nvSpPr>
          <p:cNvPr id="16" name="Text Placeholder 8">
            <a:extLst>
              <a:ext uri="{FF2B5EF4-FFF2-40B4-BE49-F238E27FC236}">
                <a16:creationId xmlns:a16="http://schemas.microsoft.com/office/drawing/2014/main" id="{D36B0D72-6C95-4E3A-A679-D94CB154306B}"/>
              </a:ext>
            </a:extLst>
          </p:cNvPr>
          <p:cNvSpPr>
            <a:spLocks noGrp="1"/>
          </p:cNvSpPr>
          <p:nvPr>
            <p:ph type="body" sz="quarter" idx="47" hasCustomPrompt="1"/>
          </p:nvPr>
        </p:nvSpPr>
        <p:spPr>
          <a:xfrm>
            <a:off x="3782555" y="4770421"/>
            <a:ext cx="1578890" cy="365125"/>
          </a:xfrm>
        </p:spPr>
        <p:txBody>
          <a:bodyPr/>
          <a:lstStyle>
            <a:lvl1pPr marL="0" indent="0" algn="ctr">
              <a:buFont typeface="Arial" panose="020B0604020202020204" pitchFamily="34" charset="0"/>
              <a:buNone/>
              <a:defRPr sz="1350" b="1">
                <a:solidFill>
                  <a:schemeClr val="accent1"/>
                </a:solidFill>
                <a:latin typeface="+mj-lt"/>
              </a:defRPr>
            </a:lvl1pPr>
          </a:lstStyle>
          <a:p>
            <a:pPr lvl="0"/>
            <a:r>
              <a:rPr lang="en-US"/>
              <a:t>Name</a:t>
            </a:r>
            <a:endParaRPr lang="en-ZA"/>
          </a:p>
        </p:txBody>
      </p:sp>
      <p:sp>
        <p:nvSpPr>
          <p:cNvPr id="17" name="Text Placeholder 8">
            <a:extLst>
              <a:ext uri="{FF2B5EF4-FFF2-40B4-BE49-F238E27FC236}">
                <a16:creationId xmlns:a16="http://schemas.microsoft.com/office/drawing/2014/main" id="{7E6E1537-8CF9-4C86-8E25-29BFFDAFDDD2}"/>
              </a:ext>
            </a:extLst>
          </p:cNvPr>
          <p:cNvSpPr>
            <a:spLocks noGrp="1"/>
          </p:cNvSpPr>
          <p:nvPr>
            <p:ph type="body" sz="quarter" idx="48" hasCustomPrompt="1"/>
          </p:nvPr>
        </p:nvSpPr>
        <p:spPr>
          <a:xfrm>
            <a:off x="3782555" y="5139299"/>
            <a:ext cx="1578890" cy="365125"/>
          </a:xfrm>
        </p:spPr>
        <p:txBody>
          <a:bodyPr>
            <a:normAutofit/>
          </a:bodyPr>
          <a:lstStyle>
            <a:lvl1pPr marL="0" indent="0" algn="ctr">
              <a:buFont typeface="Arial" panose="020B0604020202020204" pitchFamily="34" charset="0"/>
              <a:buNone/>
              <a:defRPr sz="900">
                <a:solidFill>
                  <a:schemeClr val="accent4"/>
                </a:solidFill>
                <a:latin typeface="+mj-lt"/>
              </a:defRPr>
            </a:lvl1pPr>
          </a:lstStyle>
          <a:p>
            <a:pPr lvl="0"/>
            <a:r>
              <a:rPr lang="en-US"/>
              <a:t>Title</a:t>
            </a:r>
            <a:endParaRPr lang="en-ZA"/>
          </a:p>
        </p:txBody>
      </p:sp>
      <p:sp>
        <p:nvSpPr>
          <p:cNvPr id="18" name="Text Placeholder 8">
            <a:extLst>
              <a:ext uri="{FF2B5EF4-FFF2-40B4-BE49-F238E27FC236}">
                <a16:creationId xmlns:a16="http://schemas.microsoft.com/office/drawing/2014/main" id="{755E9ED2-721A-416D-AFA6-B57E6B8D8C5D}"/>
              </a:ext>
            </a:extLst>
          </p:cNvPr>
          <p:cNvSpPr>
            <a:spLocks noGrp="1"/>
          </p:cNvSpPr>
          <p:nvPr>
            <p:ph type="body" sz="quarter" idx="49" hasCustomPrompt="1"/>
          </p:nvPr>
        </p:nvSpPr>
        <p:spPr>
          <a:xfrm>
            <a:off x="2068055" y="4758256"/>
            <a:ext cx="1578890" cy="365125"/>
          </a:xfrm>
        </p:spPr>
        <p:txBody>
          <a:bodyPr/>
          <a:lstStyle>
            <a:lvl1pPr marL="0" indent="0" algn="ctr">
              <a:buFont typeface="Arial" panose="020B0604020202020204" pitchFamily="34" charset="0"/>
              <a:buNone/>
              <a:defRPr sz="1350" b="1">
                <a:solidFill>
                  <a:schemeClr val="accent1"/>
                </a:solidFill>
                <a:latin typeface="+mj-lt"/>
              </a:defRPr>
            </a:lvl1pPr>
          </a:lstStyle>
          <a:p>
            <a:pPr lvl="0"/>
            <a:r>
              <a:rPr lang="en-US"/>
              <a:t>Name</a:t>
            </a:r>
            <a:endParaRPr lang="en-ZA"/>
          </a:p>
        </p:txBody>
      </p:sp>
      <p:sp>
        <p:nvSpPr>
          <p:cNvPr id="19" name="Text Placeholder 8">
            <a:extLst>
              <a:ext uri="{FF2B5EF4-FFF2-40B4-BE49-F238E27FC236}">
                <a16:creationId xmlns:a16="http://schemas.microsoft.com/office/drawing/2014/main" id="{0DE1C87C-07E3-42FC-9B43-81D789BF794B}"/>
              </a:ext>
            </a:extLst>
          </p:cNvPr>
          <p:cNvSpPr>
            <a:spLocks noGrp="1"/>
          </p:cNvSpPr>
          <p:nvPr>
            <p:ph type="body" sz="quarter" idx="50" hasCustomPrompt="1"/>
          </p:nvPr>
        </p:nvSpPr>
        <p:spPr>
          <a:xfrm>
            <a:off x="2068055" y="5127134"/>
            <a:ext cx="1578890" cy="365125"/>
          </a:xfrm>
        </p:spPr>
        <p:txBody>
          <a:bodyPr>
            <a:normAutofit/>
          </a:bodyPr>
          <a:lstStyle>
            <a:lvl1pPr marL="0" indent="0" algn="ctr">
              <a:buFont typeface="Arial" panose="020B0604020202020204" pitchFamily="34" charset="0"/>
              <a:buNone/>
              <a:defRPr sz="900">
                <a:solidFill>
                  <a:schemeClr val="accent4"/>
                </a:solidFill>
                <a:latin typeface="+mj-lt"/>
              </a:defRPr>
            </a:lvl1pPr>
          </a:lstStyle>
          <a:p>
            <a:pPr lvl="0"/>
            <a:r>
              <a:rPr lang="en-US"/>
              <a:t>Title</a:t>
            </a:r>
            <a:endParaRPr lang="en-ZA"/>
          </a:p>
        </p:txBody>
      </p:sp>
      <p:sp>
        <p:nvSpPr>
          <p:cNvPr id="20" name="Text Placeholder 8">
            <a:extLst>
              <a:ext uri="{FF2B5EF4-FFF2-40B4-BE49-F238E27FC236}">
                <a16:creationId xmlns:a16="http://schemas.microsoft.com/office/drawing/2014/main" id="{8556C5D2-9D30-44C4-95EA-DA672356995D}"/>
              </a:ext>
            </a:extLst>
          </p:cNvPr>
          <p:cNvSpPr>
            <a:spLocks noGrp="1"/>
          </p:cNvSpPr>
          <p:nvPr>
            <p:ph type="body" sz="quarter" idx="51" hasCustomPrompt="1"/>
          </p:nvPr>
        </p:nvSpPr>
        <p:spPr>
          <a:xfrm>
            <a:off x="353555" y="4770421"/>
            <a:ext cx="1578890" cy="365125"/>
          </a:xfrm>
        </p:spPr>
        <p:txBody>
          <a:bodyPr/>
          <a:lstStyle>
            <a:lvl1pPr marL="0" indent="0" algn="ctr">
              <a:buFont typeface="Arial" panose="020B0604020202020204" pitchFamily="34" charset="0"/>
              <a:buNone/>
              <a:defRPr sz="1350" b="1">
                <a:solidFill>
                  <a:schemeClr val="accent1"/>
                </a:solidFill>
                <a:latin typeface="+mj-lt"/>
              </a:defRPr>
            </a:lvl1pPr>
          </a:lstStyle>
          <a:p>
            <a:pPr lvl="0"/>
            <a:r>
              <a:rPr lang="en-US"/>
              <a:t>Name</a:t>
            </a:r>
            <a:endParaRPr lang="en-ZA"/>
          </a:p>
        </p:txBody>
      </p:sp>
      <p:sp>
        <p:nvSpPr>
          <p:cNvPr id="25" name="Text Placeholder 8">
            <a:extLst>
              <a:ext uri="{FF2B5EF4-FFF2-40B4-BE49-F238E27FC236}">
                <a16:creationId xmlns:a16="http://schemas.microsoft.com/office/drawing/2014/main" id="{BB8DD76A-44FE-4266-9CE3-FC74ACF61470}"/>
              </a:ext>
            </a:extLst>
          </p:cNvPr>
          <p:cNvSpPr>
            <a:spLocks noGrp="1"/>
          </p:cNvSpPr>
          <p:nvPr>
            <p:ph type="body" sz="quarter" idx="52" hasCustomPrompt="1"/>
          </p:nvPr>
        </p:nvSpPr>
        <p:spPr>
          <a:xfrm>
            <a:off x="353555" y="5139299"/>
            <a:ext cx="1578890" cy="365125"/>
          </a:xfrm>
        </p:spPr>
        <p:txBody>
          <a:bodyPr>
            <a:normAutofit/>
          </a:bodyPr>
          <a:lstStyle>
            <a:lvl1pPr marL="0" indent="0" algn="ctr">
              <a:buFont typeface="Arial" panose="020B0604020202020204" pitchFamily="34" charset="0"/>
              <a:buNone/>
              <a:defRPr sz="900">
                <a:solidFill>
                  <a:schemeClr val="accent4"/>
                </a:solidFill>
                <a:latin typeface="+mj-lt"/>
              </a:defRPr>
            </a:lvl1pPr>
          </a:lstStyle>
          <a:p>
            <a:pPr lvl="0"/>
            <a:r>
              <a:rPr lang="en-US"/>
              <a:t>Title</a:t>
            </a:r>
            <a:endParaRPr lang="en-ZA"/>
          </a:p>
        </p:txBody>
      </p:sp>
      <p:sp>
        <p:nvSpPr>
          <p:cNvPr id="26" name="Text Placeholder 8">
            <a:extLst>
              <a:ext uri="{FF2B5EF4-FFF2-40B4-BE49-F238E27FC236}">
                <a16:creationId xmlns:a16="http://schemas.microsoft.com/office/drawing/2014/main" id="{BB7FB830-D9B0-43D8-B279-D8A3831911C7}"/>
              </a:ext>
            </a:extLst>
          </p:cNvPr>
          <p:cNvSpPr>
            <a:spLocks noGrp="1"/>
          </p:cNvSpPr>
          <p:nvPr>
            <p:ph type="body" sz="quarter" idx="53" hasCustomPrompt="1"/>
          </p:nvPr>
        </p:nvSpPr>
        <p:spPr>
          <a:xfrm>
            <a:off x="7211555" y="4758256"/>
            <a:ext cx="1578890" cy="365125"/>
          </a:xfrm>
        </p:spPr>
        <p:txBody>
          <a:bodyPr/>
          <a:lstStyle>
            <a:lvl1pPr marL="0" indent="0" algn="ctr">
              <a:buFont typeface="Arial" panose="020B0604020202020204" pitchFamily="34" charset="0"/>
              <a:buNone/>
              <a:defRPr sz="1350" b="1">
                <a:solidFill>
                  <a:schemeClr val="accent1"/>
                </a:solidFill>
                <a:latin typeface="+mj-lt"/>
              </a:defRPr>
            </a:lvl1pPr>
          </a:lstStyle>
          <a:p>
            <a:pPr lvl="0"/>
            <a:r>
              <a:rPr lang="en-US"/>
              <a:t>Name</a:t>
            </a:r>
            <a:endParaRPr lang="en-ZA"/>
          </a:p>
        </p:txBody>
      </p:sp>
      <p:sp>
        <p:nvSpPr>
          <p:cNvPr id="27" name="Text Placeholder 8">
            <a:extLst>
              <a:ext uri="{FF2B5EF4-FFF2-40B4-BE49-F238E27FC236}">
                <a16:creationId xmlns:a16="http://schemas.microsoft.com/office/drawing/2014/main" id="{DA699CE9-2DCD-4D59-B359-D7D3511A2158}"/>
              </a:ext>
            </a:extLst>
          </p:cNvPr>
          <p:cNvSpPr>
            <a:spLocks noGrp="1"/>
          </p:cNvSpPr>
          <p:nvPr>
            <p:ph type="body" sz="quarter" idx="54" hasCustomPrompt="1"/>
          </p:nvPr>
        </p:nvSpPr>
        <p:spPr>
          <a:xfrm>
            <a:off x="7211555" y="5127134"/>
            <a:ext cx="1578890" cy="365125"/>
          </a:xfrm>
        </p:spPr>
        <p:txBody>
          <a:bodyPr>
            <a:normAutofit/>
          </a:bodyPr>
          <a:lstStyle>
            <a:lvl1pPr marL="0" indent="0" algn="ctr">
              <a:buFont typeface="Arial" panose="020B0604020202020204" pitchFamily="34" charset="0"/>
              <a:buNone/>
              <a:defRPr sz="900">
                <a:solidFill>
                  <a:schemeClr val="accent4"/>
                </a:solidFill>
                <a:latin typeface="+mj-lt"/>
              </a:defRPr>
            </a:lvl1pPr>
          </a:lstStyle>
          <a:p>
            <a:pPr lvl="0"/>
            <a:r>
              <a:rPr lang="en-US"/>
              <a:t>Title</a:t>
            </a:r>
            <a:endParaRPr lang="en-ZA"/>
          </a:p>
        </p:txBody>
      </p:sp>
      <p:sp>
        <p:nvSpPr>
          <p:cNvPr id="28" name="Text Placeholder 8">
            <a:extLst>
              <a:ext uri="{FF2B5EF4-FFF2-40B4-BE49-F238E27FC236}">
                <a16:creationId xmlns:a16="http://schemas.microsoft.com/office/drawing/2014/main" id="{5B0C1AF9-7ECA-4F02-B71D-97228D05B031}"/>
              </a:ext>
            </a:extLst>
          </p:cNvPr>
          <p:cNvSpPr>
            <a:spLocks noGrp="1"/>
          </p:cNvSpPr>
          <p:nvPr>
            <p:ph type="body" sz="quarter" idx="55" hasCustomPrompt="1"/>
          </p:nvPr>
        </p:nvSpPr>
        <p:spPr>
          <a:xfrm>
            <a:off x="5497055" y="4770421"/>
            <a:ext cx="1578890" cy="365125"/>
          </a:xfrm>
        </p:spPr>
        <p:txBody>
          <a:bodyPr/>
          <a:lstStyle>
            <a:lvl1pPr marL="0" indent="0" algn="ctr">
              <a:buFont typeface="Arial" panose="020B0604020202020204" pitchFamily="34" charset="0"/>
              <a:buNone/>
              <a:defRPr sz="1350" b="1">
                <a:solidFill>
                  <a:schemeClr val="accent1"/>
                </a:solidFill>
                <a:latin typeface="+mj-lt"/>
              </a:defRPr>
            </a:lvl1pPr>
          </a:lstStyle>
          <a:p>
            <a:pPr lvl="0"/>
            <a:r>
              <a:rPr lang="en-US"/>
              <a:t>Name</a:t>
            </a:r>
            <a:endParaRPr lang="en-ZA"/>
          </a:p>
        </p:txBody>
      </p:sp>
      <p:sp>
        <p:nvSpPr>
          <p:cNvPr id="29" name="Text Placeholder 8">
            <a:extLst>
              <a:ext uri="{FF2B5EF4-FFF2-40B4-BE49-F238E27FC236}">
                <a16:creationId xmlns:a16="http://schemas.microsoft.com/office/drawing/2014/main" id="{FE515F87-B08B-4273-9427-B4477D68E33E}"/>
              </a:ext>
            </a:extLst>
          </p:cNvPr>
          <p:cNvSpPr>
            <a:spLocks noGrp="1"/>
          </p:cNvSpPr>
          <p:nvPr>
            <p:ph type="body" sz="quarter" idx="56" hasCustomPrompt="1"/>
          </p:nvPr>
        </p:nvSpPr>
        <p:spPr>
          <a:xfrm>
            <a:off x="5497055" y="5139299"/>
            <a:ext cx="1578890" cy="365125"/>
          </a:xfrm>
        </p:spPr>
        <p:txBody>
          <a:bodyPr>
            <a:normAutofit/>
          </a:bodyPr>
          <a:lstStyle>
            <a:lvl1pPr marL="0" indent="0" algn="ctr">
              <a:buFont typeface="Arial" panose="020B0604020202020204" pitchFamily="34" charset="0"/>
              <a:buNone/>
              <a:defRPr sz="900">
                <a:solidFill>
                  <a:schemeClr val="accent4"/>
                </a:solidFill>
                <a:latin typeface="+mj-lt"/>
              </a:defRPr>
            </a:lvl1pPr>
          </a:lstStyle>
          <a:p>
            <a:pPr lvl="0"/>
            <a:r>
              <a:rPr lang="en-US"/>
              <a:t>Title</a:t>
            </a:r>
            <a:endParaRPr lang="en-ZA"/>
          </a:p>
        </p:txBody>
      </p:sp>
      <p:cxnSp>
        <p:nvCxnSpPr>
          <p:cNvPr id="5" name="Straight Connector 4">
            <a:extLst>
              <a:ext uri="{FF2B5EF4-FFF2-40B4-BE49-F238E27FC236}">
                <a16:creationId xmlns:a16="http://schemas.microsoft.com/office/drawing/2014/main" id="{02353FBD-19BF-45E4-A6F5-4217CDAAA52E}"/>
              </a:ext>
            </a:extLst>
          </p:cNvPr>
          <p:cNvCxnSpPr/>
          <p:nvPr userDrawn="1"/>
        </p:nvCxnSpPr>
        <p:spPr>
          <a:xfrm>
            <a:off x="1134836" y="3875317"/>
            <a:ext cx="6833507" cy="0"/>
          </a:xfrm>
          <a:prstGeom prst="line">
            <a:avLst/>
          </a:prstGeom>
          <a:ln w="28575">
            <a:solidFill>
              <a:schemeClr val="accent4"/>
            </a:solidFill>
          </a:ln>
        </p:spPr>
        <p:style>
          <a:lnRef idx="1">
            <a:schemeClr val="dk1"/>
          </a:lnRef>
          <a:fillRef idx="0">
            <a:schemeClr val="dk1"/>
          </a:fillRef>
          <a:effectRef idx="0">
            <a:schemeClr val="dk1"/>
          </a:effectRef>
          <a:fontRef idx="minor">
            <a:schemeClr val="tx1"/>
          </a:fontRef>
        </p:style>
      </p:cxnSp>
      <p:sp>
        <p:nvSpPr>
          <p:cNvPr id="41" name="Date Placeholder 4">
            <a:extLst>
              <a:ext uri="{FF2B5EF4-FFF2-40B4-BE49-F238E27FC236}">
                <a16:creationId xmlns:a16="http://schemas.microsoft.com/office/drawing/2014/main" id="{BA4BCF05-CDFF-42C0-A406-D762B747C799}"/>
              </a:ext>
            </a:extLst>
          </p:cNvPr>
          <p:cNvSpPr>
            <a:spLocks noGrp="1"/>
          </p:cNvSpPr>
          <p:nvPr>
            <p:ph type="dt" sz="half" idx="10"/>
          </p:nvPr>
        </p:nvSpPr>
        <p:spPr>
          <a:xfrm>
            <a:off x="628650" y="6356351"/>
            <a:ext cx="2057400" cy="365125"/>
          </a:xfrm>
        </p:spPr>
        <p:txBody>
          <a:bodyPr/>
          <a:lstStyle>
            <a:lvl1pPr>
              <a:defRPr sz="675">
                <a:solidFill>
                  <a:schemeClr val="accent5">
                    <a:lumMod val="75000"/>
                  </a:schemeClr>
                </a:solidFill>
              </a:defRPr>
            </a:lvl1pPr>
          </a:lstStyle>
          <a:p>
            <a:r>
              <a:rPr lang="en-US"/>
              <a:t>7/29/20XX</a:t>
            </a:r>
          </a:p>
        </p:txBody>
      </p:sp>
      <p:sp>
        <p:nvSpPr>
          <p:cNvPr id="42" name="Footer Placeholder 5">
            <a:extLst>
              <a:ext uri="{FF2B5EF4-FFF2-40B4-BE49-F238E27FC236}">
                <a16:creationId xmlns:a16="http://schemas.microsoft.com/office/drawing/2014/main" id="{FE043986-6365-4919-A13C-B1086DCFF1BD}"/>
              </a:ext>
            </a:extLst>
          </p:cNvPr>
          <p:cNvSpPr>
            <a:spLocks noGrp="1"/>
          </p:cNvSpPr>
          <p:nvPr>
            <p:ph type="ftr" sz="quarter" idx="11"/>
          </p:nvPr>
        </p:nvSpPr>
        <p:spPr>
          <a:xfrm>
            <a:off x="3028950" y="6356351"/>
            <a:ext cx="3086100" cy="365125"/>
          </a:xfrm>
        </p:spPr>
        <p:txBody>
          <a:bodyPr/>
          <a:lstStyle>
            <a:lvl1pPr>
              <a:defRPr sz="675">
                <a:solidFill>
                  <a:schemeClr val="accent5">
                    <a:lumMod val="75000"/>
                  </a:schemeClr>
                </a:solidFill>
              </a:defRPr>
            </a:lvl1pPr>
          </a:lstStyle>
          <a:p>
            <a:r>
              <a:rPr lang="en-US"/>
              <a:t>Employee orientation</a:t>
            </a:r>
          </a:p>
        </p:txBody>
      </p:sp>
      <p:sp>
        <p:nvSpPr>
          <p:cNvPr id="43" name="Slide Number Placeholder 6">
            <a:extLst>
              <a:ext uri="{FF2B5EF4-FFF2-40B4-BE49-F238E27FC236}">
                <a16:creationId xmlns:a16="http://schemas.microsoft.com/office/drawing/2014/main" id="{4FD22B22-DA9C-4B3F-A67F-D07291278BE6}"/>
              </a:ext>
            </a:extLst>
          </p:cNvPr>
          <p:cNvSpPr>
            <a:spLocks noGrp="1"/>
          </p:cNvSpPr>
          <p:nvPr>
            <p:ph type="sldNum" sz="quarter" idx="12"/>
          </p:nvPr>
        </p:nvSpPr>
        <p:spPr>
          <a:xfrm>
            <a:off x="6457950" y="6356351"/>
            <a:ext cx="2057400" cy="365125"/>
          </a:xfrm>
        </p:spPr>
        <p:txBody>
          <a:bodyPr/>
          <a:lstStyle>
            <a:lvl1pPr>
              <a:defRPr sz="675">
                <a:solidFill>
                  <a:schemeClr val="accent5">
                    <a:lumMod val="75000"/>
                  </a:schemeClr>
                </a:solidFill>
              </a:defRPr>
            </a:lvl1pPr>
          </a:lstStyle>
          <a:p>
            <a:fld id="{B5CEABB6-07DC-46E8-9B57-56EC44A396E5}" type="slidenum">
              <a:rPr lang="en-US" smtClean="0"/>
              <a:pPr/>
              <a:t>‹#›</a:t>
            </a:fld>
            <a:endParaRPr lang="en-US"/>
          </a:p>
        </p:txBody>
      </p:sp>
      <p:cxnSp>
        <p:nvCxnSpPr>
          <p:cNvPr id="47" name="Straight Connector 46">
            <a:extLst>
              <a:ext uri="{FF2B5EF4-FFF2-40B4-BE49-F238E27FC236}">
                <a16:creationId xmlns:a16="http://schemas.microsoft.com/office/drawing/2014/main" id="{AFAB3CE1-D027-49AE-8023-7D6E330C7E2D}"/>
              </a:ext>
            </a:extLst>
          </p:cNvPr>
          <p:cNvCxnSpPr>
            <a:cxnSpLocks/>
          </p:cNvCxnSpPr>
          <p:nvPr userDrawn="1"/>
        </p:nvCxnSpPr>
        <p:spPr>
          <a:xfrm flipV="1">
            <a:off x="4572000" y="2852058"/>
            <a:ext cx="0" cy="1643743"/>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B59BE6F-06DF-4031-A366-9BF6A53377C4}"/>
              </a:ext>
            </a:extLst>
          </p:cNvPr>
          <p:cNvCxnSpPr>
            <a:cxnSpLocks/>
          </p:cNvCxnSpPr>
          <p:nvPr userDrawn="1"/>
        </p:nvCxnSpPr>
        <p:spPr>
          <a:xfrm flipV="1">
            <a:off x="7958694" y="3872164"/>
            <a:ext cx="0" cy="623636"/>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88442AB-AF81-4C81-B0CE-584EE410EB92}"/>
              </a:ext>
            </a:extLst>
          </p:cNvPr>
          <p:cNvCxnSpPr>
            <a:cxnSpLocks/>
          </p:cNvCxnSpPr>
          <p:nvPr userDrawn="1"/>
        </p:nvCxnSpPr>
        <p:spPr>
          <a:xfrm flipV="1">
            <a:off x="1134836" y="3872164"/>
            <a:ext cx="0" cy="623636"/>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5F27884-729D-4CA6-A08A-92EBC733CCB5}"/>
              </a:ext>
            </a:extLst>
          </p:cNvPr>
          <p:cNvCxnSpPr>
            <a:cxnSpLocks/>
          </p:cNvCxnSpPr>
          <p:nvPr userDrawn="1"/>
        </p:nvCxnSpPr>
        <p:spPr>
          <a:xfrm flipV="1">
            <a:off x="2861954" y="3872164"/>
            <a:ext cx="0" cy="623636"/>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1F7E5A1-BEA5-447F-BED5-E18F7A1D9A37}"/>
              </a:ext>
            </a:extLst>
          </p:cNvPr>
          <p:cNvCxnSpPr>
            <a:cxnSpLocks/>
          </p:cNvCxnSpPr>
          <p:nvPr userDrawn="1"/>
        </p:nvCxnSpPr>
        <p:spPr>
          <a:xfrm flipV="1">
            <a:off x="6285758" y="3872164"/>
            <a:ext cx="0" cy="623636"/>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09565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33AAF7D7-F6ED-4BD1-8335-4F3B4454E3AC}" type="slidenum">
              <a:rPr lang="en-US" smtClean="0"/>
              <a:t>‹#›</a:t>
            </a:fld>
            <a:endParaRPr lang="en-US"/>
          </a:p>
        </p:txBody>
      </p:sp>
      <p:sp>
        <p:nvSpPr>
          <p:cNvPr id="8" name="Content Placeholder 7"/>
          <p:cNvSpPr>
            <a:spLocks noGrp="1"/>
          </p:cNvSpPr>
          <p:nvPr>
            <p:ph sz="quarter" idx="1"/>
          </p:nvPr>
        </p:nvSpPr>
        <p:spPr>
          <a:xfrm>
            <a:off x="612648" y="1600200"/>
            <a:ext cx="8153400" cy="4495800"/>
          </a:xfrm>
        </p:spPr>
        <p:txBody>
          <a:bodyPr/>
          <a:lstStyle>
            <a:lvl1pPr>
              <a:buClr>
                <a:srgbClr val="04253A"/>
              </a:buClr>
              <a:defRPr/>
            </a:lvl1pPr>
            <a:lvl2pPr marL="480048" indent="-205735">
              <a:buClr>
                <a:srgbClr val="4C837A"/>
              </a:buClr>
              <a:buFont typeface="Arial" panose="020B0604020202020204" pitchFamily="34" charset="0"/>
              <a:buChar char="•"/>
              <a:defRPr/>
            </a:lvl2pPr>
            <a:lvl3pPr marL="685783" indent="-171446">
              <a:buClr>
                <a:srgbClr val="4C837A"/>
              </a:buClr>
              <a:buFont typeface="Arial" panose="020B0604020202020204" pitchFamily="34" charset="0"/>
              <a:buChar char="•"/>
              <a:defRPr/>
            </a:lvl3pPr>
            <a:lvl4pPr marL="1028675" indent="-171446">
              <a:buClr>
                <a:srgbClr val="4C837A"/>
              </a:buClr>
              <a:buFont typeface="Arial" panose="020B0604020202020204" pitchFamily="34" charset="0"/>
              <a:buChar char="•"/>
              <a:defRPr/>
            </a:lvl4pPr>
            <a:lvl5pPr marL="1371566" indent="-171446">
              <a:buClr>
                <a:srgbClr val="4C837A"/>
              </a:buClr>
              <a:buFont typeface="Arial" panose="020B0604020202020204" pitchFamily="34" charset="0"/>
              <a:buChar char="•"/>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73373440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accent5"/>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434EB92-62CF-4273-86A4-59223DABDBB8}"/>
              </a:ext>
            </a:extLst>
          </p:cNvPr>
          <p:cNvSpPr/>
          <p:nvPr userDrawn="1"/>
        </p:nvSpPr>
        <p:spPr>
          <a:xfrm>
            <a:off x="0" y="3429000"/>
            <a:ext cx="9144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29A25F60-1F94-4EB8-AECE-53F9C3EBF6AC}"/>
              </a:ext>
            </a:extLst>
          </p:cNvPr>
          <p:cNvSpPr/>
          <p:nvPr userDrawn="1"/>
        </p:nvSpPr>
        <p:spPr>
          <a:xfrm>
            <a:off x="0" y="6509658"/>
            <a:ext cx="9144000" cy="3483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9DE3D039-0A18-4031-8A63-D83666B066F6}"/>
              </a:ext>
            </a:extLst>
          </p:cNvPr>
          <p:cNvSpPr>
            <a:spLocks noGrp="1"/>
          </p:cNvSpPr>
          <p:nvPr>
            <p:ph type="title"/>
          </p:nvPr>
        </p:nvSpPr>
        <p:spPr>
          <a:xfrm>
            <a:off x="623887" y="3429001"/>
            <a:ext cx="7886700" cy="3080657"/>
          </a:xfrm>
        </p:spPr>
        <p:txBody>
          <a:bodyPr anchor="ctr"/>
          <a:lstStyle>
            <a:lvl1pPr>
              <a:defRPr sz="4500" b="1">
                <a:solidFill>
                  <a:schemeClr val="bg1"/>
                </a:solidFill>
              </a:defRPr>
            </a:lvl1pPr>
          </a:lstStyle>
          <a:p>
            <a:r>
              <a:rPr lang="en-US"/>
              <a:t>Click to edit Master title style</a:t>
            </a:r>
          </a:p>
        </p:txBody>
      </p:sp>
    </p:spTree>
    <p:extLst>
      <p:ext uri="{BB962C8B-B14F-4D97-AF65-F5344CB8AC3E}">
        <p14:creationId xmlns:p14="http://schemas.microsoft.com/office/powerpoint/2010/main" val="13507348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slide">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p:txBody>
          <a:bodyPr/>
          <a:lstStyle>
            <a:lvl1pPr algn="ctr">
              <a:defRPr b="1">
                <a:solidFill>
                  <a:schemeClr val="accent4"/>
                </a:solidFill>
              </a:defRPr>
            </a:lvl1pPr>
          </a:lstStyle>
          <a:p>
            <a:r>
              <a:rPr lang="en-US"/>
              <a:t>Click to edit Master title style</a:t>
            </a:r>
          </a:p>
        </p:txBody>
      </p:sp>
      <p:sp>
        <p:nvSpPr>
          <p:cNvPr id="6" name="Picture Placeholder 15">
            <a:extLst>
              <a:ext uri="{FF2B5EF4-FFF2-40B4-BE49-F238E27FC236}">
                <a16:creationId xmlns:a16="http://schemas.microsoft.com/office/drawing/2014/main" id="{A74BA5A7-7918-4C65-BAAB-14B3A1E2B4E4}"/>
              </a:ext>
            </a:extLst>
          </p:cNvPr>
          <p:cNvSpPr>
            <a:spLocks noGrp="1"/>
          </p:cNvSpPr>
          <p:nvPr>
            <p:ph type="pic" sz="quarter" idx="42"/>
          </p:nvPr>
        </p:nvSpPr>
        <p:spPr>
          <a:xfrm>
            <a:off x="1141209" y="2601972"/>
            <a:ext cx="1107000" cy="1476000"/>
          </a:xfrm>
          <a:noFill/>
          <a:ln w="396875"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5" lvl="0" indent="-200025" algn="ctr"/>
            <a:r>
              <a:rPr lang="en-US"/>
              <a:t>Click icon to add picture</a:t>
            </a:r>
            <a:endParaRPr lang="en-ZA"/>
          </a:p>
        </p:txBody>
      </p:sp>
      <p:sp>
        <p:nvSpPr>
          <p:cNvPr id="7" name="Picture Placeholder 15">
            <a:extLst>
              <a:ext uri="{FF2B5EF4-FFF2-40B4-BE49-F238E27FC236}">
                <a16:creationId xmlns:a16="http://schemas.microsoft.com/office/drawing/2014/main" id="{0C5DF728-AFC5-467F-86BF-45BBD7787257}"/>
              </a:ext>
            </a:extLst>
          </p:cNvPr>
          <p:cNvSpPr>
            <a:spLocks noGrp="1"/>
          </p:cNvSpPr>
          <p:nvPr>
            <p:ph type="pic" sz="quarter" idx="43"/>
          </p:nvPr>
        </p:nvSpPr>
        <p:spPr>
          <a:xfrm>
            <a:off x="3059536" y="2601972"/>
            <a:ext cx="1107000" cy="1476000"/>
          </a:xfrm>
          <a:noFill/>
          <a:ln w="396875"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5" lvl="0" indent="-200025" algn="ctr"/>
            <a:r>
              <a:rPr lang="en-US"/>
              <a:t>Click icon to add picture</a:t>
            </a:r>
            <a:endParaRPr lang="en-ZA"/>
          </a:p>
        </p:txBody>
      </p:sp>
      <p:sp>
        <p:nvSpPr>
          <p:cNvPr id="8" name="Picture Placeholder 15">
            <a:extLst>
              <a:ext uri="{FF2B5EF4-FFF2-40B4-BE49-F238E27FC236}">
                <a16:creationId xmlns:a16="http://schemas.microsoft.com/office/drawing/2014/main" id="{BBFE7B80-0990-424B-A099-BFECB5508302}"/>
              </a:ext>
            </a:extLst>
          </p:cNvPr>
          <p:cNvSpPr>
            <a:spLocks noGrp="1"/>
          </p:cNvSpPr>
          <p:nvPr>
            <p:ph type="pic" sz="quarter" idx="44"/>
          </p:nvPr>
        </p:nvSpPr>
        <p:spPr>
          <a:xfrm>
            <a:off x="4977864" y="2601972"/>
            <a:ext cx="1107000" cy="1476000"/>
          </a:xfrm>
          <a:noFill/>
          <a:ln w="396875"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5" lvl="0" indent="-200025" algn="ctr"/>
            <a:r>
              <a:rPr lang="en-US"/>
              <a:t>Click icon to add picture</a:t>
            </a:r>
            <a:endParaRPr lang="en-ZA"/>
          </a:p>
        </p:txBody>
      </p:sp>
      <p:sp>
        <p:nvSpPr>
          <p:cNvPr id="9" name="Picture Placeholder 15">
            <a:extLst>
              <a:ext uri="{FF2B5EF4-FFF2-40B4-BE49-F238E27FC236}">
                <a16:creationId xmlns:a16="http://schemas.microsoft.com/office/drawing/2014/main" id="{5B4A0F3D-F23F-4072-9FF5-6CFE888CE1E0}"/>
              </a:ext>
            </a:extLst>
          </p:cNvPr>
          <p:cNvSpPr>
            <a:spLocks noGrp="1"/>
          </p:cNvSpPr>
          <p:nvPr>
            <p:ph type="pic" sz="quarter" idx="45"/>
          </p:nvPr>
        </p:nvSpPr>
        <p:spPr>
          <a:xfrm>
            <a:off x="6896192" y="2601972"/>
            <a:ext cx="1107000" cy="1476000"/>
          </a:xfrm>
          <a:noFill/>
          <a:ln w="396875"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5" lvl="0" indent="-200025" algn="ctr"/>
            <a:r>
              <a:rPr lang="en-US"/>
              <a:t>Click icon to add picture</a:t>
            </a:r>
            <a:endParaRPr lang="en-ZA"/>
          </a:p>
        </p:txBody>
      </p:sp>
      <p:sp>
        <p:nvSpPr>
          <p:cNvPr id="11" name="Text Placeholder 8">
            <a:extLst>
              <a:ext uri="{FF2B5EF4-FFF2-40B4-BE49-F238E27FC236}">
                <a16:creationId xmlns:a16="http://schemas.microsoft.com/office/drawing/2014/main" id="{14F97182-060B-42D4-9BD6-AADEBB4691F8}"/>
              </a:ext>
            </a:extLst>
          </p:cNvPr>
          <p:cNvSpPr>
            <a:spLocks noGrp="1"/>
          </p:cNvSpPr>
          <p:nvPr>
            <p:ph type="body" sz="quarter" idx="33" hasCustomPrompt="1"/>
          </p:nvPr>
        </p:nvSpPr>
        <p:spPr>
          <a:xfrm>
            <a:off x="911212" y="4624132"/>
            <a:ext cx="1578890" cy="365125"/>
          </a:xfrm>
        </p:spPr>
        <p:txBody>
          <a:bodyPr/>
          <a:lstStyle>
            <a:lvl1pPr marL="0" indent="0" algn="ctr">
              <a:buFont typeface="Arial" panose="020B0604020202020204" pitchFamily="34" charset="0"/>
              <a:buNone/>
              <a:defRPr sz="1350" b="1">
                <a:solidFill>
                  <a:schemeClr val="accent1"/>
                </a:solidFill>
                <a:latin typeface="+mj-lt"/>
              </a:defRPr>
            </a:lvl1pPr>
          </a:lstStyle>
          <a:p>
            <a:pPr lvl="0"/>
            <a:r>
              <a:rPr lang="en-US"/>
              <a:t>Name</a:t>
            </a:r>
            <a:endParaRPr lang="en-ZA"/>
          </a:p>
        </p:txBody>
      </p:sp>
      <p:sp>
        <p:nvSpPr>
          <p:cNvPr id="12" name="Text Placeholder 8">
            <a:extLst>
              <a:ext uri="{FF2B5EF4-FFF2-40B4-BE49-F238E27FC236}">
                <a16:creationId xmlns:a16="http://schemas.microsoft.com/office/drawing/2014/main" id="{0C32DCEC-D4CF-4F91-ABA7-22726A1E9925}"/>
              </a:ext>
            </a:extLst>
          </p:cNvPr>
          <p:cNvSpPr>
            <a:spLocks noGrp="1"/>
          </p:cNvSpPr>
          <p:nvPr>
            <p:ph type="body" sz="quarter" idx="46" hasCustomPrompt="1"/>
          </p:nvPr>
        </p:nvSpPr>
        <p:spPr>
          <a:xfrm>
            <a:off x="911212" y="4993010"/>
            <a:ext cx="1578890" cy="365125"/>
          </a:xfrm>
        </p:spPr>
        <p:txBody>
          <a:bodyPr>
            <a:normAutofit/>
          </a:bodyPr>
          <a:lstStyle>
            <a:lvl1pPr marL="0" indent="0" algn="ctr">
              <a:buFont typeface="Arial" panose="020B0604020202020204" pitchFamily="34" charset="0"/>
              <a:buNone/>
              <a:defRPr sz="900">
                <a:solidFill>
                  <a:schemeClr val="accent4"/>
                </a:solidFill>
                <a:latin typeface="+mj-lt"/>
              </a:defRPr>
            </a:lvl1pPr>
          </a:lstStyle>
          <a:p>
            <a:pPr lvl="0"/>
            <a:r>
              <a:rPr lang="en-US"/>
              <a:t>Title</a:t>
            </a:r>
            <a:endParaRPr lang="en-ZA"/>
          </a:p>
        </p:txBody>
      </p:sp>
      <p:sp>
        <p:nvSpPr>
          <p:cNvPr id="16" name="Text Placeholder 8">
            <a:extLst>
              <a:ext uri="{FF2B5EF4-FFF2-40B4-BE49-F238E27FC236}">
                <a16:creationId xmlns:a16="http://schemas.microsoft.com/office/drawing/2014/main" id="{04BECAB1-5EBD-4BC7-8F7A-8B4CA80746C4}"/>
              </a:ext>
            </a:extLst>
          </p:cNvPr>
          <p:cNvSpPr>
            <a:spLocks noGrp="1"/>
          </p:cNvSpPr>
          <p:nvPr>
            <p:ph type="body" sz="quarter" idx="47" hasCustomPrompt="1"/>
          </p:nvPr>
        </p:nvSpPr>
        <p:spPr>
          <a:xfrm>
            <a:off x="2823467" y="4624132"/>
            <a:ext cx="1578890" cy="365125"/>
          </a:xfrm>
        </p:spPr>
        <p:txBody>
          <a:bodyPr/>
          <a:lstStyle>
            <a:lvl1pPr marL="0" indent="0" algn="ctr">
              <a:buFont typeface="Arial" panose="020B0604020202020204" pitchFamily="34" charset="0"/>
              <a:buNone/>
              <a:defRPr sz="1350" b="1">
                <a:solidFill>
                  <a:schemeClr val="accent1"/>
                </a:solidFill>
                <a:latin typeface="+mj-lt"/>
              </a:defRPr>
            </a:lvl1pPr>
          </a:lstStyle>
          <a:p>
            <a:pPr lvl="0"/>
            <a:r>
              <a:rPr lang="en-US"/>
              <a:t>Name</a:t>
            </a:r>
            <a:endParaRPr lang="en-ZA"/>
          </a:p>
        </p:txBody>
      </p:sp>
      <p:sp>
        <p:nvSpPr>
          <p:cNvPr id="17" name="Text Placeholder 8">
            <a:extLst>
              <a:ext uri="{FF2B5EF4-FFF2-40B4-BE49-F238E27FC236}">
                <a16:creationId xmlns:a16="http://schemas.microsoft.com/office/drawing/2014/main" id="{8D671F83-5A25-4513-86E5-FFBF3BF3106F}"/>
              </a:ext>
            </a:extLst>
          </p:cNvPr>
          <p:cNvSpPr>
            <a:spLocks noGrp="1"/>
          </p:cNvSpPr>
          <p:nvPr>
            <p:ph type="body" sz="quarter" idx="48" hasCustomPrompt="1"/>
          </p:nvPr>
        </p:nvSpPr>
        <p:spPr>
          <a:xfrm>
            <a:off x="2823467" y="4993010"/>
            <a:ext cx="1578890" cy="365125"/>
          </a:xfrm>
        </p:spPr>
        <p:txBody>
          <a:bodyPr>
            <a:normAutofit/>
          </a:bodyPr>
          <a:lstStyle>
            <a:lvl1pPr marL="0" indent="0" algn="ctr">
              <a:buFont typeface="Arial" panose="020B0604020202020204" pitchFamily="34" charset="0"/>
              <a:buNone/>
              <a:defRPr sz="900">
                <a:solidFill>
                  <a:schemeClr val="accent4"/>
                </a:solidFill>
                <a:latin typeface="+mj-lt"/>
              </a:defRPr>
            </a:lvl1pPr>
          </a:lstStyle>
          <a:p>
            <a:pPr lvl="0"/>
            <a:r>
              <a:rPr lang="en-US"/>
              <a:t>Title</a:t>
            </a:r>
            <a:endParaRPr lang="en-ZA"/>
          </a:p>
        </p:txBody>
      </p:sp>
      <p:sp>
        <p:nvSpPr>
          <p:cNvPr id="19" name="Text Placeholder 8">
            <a:extLst>
              <a:ext uri="{FF2B5EF4-FFF2-40B4-BE49-F238E27FC236}">
                <a16:creationId xmlns:a16="http://schemas.microsoft.com/office/drawing/2014/main" id="{F6EE3639-A148-489C-A695-7EA2313AEF3B}"/>
              </a:ext>
            </a:extLst>
          </p:cNvPr>
          <p:cNvSpPr>
            <a:spLocks noGrp="1"/>
          </p:cNvSpPr>
          <p:nvPr>
            <p:ph type="body" sz="quarter" idx="49" hasCustomPrompt="1"/>
          </p:nvPr>
        </p:nvSpPr>
        <p:spPr>
          <a:xfrm>
            <a:off x="4735722" y="4624132"/>
            <a:ext cx="1578890" cy="365125"/>
          </a:xfrm>
        </p:spPr>
        <p:txBody>
          <a:bodyPr/>
          <a:lstStyle>
            <a:lvl1pPr marL="0" indent="0" algn="ctr">
              <a:buFont typeface="Arial" panose="020B0604020202020204" pitchFamily="34" charset="0"/>
              <a:buNone/>
              <a:defRPr sz="1350" b="1">
                <a:solidFill>
                  <a:schemeClr val="accent1"/>
                </a:solidFill>
                <a:latin typeface="+mj-lt"/>
              </a:defRPr>
            </a:lvl1pPr>
          </a:lstStyle>
          <a:p>
            <a:pPr lvl="0"/>
            <a:r>
              <a:rPr lang="en-US"/>
              <a:t>Name</a:t>
            </a:r>
            <a:endParaRPr lang="en-ZA"/>
          </a:p>
        </p:txBody>
      </p:sp>
      <p:sp>
        <p:nvSpPr>
          <p:cNvPr id="20" name="Text Placeholder 8">
            <a:extLst>
              <a:ext uri="{FF2B5EF4-FFF2-40B4-BE49-F238E27FC236}">
                <a16:creationId xmlns:a16="http://schemas.microsoft.com/office/drawing/2014/main" id="{BB55BB21-9247-450C-9A9D-D2AD9161E10F}"/>
              </a:ext>
            </a:extLst>
          </p:cNvPr>
          <p:cNvSpPr>
            <a:spLocks noGrp="1"/>
          </p:cNvSpPr>
          <p:nvPr>
            <p:ph type="body" sz="quarter" idx="50" hasCustomPrompt="1"/>
          </p:nvPr>
        </p:nvSpPr>
        <p:spPr>
          <a:xfrm>
            <a:off x="4735722" y="4993010"/>
            <a:ext cx="1578890" cy="365125"/>
          </a:xfrm>
        </p:spPr>
        <p:txBody>
          <a:bodyPr>
            <a:normAutofit/>
          </a:bodyPr>
          <a:lstStyle>
            <a:lvl1pPr marL="0" indent="0" algn="ctr">
              <a:buFont typeface="Arial" panose="020B0604020202020204" pitchFamily="34" charset="0"/>
              <a:buNone/>
              <a:defRPr sz="900">
                <a:solidFill>
                  <a:schemeClr val="accent4"/>
                </a:solidFill>
                <a:latin typeface="+mj-lt"/>
              </a:defRPr>
            </a:lvl1pPr>
          </a:lstStyle>
          <a:p>
            <a:pPr lvl="0"/>
            <a:r>
              <a:rPr lang="en-US"/>
              <a:t>Title</a:t>
            </a:r>
            <a:endParaRPr lang="en-ZA"/>
          </a:p>
        </p:txBody>
      </p:sp>
      <p:sp>
        <p:nvSpPr>
          <p:cNvPr id="22" name="Text Placeholder 8">
            <a:extLst>
              <a:ext uri="{FF2B5EF4-FFF2-40B4-BE49-F238E27FC236}">
                <a16:creationId xmlns:a16="http://schemas.microsoft.com/office/drawing/2014/main" id="{934A7F7B-4591-45E6-AF17-EC81162B7336}"/>
              </a:ext>
            </a:extLst>
          </p:cNvPr>
          <p:cNvSpPr>
            <a:spLocks noGrp="1"/>
          </p:cNvSpPr>
          <p:nvPr>
            <p:ph type="body" sz="quarter" idx="51" hasCustomPrompt="1"/>
          </p:nvPr>
        </p:nvSpPr>
        <p:spPr>
          <a:xfrm>
            <a:off x="6647977" y="4624132"/>
            <a:ext cx="1578890" cy="365125"/>
          </a:xfrm>
        </p:spPr>
        <p:txBody>
          <a:bodyPr/>
          <a:lstStyle>
            <a:lvl1pPr marL="0" indent="0" algn="ctr">
              <a:buFont typeface="Arial" panose="020B0604020202020204" pitchFamily="34" charset="0"/>
              <a:buNone/>
              <a:defRPr sz="1350" b="1">
                <a:solidFill>
                  <a:schemeClr val="accent1"/>
                </a:solidFill>
                <a:latin typeface="+mj-lt"/>
              </a:defRPr>
            </a:lvl1pPr>
          </a:lstStyle>
          <a:p>
            <a:pPr lvl="0"/>
            <a:r>
              <a:rPr lang="en-US"/>
              <a:t>Name</a:t>
            </a:r>
            <a:endParaRPr lang="en-ZA"/>
          </a:p>
        </p:txBody>
      </p:sp>
      <p:sp>
        <p:nvSpPr>
          <p:cNvPr id="23" name="Text Placeholder 8">
            <a:extLst>
              <a:ext uri="{FF2B5EF4-FFF2-40B4-BE49-F238E27FC236}">
                <a16:creationId xmlns:a16="http://schemas.microsoft.com/office/drawing/2014/main" id="{730702B6-2129-4FAB-8868-58B59C11FFCD}"/>
              </a:ext>
            </a:extLst>
          </p:cNvPr>
          <p:cNvSpPr>
            <a:spLocks noGrp="1"/>
          </p:cNvSpPr>
          <p:nvPr>
            <p:ph type="body" sz="quarter" idx="52" hasCustomPrompt="1"/>
          </p:nvPr>
        </p:nvSpPr>
        <p:spPr>
          <a:xfrm>
            <a:off x="6647977" y="4993010"/>
            <a:ext cx="1578890" cy="365125"/>
          </a:xfrm>
        </p:spPr>
        <p:txBody>
          <a:bodyPr>
            <a:normAutofit/>
          </a:bodyPr>
          <a:lstStyle>
            <a:lvl1pPr marL="0" indent="0" algn="ctr">
              <a:buFont typeface="Arial" panose="020B0604020202020204" pitchFamily="34" charset="0"/>
              <a:buNone/>
              <a:defRPr sz="900">
                <a:solidFill>
                  <a:schemeClr val="accent4"/>
                </a:solidFill>
                <a:latin typeface="+mj-lt"/>
              </a:defRPr>
            </a:lvl1pPr>
          </a:lstStyle>
          <a:p>
            <a:pPr lvl="0"/>
            <a:r>
              <a:rPr lang="en-US"/>
              <a:t>Title</a:t>
            </a:r>
            <a:endParaRPr lang="en-ZA"/>
          </a:p>
        </p:txBody>
      </p:sp>
      <p:sp>
        <p:nvSpPr>
          <p:cNvPr id="24" name="Date Placeholder 4">
            <a:extLst>
              <a:ext uri="{FF2B5EF4-FFF2-40B4-BE49-F238E27FC236}">
                <a16:creationId xmlns:a16="http://schemas.microsoft.com/office/drawing/2014/main" id="{AD0AC7DB-F500-41DA-8326-3ED61B33F924}"/>
              </a:ext>
            </a:extLst>
          </p:cNvPr>
          <p:cNvSpPr>
            <a:spLocks noGrp="1"/>
          </p:cNvSpPr>
          <p:nvPr>
            <p:ph type="dt" sz="half" idx="10"/>
          </p:nvPr>
        </p:nvSpPr>
        <p:spPr>
          <a:xfrm>
            <a:off x="628650" y="6356351"/>
            <a:ext cx="2057400" cy="365125"/>
          </a:xfrm>
        </p:spPr>
        <p:txBody>
          <a:bodyPr/>
          <a:lstStyle>
            <a:lvl1pPr>
              <a:defRPr sz="675">
                <a:solidFill>
                  <a:schemeClr val="accent5">
                    <a:lumMod val="75000"/>
                  </a:schemeClr>
                </a:solidFill>
              </a:defRPr>
            </a:lvl1pPr>
          </a:lstStyle>
          <a:p>
            <a:r>
              <a:rPr lang="en-US"/>
              <a:t>7/29/20XX</a:t>
            </a:r>
          </a:p>
        </p:txBody>
      </p:sp>
      <p:sp>
        <p:nvSpPr>
          <p:cNvPr id="25" name="Footer Placeholder 5">
            <a:extLst>
              <a:ext uri="{FF2B5EF4-FFF2-40B4-BE49-F238E27FC236}">
                <a16:creationId xmlns:a16="http://schemas.microsoft.com/office/drawing/2014/main" id="{798612DF-528A-42D7-8634-25EFF61598DF}"/>
              </a:ext>
            </a:extLst>
          </p:cNvPr>
          <p:cNvSpPr>
            <a:spLocks noGrp="1"/>
          </p:cNvSpPr>
          <p:nvPr>
            <p:ph type="ftr" sz="quarter" idx="11"/>
          </p:nvPr>
        </p:nvSpPr>
        <p:spPr>
          <a:xfrm>
            <a:off x="3028950" y="6356351"/>
            <a:ext cx="3086100" cy="365125"/>
          </a:xfrm>
        </p:spPr>
        <p:txBody>
          <a:bodyPr/>
          <a:lstStyle>
            <a:lvl1pPr>
              <a:defRPr sz="675">
                <a:solidFill>
                  <a:schemeClr val="accent5">
                    <a:lumMod val="75000"/>
                  </a:schemeClr>
                </a:solidFill>
              </a:defRPr>
            </a:lvl1pPr>
          </a:lstStyle>
          <a:p>
            <a:r>
              <a:rPr lang="en-US"/>
              <a:t>Employee orientation</a:t>
            </a:r>
          </a:p>
        </p:txBody>
      </p:sp>
      <p:sp>
        <p:nvSpPr>
          <p:cNvPr id="26" name="Slide Number Placeholder 6">
            <a:extLst>
              <a:ext uri="{FF2B5EF4-FFF2-40B4-BE49-F238E27FC236}">
                <a16:creationId xmlns:a16="http://schemas.microsoft.com/office/drawing/2014/main" id="{1E3817B4-A707-4ACC-9CAC-E32B5E0A4F0B}"/>
              </a:ext>
            </a:extLst>
          </p:cNvPr>
          <p:cNvSpPr>
            <a:spLocks noGrp="1"/>
          </p:cNvSpPr>
          <p:nvPr>
            <p:ph type="sldNum" sz="quarter" idx="12"/>
          </p:nvPr>
        </p:nvSpPr>
        <p:spPr>
          <a:xfrm>
            <a:off x="6457950" y="6356351"/>
            <a:ext cx="2057400" cy="365125"/>
          </a:xfrm>
        </p:spPr>
        <p:txBody>
          <a:bodyPr/>
          <a:lstStyle>
            <a:lvl1pPr>
              <a:defRPr sz="675">
                <a:solidFill>
                  <a:schemeClr val="accent5">
                    <a:lumMod val="75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51860845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type="title" preserve="1">
  <p:cSld name="Title">
    <p:spTree>
      <p:nvGrpSpPr>
        <p:cNvPr id="1" name="Shape 99"/>
        <p:cNvGrpSpPr/>
        <p:nvPr/>
      </p:nvGrpSpPr>
      <p:grpSpPr>
        <a:xfrm>
          <a:off x="0" y="0"/>
          <a:ext cx="0" cy="0"/>
          <a:chOff x="0" y="0"/>
          <a:chExt cx="0" cy="0"/>
        </a:xfrm>
      </p:grpSpPr>
      <p:sp>
        <p:nvSpPr>
          <p:cNvPr id="100" name="Google Shape;100;p2"/>
          <p:cNvSpPr txBox="1">
            <a:spLocks noGrp="1"/>
          </p:cNvSpPr>
          <p:nvPr>
            <p:ph type="ctrTitle"/>
          </p:nvPr>
        </p:nvSpPr>
        <p:spPr>
          <a:xfrm>
            <a:off x="685800" y="3592533"/>
            <a:ext cx="7772400" cy="810400"/>
          </a:xfrm>
          <a:prstGeom prst="rect">
            <a:avLst/>
          </a:prstGeom>
          <a:effectLst>
            <a:reflection stA="25000" endPos="60000" fadeDir="5400012" sy="-100000" algn="bl" rotWithShape="0"/>
          </a:effectLst>
        </p:spPr>
        <p:txBody>
          <a:bodyPr spcFirstLastPara="1" wrap="square" lIns="0" tIns="0" rIns="0" bIns="0" anchor="t" anchorCtr="0">
            <a:noAutofit/>
          </a:bodyPr>
          <a:lstStyle>
            <a:lvl1pPr lvl="0" algn="ctr" rtl="0">
              <a:spcBef>
                <a:spcPts val="0"/>
              </a:spcBef>
              <a:spcAft>
                <a:spcPts val="0"/>
              </a:spcAft>
              <a:buSzPts val="5500"/>
              <a:buNone/>
              <a:defRPr sz="5500"/>
            </a:lvl1pPr>
            <a:lvl2pPr lvl="1" algn="ctr" rtl="0">
              <a:spcBef>
                <a:spcPts val="0"/>
              </a:spcBef>
              <a:spcAft>
                <a:spcPts val="0"/>
              </a:spcAft>
              <a:buSzPts val="5500"/>
              <a:buNone/>
              <a:defRPr sz="5500"/>
            </a:lvl2pPr>
            <a:lvl3pPr lvl="2" algn="ctr" rtl="0">
              <a:spcBef>
                <a:spcPts val="0"/>
              </a:spcBef>
              <a:spcAft>
                <a:spcPts val="0"/>
              </a:spcAft>
              <a:buSzPts val="5500"/>
              <a:buNone/>
              <a:defRPr sz="5500"/>
            </a:lvl3pPr>
            <a:lvl4pPr lvl="3" algn="ctr" rtl="0">
              <a:spcBef>
                <a:spcPts val="0"/>
              </a:spcBef>
              <a:spcAft>
                <a:spcPts val="0"/>
              </a:spcAft>
              <a:buSzPts val="5500"/>
              <a:buNone/>
              <a:defRPr sz="5500"/>
            </a:lvl4pPr>
            <a:lvl5pPr lvl="4" algn="ctr" rtl="0">
              <a:spcBef>
                <a:spcPts val="0"/>
              </a:spcBef>
              <a:spcAft>
                <a:spcPts val="0"/>
              </a:spcAft>
              <a:buSzPts val="5500"/>
              <a:buNone/>
              <a:defRPr sz="5500"/>
            </a:lvl5pPr>
            <a:lvl6pPr lvl="5" algn="ctr" rtl="0">
              <a:spcBef>
                <a:spcPts val="0"/>
              </a:spcBef>
              <a:spcAft>
                <a:spcPts val="0"/>
              </a:spcAft>
              <a:buSzPts val="5500"/>
              <a:buNone/>
              <a:defRPr sz="5500"/>
            </a:lvl6pPr>
            <a:lvl7pPr lvl="6" algn="ctr" rtl="0">
              <a:spcBef>
                <a:spcPts val="0"/>
              </a:spcBef>
              <a:spcAft>
                <a:spcPts val="0"/>
              </a:spcAft>
              <a:buSzPts val="5500"/>
              <a:buNone/>
              <a:defRPr sz="5500"/>
            </a:lvl7pPr>
            <a:lvl8pPr lvl="7" algn="ctr" rtl="0">
              <a:spcBef>
                <a:spcPts val="0"/>
              </a:spcBef>
              <a:spcAft>
                <a:spcPts val="0"/>
              </a:spcAft>
              <a:buSzPts val="5500"/>
              <a:buNone/>
              <a:defRPr sz="5500"/>
            </a:lvl8pPr>
            <a:lvl9pPr lvl="8" algn="ctr" rtl="0">
              <a:spcBef>
                <a:spcPts val="0"/>
              </a:spcBef>
              <a:spcAft>
                <a:spcPts val="0"/>
              </a:spcAft>
              <a:buSzPts val="5500"/>
              <a:buNone/>
              <a:defRPr sz="5500"/>
            </a:lvl9pPr>
          </a:lstStyle>
          <a:p>
            <a:r>
              <a:rPr lang="en-US"/>
              <a:t>Click to edit Master title style</a:t>
            </a:r>
            <a:endParaRPr/>
          </a:p>
        </p:txBody>
      </p:sp>
    </p:spTree>
    <p:extLst>
      <p:ext uri="{BB962C8B-B14F-4D97-AF65-F5344CB8AC3E}">
        <p14:creationId xmlns:p14="http://schemas.microsoft.com/office/powerpoint/2010/main" val="42047380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ubtitle" preserve="1">
  <p:cSld name="Subtitle">
    <p:spTree>
      <p:nvGrpSpPr>
        <p:cNvPr id="1" name="Shape 101"/>
        <p:cNvGrpSpPr/>
        <p:nvPr/>
      </p:nvGrpSpPr>
      <p:grpSpPr>
        <a:xfrm>
          <a:off x="0" y="0"/>
          <a:ext cx="0" cy="0"/>
          <a:chOff x="0" y="0"/>
          <a:chExt cx="0" cy="0"/>
        </a:xfrm>
      </p:grpSpPr>
      <p:sp>
        <p:nvSpPr>
          <p:cNvPr id="102" name="Google Shape;102;p3"/>
          <p:cNvSpPr txBox="1">
            <a:spLocks noGrp="1"/>
          </p:cNvSpPr>
          <p:nvPr>
            <p:ph type="ctrTitle"/>
          </p:nvPr>
        </p:nvSpPr>
        <p:spPr>
          <a:xfrm>
            <a:off x="685800" y="3567033"/>
            <a:ext cx="7772400" cy="807600"/>
          </a:xfrm>
          <a:prstGeom prst="rect">
            <a:avLst/>
          </a:prstGeom>
          <a:effectLst>
            <a:reflection stA="35000" endPos="47000" fadeDir="5400012" sy="-100000" algn="bl" rotWithShape="0"/>
          </a:effectLst>
        </p:spPr>
        <p:txBody>
          <a:bodyPr spcFirstLastPara="1" wrap="square" lIns="0" tIns="0" rIns="0" bIns="0" anchor="t" anchorCtr="0">
            <a:noAutofit/>
          </a:bodyPr>
          <a:lstStyle>
            <a:lvl1pPr lvl="0" algn="ctr" rtl="0">
              <a:spcBef>
                <a:spcPts val="0"/>
              </a:spcBef>
              <a:spcAft>
                <a:spcPts val="0"/>
              </a:spcAft>
              <a:buSzPts val="5500"/>
              <a:buNone/>
              <a:defRPr sz="5500"/>
            </a:lvl1pPr>
            <a:lvl2pPr lvl="1" algn="ctr" rtl="0">
              <a:spcBef>
                <a:spcPts val="0"/>
              </a:spcBef>
              <a:spcAft>
                <a:spcPts val="0"/>
              </a:spcAft>
              <a:buSzPts val="5500"/>
              <a:buNone/>
              <a:defRPr sz="5500"/>
            </a:lvl2pPr>
            <a:lvl3pPr lvl="2" algn="ctr" rtl="0">
              <a:spcBef>
                <a:spcPts val="0"/>
              </a:spcBef>
              <a:spcAft>
                <a:spcPts val="0"/>
              </a:spcAft>
              <a:buSzPts val="5500"/>
              <a:buNone/>
              <a:defRPr sz="5500"/>
            </a:lvl3pPr>
            <a:lvl4pPr lvl="3" algn="ctr" rtl="0">
              <a:spcBef>
                <a:spcPts val="0"/>
              </a:spcBef>
              <a:spcAft>
                <a:spcPts val="0"/>
              </a:spcAft>
              <a:buSzPts val="5500"/>
              <a:buNone/>
              <a:defRPr sz="5500"/>
            </a:lvl4pPr>
            <a:lvl5pPr lvl="4" algn="ctr" rtl="0">
              <a:spcBef>
                <a:spcPts val="0"/>
              </a:spcBef>
              <a:spcAft>
                <a:spcPts val="0"/>
              </a:spcAft>
              <a:buSzPts val="5500"/>
              <a:buNone/>
              <a:defRPr sz="5500"/>
            </a:lvl5pPr>
            <a:lvl6pPr lvl="5" algn="ctr" rtl="0">
              <a:spcBef>
                <a:spcPts val="0"/>
              </a:spcBef>
              <a:spcAft>
                <a:spcPts val="0"/>
              </a:spcAft>
              <a:buSzPts val="5500"/>
              <a:buNone/>
              <a:defRPr sz="5500"/>
            </a:lvl6pPr>
            <a:lvl7pPr lvl="6" algn="ctr" rtl="0">
              <a:spcBef>
                <a:spcPts val="0"/>
              </a:spcBef>
              <a:spcAft>
                <a:spcPts val="0"/>
              </a:spcAft>
              <a:buSzPts val="5500"/>
              <a:buNone/>
              <a:defRPr sz="5500"/>
            </a:lvl7pPr>
            <a:lvl8pPr lvl="7" algn="ctr" rtl="0">
              <a:spcBef>
                <a:spcPts val="0"/>
              </a:spcBef>
              <a:spcAft>
                <a:spcPts val="0"/>
              </a:spcAft>
              <a:buSzPts val="5500"/>
              <a:buNone/>
              <a:defRPr sz="5500"/>
            </a:lvl8pPr>
            <a:lvl9pPr lvl="8" algn="ctr" rtl="0">
              <a:spcBef>
                <a:spcPts val="0"/>
              </a:spcBef>
              <a:spcAft>
                <a:spcPts val="0"/>
              </a:spcAft>
              <a:buSzPts val="5500"/>
              <a:buNone/>
              <a:defRPr sz="5500"/>
            </a:lvl9pPr>
          </a:lstStyle>
          <a:p>
            <a:r>
              <a:rPr lang="en-US"/>
              <a:t>Click to edit Master title style</a:t>
            </a:r>
            <a:endParaRPr/>
          </a:p>
        </p:txBody>
      </p:sp>
      <p:sp>
        <p:nvSpPr>
          <p:cNvPr id="103" name="Google Shape;103;p3"/>
          <p:cNvSpPr txBox="1">
            <a:spLocks noGrp="1"/>
          </p:cNvSpPr>
          <p:nvPr>
            <p:ph type="subTitle" idx="1"/>
          </p:nvPr>
        </p:nvSpPr>
        <p:spPr>
          <a:xfrm>
            <a:off x="685800" y="4509111"/>
            <a:ext cx="7772400" cy="5380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6"/>
              </a:buClr>
              <a:buSzPts val="2400"/>
              <a:buNone/>
              <a:defRPr>
                <a:solidFill>
                  <a:schemeClr val="accent6"/>
                </a:solidFill>
              </a:defRPr>
            </a:lvl1pPr>
            <a:lvl2pPr lvl="1" algn="ctr" rtl="0">
              <a:spcBef>
                <a:spcPts val="0"/>
              </a:spcBef>
              <a:spcAft>
                <a:spcPts val="0"/>
              </a:spcAft>
              <a:buClr>
                <a:schemeClr val="accent6"/>
              </a:buClr>
              <a:buSzPts val="3000"/>
              <a:buNone/>
              <a:defRPr sz="3000">
                <a:solidFill>
                  <a:schemeClr val="accent6"/>
                </a:solidFill>
              </a:defRPr>
            </a:lvl2pPr>
            <a:lvl3pPr lvl="2" algn="ctr" rtl="0">
              <a:spcBef>
                <a:spcPts val="0"/>
              </a:spcBef>
              <a:spcAft>
                <a:spcPts val="0"/>
              </a:spcAft>
              <a:buClr>
                <a:schemeClr val="accent6"/>
              </a:buClr>
              <a:buSzPts val="3000"/>
              <a:buNone/>
              <a:defRPr sz="3000">
                <a:solidFill>
                  <a:schemeClr val="accent6"/>
                </a:solidFill>
              </a:defRPr>
            </a:lvl3pPr>
            <a:lvl4pPr lvl="3" algn="ctr" rtl="0">
              <a:spcBef>
                <a:spcPts val="0"/>
              </a:spcBef>
              <a:spcAft>
                <a:spcPts val="0"/>
              </a:spcAft>
              <a:buClr>
                <a:schemeClr val="accent6"/>
              </a:buClr>
              <a:buSzPts val="3000"/>
              <a:buNone/>
              <a:defRPr sz="3000">
                <a:solidFill>
                  <a:schemeClr val="accent6"/>
                </a:solidFill>
              </a:defRPr>
            </a:lvl4pPr>
            <a:lvl5pPr lvl="4" algn="ctr" rtl="0">
              <a:spcBef>
                <a:spcPts val="0"/>
              </a:spcBef>
              <a:spcAft>
                <a:spcPts val="0"/>
              </a:spcAft>
              <a:buClr>
                <a:schemeClr val="accent6"/>
              </a:buClr>
              <a:buSzPts val="3000"/>
              <a:buNone/>
              <a:defRPr sz="3000">
                <a:solidFill>
                  <a:schemeClr val="accent6"/>
                </a:solidFill>
              </a:defRPr>
            </a:lvl5pPr>
            <a:lvl6pPr lvl="5" algn="ctr" rtl="0">
              <a:spcBef>
                <a:spcPts val="0"/>
              </a:spcBef>
              <a:spcAft>
                <a:spcPts val="0"/>
              </a:spcAft>
              <a:buClr>
                <a:schemeClr val="accent6"/>
              </a:buClr>
              <a:buSzPts val="3000"/>
              <a:buNone/>
              <a:defRPr sz="3000">
                <a:solidFill>
                  <a:schemeClr val="accent6"/>
                </a:solidFill>
              </a:defRPr>
            </a:lvl6pPr>
            <a:lvl7pPr lvl="6" algn="ctr" rtl="0">
              <a:spcBef>
                <a:spcPts val="0"/>
              </a:spcBef>
              <a:spcAft>
                <a:spcPts val="0"/>
              </a:spcAft>
              <a:buClr>
                <a:schemeClr val="accent6"/>
              </a:buClr>
              <a:buSzPts val="3000"/>
              <a:buNone/>
              <a:defRPr sz="3000">
                <a:solidFill>
                  <a:schemeClr val="accent6"/>
                </a:solidFill>
              </a:defRPr>
            </a:lvl7pPr>
            <a:lvl8pPr lvl="7" algn="ctr" rtl="0">
              <a:spcBef>
                <a:spcPts val="0"/>
              </a:spcBef>
              <a:spcAft>
                <a:spcPts val="0"/>
              </a:spcAft>
              <a:buClr>
                <a:schemeClr val="accent6"/>
              </a:buClr>
              <a:buSzPts val="3000"/>
              <a:buNone/>
              <a:defRPr sz="3000">
                <a:solidFill>
                  <a:schemeClr val="accent6"/>
                </a:solidFill>
              </a:defRPr>
            </a:lvl8pPr>
            <a:lvl9pPr lvl="8" algn="ctr" rtl="0">
              <a:spcBef>
                <a:spcPts val="0"/>
              </a:spcBef>
              <a:spcAft>
                <a:spcPts val="0"/>
              </a:spcAft>
              <a:buClr>
                <a:schemeClr val="accent6"/>
              </a:buClr>
              <a:buSzPts val="3000"/>
              <a:buNone/>
              <a:defRPr sz="3000">
                <a:solidFill>
                  <a:schemeClr val="accent6"/>
                </a:solidFill>
              </a:defRPr>
            </a:lvl9pPr>
          </a:lstStyle>
          <a:p>
            <a:r>
              <a:rPr lang="en-US"/>
              <a:t>Click to edit Master subtitle style</a:t>
            </a:r>
            <a:endParaRPr/>
          </a:p>
        </p:txBody>
      </p:sp>
    </p:spTree>
    <p:extLst>
      <p:ext uri="{BB962C8B-B14F-4D97-AF65-F5344CB8AC3E}">
        <p14:creationId xmlns:p14="http://schemas.microsoft.com/office/powerpoint/2010/main" val="3231138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reserve="1">
  <p:cSld name="Quote">
    <p:spTree>
      <p:nvGrpSpPr>
        <p:cNvPr id="1" name="Shape 104"/>
        <p:cNvGrpSpPr/>
        <p:nvPr/>
      </p:nvGrpSpPr>
      <p:grpSpPr>
        <a:xfrm>
          <a:off x="0" y="0"/>
          <a:ext cx="0" cy="0"/>
          <a:chOff x="0" y="0"/>
          <a:chExt cx="0" cy="0"/>
        </a:xfrm>
      </p:grpSpPr>
      <p:grpSp>
        <p:nvGrpSpPr>
          <p:cNvPr id="105" name="Google Shape;105;p4"/>
          <p:cNvGrpSpPr/>
          <p:nvPr/>
        </p:nvGrpSpPr>
        <p:grpSpPr>
          <a:xfrm>
            <a:off x="695700" y="927600"/>
            <a:ext cx="7752600" cy="5002800"/>
            <a:chOff x="695700" y="695700"/>
            <a:chExt cx="7752600" cy="3752100"/>
          </a:xfrm>
        </p:grpSpPr>
        <p:sp>
          <p:nvSpPr>
            <p:cNvPr id="106" name="Google Shape;106;p4"/>
            <p:cNvSpPr/>
            <p:nvPr/>
          </p:nvSpPr>
          <p:spPr>
            <a:xfrm>
              <a:off x="695700" y="695700"/>
              <a:ext cx="7752600" cy="3752100"/>
            </a:xfrm>
            <a:prstGeom prst="rect">
              <a:avLst/>
            </a:prstGeom>
            <a:gradFill>
              <a:gsLst>
                <a:gs pos="0">
                  <a:schemeClr val="accent2"/>
                </a:gs>
                <a:gs pos="100000">
                  <a:schemeClr val="accent1"/>
                </a:gs>
              </a:gsLst>
              <a:lin ang="5400012" scaled="0"/>
            </a:gradFill>
            <a:ln>
              <a:noFill/>
            </a:ln>
            <a:effectLst>
              <a:outerShdw blurRad="300038"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 name="Google Shape;107;p4"/>
            <p:cNvSpPr/>
            <p:nvPr/>
          </p:nvSpPr>
          <p:spPr>
            <a:xfrm>
              <a:off x="695700" y="695700"/>
              <a:ext cx="7752600" cy="3752100"/>
            </a:xfrm>
            <a:prstGeom prst="frame">
              <a:avLst>
                <a:gd name="adj1" fmla="val 204"/>
              </a:avLst>
            </a:prstGeom>
            <a:gradFill>
              <a:gsLst>
                <a:gs pos="0">
                  <a:schemeClr val="accent3"/>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08" name="Google Shape;108;p4"/>
          <p:cNvSpPr txBox="1">
            <a:spLocks noGrp="1"/>
          </p:cNvSpPr>
          <p:nvPr>
            <p:ph type="body" idx="1"/>
          </p:nvPr>
        </p:nvSpPr>
        <p:spPr>
          <a:xfrm>
            <a:off x="1387050" y="2882400"/>
            <a:ext cx="6369900" cy="1093200"/>
          </a:xfrm>
          <a:prstGeom prst="rect">
            <a:avLst/>
          </a:prstGeom>
        </p:spPr>
        <p:txBody>
          <a:bodyPr spcFirstLastPara="1" wrap="square" lIns="0" tIns="0" rIns="0" bIns="0" anchor="ctr" anchorCtr="0">
            <a:noAutofit/>
          </a:bodyPr>
          <a:lstStyle>
            <a:lvl1pPr marL="457189" lvl="0" indent="-419090" algn="ctr" rtl="0">
              <a:spcBef>
                <a:spcPts val="600"/>
              </a:spcBef>
              <a:spcAft>
                <a:spcPts val="0"/>
              </a:spcAft>
              <a:buSzPts val="3000"/>
              <a:buChar char="➢"/>
              <a:defRPr sz="3000"/>
            </a:lvl1pPr>
            <a:lvl2pPr marL="914378" lvl="1" indent="-419090" algn="ctr" rtl="0">
              <a:spcBef>
                <a:spcPts val="0"/>
              </a:spcBef>
              <a:spcAft>
                <a:spcPts val="0"/>
              </a:spcAft>
              <a:buSzPts val="3000"/>
              <a:buChar char="○"/>
              <a:defRPr sz="3000"/>
            </a:lvl2pPr>
            <a:lvl3pPr marL="1371566" lvl="2" indent="-419090" algn="ctr" rtl="0">
              <a:spcBef>
                <a:spcPts val="0"/>
              </a:spcBef>
              <a:spcAft>
                <a:spcPts val="0"/>
              </a:spcAft>
              <a:buSzPts val="3000"/>
              <a:buChar char="■"/>
              <a:defRPr sz="3000"/>
            </a:lvl3pPr>
            <a:lvl4pPr marL="1828754" lvl="3" indent="-419090" algn="ctr" rtl="0">
              <a:spcBef>
                <a:spcPts val="0"/>
              </a:spcBef>
              <a:spcAft>
                <a:spcPts val="0"/>
              </a:spcAft>
              <a:buSzPts val="3000"/>
              <a:buChar char="●"/>
              <a:defRPr sz="3000"/>
            </a:lvl4pPr>
            <a:lvl5pPr marL="2285943" lvl="4" indent="-419090" algn="ctr" rtl="0">
              <a:spcBef>
                <a:spcPts val="0"/>
              </a:spcBef>
              <a:spcAft>
                <a:spcPts val="0"/>
              </a:spcAft>
              <a:buSzPts val="3000"/>
              <a:buChar char="○"/>
              <a:defRPr sz="3000"/>
            </a:lvl5pPr>
            <a:lvl6pPr marL="2743132" lvl="5" indent="-419090" algn="ctr" rtl="0">
              <a:spcBef>
                <a:spcPts val="0"/>
              </a:spcBef>
              <a:spcAft>
                <a:spcPts val="0"/>
              </a:spcAft>
              <a:buSzPts val="3000"/>
              <a:buChar char="■"/>
              <a:defRPr sz="3000"/>
            </a:lvl6pPr>
            <a:lvl7pPr marL="3200320" lvl="6" indent="-419090" algn="ctr" rtl="0">
              <a:spcBef>
                <a:spcPts val="0"/>
              </a:spcBef>
              <a:spcAft>
                <a:spcPts val="0"/>
              </a:spcAft>
              <a:buSzPts val="3000"/>
              <a:buChar char="●"/>
              <a:defRPr sz="3000"/>
            </a:lvl7pPr>
            <a:lvl8pPr marL="3657509" lvl="7" indent="-419090" algn="ctr" rtl="0">
              <a:spcBef>
                <a:spcPts val="0"/>
              </a:spcBef>
              <a:spcAft>
                <a:spcPts val="0"/>
              </a:spcAft>
              <a:buSzPts val="3000"/>
              <a:buChar char="○"/>
              <a:defRPr sz="3000"/>
            </a:lvl8pPr>
            <a:lvl9pPr marL="4114697" lvl="8" indent="-419090" algn="ctr" rtl="0">
              <a:spcBef>
                <a:spcPts val="0"/>
              </a:spcBef>
              <a:spcAft>
                <a:spcPts val="0"/>
              </a:spcAft>
              <a:buSzPts val="3000"/>
              <a:buChar char="■"/>
              <a:defRPr sz="3000"/>
            </a:lvl9pPr>
          </a:lstStyle>
          <a:p>
            <a:pPr lvl="0"/>
            <a:r>
              <a:rPr lang="en-US"/>
              <a:t>Click to edit Master text styles</a:t>
            </a:r>
          </a:p>
        </p:txBody>
      </p:sp>
      <p:sp>
        <p:nvSpPr>
          <p:cNvPr id="109" name="Google Shape;109;p4"/>
          <p:cNvSpPr txBox="1"/>
          <p:nvPr/>
        </p:nvSpPr>
        <p:spPr>
          <a:xfrm>
            <a:off x="3593400" y="1041825"/>
            <a:ext cx="1957200" cy="8716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9600">
                <a:solidFill>
                  <a:schemeClr val="accent6"/>
                </a:solidFill>
                <a:latin typeface="Della Respira"/>
                <a:ea typeface="Della Respira"/>
                <a:cs typeface="Della Respira"/>
                <a:sym typeface="Della Respira"/>
              </a:rPr>
              <a:t>“</a:t>
            </a:r>
            <a:endParaRPr sz="9600">
              <a:solidFill>
                <a:schemeClr val="accent6"/>
              </a:solidFill>
              <a:latin typeface="Della Respira"/>
              <a:ea typeface="Della Respira"/>
              <a:cs typeface="Della Respira"/>
              <a:sym typeface="Della Respira"/>
            </a:endParaRPr>
          </a:p>
        </p:txBody>
      </p:sp>
      <p:sp>
        <p:nvSpPr>
          <p:cNvPr id="110" name="Google Shape;110;p4"/>
          <p:cNvSpPr txBox="1">
            <a:spLocks noGrp="1"/>
          </p:cNvSpPr>
          <p:nvPr>
            <p:ph type="sldNum" idx="12"/>
          </p:nvPr>
        </p:nvSpPr>
        <p:spPr>
          <a:xfrm>
            <a:off x="4297650" y="6333135"/>
            <a:ext cx="5487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532280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1 column" type="tx" preserve="1">
  <p:cSld name="Title + 1 column">
    <p:spTree>
      <p:nvGrpSpPr>
        <p:cNvPr id="1" name="Shape 111"/>
        <p:cNvGrpSpPr/>
        <p:nvPr/>
      </p:nvGrpSpPr>
      <p:grpSpPr>
        <a:xfrm>
          <a:off x="0" y="0"/>
          <a:ext cx="0" cy="0"/>
          <a:chOff x="0" y="0"/>
          <a:chExt cx="0" cy="0"/>
        </a:xfrm>
      </p:grpSpPr>
      <p:grpSp>
        <p:nvGrpSpPr>
          <p:cNvPr id="112" name="Google Shape;112;p5"/>
          <p:cNvGrpSpPr/>
          <p:nvPr/>
        </p:nvGrpSpPr>
        <p:grpSpPr>
          <a:xfrm>
            <a:off x="695700" y="927600"/>
            <a:ext cx="7752600" cy="5002800"/>
            <a:chOff x="695700" y="695700"/>
            <a:chExt cx="7752600" cy="3752100"/>
          </a:xfrm>
        </p:grpSpPr>
        <p:sp>
          <p:nvSpPr>
            <p:cNvPr id="113" name="Google Shape;113;p5"/>
            <p:cNvSpPr/>
            <p:nvPr/>
          </p:nvSpPr>
          <p:spPr>
            <a:xfrm>
              <a:off x="695700" y="695700"/>
              <a:ext cx="7752600" cy="3752100"/>
            </a:xfrm>
            <a:prstGeom prst="rect">
              <a:avLst/>
            </a:prstGeom>
            <a:gradFill>
              <a:gsLst>
                <a:gs pos="0">
                  <a:schemeClr val="accent2"/>
                </a:gs>
                <a:gs pos="100000">
                  <a:schemeClr val="accent1"/>
                </a:gs>
              </a:gsLst>
              <a:lin ang="5400012" scaled="0"/>
            </a:gradFill>
            <a:ln>
              <a:noFill/>
            </a:ln>
            <a:effectLst>
              <a:outerShdw blurRad="300038"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5"/>
            <p:cNvSpPr/>
            <p:nvPr/>
          </p:nvSpPr>
          <p:spPr>
            <a:xfrm>
              <a:off x="695700" y="695700"/>
              <a:ext cx="7752600" cy="3752100"/>
            </a:xfrm>
            <a:prstGeom prst="frame">
              <a:avLst>
                <a:gd name="adj1" fmla="val 204"/>
              </a:avLst>
            </a:prstGeom>
            <a:gradFill>
              <a:gsLst>
                <a:gs pos="0">
                  <a:schemeClr val="accent3"/>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15" name="Google Shape;115;p5"/>
          <p:cNvSpPr txBox="1">
            <a:spLocks noGrp="1"/>
          </p:cNvSpPr>
          <p:nvPr>
            <p:ph type="title"/>
          </p:nvPr>
        </p:nvSpPr>
        <p:spPr>
          <a:xfrm>
            <a:off x="1022525" y="1344067"/>
            <a:ext cx="7098900" cy="4772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r>
              <a:rPr lang="en-US"/>
              <a:t>Click to edit Master title style</a:t>
            </a:r>
            <a:endParaRPr/>
          </a:p>
        </p:txBody>
      </p:sp>
      <p:sp>
        <p:nvSpPr>
          <p:cNvPr id="116" name="Google Shape;116;p5"/>
          <p:cNvSpPr txBox="1">
            <a:spLocks noGrp="1"/>
          </p:cNvSpPr>
          <p:nvPr>
            <p:ph type="body" idx="1"/>
          </p:nvPr>
        </p:nvSpPr>
        <p:spPr>
          <a:xfrm>
            <a:off x="1022525" y="1967760"/>
            <a:ext cx="7098900" cy="3653200"/>
          </a:xfrm>
          <a:prstGeom prst="rect">
            <a:avLst/>
          </a:prstGeom>
        </p:spPr>
        <p:txBody>
          <a:bodyPr spcFirstLastPara="1" wrap="square" lIns="0" tIns="0" rIns="0" bIns="0" anchor="t" anchorCtr="0">
            <a:noAutofit/>
          </a:bodyPr>
          <a:lstStyle>
            <a:lvl1pPr marL="457189" lvl="0" indent="-380990" rtl="0">
              <a:spcBef>
                <a:spcPts val="600"/>
              </a:spcBef>
              <a:spcAft>
                <a:spcPts val="0"/>
              </a:spcAft>
              <a:buSzPts val="2400"/>
              <a:buChar char="➢"/>
              <a:defRPr/>
            </a:lvl1pPr>
            <a:lvl2pPr marL="914378" lvl="1" indent="-380990" rtl="0">
              <a:spcBef>
                <a:spcPts val="0"/>
              </a:spcBef>
              <a:spcAft>
                <a:spcPts val="0"/>
              </a:spcAft>
              <a:buSzPts val="2400"/>
              <a:buChar char="○"/>
              <a:defRPr/>
            </a:lvl2pPr>
            <a:lvl3pPr marL="1371566" lvl="2" indent="-380990" rtl="0">
              <a:spcBef>
                <a:spcPts val="0"/>
              </a:spcBef>
              <a:spcAft>
                <a:spcPts val="0"/>
              </a:spcAft>
              <a:buSzPts val="2400"/>
              <a:buChar char="■"/>
              <a:defRPr/>
            </a:lvl3pPr>
            <a:lvl4pPr marL="1828754" lvl="3" indent="-380990" rtl="0">
              <a:spcBef>
                <a:spcPts val="0"/>
              </a:spcBef>
              <a:spcAft>
                <a:spcPts val="0"/>
              </a:spcAft>
              <a:buSzPts val="2400"/>
              <a:buChar char="●"/>
              <a:defRPr/>
            </a:lvl4pPr>
            <a:lvl5pPr marL="2285943" lvl="4" indent="-380990" rtl="0">
              <a:spcBef>
                <a:spcPts val="0"/>
              </a:spcBef>
              <a:spcAft>
                <a:spcPts val="0"/>
              </a:spcAft>
              <a:buSzPts val="2400"/>
              <a:buChar char="○"/>
              <a:defRPr/>
            </a:lvl5pPr>
            <a:lvl6pPr marL="2743132" lvl="5" indent="-380990" rtl="0">
              <a:spcBef>
                <a:spcPts val="0"/>
              </a:spcBef>
              <a:spcAft>
                <a:spcPts val="0"/>
              </a:spcAft>
              <a:buSzPts val="2400"/>
              <a:buChar char="■"/>
              <a:defRPr/>
            </a:lvl6pPr>
            <a:lvl7pPr marL="3200320" lvl="6" indent="-380990" rtl="0">
              <a:spcBef>
                <a:spcPts val="0"/>
              </a:spcBef>
              <a:spcAft>
                <a:spcPts val="0"/>
              </a:spcAft>
              <a:buSzPts val="2400"/>
              <a:buChar char="●"/>
              <a:defRPr/>
            </a:lvl7pPr>
            <a:lvl8pPr marL="3657509" lvl="7" indent="-380990" rtl="0">
              <a:spcBef>
                <a:spcPts val="0"/>
              </a:spcBef>
              <a:spcAft>
                <a:spcPts val="0"/>
              </a:spcAft>
              <a:buSzPts val="2400"/>
              <a:buChar char="○"/>
              <a:defRPr/>
            </a:lvl8pPr>
            <a:lvl9pPr marL="4114697" lvl="8" indent="-380990" rtl="0">
              <a:spcBef>
                <a:spcPts val="0"/>
              </a:spcBef>
              <a:spcAft>
                <a:spcPts val="0"/>
              </a:spcAft>
              <a:buSzPts val="2400"/>
              <a:buChar char="■"/>
              <a:defRPr/>
            </a:lvl9pPr>
          </a:lstStyle>
          <a:p>
            <a:pPr lvl="0"/>
            <a:r>
              <a:rPr lang="en-US"/>
              <a:t>Click to edit Master text styles</a:t>
            </a:r>
          </a:p>
        </p:txBody>
      </p:sp>
      <p:sp>
        <p:nvSpPr>
          <p:cNvPr id="117" name="Google Shape;117;p5"/>
          <p:cNvSpPr txBox="1">
            <a:spLocks noGrp="1"/>
          </p:cNvSpPr>
          <p:nvPr>
            <p:ph type="sldNum" idx="12"/>
          </p:nvPr>
        </p:nvSpPr>
        <p:spPr>
          <a:xfrm>
            <a:off x="4297650" y="6333135"/>
            <a:ext cx="5487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522488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2 columns" type="twoColTx" preserve="1">
  <p:cSld name="Title + 2 columns">
    <p:spTree>
      <p:nvGrpSpPr>
        <p:cNvPr id="1" name="Shape 118"/>
        <p:cNvGrpSpPr/>
        <p:nvPr/>
      </p:nvGrpSpPr>
      <p:grpSpPr>
        <a:xfrm>
          <a:off x="0" y="0"/>
          <a:ext cx="0" cy="0"/>
          <a:chOff x="0" y="0"/>
          <a:chExt cx="0" cy="0"/>
        </a:xfrm>
      </p:grpSpPr>
      <p:grpSp>
        <p:nvGrpSpPr>
          <p:cNvPr id="119" name="Google Shape;119;p6"/>
          <p:cNvGrpSpPr/>
          <p:nvPr/>
        </p:nvGrpSpPr>
        <p:grpSpPr>
          <a:xfrm>
            <a:off x="695700" y="927600"/>
            <a:ext cx="7752600" cy="5002800"/>
            <a:chOff x="695700" y="695700"/>
            <a:chExt cx="7752600" cy="3752100"/>
          </a:xfrm>
        </p:grpSpPr>
        <p:sp>
          <p:nvSpPr>
            <p:cNvPr id="120" name="Google Shape;120;p6"/>
            <p:cNvSpPr/>
            <p:nvPr/>
          </p:nvSpPr>
          <p:spPr>
            <a:xfrm>
              <a:off x="695700" y="695700"/>
              <a:ext cx="7752600" cy="3752100"/>
            </a:xfrm>
            <a:prstGeom prst="rect">
              <a:avLst/>
            </a:prstGeom>
            <a:gradFill>
              <a:gsLst>
                <a:gs pos="0">
                  <a:schemeClr val="accent2"/>
                </a:gs>
                <a:gs pos="100000">
                  <a:schemeClr val="accent1"/>
                </a:gs>
              </a:gsLst>
              <a:lin ang="5400012" scaled="0"/>
            </a:gradFill>
            <a:ln>
              <a:noFill/>
            </a:ln>
            <a:effectLst>
              <a:outerShdw blurRad="300038"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6"/>
            <p:cNvSpPr/>
            <p:nvPr/>
          </p:nvSpPr>
          <p:spPr>
            <a:xfrm>
              <a:off x="695700" y="695700"/>
              <a:ext cx="7752600" cy="3752100"/>
            </a:xfrm>
            <a:prstGeom prst="frame">
              <a:avLst>
                <a:gd name="adj1" fmla="val 204"/>
              </a:avLst>
            </a:prstGeom>
            <a:gradFill>
              <a:gsLst>
                <a:gs pos="0">
                  <a:schemeClr val="accent3"/>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2" name="Google Shape;122;p6"/>
          <p:cNvSpPr txBox="1">
            <a:spLocks noGrp="1"/>
          </p:cNvSpPr>
          <p:nvPr>
            <p:ph type="title"/>
          </p:nvPr>
        </p:nvSpPr>
        <p:spPr>
          <a:xfrm>
            <a:off x="1022525" y="1344067"/>
            <a:ext cx="7098900" cy="4772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r>
              <a:rPr lang="en-US"/>
              <a:t>Click to edit Master title style</a:t>
            </a:r>
            <a:endParaRPr/>
          </a:p>
        </p:txBody>
      </p:sp>
      <p:sp>
        <p:nvSpPr>
          <p:cNvPr id="123" name="Google Shape;123;p6"/>
          <p:cNvSpPr txBox="1">
            <a:spLocks noGrp="1"/>
          </p:cNvSpPr>
          <p:nvPr>
            <p:ph type="body" idx="1"/>
          </p:nvPr>
        </p:nvSpPr>
        <p:spPr>
          <a:xfrm>
            <a:off x="1022537" y="1967767"/>
            <a:ext cx="3316800" cy="3586400"/>
          </a:xfrm>
          <a:prstGeom prst="rect">
            <a:avLst/>
          </a:prstGeom>
        </p:spPr>
        <p:txBody>
          <a:bodyPr spcFirstLastPara="1" wrap="square" lIns="0" tIns="0" rIns="0" bIns="0" anchor="t" anchorCtr="0">
            <a:noAutofit/>
          </a:bodyPr>
          <a:lstStyle>
            <a:lvl1pPr marL="457189" lvl="0" indent="-355591" rtl="0">
              <a:spcBef>
                <a:spcPts val="600"/>
              </a:spcBef>
              <a:spcAft>
                <a:spcPts val="0"/>
              </a:spcAft>
              <a:buSzPts val="2000"/>
              <a:buChar char="➢"/>
              <a:defRPr sz="2000"/>
            </a:lvl1pPr>
            <a:lvl2pPr marL="914378" lvl="1" indent="-355591" rtl="0">
              <a:spcBef>
                <a:spcPts val="0"/>
              </a:spcBef>
              <a:spcAft>
                <a:spcPts val="0"/>
              </a:spcAft>
              <a:buSzPts val="2000"/>
              <a:buChar char="○"/>
              <a:defRPr sz="2000"/>
            </a:lvl2pPr>
            <a:lvl3pPr marL="1371566" lvl="2" indent="-355591" rtl="0">
              <a:spcBef>
                <a:spcPts val="0"/>
              </a:spcBef>
              <a:spcAft>
                <a:spcPts val="0"/>
              </a:spcAft>
              <a:buSzPts val="2000"/>
              <a:buChar char="■"/>
              <a:defRPr sz="2000"/>
            </a:lvl3pPr>
            <a:lvl4pPr marL="1828754" lvl="3" indent="-355591" rtl="0">
              <a:spcBef>
                <a:spcPts val="0"/>
              </a:spcBef>
              <a:spcAft>
                <a:spcPts val="0"/>
              </a:spcAft>
              <a:buSzPts val="2000"/>
              <a:buChar char="●"/>
              <a:defRPr sz="2000"/>
            </a:lvl4pPr>
            <a:lvl5pPr marL="2285943" lvl="4" indent="-355591" rtl="0">
              <a:spcBef>
                <a:spcPts val="0"/>
              </a:spcBef>
              <a:spcAft>
                <a:spcPts val="0"/>
              </a:spcAft>
              <a:buSzPts val="2000"/>
              <a:buChar char="○"/>
              <a:defRPr sz="2000"/>
            </a:lvl5pPr>
            <a:lvl6pPr marL="2743132" lvl="5" indent="-355591" rtl="0">
              <a:spcBef>
                <a:spcPts val="0"/>
              </a:spcBef>
              <a:spcAft>
                <a:spcPts val="0"/>
              </a:spcAft>
              <a:buSzPts val="2000"/>
              <a:buChar char="■"/>
              <a:defRPr sz="2000"/>
            </a:lvl6pPr>
            <a:lvl7pPr marL="3200320" lvl="6" indent="-355591" rtl="0">
              <a:spcBef>
                <a:spcPts val="0"/>
              </a:spcBef>
              <a:spcAft>
                <a:spcPts val="0"/>
              </a:spcAft>
              <a:buSzPts val="2000"/>
              <a:buChar char="●"/>
              <a:defRPr sz="2000"/>
            </a:lvl7pPr>
            <a:lvl8pPr marL="3657509" lvl="7" indent="-355591" rtl="0">
              <a:spcBef>
                <a:spcPts val="0"/>
              </a:spcBef>
              <a:spcAft>
                <a:spcPts val="0"/>
              </a:spcAft>
              <a:buSzPts val="2000"/>
              <a:buChar char="○"/>
              <a:defRPr sz="2000"/>
            </a:lvl8pPr>
            <a:lvl9pPr marL="4114697" lvl="8" indent="-355591" rtl="0">
              <a:spcBef>
                <a:spcPts val="0"/>
              </a:spcBef>
              <a:spcAft>
                <a:spcPts val="0"/>
              </a:spcAft>
              <a:buSzPts val="2000"/>
              <a:buChar char="■"/>
              <a:defRPr sz="2000"/>
            </a:lvl9pPr>
          </a:lstStyle>
          <a:p>
            <a:pPr lvl="0"/>
            <a:r>
              <a:rPr lang="en-US"/>
              <a:t>Click to edit Master text styles</a:t>
            </a:r>
          </a:p>
        </p:txBody>
      </p:sp>
      <p:sp>
        <p:nvSpPr>
          <p:cNvPr id="124" name="Google Shape;124;p6"/>
          <p:cNvSpPr txBox="1">
            <a:spLocks noGrp="1"/>
          </p:cNvSpPr>
          <p:nvPr>
            <p:ph type="body" idx="2"/>
          </p:nvPr>
        </p:nvSpPr>
        <p:spPr>
          <a:xfrm>
            <a:off x="4804636" y="1967767"/>
            <a:ext cx="3316800" cy="3586400"/>
          </a:xfrm>
          <a:prstGeom prst="rect">
            <a:avLst/>
          </a:prstGeom>
        </p:spPr>
        <p:txBody>
          <a:bodyPr spcFirstLastPara="1" wrap="square" lIns="0" tIns="0" rIns="0" bIns="0" anchor="t" anchorCtr="0">
            <a:noAutofit/>
          </a:bodyPr>
          <a:lstStyle>
            <a:lvl1pPr marL="457189" lvl="0" indent="-355591" rtl="0">
              <a:spcBef>
                <a:spcPts val="600"/>
              </a:spcBef>
              <a:spcAft>
                <a:spcPts val="0"/>
              </a:spcAft>
              <a:buSzPts val="2000"/>
              <a:buChar char="➢"/>
              <a:defRPr sz="2000"/>
            </a:lvl1pPr>
            <a:lvl2pPr marL="914378" lvl="1" indent="-355591" rtl="0">
              <a:spcBef>
                <a:spcPts val="0"/>
              </a:spcBef>
              <a:spcAft>
                <a:spcPts val="0"/>
              </a:spcAft>
              <a:buSzPts val="2000"/>
              <a:buChar char="○"/>
              <a:defRPr sz="2000"/>
            </a:lvl2pPr>
            <a:lvl3pPr marL="1371566" lvl="2" indent="-355591" rtl="0">
              <a:spcBef>
                <a:spcPts val="0"/>
              </a:spcBef>
              <a:spcAft>
                <a:spcPts val="0"/>
              </a:spcAft>
              <a:buSzPts val="2000"/>
              <a:buChar char="■"/>
              <a:defRPr sz="2000"/>
            </a:lvl3pPr>
            <a:lvl4pPr marL="1828754" lvl="3" indent="-355591" rtl="0">
              <a:spcBef>
                <a:spcPts val="0"/>
              </a:spcBef>
              <a:spcAft>
                <a:spcPts val="0"/>
              </a:spcAft>
              <a:buSzPts val="2000"/>
              <a:buChar char="●"/>
              <a:defRPr sz="2000"/>
            </a:lvl4pPr>
            <a:lvl5pPr marL="2285943" lvl="4" indent="-355591" rtl="0">
              <a:spcBef>
                <a:spcPts val="0"/>
              </a:spcBef>
              <a:spcAft>
                <a:spcPts val="0"/>
              </a:spcAft>
              <a:buSzPts val="2000"/>
              <a:buChar char="○"/>
              <a:defRPr sz="2000"/>
            </a:lvl5pPr>
            <a:lvl6pPr marL="2743132" lvl="5" indent="-355591" rtl="0">
              <a:spcBef>
                <a:spcPts val="0"/>
              </a:spcBef>
              <a:spcAft>
                <a:spcPts val="0"/>
              </a:spcAft>
              <a:buSzPts val="2000"/>
              <a:buChar char="■"/>
              <a:defRPr sz="2000"/>
            </a:lvl6pPr>
            <a:lvl7pPr marL="3200320" lvl="6" indent="-355591" rtl="0">
              <a:spcBef>
                <a:spcPts val="0"/>
              </a:spcBef>
              <a:spcAft>
                <a:spcPts val="0"/>
              </a:spcAft>
              <a:buSzPts val="2000"/>
              <a:buChar char="●"/>
              <a:defRPr sz="2000"/>
            </a:lvl7pPr>
            <a:lvl8pPr marL="3657509" lvl="7" indent="-355591" rtl="0">
              <a:spcBef>
                <a:spcPts val="0"/>
              </a:spcBef>
              <a:spcAft>
                <a:spcPts val="0"/>
              </a:spcAft>
              <a:buSzPts val="2000"/>
              <a:buChar char="○"/>
              <a:defRPr sz="2000"/>
            </a:lvl8pPr>
            <a:lvl9pPr marL="4114697" lvl="8" indent="-355591" rtl="0">
              <a:spcBef>
                <a:spcPts val="0"/>
              </a:spcBef>
              <a:spcAft>
                <a:spcPts val="0"/>
              </a:spcAft>
              <a:buSzPts val="2000"/>
              <a:buChar char="■"/>
              <a:defRPr sz="2000"/>
            </a:lvl9pPr>
          </a:lstStyle>
          <a:p>
            <a:pPr lvl="0"/>
            <a:r>
              <a:rPr lang="en-US"/>
              <a:t>Click to edit Master text styles</a:t>
            </a:r>
          </a:p>
        </p:txBody>
      </p:sp>
      <p:sp>
        <p:nvSpPr>
          <p:cNvPr id="125" name="Google Shape;125;p6"/>
          <p:cNvSpPr txBox="1">
            <a:spLocks noGrp="1"/>
          </p:cNvSpPr>
          <p:nvPr>
            <p:ph type="sldNum" idx="12"/>
          </p:nvPr>
        </p:nvSpPr>
        <p:spPr>
          <a:xfrm>
            <a:off x="4297650" y="6333135"/>
            <a:ext cx="5487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039492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3 columns" preserve="1">
  <p:cSld name="Title + 3 columns">
    <p:spTree>
      <p:nvGrpSpPr>
        <p:cNvPr id="1" name="Shape 126"/>
        <p:cNvGrpSpPr/>
        <p:nvPr/>
      </p:nvGrpSpPr>
      <p:grpSpPr>
        <a:xfrm>
          <a:off x="0" y="0"/>
          <a:ext cx="0" cy="0"/>
          <a:chOff x="0" y="0"/>
          <a:chExt cx="0" cy="0"/>
        </a:xfrm>
      </p:grpSpPr>
      <p:grpSp>
        <p:nvGrpSpPr>
          <p:cNvPr id="127" name="Google Shape;127;p7"/>
          <p:cNvGrpSpPr/>
          <p:nvPr/>
        </p:nvGrpSpPr>
        <p:grpSpPr>
          <a:xfrm>
            <a:off x="695700" y="927600"/>
            <a:ext cx="7752600" cy="5002800"/>
            <a:chOff x="695700" y="695700"/>
            <a:chExt cx="7752600" cy="3752100"/>
          </a:xfrm>
        </p:grpSpPr>
        <p:sp>
          <p:nvSpPr>
            <p:cNvPr id="128" name="Google Shape;128;p7"/>
            <p:cNvSpPr/>
            <p:nvPr/>
          </p:nvSpPr>
          <p:spPr>
            <a:xfrm>
              <a:off x="695700" y="695700"/>
              <a:ext cx="7752600" cy="3752100"/>
            </a:xfrm>
            <a:prstGeom prst="rect">
              <a:avLst/>
            </a:prstGeom>
            <a:gradFill>
              <a:gsLst>
                <a:gs pos="0">
                  <a:schemeClr val="accent2"/>
                </a:gs>
                <a:gs pos="100000">
                  <a:schemeClr val="accent1"/>
                </a:gs>
              </a:gsLst>
              <a:lin ang="5400012" scaled="0"/>
            </a:gradFill>
            <a:ln>
              <a:noFill/>
            </a:ln>
            <a:effectLst>
              <a:outerShdw blurRad="300038"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7"/>
            <p:cNvSpPr/>
            <p:nvPr/>
          </p:nvSpPr>
          <p:spPr>
            <a:xfrm>
              <a:off x="695700" y="695700"/>
              <a:ext cx="7752600" cy="3752100"/>
            </a:xfrm>
            <a:prstGeom prst="frame">
              <a:avLst>
                <a:gd name="adj1" fmla="val 204"/>
              </a:avLst>
            </a:prstGeom>
            <a:gradFill>
              <a:gsLst>
                <a:gs pos="0">
                  <a:schemeClr val="accent3"/>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0" name="Google Shape;130;p7"/>
          <p:cNvSpPr txBox="1">
            <a:spLocks noGrp="1"/>
          </p:cNvSpPr>
          <p:nvPr>
            <p:ph type="title"/>
          </p:nvPr>
        </p:nvSpPr>
        <p:spPr>
          <a:xfrm>
            <a:off x="1022525" y="1344067"/>
            <a:ext cx="7098900" cy="4772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r>
              <a:rPr lang="en-US"/>
              <a:t>Click to edit Master title style</a:t>
            </a:r>
            <a:endParaRPr/>
          </a:p>
        </p:txBody>
      </p:sp>
      <p:sp>
        <p:nvSpPr>
          <p:cNvPr id="131" name="Google Shape;131;p7"/>
          <p:cNvSpPr txBox="1">
            <a:spLocks noGrp="1"/>
          </p:cNvSpPr>
          <p:nvPr>
            <p:ph type="body" idx="1"/>
          </p:nvPr>
        </p:nvSpPr>
        <p:spPr>
          <a:xfrm>
            <a:off x="1006512" y="1967767"/>
            <a:ext cx="2211300" cy="3675600"/>
          </a:xfrm>
          <a:prstGeom prst="rect">
            <a:avLst/>
          </a:prstGeom>
        </p:spPr>
        <p:txBody>
          <a:bodyPr spcFirstLastPara="1" wrap="square" lIns="0" tIns="0" rIns="0" bIns="0" anchor="t" anchorCtr="0">
            <a:noAutofit/>
          </a:bodyPr>
          <a:lstStyle>
            <a:lvl1pPr marL="457189" lvl="0" indent="-342892" rtl="0">
              <a:spcBef>
                <a:spcPts val="600"/>
              </a:spcBef>
              <a:spcAft>
                <a:spcPts val="0"/>
              </a:spcAft>
              <a:buSzPts val="1800"/>
              <a:buChar char="➢"/>
              <a:defRPr sz="1800"/>
            </a:lvl1pPr>
            <a:lvl2pPr marL="914378" lvl="1" indent="-342892" rtl="0">
              <a:spcBef>
                <a:spcPts val="0"/>
              </a:spcBef>
              <a:spcAft>
                <a:spcPts val="0"/>
              </a:spcAft>
              <a:buSzPts val="1800"/>
              <a:buChar char="○"/>
              <a:defRPr sz="1800"/>
            </a:lvl2pPr>
            <a:lvl3pPr marL="1371566" lvl="2" indent="-342892" rtl="0">
              <a:spcBef>
                <a:spcPts val="0"/>
              </a:spcBef>
              <a:spcAft>
                <a:spcPts val="0"/>
              </a:spcAft>
              <a:buSzPts val="1800"/>
              <a:buChar char="■"/>
              <a:defRPr sz="1800"/>
            </a:lvl3pPr>
            <a:lvl4pPr marL="1828754" lvl="3" indent="-342892" rtl="0">
              <a:spcBef>
                <a:spcPts val="0"/>
              </a:spcBef>
              <a:spcAft>
                <a:spcPts val="0"/>
              </a:spcAft>
              <a:buSzPts val="1800"/>
              <a:buChar char="●"/>
              <a:defRPr sz="1800"/>
            </a:lvl4pPr>
            <a:lvl5pPr marL="2285943" lvl="4" indent="-342892" rtl="0">
              <a:spcBef>
                <a:spcPts val="0"/>
              </a:spcBef>
              <a:spcAft>
                <a:spcPts val="0"/>
              </a:spcAft>
              <a:buSzPts val="1800"/>
              <a:buChar char="○"/>
              <a:defRPr sz="1800"/>
            </a:lvl5pPr>
            <a:lvl6pPr marL="2743132" lvl="5" indent="-342892" rtl="0">
              <a:spcBef>
                <a:spcPts val="0"/>
              </a:spcBef>
              <a:spcAft>
                <a:spcPts val="0"/>
              </a:spcAft>
              <a:buSzPts val="1800"/>
              <a:buChar char="■"/>
              <a:defRPr sz="1800"/>
            </a:lvl6pPr>
            <a:lvl7pPr marL="3200320" lvl="6" indent="-342892" rtl="0">
              <a:spcBef>
                <a:spcPts val="0"/>
              </a:spcBef>
              <a:spcAft>
                <a:spcPts val="0"/>
              </a:spcAft>
              <a:buSzPts val="1800"/>
              <a:buChar char="●"/>
              <a:defRPr sz="1800"/>
            </a:lvl7pPr>
            <a:lvl8pPr marL="3657509" lvl="7" indent="-342892" rtl="0">
              <a:spcBef>
                <a:spcPts val="0"/>
              </a:spcBef>
              <a:spcAft>
                <a:spcPts val="0"/>
              </a:spcAft>
              <a:buSzPts val="1800"/>
              <a:buChar char="○"/>
              <a:defRPr sz="1800"/>
            </a:lvl8pPr>
            <a:lvl9pPr marL="4114697" lvl="8" indent="-342892" rtl="0">
              <a:spcBef>
                <a:spcPts val="0"/>
              </a:spcBef>
              <a:spcAft>
                <a:spcPts val="0"/>
              </a:spcAft>
              <a:buSzPts val="1800"/>
              <a:buChar char="■"/>
              <a:defRPr sz="1800"/>
            </a:lvl9pPr>
          </a:lstStyle>
          <a:p>
            <a:pPr lvl="0"/>
            <a:r>
              <a:rPr lang="en-US"/>
              <a:t>Click to edit Master text styles</a:t>
            </a:r>
          </a:p>
        </p:txBody>
      </p:sp>
      <p:sp>
        <p:nvSpPr>
          <p:cNvPr id="132" name="Google Shape;132;p7"/>
          <p:cNvSpPr txBox="1">
            <a:spLocks noGrp="1"/>
          </p:cNvSpPr>
          <p:nvPr>
            <p:ph type="body" idx="2"/>
          </p:nvPr>
        </p:nvSpPr>
        <p:spPr>
          <a:xfrm>
            <a:off x="3450259" y="1967767"/>
            <a:ext cx="2211300" cy="3675600"/>
          </a:xfrm>
          <a:prstGeom prst="rect">
            <a:avLst/>
          </a:prstGeom>
        </p:spPr>
        <p:txBody>
          <a:bodyPr spcFirstLastPara="1" wrap="square" lIns="0" tIns="0" rIns="0" bIns="0" anchor="t" anchorCtr="0">
            <a:noAutofit/>
          </a:bodyPr>
          <a:lstStyle>
            <a:lvl1pPr marL="457189" lvl="0" indent="-342892" rtl="0">
              <a:spcBef>
                <a:spcPts val="600"/>
              </a:spcBef>
              <a:spcAft>
                <a:spcPts val="0"/>
              </a:spcAft>
              <a:buSzPts val="1800"/>
              <a:buChar char="➢"/>
              <a:defRPr sz="1800"/>
            </a:lvl1pPr>
            <a:lvl2pPr marL="914378" lvl="1" indent="-342892" rtl="0">
              <a:spcBef>
                <a:spcPts val="0"/>
              </a:spcBef>
              <a:spcAft>
                <a:spcPts val="0"/>
              </a:spcAft>
              <a:buSzPts val="1800"/>
              <a:buChar char="○"/>
              <a:defRPr sz="1800"/>
            </a:lvl2pPr>
            <a:lvl3pPr marL="1371566" lvl="2" indent="-342892" rtl="0">
              <a:spcBef>
                <a:spcPts val="0"/>
              </a:spcBef>
              <a:spcAft>
                <a:spcPts val="0"/>
              </a:spcAft>
              <a:buSzPts val="1800"/>
              <a:buChar char="■"/>
              <a:defRPr sz="1800"/>
            </a:lvl3pPr>
            <a:lvl4pPr marL="1828754" lvl="3" indent="-342892" rtl="0">
              <a:spcBef>
                <a:spcPts val="0"/>
              </a:spcBef>
              <a:spcAft>
                <a:spcPts val="0"/>
              </a:spcAft>
              <a:buSzPts val="1800"/>
              <a:buChar char="●"/>
              <a:defRPr sz="1800"/>
            </a:lvl4pPr>
            <a:lvl5pPr marL="2285943" lvl="4" indent="-342892" rtl="0">
              <a:spcBef>
                <a:spcPts val="0"/>
              </a:spcBef>
              <a:spcAft>
                <a:spcPts val="0"/>
              </a:spcAft>
              <a:buSzPts val="1800"/>
              <a:buChar char="○"/>
              <a:defRPr sz="1800"/>
            </a:lvl5pPr>
            <a:lvl6pPr marL="2743132" lvl="5" indent="-342892" rtl="0">
              <a:spcBef>
                <a:spcPts val="0"/>
              </a:spcBef>
              <a:spcAft>
                <a:spcPts val="0"/>
              </a:spcAft>
              <a:buSzPts val="1800"/>
              <a:buChar char="■"/>
              <a:defRPr sz="1800"/>
            </a:lvl6pPr>
            <a:lvl7pPr marL="3200320" lvl="6" indent="-342892" rtl="0">
              <a:spcBef>
                <a:spcPts val="0"/>
              </a:spcBef>
              <a:spcAft>
                <a:spcPts val="0"/>
              </a:spcAft>
              <a:buSzPts val="1800"/>
              <a:buChar char="●"/>
              <a:defRPr sz="1800"/>
            </a:lvl7pPr>
            <a:lvl8pPr marL="3657509" lvl="7" indent="-342892" rtl="0">
              <a:spcBef>
                <a:spcPts val="0"/>
              </a:spcBef>
              <a:spcAft>
                <a:spcPts val="0"/>
              </a:spcAft>
              <a:buSzPts val="1800"/>
              <a:buChar char="○"/>
              <a:defRPr sz="1800"/>
            </a:lvl8pPr>
            <a:lvl9pPr marL="4114697" lvl="8" indent="-342892" rtl="0">
              <a:spcBef>
                <a:spcPts val="0"/>
              </a:spcBef>
              <a:spcAft>
                <a:spcPts val="0"/>
              </a:spcAft>
              <a:buSzPts val="1800"/>
              <a:buChar char="■"/>
              <a:defRPr sz="1800"/>
            </a:lvl9pPr>
          </a:lstStyle>
          <a:p>
            <a:pPr lvl="0"/>
            <a:r>
              <a:rPr lang="en-US"/>
              <a:t>Click to edit Master text styles</a:t>
            </a:r>
          </a:p>
        </p:txBody>
      </p:sp>
      <p:sp>
        <p:nvSpPr>
          <p:cNvPr id="133" name="Google Shape;133;p7"/>
          <p:cNvSpPr txBox="1">
            <a:spLocks noGrp="1"/>
          </p:cNvSpPr>
          <p:nvPr>
            <p:ph type="body" idx="3"/>
          </p:nvPr>
        </p:nvSpPr>
        <p:spPr>
          <a:xfrm>
            <a:off x="5894006" y="1967767"/>
            <a:ext cx="2211300" cy="3675600"/>
          </a:xfrm>
          <a:prstGeom prst="rect">
            <a:avLst/>
          </a:prstGeom>
        </p:spPr>
        <p:txBody>
          <a:bodyPr spcFirstLastPara="1" wrap="square" lIns="0" tIns="0" rIns="0" bIns="0" anchor="t" anchorCtr="0">
            <a:noAutofit/>
          </a:bodyPr>
          <a:lstStyle>
            <a:lvl1pPr marL="457189" lvl="0" indent="-342892" rtl="0">
              <a:spcBef>
                <a:spcPts val="600"/>
              </a:spcBef>
              <a:spcAft>
                <a:spcPts val="0"/>
              </a:spcAft>
              <a:buSzPts val="1800"/>
              <a:buChar char="➢"/>
              <a:defRPr sz="1800"/>
            </a:lvl1pPr>
            <a:lvl2pPr marL="914378" lvl="1" indent="-342892" rtl="0">
              <a:spcBef>
                <a:spcPts val="0"/>
              </a:spcBef>
              <a:spcAft>
                <a:spcPts val="0"/>
              </a:spcAft>
              <a:buSzPts val="1800"/>
              <a:buChar char="○"/>
              <a:defRPr sz="1800"/>
            </a:lvl2pPr>
            <a:lvl3pPr marL="1371566" lvl="2" indent="-342892" rtl="0">
              <a:spcBef>
                <a:spcPts val="0"/>
              </a:spcBef>
              <a:spcAft>
                <a:spcPts val="0"/>
              </a:spcAft>
              <a:buSzPts val="1800"/>
              <a:buChar char="■"/>
              <a:defRPr sz="1800"/>
            </a:lvl3pPr>
            <a:lvl4pPr marL="1828754" lvl="3" indent="-342892" rtl="0">
              <a:spcBef>
                <a:spcPts val="0"/>
              </a:spcBef>
              <a:spcAft>
                <a:spcPts val="0"/>
              </a:spcAft>
              <a:buSzPts val="1800"/>
              <a:buChar char="●"/>
              <a:defRPr sz="1800"/>
            </a:lvl4pPr>
            <a:lvl5pPr marL="2285943" lvl="4" indent="-342892" rtl="0">
              <a:spcBef>
                <a:spcPts val="0"/>
              </a:spcBef>
              <a:spcAft>
                <a:spcPts val="0"/>
              </a:spcAft>
              <a:buSzPts val="1800"/>
              <a:buChar char="○"/>
              <a:defRPr sz="1800"/>
            </a:lvl5pPr>
            <a:lvl6pPr marL="2743132" lvl="5" indent="-342892" rtl="0">
              <a:spcBef>
                <a:spcPts val="0"/>
              </a:spcBef>
              <a:spcAft>
                <a:spcPts val="0"/>
              </a:spcAft>
              <a:buSzPts val="1800"/>
              <a:buChar char="■"/>
              <a:defRPr sz="1800"/>
            </a:lvl6pPr>
            <a:lvl7pPr marL="3200320" lvl="6" indent="-342892" rtl="0">
              <a:spcBef>
                <a:spcPts val="0"/>
              </a:spcBef>
              <a:spcAft>
                <a:spcPts val="0"/>
              </a:spcAft>
              <a:buSzPts val="1800"/>
              <a:buChar char="●"/>
              <a:defRPr sz="1800"/>
            </a:lvl7pPr>
            <a:lvl8pPr marL="3657509" lvl="7" indent="-342892" rtl="0">
              <a:spcBef>
                <a:spcPts val="0"/>
              </a:spcBef>
              <a:spcAft>
                <a:spcPts val="0"/>
              </a:spcAft>
              <a:buSzPts val="1800"/>
              <a:buChar char="○"/>
              <a:defRPr sz="1800"/>
            </a:lvl8pPr>
            <a:lvl9pPr marL="4114697" lvl="8" indent="-342892" rtl="0">
              <a:spcBef>
                <a:spcPts val="0"/>
              </a:spcBef>
              <a:spcAft>
                <a:spcPts val="0"/>
              </a:spcAft>
              <a:buSzPts val="1800"/>
              <a:buChar char="■"/>
              <a:defRPr sz="1800"/>
            </a:lvl9pPr>
          </a:lstStyle>
          <a:p>
            <a:pPr lvl="0"/>
            <a:r>
              <a:rPr lang="en-US"/>
              <a:t>Click to edit Master text styles</a:t>
            </a:r>
          </a:p>
        </p:txBody>
      </p:sp>
      <p:sp>
        <p:nvSpPr>
          <p:cNvPr id="134" name="Google Shape;134;p7"/>
          <p:cNvSpPr txBox="1">
            <a:spLocks noGrp="1"/>
          </p:cNvSpPr>
          <p:nvPr>
            <p:ph type="sldNum" idx="12"/>
          </p:nvPr>
        </p:nvSpPr>
        <p:spPr>
          <a:xfrm>
            <a:off x="4297650" y="6333135"/>
            <a:ext cx="5487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770154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135"/>
        <p:cNvGrpSpPr/>
        <p:nvPr/>
      </p:nvGrpSpPr>
      <p:grpSpPr>
        <a:xfrm>
          <a:off x="0" y="0"/>
          <a:ext cx="0" cy="0"/>
          <a:chOff x="0" y="0"/>
          <a:chExt cx="0" cy="0"/>
        </a:xfrm>
      </p:grpSpPr>
      <p:grpSp>
        <p:nvGrpSpPr>
          <p:cNvPr id="136" name="Google Shape;136;p8"/>
          <p:cNvGrpSpPr/>
          <p:nvPr/>
        </p:nvGrpSpPr>
        <p:grpSpPr>
          <a:xfrm>
            <a:off x="695700" y="927600"/>
            <a:ext cx="7752600" cy="5002800"/>
            <a:chOff x="695700" y="695700"/>
            <a:chExt cx="7752600" cy="3752100"/>
          </a:xfrm>
        </p:grpSpPr>
        <p:sp>
          <p:nvSpPr>
            <p:cNvPr id="137" name="Google Shape;137;p8"/>
            <p:cNvSpPr/>
            <p:nvPr/>
          </p:nvSpPr>
          <p:spPr>
            <a:xfrm>
              <a:off x="695700" y="695700"/>
              <a:ext cx="7752600" cy="3752100"/>
            </a:xfrm>
            <a:prstGeom prst="rect">
              <a:avLst/>
            </a:prstGeom>
            <a:gradFill>
              <a:gsLst>
                <a:gs pos="0">
                  <a:schemeClr val="accent2"/>
                </a:gs>
                <a:gs pos="100000">
                  <a:schemeClr val="accent1"/>
                </a:gs>
              </a:gsLst>
              <a:lin ang="5400012" scaled="0"/>
            </a:gradFill>
            <a:ln>
              <a:noFill/>
            </a:ln>
            <a:effectLst>
              <a:outerShdw blurRad="300038"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8"/>
            <p:cNvSpPr/>
            <p:nvPr/>
          </p:nvSpPr>
          <p:spPr>
            <a:xfrm>
              <a:off x="695700" y="695700"/>
              <a:ext cx="7752600" cy="3752100"/>
            </a:xfrm>
            <a:prstGeom prst="frame">
              <a:avLst>
                <a:gd name="adj1" fmla="val 204"/>
              </a:avLst>
            </a:prstGeom>
            <a:gradFill>
              <a:gsLst>
                <a:gs pos="0">
                  <a:schemeClr val="accent3"/>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9" name="Google Shape;139;p8"/>
          <p:cNvSpPr txBox="1">
            <a:spLocks noGrp="1"/>
          </p:cNvSpPr>
          <p:nvPr>
            <p:ph type="title"/>
          </p:nvPr>
        </p:nvSpPr>
        <p:spPr>
          <a:xfrm>
            <a:off x="1022525" y="1344067"/>
            <a:ext cx="7098900" cy="4772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r>
              <a:rPr lang="en-US"/>
              <a:t>Click to edit Master title style</a:t>
            </a:r>
            <a:endParaRPr/>
          </a:p>
        </p:txBody>
      </p:sp>
      <p:sp>
        <p:nvSpPr>
          <p:cNvPr id="140" name="Google Shape;140;p8"/>
          <p:cNvSpPr txBox="1">
            <a:spLocks noGrp="1"/>
          </p:cNvSpPr>
          <p:nvPr>
            <p:ph type="sldNum" idx="12"/>
          </p:nvPr>
        </p:nvSpPr>
        <p:spPr>
          <a:xfrm>
            <a:off x="4297650" y="6333135"/>
            <a:ext cx="5487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339475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JEOPARTY Panel" preserve="1">
  <p:cSld name="JEOPARTY Panel">
    <p:spTree>
      <p:nvGrpSpPr>
        <p:cNvPr id="1" name="Shape 141"/>
        <p:cNvGrpSpPr/>
        <p:nvPr/>
      </p:nvGrpSpPr>
      <p:grpSpPr>
        <a:xfrm>
          <a:off x="0" y="0"/>
          <a:ext cx="0" cy="0"/>
          <a:chOff x="0" y="0"/>
          <a:chExt cx="0" cy="0"/>
        </a:xfrm>
      </p:grpSpPr>
      <p:sp>
        <p:nvSpPr>
          <p:cNvPr id="142" name="Google Shape;142;p9"/>
          <p:cNvSpPr/>
          <p:nvPr/>
        </p:nvSpPr>
        <p:spPr>
          <a:xfrm>
            <a:off x="485311" y="646470"/>
            <a:ext cx="8177442" cy="5577621"/>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9"/>
          <p:cNvSpPr txBox="1">
            <a:spLocks noGrp="1"/>
          </p:cNvSpPr>
          <p:nvPr>
            <p:ph type="title"/>
          </p:nvPr>
        </p:nvSpPr>
        <p:spPr>
          <a:xfrm>
            <a:off x="695700" y="0"/>
            <a:ext cx="7752600" cy="646400"/>
          </a:xfrm>
          <a:prstGeom prst="rect">
            <a:avLst/>
          </a:prstGeom>
        </p:spPr>
        <p:txBody>
          <a:bodyPr spcFirstLastPara="1" wrap="square" lIns="0" tIns="0" rIns="0" bIns="0" anchor="ctr" anchorCtr="0">
            <a:noAutofit/>
          </a:bodyPr>
          <a:lstStyle>
            <a:lvl1pPr lvl="0" algn="ctr" rtl="0">
              <a:spcBef>
                <a:spcPts val="0"/>
              </a:spcBef>
              <a:spcAft>
                <a:spcPts val="0"/>
              </a:spcAft>
              <a:buClr>
                <a:schemeClr val="accent3"/>
              </a:buClr>
              <a:buSzPts val="1400"/>
              <a:buNone/>
              <a:defRPr sz="1400">
                <a:solidFill>
                  <a:schemeClr val="accent3"/>
                </a:solidFill>
              </a:defRPr>
            </a:lvl1pPr>
            <a:lvl2pPr lvl="1" algn="ctr" rtl="0">
              <a:spcBef>
                <a:spcPts val="0"/>
              </a:spcBef>
              <a:spcAft>
                <a:spcPts val="0"/>
              </a:spcAft>
              <a:buClr>
                <a:schemeClr val="accent3"/>
              </a:buClr>
              <a:buSzPts val="1400"/>
              <a:buNone/>
              <a:defRPr sz="1400">
                <a:solidFill>
                  <a:schemeClr val="accent3"/>
                </a:solidFill>
              </a:defRPr>
            </a:lvl2pPr>
            <a:lvl3pPr lvl="2" algn="ctr" rtl="0">
              <a:spcBef>
                <a:spcPts val="0"/>
              </a:spcBef>
              <a:spcAft>
                <a:spcPts val="0"/>
              </a:spcAft>
              <a:buClr>
                <a:schemeClr val="accent3"/>
              </a:buClr>
              <a:buSzPts val="1400"/>
              <a:buNone/>
              <a:defRPr sz="1400">
                <a:solidFill>
                  <a:schemeClr val="accent3"/>
                </a:solidFill>
              </a:defRPr>
            </a:lvl3pPr>
            <a:lvl4pPr lvl="3" algn="ctr" rtl="0">
              <a:spcBef>
                <a:spcPts val="0"/>
              </a:spcBef>
              <a:spcAft>
                <a:spcPts val="0"/>
              </a:spcAft>
              <a:buClr>
                <a:schemeClr val="accent3"/>
              </a:buClr>
              <a:buSzPts val="1400"/>
              <a:buNone/>
              <a:defRPr sz="1400">
                <a:solidFill>
                  <a:schemeClr val="accent3"/>
                </a:solidFill>
              </a:defRPr>
            </a:lvl4pPr>
            <a:lvl5pPr lvl="4" algn="ctr" rtl="0">
              <a:spcBef>
                <a:spcPts val="0"/>
              </a:spcBef>
              <a:spcAft>
                <a:spcPts val="0"/>
              </a:spcAft>
              <a:buClr>
                <a:schemeClr val="accent3"/>
              </a:buClr>
              <a:buSzPts val="1400"/>
              <a:buNone/>
              <a:defRPr sz="1400">
                <a:solidFill>
                  <a:schemeClr val="accent3"/>
                </a:solidFill>
              </a:defRPr>
            </a:lvl5pPr>
            <a:lvl6pPr lvl="5" algn="ctr" rtl="0">
              <a:spcBef>
                <a:spcPts val="0"/>
              </a:spcBef>
              <a:spcAft>
                <a:spcPts val="0"/>
              </a:spcAft>
              <a:buClr>
                <a:schemeClr val="accent3"/>
              </a:buClr>
              <a:buSzPts val="1400"/>
              <a:buNone/>
              <a:defRPr sz="1400">
                <a:solidFill>
                  <a:schemeClr val="accent3"/>
                </a:solidFill>
              </a:defRPr>
            </a:lvl6pPr>
            <a:lvl7pPr lvl="6" algn="ctr" rtl="0">
              <a:spcBef>
                <a:spcPts val="0"/>
              </a:spcBef>
              <a:spcAft>
                <a:spcPts val="0"/>
              </a:spcAft>
              <a:buClr>
                <a:schemeClr val="accent3"/>
              </a:buClr>
              <a:buSzPts val="1400"/>
              <a:buNone/>
              <a:defRPr sz="1400">
                <a:solidFill>
                  <a:schemeClr val="accent3"/>
                </a:solidFill>
              </a:defRPr>
            </a:lvl7pPr>
            <a:lvl8pPr lvl="7" algn="ctr" rtl="0">
              <a:spcBef>
                <a:spcPts val="0"/>
              </a:spcBef>
              <a:spcAft>
                <a:spcPts val="0"/>
              </a:spcAft>
              <a:buClr>
                <a:schemeClr val="accent3"/>
              </a:buClr>
              <a:buSzPts val="1400"/>
              <a:buNone/>
              <a:defRPr sz="1400">
                <a:solidFill>
                  <a:schemeClr val="accent3"/>
                </a:solidFill>
              </a:defRPr>
            </a:lvl8pPr>
            <a:lvl9pPr lvl="8" algn="ctr" rtl="0">
              <a:spcBef>
                <a:spcPts val="0"/>
              </a:spcBef>
              <a:spcAft>
                <a:spcPts val="0"/>
              </a:spcAft>
              <a:buClr>
                <a:schemeClr val="accent3"/>
              </a:buClr>
              <a:buSzPts val="1400"/>
              <a:buNone/>
              <a:defRPr sz="1400">
                <a:solidFill>
                  <a:schemeClr val="accent3"/>
                </a:solidFill>
              </a:defRPr>
            </a:lvl9pPr>
          </a:lstStyle>
          <a:p>
            <a:r>
              <a:rPr lang="en-US"/>
              <a:t>Click to edit Master title style</a:t>
            </a:r>
            <a:endParaRPr/>
          </a:p>
        </p:txBody>
      </p:sp>
      <p:grpSp>
        <p:nvGrpSpPr>
          <p:cNvPr id="144" name="Google Shape;144;p9"/>
          <p:cNvGrpSpPr/>
          <p:nvPr/>
        </p:nvGrpSpPr>
        <p:grpSpPr>
          <a:xfrm>
            <a:off x="572720" y="763566"/>
            <a:ext cx="1265739" cy="5357745"/>
            <a:chOff x="572700" y="572684"/>
            <a:chExt cx="1251349" cy="4018309"/>
          </a:xfrm>
        </p:grpSpPr>
        <p:sp>
          <p:nvSpPr>
            <p:cNvPr id="145" name="Google Shape;145;p9"/>
            <p:cNvSpPr/>
            <p:nvPr/>
          </p:nvSpPr>
          <p:spPr>
            <a:xfrm>
              <a:off x="572700" y="572684"/>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9"/>
            <p:cNvSpPr/>
            <p:nvPr/>
          </p:nvSpPr>
          <p:spPr>
            <a:xfrm>
              <a:off x="572700" y="1317923"/>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 name="Google Shape;147;p9"/>
            <p:cNvSpPr/>
            <p:nvPr/>
          </p:nvSpPr>
          <p:spPr>
            <a:xfrm>
              <a:off x="572700" y="1989598"/>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 name="Google Shape;148;p9"/>
            <p:cNvSpPr/>
            <p:nvPr/>
          </p:nvSpPr>
          <p:spPr>
            <a:xfrm>
              <a:off x="572700" y="2661274"/>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9"/>
            <p:cNvSpPr/>
            <p:nvPr/>
          </p:nvSpPr>
          <p:spPr>
            <a:xfrm>
              <a:off x="572700" y="3332949"/>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 name="Google Shape;150;p9"/>
            <p:cNvSpPr/>
            <p:nvPr/>
          </p:nvSpPr>
          <p:spPr>
            <a:xfrm>
              <a:off x="572700" y="4004625"/>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1" name="Google Shape;151;p9"/>
          <p:cNvGrpSpPr/>
          <p:nvPr/>
        </p:nvGrpSpPr>
        <p:grpSpPr>
          <a:xfrm>
            <a:off x="1917803" y="763566"/>
            <a:ext cx="1265739" cy="5357745"/>
            <a:chOff x="1922099" y="572684"/>
            <a:chExt cx="1251349" cy="4018309"/>
          </a:xfrm>
        </p:grpSpPr>
        <p:sp>
          <p:nvSpPr>
            <p:cNvPr id="152" name="Google Shape;152;p9"/>
            <p:cNvSpPr/>
            <p:nvPr/>
          </p:nvSpPr>
          <p:spPr>
            <a:xfrm>
              <a:off x="1922099" y="572684"/>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 name="Google Shape;153;p9"/>
            <p:cNvSpPr/>
            <p:nvPr/>
          </p:nvSpPr>
          <p:spPr>
            <a:xfrm>
              <a:off x="1922099" y="1317923"/>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 name="Google Shape;154;p9"/>
            <p:cNvSpPr/>
            <p:nvPr/>
          </p:nvSpPr>
          <p:spPr>
            <a:xfrm>
              <a:off x="1922099" y="1989598"/>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5" name="Google Shape;155;p9"/>
            <p:cNvSpPr/>
            <p:nvPr/>
          </p:nvSpPr>
          <p:spPr>
            <a:xfrm>
              <a:off x="1922099" y="2661274"/>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6" name="Google Shape;156;p9"/>
            <p:cNvSpPr/>
            <p:nvPr/>
          </p:nvSpPr>
          <p:spPr>
            <a:xfrm>
              <a:off x="1922099" y="3332949"/>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 name="Google Shape;157;p9"/>
            <p:cNvSpPr/>
            <p:nvPr/>
          </p:nvSpPr>
          <p:spPr>
            <a:xfrm>
              <a:off x="1922099" y="4004625"/>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8" name="Google Shape;158;p9"/>
          <p:cNvGrpSpPr/>
          <p:nvPr/>
        </p:nvGrpSpPr>
        <p:grpSpPr>
          <a:xfrm>
            <a:off x="3262885" y="763566"/>
            <a:ext cx="1265739" cy="5357745"/>
            <a:chOff x="3271498" y="572684"/>
            <a:chExt cx="1251349" cy="4018309"/>
          </a:xfrm>
        </p:grpSpPr>
        <p:sp>
          <p:nvSpPr>
            <p:cNvPr id="159" name="Google Shape;159;p9"/>
            <p:cNvSpPr/>
            <p:nvPr/>
          </p:nvSpPr>
          <p:spPr>
            <a:xfrm>
              <a:off x="3271498" y="572684"/>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 name="Google Shape;160;p9"/>
            <p:cNvSpPr/>
            <p:nvPr/>
          </p:nvSpPr>
          <p:spPr>
            <a:xfrm>
              <a:off x="3271498" y="1317923"/>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1" name="Google Shape;161;p9"/>
            <p:cNvSpPr/>
            <p:nvPr/>
          </p:nvSpPr>
          <p:spPr>
            <a:xfrm>
              <a:off x="3271498" y="1989598"/>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2" name="Google Shape;162;p9"/>
            <p:cNvSpPr/>
            <p:nvPr/>
          </p:nvSpPr>
          <p:spPr>
            <a:xfrm>
              <a:off x="3271498" y="2661274"/>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3" name="Google Shape;163;p9"/>
            <p:cNvSpPr/>
            <p:nvPr/>
          </p:nvSpPr>
          <p:spPr>
            <a:xfrm>
              <a:off x="3271498" y="3332949"/>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 name="Google Shape;164;p9"/>
            <p:cNvSpPr/>
            <p:nvPr/>
          </p:nvSpPr>
          <p:spPr>
            <a:xfrm>
              <a:off x="3271498" y="4004625"/>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65" name="Google Shape;165;p9"/>
          <p:cNvGrpSpPr/>
          <p:nvPr/>
        </p:nvGrpSpPr>
        <p:grpSpPr>
          <a:xfrm>
            <a:off x="4607968" y="763566"/>
            <a:ext cx="1265739" cy="5357745"/>
            <a:chOff x="4620897" y="572684"/>
            <a:chExt cx="1251349" cy="4018309"/>
          </a:xfrm>
        </p:grpSpPr>
        <p:sp>
          <p:nvSpPr>
            <p:cNvPr id="166" name="Google Shape;166;p9"/>
            <p:cNvSpPr/>
            <p:nvPr/>
          </p:nvSpPr>
          <p:spPr>
            <a:xfrm>
              <a:off x="4620897" y="572684"/>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 name="Google Shape;167;p9"/>
            <p:cNvSpPr/>
            <p:nvPr/>
          </p:nvSpPr>
          <p:spPr>
            <a:xfrm>
              <a:off x="4620897" y="1317923"/>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 name="Google Shape;168;p9"/>
            <p:cNvSpPr/>
            <p:nvPr/>
          </p:nvSpPr>
          <p:spPr>
            <a:xfrm>
              <a:off x="4620897" y="1989598"/>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9" name="Google Shape;169;p9"/>
            <p:cNvSpPr/>
            <p:nvPr/>
          </p:nvSpPr>
          <p:spPr>
            <a:xfrm>
              <a:off x="4620897" y="2661274"/>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0" name="Google Shape;170;p9"/>
            <p:cNvSpPr/>
            <p:nvPr/>
          </p:nvSpPr>
          <p:spPr>
            <a:xfrm>
              <a:off x="4620897" y="3332949"/>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1" name="Google Shape;171;p9"/>
            <p:cNvSpPr/>
            <p:nvPr/>
          </p:nvSpPr>
          <p:spPr>
            <a:xfrm>
              <a:off x="4620897" y="4004625"/>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72" name="Google Shape;172;p9"/>
          <p:cNvGrpSpPr/>
          <p:nvPr/>
        </p:nvGrpSpPr>
        <p:grpSpPr>
          <a:xfrm>
            <a:off x="5953049" y="763566"/>
            <a:ext cx="1265739" cy="5357745"/>
            <a:chOff x="5970296" y="572684"/>
            <a:chExt cx="1251349" cy="4018309"/>
          </a:xfrm>
        </p:grpSpPr>
        <p:sp>
          <p:nvSpPr>
            <p:cNvPr id="173" name="Google Shape;173;p9"/>
            <p:cNvSpPr/>
            <p:nvPr/>
          </p:nvSpPr>
          <p:spPr>
            <a:xfrm>
              <a:off x="5970296" y="572684"/>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 name="Google Shape;174;p9"/>
            <p:cNvSpPr/>
            <p:nvPr/>
          </p:nvSpPr>
          <p:spPr>
            <a:xfrm>
              <a:off x="5970296" y="1317923"/>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 name="Google Shape;175;p9"/>
            <p:cNvSpPr/>
            <p:nvPr/>
          </p:nvSpPr>
          <p:spPr>
            <a:xfrm>
              <a:off x="5970296" y="1989598"/>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 name="Google Shape;176;p9"/>
            <p:cNvSpPr/>
            <p:nvPr/>
          </p:nvSpPr>
          <p:spPr>
            <a:xfrm>
              <a:off x="5970296" y="2661274"/>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 name="Google Shape;177;p9"/>
            <p:cNvSpPr/>
            <p:nvPr/>
          </p:nvSpPr>
          <p:spPr>
            <a:xfrm>
              <a:off x="5970296" y="3332949"/>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9"/>
            <p:cNvSpPr/>
            <p:nvPr/>
          </p:nvSpPr>
          <p:spPr>
            <a:xfrm>
              <a:off x="5970296" y="4004625"/>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79" name="Google Shape;179;p9"/>
          <p:cNvGrpSpPr/>
          <p:nvPr/>
        </p:nvGrpSpPr>
        <p:grpSpPr>
          <a:xfrm>
            <a:off x="7298132" y="763566"/>
            <a:ext cx="1265739" cy="5357745"/>
            <a:chOff x="7319696" y="572684"/>
            <a:chExt cx="1251349" cy="4018309"/>
          </a:xfrm>
        </p:grpSpPr>
        <p:sp>
          <p:nvSpPr>
            <p:cNvPr id="180" name="Google Shape;180;p9"/>
            <p:cNvSpPr/>
            <p:nvPr/>
          </p:nvSpPr>
          <p:spPr>
            <a:xfrm>
              <a:off x="7319696" y="572684"/>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 name="Google Shape;181;p9"/>
            <p:cNvSpPr/>
            <p:nvPr/>
          </p:nvSpPr>
          <p:spPr>
            <a:xfrm>
              <a:off x="7319696" y="1317923"/>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9"/>
            <p:cNvSpPr/>
            <p:nvPr/>
          </p:nvSpPr>
          <p:spPr>
            <a:xfrm>
              <a:off x="7319696" y="1989598"/>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9"/>
            <p:cNvSpPr/>
            <p:nvPr/>
          </p:nvSpPr>
          <p:spPr>
            <a:xfrm>
              <a:off x="7319696" y="2661274"/>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4" name="Google Shape;184;p9"/>
            <p:cNvSpPr/>
            <p:nvPr/>
          </p:nvSpPr>
          <p:spPr>
            <a:xfrm>
              <a:off x="7319696" y="3332949"/>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 name="Google Shape;185;p9"/>
            <p:cNvSpPr/>
            <p:nvPr/>
          </p:nvSpPr>
          <p:spPr>
            <a:xfrm>
              <a:off x="7319696" y="4004625"/>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679488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2" y="2743200"/>
            <a:ext cx="7123113" cy="1673225"/>
          </a:xfrm>
        </p:spPr>
        <p:txBody>
          <a:bodyPr anchor="t"/>
          <a:lstStyle>
            <a:lvl1pPr marL="0" indent="0">
              <a:buNone/>
              <a:defRPr sz="2100">
                <a:solidFill>
                  <a:schemeClr val="tx2"/>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8" name="Rectangle 7"/>
          <p:cNvSpPr/>
          <p:nvPr/>
        </p:nvSpPr>
        <p:spPr>
          <a:xfrm>
            <a:off x="0" y="1600200"/>
            <a:ext cx="1295400" cy="990600"/>
          </a:xfrm>
          <a:prstGeom prst="rect">
            <a:avLst/>
          </a:prstGeom>
          <a:solidFill>
            <a:srgbClr val="04253A"/>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9" name="Rectangle 8"/>
          <p:cNvSpPr/>
          <p:nvPr/>
        </p:nvSpPr>
        <p:spPr>
          <a:xfrm>
            <a:off x="1371600" y="1600200"/>
            <a:ext cx="7772400" cy="990600"/>
          </a:xfrm>
          <a:prstGeom prst="rect">
            <a:avLst/>
          </a:prstGeom>
          <a:solidFill>
            <a:srgbClr val="E1DDB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3300" b="0" cap="none">
                <a:solidFill>
                  <a:srgbClr val="4C837A"/>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48A9F34A-0586-41AD-B7B6-E77FB52F23A2}" type="datetimeFigureOut">
              <a:rPr lang="en-US" smtClean="0"/>
              <a:t>3/11/2024</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1800">
                <a:solidFill>
                  <a:srgbClr val="FFFFFF"/>
                </a:solidFill>
              </a:defRPr>
            </a:lvl1pPr>
          </a:lstStyle>
          <a:p>
            <a:fld id="{33AAF7D7-F6ED-4BD1-8335-4F3B4454E3AC}"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9235789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JEOPARTY Category" preserve="1">
  <p:cSld name="JEOPARTY Category">
    <p:spTree>
      <p:nvGrpSpPr>
        <p:cNvPr id="1" name="Shape 186"/>
        <p:cNvGrpSpPr/>
        <p:nvPr/>
      </p:nvGrpSpPr>
      <p:grpSpPr>
        <a:xfrm>
          <a:off x="0" y="0"/>
          <a:ext cx="0" cy="0"/>
          <a:chOff x="0" y="0"/>
          <a:chExt cx="0" cy="0"/>
        </a:xfrm>
      </p:grpSpPr>
      <p:grpSp>
        <p:nvGrpSpPr>
          <p:cNvPr id="187" name="Google Shape;187;p10"/>
          <p:cNvGrpSpPr/>
          <p:nvPr/>
        </p:nvGrpSpPr>
        <p:grpSpPr>
          <a:xfrm>
            <a:off x="485311" y="646470"/>
            <a:ext cx="8177442" cy="5577621"/>
            <a:chOff x="695700" y="695700"/>
            <a:chExt cx="7752600" cy="3752100"/>
          </a:xfrm>
        </p:grpSpPr>
        <p:sp>
          <p:nvSpPr>
            <p:cNvPr id="188" name="Google Shape;188;p10"/>
            <p:cNvSpPr/>
            <p:nvPr/>
          </p:nvSpPr>
          <p:spPr>
            <a:xfrm>
              <a:off x="695700" y="695700"/>
              <a:ext cx="7752600" cy="3752100"/>
            </a:xfrm>
            <a:prstGeom prst="rect">
              <a:avLst/>
            </a:prstGeom>
            <a:gradFill>
              <a:gsLst>
                <a:gs pos="0">
                  <a:schemeClr val="accent2"/>
                </a:gs>
                <a:gs pos="100000">
                  <a:schemeClr val="accent1"/>
                </a:gs>
              </a:gsLst>
              <a:lin ang="5400012" scaled="0"/>
            </a:gradFill>
            <a:ln>
              <a:noFill/>
            </a:ln>
            <a:effectLst>
              <a:outerShdw blurRad="300038"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 name="Google Shape;189;p10"/>
            <p:cNvSpPr/>
            <p:nvPr/>
          </p:nvSpPr>
          <p:spPr>
            <a:xfrm>
              <a:off x="695700" y="695700"/>
              <a:ext cx="7752600" cy="3752100"/>
            </a:xfrm>
            <a:prstGeom prst="frame">
              <a:avLst>
                <a:gd name="adj1" fmla="val 194"/>
              </a:avLst>
            </a:prstGeom>
            <a:gradFill>
              <a:gsLst>
                <a:gs pos="0">
                  <a:schemeClr val="accent3"/>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90" name="Google Shape;190;p10"/>
          <p:cNvSpPr txBox="1">
            <a:spLocks noGrp="1"/>
          </p:cNvSpPr>
          <p:nvPr>
            <p:ph type="title"/>
          </p:nvPr>
        </p:nvSpPr>
        <p:spPr>
          <a:xfrm>
            <a:off x="1517025" y="1999300"/>
            <a:ext cx="6111900" cy="917200"/>
          </a:xfrm>
          <a:prstGeom prst="rect">
            <a:avLst/>
          </a:prstGeom>
        </p:spPr>
        <p:txBody>
          <a:bodyPr spcFirstLastPara="1" wrap="square" lIns="0" tIns="0" rIns="0" bIns="0" anchor="b" anchorCtr="0">
            <a:noAutofit/>
          </a:bodyPr>
          <a:lstStyle>
            <a:lvl1pPr lvl="0" algn="ctr" rtl="0">
              <a:spcBef>
                <a:spcPts val="0"/>
              </a:spcBef>
              <a:spcAft>
                <a:spcPts val="0"/>
              </a:spcAft>
              <a:buSzPts val="3600"/>
              <a:buFont typeface="Della Respira"/>
              <a:buNone/>
              <a:defRPr sz="3600" b="1">
                <a:latin typeface="Della Respira"/>
                <a:ea typeface="Della Respira"/>
                <a:cs typeface="Della Respira"/>
                <a:sym typeface="Della Respira"/>
              </a:defRPr>
            </a:lvl1pPr>
            <a:lvl2pPr lvl="1" algn="ctr" rtl="0">
              <a:spcBef>
                <a:spcPts val="0"/>
              </a:spcBef>
              <a:spcAft>
                <a:spcPts val="0"/>
              </a:spcAft>
              <a:buSzPts val="3600"/>
              <a:buFont typeface="Della Respira"/>
              <a:buNone/>
              <a:defRPr sz="3600" b="1">
                <a:latin typeface="Della Respira"/>
                <a:ea typeface="Della Respira"/>
                <a:cs typeface="Della Respira"/>
                <a:sym typeface="Della Respira"/>
              </a:defRPr>
            </a:lvl2pPr>
            <a:lvl3pPr lvl="2" algn="ctr" rtl="0">
              <a:spcBef>
                <a:spcPts val="0"/>
              </a:spcBef>
              <a:spcAft>
                <a:spcPts val="0"/>
              </a:spcAft>
              <a:buSzPts val="3600"/>
              <a:buFont typeface="Della Respira"/>
              <a:buNone/>
              <a:defRPr sz="3600" b="1">
                <a:latin typeface="Della Respira"/>
                <a:ea typeface="Della Respira"/>
                <a:cs typeface="Della Respira"/>
                <a:sym typeface="Della Respira"/>
              </a:defRPr>
            </a:lvl3pPr>
            <a:lvl4pPr lvl="3" algn="ctr" rtl="0">
              <a:spcBef>
                <a:spcPts val="0"/>
              </a:spcBef>
              <a:spcAft>
                <a:spcPts val="0"/>
              </a:spcAft>
              <a:buSzPts val="3600"/>
              <a:buFont typeface="Della Respira"/>
              <a:buNone/>
              <a:defRPr sz="3600" b="1">
                <a:latin typeface="Della Respira"/>
                <a:ea typeface="Della Respira"/>
                <a:cs typeface="Della Respira"/>
                <a:sym typeface="Della Respira"/>
              </a:defRPr>
            </a:lvl4pPr>
            <a:lvl5pPr lvl="4" algn="ctr" rtl="0">
              <a:spcBef>
                <a:spcPts val="0"/>
              </a:spcBef>
              <a:spcAft>
                <a:spcPts val="0"/>
              </a:spcAft>
              <a:buSzPts val="3600"/>
              <a:buFont typeface="Della Respira"/>
              <a:buNone/>
              <a:defRPr sz="3600" b="1">
                <a:latin typeface="Della Respira"/>
                <a:ea typeface="Della Respira"/>
                <a:cs typeface="Della Respira"/>
                <a:sym typeface="Della Respira"/>
              </a:defRPr>
            </a:lvl5pPr>
            <a:lvl6pPr lvl="5" algn="ctr" rtl="0">
              <a:spcBef>
                <a:spcPts val="0"/>
              </a:spcBef>
              <a:spcAft>
                <a:spcPts val="0"/>
              </a:spcAft>
              <a:buSzPts val="3600"/>
              <a:buFont typeface="Della Respira"/>
              <a:buNone/>
              <a:defRPr sz="3600" b="1">
                <a:latin typeface="Della Respira"/>
                <a:ea typeface="Della Respira"/>
                <a:cs typeface="Della Respira"/>
                <a:sym typeface="Della Respira"/>
              </a:defRPr>
            </a:lvl6pPr>
            <a:lvl7pPr lvl="6" algn="ctr" rtl="0">
              <a:spcBef>
                <a:spcPts val="0"/>
              </a:spcBef>
              <a:spcAft>
                <a:spcPts val="0"/>
              </a:spcAft>
              <a:buSzPts val="3600"/>
              <a:buFont typeface="Della Respira"/>
              <a:buNone/>
              <a:defRPr sz="3600" b="1">
                <a:latin typeface="Della Respira"/>
                <a:ea typeface="Della Respira"/>
                <a:cs typeface="Della Respira"/>
                <a:sym typeface="Della Respira"/>
              </a:defRPr>
            </a:lvl7pPr>
            <a:lvl8pPr lvl="7" algn="ctr" rtl="0">
              <a:spcBef>
                <a:spcPts val="0"/>
              </a:spcBef>
              <a:spcAft>
                <a:spcPts val="0"/>
              </a:spcAft>
              <a:buSzPts val="3600"/>
              <a:buFont typeface="Della Respira"/>
              <a:buNone/>
              <a:defRPr sz="3600" b="1">
                <a:latin typeface="Della Respira"/>
                <a:ea typeface="Della Respira"/>
                <a:cs typeface="Della Respira"/>
                <a:sym typeface="Della Respira"/>
              </a:defRPr>
            </a:lvl8pPr>
            <a:lvl9pPr lvl="8" algn="ctr" rtl="0">
              <a:spcBef>
                <a:spcPts val="0"/>
              </a:spcBef>
              <a:spcAft>
                <a:spcPts val="0"/>
              </a:spcAft>
              <a:buSzPts val="3600"/>
              <a:buFont typeface="Della Respira"/>
              <a:buNone/>
              <a:defRPr sz="3600" b="1">
                <a:latin typeface="Della Respira"/>
                <a:ea typeface="Della Respira"/>
                <a:cs typeface="Della Respira"/>
                <a:sym typeface="Della Respira"/>
              </a:defRPr>
            </a:lvl9pPr>
          </a:lstStyle>
          <a:p>
            <a:r>
              <a:rPr lang="en-US"/>
              <a:t>Click to edit Master title style</a:t>
            </a:r>
            <a:endParaRPr/>
          </a:p>
        </p:txBody>
      </p:sp>
      <p:sp>
        <p:nvSpPr>
          <p:cNvPr id="191" name="Google Shape;191;p10"/>
          <p:cNvSpPr txBox="1">
            <a:spLocks noGrp="1"/>
          </p:cNvSpPr>
          <p:nvPr>
            <p:ph type="subTitle" idx="1"/>
          </p:nvPr>
        </p:nvSpPr>
        <p:spPr>
          <a:xfrm>
            <a:off x="1517025" y="2664600"/>
            <a:ext cx="6123600" cy="2106400"/>
          </a:xfrm>
          <a:prstGeom prst="rect">
            <a:avLst/>
          </a:prstGeom>
        </p:spPr>
        <p:txBody>
          <a:bodyPr spcFirstLastPara="1" wrap="square" lIns="0" tIns="0" rIns="0" bIns="0" anchor="t" anchorCtr="0">
            <a:noAutofit/>
          </a:bodyPr>
          <a:lstStyle>
            <a:lvl1pPr lvl="0" algn="ctr">
              <a:spcBef>
                <a:spcPts val="600"/>
              </a:spcBef>
              <a:spcAft>
                <a:spcPts val="0"/>
              </a:spcAft>
              <a:buNone/>
              <a:defRPr sz="9600">
                <a:solidFill>
                  <a:srgbClr val="FFC319"/>
                </a:solidFill>
                <a:latin typeface="Bebas Neue"/>
                <a:ea typeface="Bebas Neue"/>
                <a:cs typeface="Bebas Neue"/>
                <a:sym typeface="Bebas Neue"/>
              </a:defRPr>
            </a:lvl1pPr>
            <a:lvl2pPr lvl="1" algn="ctr">
              <a:spcBef>
                <a:spcPts val="600"/>
              </a:spcBef>
              <a:spcAft>
                <a:spcPts val="0"/>
              </a:spcAft>
              <a:buNone/>
              <a:defRPr sz="9600">
                <a:solidFill>
                  <a:srgbClr val="FFC319"/>
                </a:solidFill>
                <a:latin typeface="Bebas Neue"/>
                <a:ea typeface="Bebas Neue"/>
                <a:cs typeface="Bebas Neue"/>
                <a:sym typeface="Bebas Neue"/>
              </a:defRPr>
            </a:lvl2pPr>
            <a:lvl3pPr lvl="2" algn="ctr">
              <a:spcBef>
                <a:spcPts val="600"/>
              </a:spcBef>
              <a:spcAft>
                <a:spcPts val="0"/>
              </a:spcAft>
              <a:buNone/>
              <a:defRPr sz="9600">
                <a:solidFill>
                  <a:srgbClr val="FFC319"/>
                </a:solidFill>
                <a:latin typeface="Bebas Neue"/>
                <a:ea typeface="Bebas Neue"/>
                <a:cs typeface="Bebas Neue"/>
                <a:sym typeface="Bebas Neue"/>
              </a:defRPr>
            </a:lvl3pPr>
            <a:lvl4pPr lvl="3" algn="ctr">
              <a:spcBef>
                <a:spcPts val="600"/>
              </a:spcBef>
              <a:spcAft>
                <a:spcPts val="0"/>
              </a:spcAft>
              <a:buNone/>
              <a:defRPr sz="9600">
                <a:solidFill>
                  <a:srgbClr val="FFC319"/>
                </a:solidFill>
                <a:latin typeface="Bebas Neue"/>
                <a:ea typeface="Bebas Neue"/>
                <a:cs typeface="Bebas Neue"/>
                <a:sym typeface="Bebas Neue"/>
              </a:defRPr>
            </a:lvl4pPr>
            <a:lvl5pPr lvl="4" algn="ctr">
              <a:spcBef>
                <a:spcPts val="600"/>
              </a:spcBef>
              <a:spcAft>
                <a:spcPts val="0"/>
              </a:spcAft>
              <a:buNone/>
              <a:defRPr sz="9600">
                <a:solidFill>
                  <a:srgbClr val="FFC319"/>
                </a:solidFill>
                <a:latin typeface="Bebas Neue"/>
                <a:ea typeface="Bebas Neue"/>
                <a:cs typeface="Bebas Neue"/>
                <a:sym typeface="Bebas Neue"/>
              </a:defRPr>
            </a:lvl5pPr>
            <a:lvl6pPr lvl="5" algn="ctr">
              <a:spcBef>
                <a:spcPts val="600"/>
              </a:spcBef>
              <a:spcAft>
                <a:spcPts val="0"/>
              </a:spcAft>
              <a:buNone/>
              <a:defRPr sz="9600">
                <a:solidFill>
                  <a:srgbClr val="FFC319"/>
                </a:solidFill>
                <a:latin typeface="Bebas Neue"/>
                <a:ea typeface="Bebas Neue"/>
                <a:cs typeface="Bebas Neue"/>
                <a:sym typeface="Bebas Neue"/>
              </a:defRPr>
            </a:lvl6pPr>
            <a:lvl7pPr lvl="6" algn="ctr">
              <a:spcBef>
                <a:spcPts val="600"/>
              </a:spcBef>
              <a:spcAft>
                <a:spcPts val="0"/>
              </a:spcAft>
              <a:buNone/>
              <a:defRPr sz="9600">
                <a:solidFill>
                  <a:srgbClr val="FFC319"/>
                </a:solidFill>
                <a:latin typeface="Bebas Neue"/>
                <a:ea typeface="Bebas Neue"/>
                <a:cs typeface="Bebas Neue"/>
                <a:sym typeface="Bebas Neue"/>
              </a:defRPr>
            </a:lvl7pPr>
            <a:lvl8pPr lvl="7" algn="ctr">
              <a:spcBef>
                <a:spcPts val="600"/>
              </a:spcBef>
              <a:spcAft>
                <a:spcPts val="0"/>
              </a:spcAft>
              <a:buNone/>
              <a:defRPr sz="9600">
                <a:solidFill>
                  <a:srgbClr val="FFC319"/>
                </a:solidFill>
                <a:latin typeface="Bebas Neue"/>
                <a:ea typeface="Bebas Neue"/>
                <a:cs typeface="Bebas Neue"/>
                <a:sym typeface="Bebas Neue"/>
              </a:defRPr>
            </a:lvl8pPr>
            <a:lvl9pPr lvl="8" algn="ctr">
              <a:spcBef>
                <a:spcPts val="600"/>
              </a:spcBef>
              <a:spcAft>
                <a:spcPts val="0"/>
              </a:spcAft>
              <a:buNone/>
              <a:defRPr sz="9600">
                <a:solidFill>
                  <a:srgbClr val="FFC319"/>
                </a:solidFill>
                <a:latin typeface="Bebas Neue"/>
                <a:ea typeface="Bebas Neue"/>
                <a:cs typeface="Bebas Neue"/>
                <a:sym typeface="Bebas Neue"/>
              </a:defRPr>
            </a:lvl9pPr>
          </a:lstStyle>
          <a:p>
            <a:r>
              <a:rPr lang="en-US"/>
              <a:t>Click to edit Master subtitle style</a:t>
            </a:r>
            <a:endParaRPr/>
          </a:p>
        </p:txBody>
      </p:sp>
    </p:spTree>
    <p:extLst>
      <p:ext uri="{BB962C8B-B14F-4D97-AF65-F5344CB8AC3E}">
        <p14:creationId xmlns:p14="http://schemas.microsoft.com/office/powerpoint/2010/main" val="26222805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JEOPARTY Answer" preserve="1">
  <p:cSld name="JEOPARTY Answer">
    <p:spTree>
      <p:nvGrpSpPr>
        <p:cNvPr id="1" name="Shape 192"/>
        <p:cNvGrpSpPr/>
        <p:nvPr/>
      </p:nvGrpSpPr>
      <p:grpSpPr>
        <a:xfrm>
          <a:off x="0" y="0"/>
          <a:ext cx="0" cy="0"/>
          <a:chOff x="0" y="0"/>
          <a:chExt cx="0" cy="0"/>
        </a:xfrm>
      </p:grpSpPr>
      <p:grpSp>
        <p:nvGrpSpPr>
          <p:cNvPr id="193" name="Google Shape;193;p11"/>
          <p:cNvGrpSpPr/>
          <p:nvPr/>
        </p:nvGrpSpPr>
        <p:grpSpPr>
          <a:xfrm>
            <a:off x="485311" y="646470"/>
            <a:ext cx="8177442" cy="5577621"/>
            <a:chOff x="695700" y="695700"/>
            <a:chExt cx="7752600" cy="3752100"/>
          </a:xfrm>
        </p:grpSpPr>
        <p:sp>
          <p:nvSpPr>
            <p:cNvPr id="194" name="Google Shape;194;p11"/>
            <p:cNvSpPr/>
            <p:nvPr/>
          </p:nvSpPr>
          <p:spPr>
            <a:xfrm>
              <a:off x="695700" y="695700"/>
              <a:ext cx="7752600" cy="3752100"/>
            </a:xfrm>
            <a:prstGeom prst="rect">
              <a:avLst/>
            </a:prstGeom>
            <a:gradFill>
              <a:gsLst>
                <a:gs pos="0">
                  <a:schemeClr val="accent2"/>
                </a:gs>
                <a:gs pos="100000">
                  <a:schemeClr val="accent1"/>
                </a:gs>
              </a:gsLst>
              <a:lin ang="5400012" scaled="0"/>
            </a:gradFill>
            <a:ln>
              <a:noFill/>
            </a:ln>
            <a:effectLst>
              <a:outerShdw blurRad="300038"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 name="Google Shape;195;p11"/>
            <p:cNvSpPr/>
            <p:nvPr/>
          </p:nvSpPr>
          <p:spPr>
            <a:xfrm>
              <a:off x="695700" y="695700"/>
              <a:ext cx="7752600" cy="3752100"/>
            </a:xfrm>
            <a:prstGeom prst="frame">
              <a:avLst>
                <a:gd name="adj1" fmla="val 194"/>
              </a:avLst>
            </a:prstGeom>
            <a:gradFill>
              <a:gsLst>
                <a:gs pos="0">
                  <a:schemeClr val="accent3"/>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96" name="Google Shape;196;p11"/>
          <p:cNvSpPr txBox="1">
            <a:spLocks noGrp="1"/>
          </p:cNvSpPr>
          <p:nvPr>
            <p:ph type="title"/>
          </p:nvPr>
        </p:nvSpPr>
        <p:spPr>
          <a:xfrm>
            <a:off x="1032075" y="1331100"/>
            <a:ext cx="7081800" cy="4208400"/>
          </a:xfrm>
          <a:prstGeom prst="rect">
            <a:avLst/>
          </a:prstGeom>
        </p:spPr>
        <p:txBody>
          <a:bodyPr spcFirstLastPara="1" wrap="square" lIns="0" tIns="0" rIns="0" bIns="0" anchor="ctr" anchorCtr="0">
            <a:noAutofit/>
          </a:bodyPr>
          <a:lstStyle>
            <a:lvl1pPr lvl="0" algn="ctr" rtl="0">
              <a:lnSpc>
                <a:spcPct val="115000"/>
              </a:lnSpc>
              <a:spcBef>
                <a:spcPts val="0"/>
              </a:spcBef>
              <a:spcAft>
                <a:spcPts val="0"/>
              </a:spcAft>
              <a:buSzPts val="3400"/>
              <a:buFont typeface="Della Respira"/>
              <a:buNone/>
              <a:defRPr sz="3400" b="1">
                <a:latin typeface="Della Respira"/>
                <a:ea typeface="Della Respira"/>
                <a:cs typeface="Della Respira"/>
                <a:sym typeface="Della Respira"/>
              </a:defRPr>
            </a:lvl1pPr>
            <a:lvl2pPr lvl="1" algn="ctr" rtl="0">
              <a:lnSpc>
                <a:spcPct val="115000"/>
              </a:lnSpc>
              <a:spcBef>
                <a:spcPts val="0"/>
              </a:spcBef>
              <a:spcAft>
                <a:spcPts val="0"/>
              </a:spcAft>
              <a:buSzPts val="3400"/>
              <a:buFont typeface="Della Respira"/>
              <a:buNone/>
              <a:defRPr sz="3400" b="1">
                <a:latin typeface="Della Respira"/>
                <a:ea typeface="Della Respira"/>
                <a:cs typeface="Della Respira"/>
                <a:sym typeface="Della Respira"/>
              </a:defRPr>
            </a:lvl2pPr>
            <a:lvl3pPr lvl="2" algn="ctr" rtl="0">
              <a:lnSpc>
                <a:spcPct val="115000"/>
              </a:lnSpc>
              <a:spcBef>
                <a:spcPts val="0"/>
              </a:spcBef>
              <a:spcAft>
                <a:spcPts val="0"/>
              </a:spcAft>
              <a:buSzPts val="3400"/>
              <a:buFont typeface="Della Respira"/>
              <a:buNone/>
              <a:defRPr sz="3400" b="1">
                <a:latin typeface="Della Respira"/>
                <a:ea typeface="Della Respira"/>
                <a:cs typeface="Della Respira"/>
                <a:sym typeface="Della Respira"/>
              </a:defRPr>
            </a:lvl3pPr>
            <a:lvl4pPr lvl="3" algn="ctr" rtl="0">
              <a:lnSpc>
                <a:spcPct val="115000"/>
              </a:lnSpc>
              <a:spcBef>
                <a:spcPts val="0"/>
              </a:spcBef>
              <a:spcAft>
                <a:spcPts val="0"/>
              </a:spcAft>
              <a:buSzPts val="3400"/>
              <a:buFont typeface="Della Respira"/>
              <a:buNone/>
              <a:defRPr sz="3400" b="1">
                <a:latin typeface="Della Respira"/>
                <a:ea typeface="Della Respira"/>
                <a:cs typeface="Della Respira"/>
                <a:sym typeface="Della Respira"/>
              </a:defRPr>
            </a:lvl4pPr>
            <a:lvl5pPr lvl="4" algn="ctr" rtl="0">
              <a:lnSpc>
                <a:spcPct val="115000"/>
              </a:lnSpc>
              <a:spcBef>
                <a:spcPts val="0"/>
              </a:spcBef>
              <a:spcAft>
                <a:spcPts val="0"/>
              </a:spcAft>
              <a:buSzPts val="3400"/>
              <a:buFont typeface="Della Respira"/>
              <a:buNone/>
              <a:defRPr sz="3400" b="1">
                <a:latin typeface="Della Respira"/>
                <a:ea typeface="Della Respira"/>
                <a:cs typeface="Della Respira"/>
                <a:sym typeface="Della Respira"/>
              </a:defRPr>
            </a:lvl5pPr>
            <a:lvl6pPr lvl="5" algn="ctr" rtl="0">
              <a:lnSpc>
                <a:spcPct val="115000"/>
              </a:lnSpc>
              <a:spcBef>
                <a:spcPts val="0"/>
              </a:spcBef>
              <a:spcAft>
                <a:spcPts val="0"/>
              </a:spcAft>
              <a:buSzPts val="3400"/>
              <a:buFont typeface="Della Respira"/>
              <a:buNone/>
              <a:defRPr sz="3400" b="1">
                <a:latin typeface="Della Respira"/>
                <a:ea typeface="Della Respira"/>
                <a:cs typeface="Della Respira"/>
                <a:sym typeface="Della Respira"/>
              </a:defRPr>
            </a:lvl6pPr>
            <a:lvl7pPr lvl="6" algn="ctr" rtl="0">
              <a:lnSpc>
                <a:spcPct val="115000"/>
              </a:lnSpc>
              <a:spcBef>
                <a:spcPts val="0"/>
              </a:spcBef>
              <a:spcAft>
                <a:spcPts val="0"/>
              </a:spcAft>
              <a:buSzPts val="3400"/>
              <a:buFont typeface="Della Respira"/>
              <a:buNone/>
              <a:defRPr sz="3400" b="1">
                <a:latin typeface="Della Respira"/>
                <a:ea typeface="Della Respira"/>
                <a:cs typeface="Della Respira"/>
                <a:sym typeface="Della Respira"/>
              </a:defRPr>
            </a:lvl7pPr>
            <a:lvl8pPr lvl="7" algn="ctr" rtl="0">
              <a:lnSpc>
                <a:spcPct val="115000"/>
              </a:lnSpc>
              <a:spcBef>
                <a:spcPts val="0"/>
              </a:spcBef>
              <a:spcAft>
                <a:spcPts val="0"/>
              </a:spcAft>
              <a:buSzPts val="3400"/>
              <a:buFont typeface="Della Respira"/>
              <a:buNone/>
              <a:defRPr sz="3400" b="1">
                <a:latin typeface="Della Respira"/>
                <a:ea typeface="Della Respira"/>
                <a:cs typeface="Della Respira"/>
                <a:sym typeface="Della Respira"/>
              </a:defRPr>
            </a:lvl8pPr>
            <a:lvl9pPr lvl="8" algn="ctr" rtl="0">
              <a:lnSpc>
                <a:spcPct val="115000"/>
              </a:lnSpc>
              <a:spcBef>
                <a:spcPts val="0"/>
              </a:spcBef>
              <a:spcAft>
                <a:spcPts val="0"/>
              </a:spcAft>
              <a:buSzPts val="3400"/>
              <a:buFont typeface="Della Respira"/>
              <a:buNone/>
              <a:defRPr sz="3400" b="1">
                <a:latin typeface="Della Respira"/>
                <a:ea typeface="Della Respira"/>
                <a:cs typeface="Della Respira"/>
                <a:sym typeface="Della Respira"/>
              </a:defRPr>
            </a:lvl9pPr>
          </a:lstStyle>
          <a:p>
            <a:r>
              <a:rPr lang="en-US"/>
              <a:t>Click to edit Master title style</a:t>
            </a:r>
            <a:endParaRPr/>
          </a:p>
        </p:txBody>
      </p:sp>
      <p:sp>
        <p:nvSpPr>
          <p:cNvPr id="197" name="Google Shape;197;p11"/>
          <p:cNvSpPr txBox="1"/>
          <p:nvPr/>
        </p:nvSpPr>
        <p:spPr>
          <a:xfrm>
            <a:off x="3394800" y="5771467"/>
            <a:ext cx="2354400" cy="192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000">
                <a:solidFill>
                  <a:srgbClr val="6D9EEB"/>
                </a:solidFill>
                <a:latin typeface="Della Respira"/>
                <a:ea typeface="Della Respira"/>
                <a:cs typeface="Della Respira"/>
                <a:sym typeface="Della Respira"/>
              </a:rPr>
              <a:t>⬅ BACK TO PANEL</a:t>
            </a:r>
            <a:endParaRPr sz="1000">
              <a:solidFill>
                <a:srgbClr val="6D9EEB"/>
              </a:solidFill>
              <a:latin typeface="Della Respira"/>
              <a:ea typeface="Della Respira"/>
              <a:cs typeface="Della Respira"/>
              <a:sym typeface="Della Respira"/>
            </a:endParaRPr>
          </a:p>
        </p:txBody>
      </p:sp>
      <p:sp>
        <p:nvSpPr>
          <p:cNvPr id="198" name="Google Shape;198;p11">
            <a:hlinkClick r:id="" action="ppaction://noaction"/>
          </p:cNvPr>
          <p:cNvSpPr/>
          <p:nvPr/>
        </p:nvSpPr>
        <p:spPr>
          <a:xfrm>
            <a:off x="0" y="0"/>
            <a:ext cx="9144000" cy="6858000"/>
          </a:xfrm>
          <a:prstGeom prst="frame">
            <a:avLst>
              <a:gd name="adj1" fmla="val 19553"/>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6016508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JEOPARTY Answer (with category info)" preserve="1">
  <p:cSld name="JEOPARTY Answer (with category info)">
    <p:spTree>
      <p:nvGrpSpPr>
        <p:cNvPr id="1" name="Shape 199"/>
        <p:cNvGrpSpPr/>
        <p:nvPr/>
      </p:nvGrpSpPr>
      <p:grpSpPr>
        <a:xfrm>
          <a:off x="0" y="0"/>
          <a:ext cx="0" cy="0"/>
          <a:chOff x="0" y="0"/>
          <a:chExt cx="0" cy="0"/>
        </a:xfrm>
      </p:grpSpPr>
      <p:grpSp>
        <p:nvGrpSpPr>
          <p:cNvPr id="200" name="Google Shape;200;p12"/>
          <p:cNvGrpSpPr/>
          <p:nvPr/>
        </p:nvGrpSpPr>
        <p:grpSpPr>
          <a:xfrm>
            <a:off x="485311" y="646470"/>
            <a:ext cx="8177442" cy="5577621"/>
            <a:chOff x="695700" y="695700"/>
            <a:chExt cx="7752600" cy="3752100"/>
          </a:xfrm>
        </p:grpSpPr>
        <p:sp>
          <p:nvSpPr>
            <p:cNvPr id="201" name="Google Shape;201;p12"/>
            <p:cNvSpPr/>
            <p:nvPr/>
          </p:nvSpPr>
          <p:spPr>
            <a:xfrm>
              <a:off x="695700" y="695700"/>
              <a:ext cx="7752600" cy="3752100"/>
            </a:xfrm>
            <a:prstGeom prst="rect">
              <a:avLst/>
            </a:prstGeom>
            <a:gradFill>
              <a:gsLst>
                <a:gs pos="0">
                  <a:schemeClr val="accent2"/>
                </a:gs>
                <a:gs pos="100000">
                  <a:schemeClr val="accent1"/>
                </a:gs>
              </a:gsLst>
              <a:lin ang="5400012" scaled="0"/>
            </a:gradFill>
            <a:ln>
              <a:noFill/>
            </a:ln>
            <a:effectLst>
              <a:outerShdw blurRad="300038"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12"/>
            <p:cNvSpPr/>
            <p:nvPr/>
          </p:nvSpPr>
          <p:spPr>
            <a:xfrm>
              <a:off x="695700" y="695700"/>
              <a:ext cx="7752600" cy="3752100"/>
            </a:xfrm>
            <a:prstGeom prst="frame">
              <a:avLst>
                <a:gd name="adj1" fmla="val 194"/>
              </a:avLst>
            </a:prstGeom>
            <a:gradFill>
              <a:gsLst>
                <a:gs pos="0">
                  <a:schemeClr val="accent3"/>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03" name="Google Shape;203;p12"/>
          <p:cNvSpPr txBox="1">
            <a:spLocks noGrp="1"/>
          </p:cNvSpPr>
          <p:nvPr>
            <p:ph type="title"/>
          </p:nvPr>
        </p:nvSpPr>
        <p:spPr>
          <a:xfrm>
            <a:off x="1032075" y="1288433"/>
            <a:ext cx="7081800" cy="4250800"/>
          </a:xfrm>
          <a:prstGeom prst="rect">
            <a:avLst/>
          </a:prstGeom>
        </p:spPr>
        <p:txBody>
          <a:bodyPr spcFirstLastPara="1" wrap="square" lIns="0" tIns="0" rIns="0" bIns="0" anchor="ctr" anchorCtr="0">
            <a:noAutofit/>
          </a:bodyPr>
          <a:lstStyle>
            <a:lvl1pPr lvl="0" algn="ctr" rtl="0">
              <a:lnSpc>
                <a:spcPct val="115000"/>
              </a:lnSpc>
              <a:spcBef>
                <a:spcPts val="0"/>
              </a:spcBef>
              <a:spcAft>
                <a:spcPts val="0"/>
              </a:spcAft>
              <a:buSzPts val="3400"/>
              <a:buFont typeface="Della Respira"/>
              <a:buNone/>
              <a:defRPr sz="3400" b="1">
                <a:latin typeface="Della Respira"/>
                <a:ea typeface="Della Respira"/>
                <a:cs typeface="Della Respira"/>
                <a:sym typeface="Della Respira"/>
              </a:defRPr>
            </a:lvl1pPr>
            <a:lvl2pPr lvl="1" algn="ctr" rtl="0">
              <a:lnSpc>
                <a:spcPct val="115000"/>
              </a:lnSpc>
              <a:spcBef>
                <a:spcPts val="0"/>
              </a:spcBef>
              <a:spcAft>
                <a:spcPts val="0"/>
              </a:spcAft>
              <a:buSzPts val="3400"/>
              <a:buFont typeface="Della Respira"/>
              <a:buNone/>
              <a:defRPr sz="3400" b="1">
                <a:latin typeface="Della Respira"/>
                <a:ea typeface="Della Respira"/>
                <a:cs typeface="Della Respira"/>
                <a:sym typeface="Della Respira"/>
              </a:defRPr>
            </a:lvl2pPr>
            <a:lvl3pPr lvl="2" algn="ctr" rtl="0">
              <a:lnSpc>
                <a:spcPct val="115000"/>
              </a:lnSpc>
              <a:spcBef>
                <a:spcPts val="0"/>
              </a:spcBef>
              <a:spcAft>
                <a:spcPts val="0"/>
              </a:spcAft>
              <a:buSzPts val="3400"/>
              <a:buFont typeface="Della Respira"/>
              <a:buNone/>
              <a:defRPr sz="3400" b="1">
                <a:latin typeface="Della Respira"/>
                <a:ea typeface="Della Respira"/>
                <a:cs typeface="Della Respira"/>
                <a:sym typeface="Della Respira"/>
              </a:defRPr>
            </a:lvl3pPr>
            <a:lvl4pPr lvl="3" algn="ctr" rtl="0">
              <a:lnSpc>
                <a:spcPct val="115000"/>
              </a:lnSpc>
              <a:spcBef>
                <a:spcPts val="0"/>
              </a:spcBef>
              <a:spcAft>
                <a:spcPts val="0"/>
              </a:spcAft>
              <a:buSzPts val="3400"/>
              <a:buFont typeface="Della Respira"/>
              <a:buNone/>
              <a:defRPr sz="3400" b="1">
                <a:latin typeface="Della Respira"/>
                <a:ea typeface="Della Respira"/>
                <a:cs typeface="Della Respira"/>
                <a:sym typeface="Della Respira"/>
              </a:defRPr>
            </a:lvl4pPr>
            <a:lvl5pPr lvl="4" algn="ctr" rtl="0">
              <a:lnSpc>
                <a:spcPct val="115000"/>
              </a:lnSpc>
              <a:spcBef>
                <a:spcPts val="0"/>
              </a:spcBef>
              <a:spcAft>
                <a:spcPts val="0"/>
              </a:spcAft>
              <a:buSzPts val="3400"/>
              <a:buFont typeface="Della Respira"/>
              <a:buNone/>
              <a:defRPr sz="3400" b="1">
                <a:latin typeface="Della Respira"/>
                <a:ea typeface="Della Respira"/>
                <a:cs typeface="Della Respira"/>
                <a:sym typeface="Della Respira"/>
              </a:defRPr>
            </a:lvl5pPr>
            <a:lvl6pPr lvl="5" algn="ctr" rtl="0">
              <a:lnSpc>
                <a:spcPct val="115000"/>
              </a:lnSpc>
              <a:spcBef>
                <a:spcPts val="0"/>
              </a:spcBef>
              <a:spcAft>
                <a:spcPts val="0"/>
              </a:spcAft>
              <a:buSzPts val="3400"/>
              <a:buFont typeface="Della Respira"/>
              <a:buNone/>
              <a:defRPr sz="3400" b="1">
                <a:latin typeface="Della Respira"/>
                <a:ea typeface="Della Respira"/>
                <a:cs typeface="Della Respira"/>
                <a:sym typeface="Della Respira"/>
              </a:defRPr>
            </a:lvl6pPr>
            <a:lvl7pPr lvl="6" algn="ctr" rtl="0">
              <a:lnSpc>
                <a:spcPct val="115000"/>
              </a:lnSpc>
              <a:spcBef>
                <a:spcPts val="0"/>
              </a:spcBef>
              <a:spcAft>
                <a:spcPts val="0"/>
              </a:spcAft>
              <a:buSzPts val="3400"/>
              <a:buFont typeface="Della Respira"/>
              <a:buNone/>
              <a:defRPr sz="3400" b="1">
                <a:latin typeface="Della Respira"/>
                <a:ea typeface="Della Respira"/>
                <a:cs typeface="Della Respira"/>
                <a:sym typeface="Della Respira"/>
              </a:defRPr>
            </a:lvl7pPr>
            <a:lvl8pPr lvl="7" algn="ctr" rtl="0">
              <a:lnSpc>
                <a:spcPct val="115000"/>
              </a:lnSpc>
              <a:spcBef>
                <a:spcPts val="0"/>
              </a:spcBef>
              <a:spcAft>
                <a:spcPts val="0"/>
              </a:spcAft>
              <a:buSzPts val="3400"/>
              <a:buFont typeface="Della Respira"/>
              <a:buNone/>
              <a:defRPr sz="3400" b="1">
                <a:latin typeface="Della Respira"/>
                <a:ea typeface="Della Respira"/>
                <a:cs typeface="Della Respira"/>
                <a:sym typeface="Della Respira"/>
              </a:defRPr>
            </a:lvl8pPr>
            <a:lvl9pPr lvl="8" algn="ctr" rtl="0">
              <a:lnSpc>
                <a:spcPct val="115000"/>
              </a:lnSpc>
              <a:spcBef>
                <a:spcPts val="0"/>
              </a:spcBef>
              <a:spcAft>
                <a:spcPts val="0"/>
              </a:spcAft>
              <a:buSzPts val="3400"/>
              <a:buFont typeface="Della Respira"/>
              <a:buNone/>
              <a:defRPr sz="3400" b="1">
                <a:latin typeface="Della Respira"/>
                <a:ea typeface="Della Respira"/>
                <a:cs typeface="Della Respira"/>
                <a:sym typeface="Della Respira"/>
              </a:defRPr>
            </a:lvl9pPr>
          </a:lstStyle>
          <a:p>
            <a:r>
              <a:rPr lang="en-US"/>
              <a:t>Click to edit Master title style</a:t>
            </a:r>
            <a:endParaRPr/>
          </a:p>
        </p:txBody>
      </p:sp>
      <p:sp>
        <p:nvSpPr>
          <p:cNvPr id="204" name="Google Shape;204;p12"/>
          <p:cNvSpPr txBox="1">
            <a:spLocks noGrp="1"/>
          </p:cNvSpPr>
          <p:nvPr>
            <p:ph type="subTitle" idx="1"/>
          </p:nvPr>
        </p:nvSpPr>
        <p:spPr>
          <a:xfrm>
            <a:off x="1038650" y="853767"/>
            <a:ext cx="7079700" cy="592400"/>
          </a:xfrm>
          <a:prstGeom prst="rect">
            <a:avLst/>
          </a:prstGeom>
        </p:spPr>
        <p:txBody>
          <a:bodyPr spcFirstLastPara="1" wrap="square" lIns="0" tIns="0" rIns="0" bIns="0" anchor="t" anchorCtr="0">
            <a:noAutofit/>
          </a:bodyPr>
          <a:lstStyle>
            <a:lvl1pPr lvl="0" algn="ctr">
              <a:spcBef>
                <a:spcPts val="600"/>
              </a:spcBef>
              <a:spcAft>
                <a:spcPts val="0"/>
              </a:spcAft>
              <a:buNone/>
              <a:defRPr sz="2000" b="0">
                <a:latin typeface="Bebas Neue"/>
                <a:ea typeface="Bebas Neue"/>
                <a:cs typeface="Bebas Neue"/>
                <a:sym typeface="Bebas Neue"/>
              </a:defRPr>
            </a:lvl1pPr>
            <a:lvl2pPr lvl="1">
              <a:spcBef>
                <a:spcPts val="600"/>
              </a:spcBef>
              <a:spcAft>
                <a:spcPts val="0"/>
              </a:spcAft>
              <a:buNone/>
              <a:defRPr sz="2000"/>
            </a:lvl2pPr>
            <a:lvl3pPr lvl="2">
              <a:spcBef>
                <a:spcPts val="600"/>
              </a:spcBef>
              <a:spcAft>
                <a:spcPts val="0"/>
              </a:spcAft>
              <a:buNone/>
              <a:defRPr sz="2000"/>
            </a:lvl3pPr>
            <a:lvl4pPr lvl="3">
              <a:spcBef>
                <a:spcPts val="600"/>
              </a:spcBef>
              <a:spcAft>
                <a:spcPts val="0"/>
              </a:spcAft>
              <a:buNone/>
              <a:defRPr sz="2000"/>
            </a:lvl4pPr>
            <a:lvl5pPr lvl="4">
              <a:spcBef>
                <a:spcPts val="600"/>
              </a:spcBef>
              <a:spcAft>
                <a:spcPts val="0"/>
              </a:spcAft>
              <a:buNone/>
              <a:defRPr sz="2000"/>
            </a:lvl5pPr>
            <a:lvl6pPr lvl="5">
              <a:spcBef>
                <a:spcPts val="600"/>
              </a:spcBef>
              <a:spcAft>
                <a:spcPts val="0"/>
              </a:spcAft>
              <a:buNone/>
              <a:defRPr sz="2000"/>
            </a:lvl6pPr>
            <a:lvl7pPr lvl="6">
              <a:spcBef>
                <a:spcPts val="600"/>
              </a:spcBef>
              <a:spcAft>
                <a:spcPts val="0"/>
              </a:spcAft>
              <a:buNone/>
              <a:defRPr sz="2000"/>
            </a:lvl7pPr>
            <a:lvl8pPr lvl="7">
              <a:spcBef>
                <a:spcPts val="600"/>
              </a:spcBef>
              <a:spcAft>
                <a:spcPts val="0"/>
              </a:spcAft>
              <a:buNone/>
              <a:defRPr sz="2000"/>
            </a:lvl8pPr>
            <a:lvl9pPr lvl="8">
              <a:spcBef>
                <a:spcPts val="600"/>
              </a:spcBef>
              <a:spcAft>
                <a:spcPts val="0"/>
              </a:spcAft>
              <a:buNone/>
              <a:defRPr sz="2000"/>
            </a:lvl9pPr>
          </a:lstStyle>
          <a:p>
            <a:r>
              <a:rPr lang="en-US"/>
              <a:t>Click to edit Master subtitle style</a:t>
            </a:r>
            <a:endParaRPr/>
          </a:p>
        </p:txBody>
      </p:sp>
      <p:sp>
        <p:nvSpPr>
          <p:cNvPr id="205" name="Google Shape;205;p12"/>
          <p:cNvSpPr txBox="1"/>
          <p:nvPr/>
        </p:nvSpPr>
        <p:spPr>
          <a:xfrm>
            <a:off x="3394800" y="5771467"/>
            <a:ext cx="2354400" cy="192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000">
                <a:solidFill>
                  <a:srgbClr val="6D9EEB"/>
                </a:solidFill>
                <a:latin typeface="Della Respira"/>
                <a:ea typeface="Della Respira"/>
                <a:cs typeface="Della Respira"/>
                <a:sym typeface="Della Respira"/>
              </a:rPr>
              <a:t>⬅ BACK TO PANEL</a:t>
            </a:r>
            <a:endParaRPr sz="1000">
              <a:solidFill>
                <a:srgbClr val="6D9EEB"/>
              </a:solidFill>
              <a:latin typeface="Della Respira"/>
              <a:ea typeface="Della Respira"/>
              <a:cs typeface="Della Respira"/>
              <a:sym typeface="Della Respira"/>
            </a:endParaRPr>
          </a:p>
        </p:txBody>
      </p:sp>
      <p:sp>
        <p:nvSpPr>
          <p:cNvPr id="206" name="Google Shape;206;p12">
            <a:hlinkClick r:id="" action="ppaction://noaction"/>
          </p:cNvPr>
          <p:cNvSpPr/>
          <p:nvPr/>
        </p:nvSpPr>
        <p:spPr>
          <a:xfrm>
            <a:off x="0" y="0"/>
            <a:ext cx="9144000" cy="6858000"/>
          </a:xfrm>
          <a:prstGeom prst="frame">
            <a:avLst>
              <a:gd name="adj1" fmla="val 19553"/>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3183463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207"/>
        <p:cNvGrpSpPr/>
        <p:nvPr/>
      </p:nvGrpSpPr>
      <p:grpSpPr>
        <a:xfrm>
          <a:off x="0" y="0"/>
          <a:ext cx="0" cy="0"/>
          <a:chOff x="0" y="0"/>
          <a:chExt cx="0" cy="0"/>
        </a:xfrm>
      </p:grpSpPr>
      <p:grpSp>
        <p:nvGrpSpPr>
          <p:cNvPr id="208" name="Google Shape;208;p13"/>
          <p:cNvGrpSpPr/>
          <p:nvPr/>
        </p:nvGrpSpPr>
        <p:grpSpPr>
          <a:xfrm>
            <a:off x="695700" y="927600"/>
            <a:ext cx="7752600" cy="5002800"/>
            <a:chOff x="695700" y="695700"/>
            <a:chExt cx="7752600" cy="3752100"/>
          </a:xfrm>
        </p:grpSpPr>
        <p:sp>
          <p:nvSpPr>
            <p:cNvPr id="209" name="Google Shape;209;p13"/>
            <p:cNvSpPr/>
            <p:nvPr/>
          </p:nvSpPr>
          <p:spPr>
            <a:xfrm>
              <a:off x="695700" y="695700"/>
              <a:ext cx="7752600" cy="3752100"/>
            </a:xfrm>
            <a:prstGeom prst="rect">
              <a:avLst/>
            </a:prstGeom>
            <a:gradFill>
              <a:gsLst>
                <a:gs pos="0">
                  <a:schemeClr val="accent2"/>
                </a:gs>
                <a:gs pos="100000">
                  <a:schemeClr val="accent1"/>
                </a:gs>
              </a:gsLst>
              <a:lin ang="5400012" scaled="0"/>
            </a:gradFill>
            <a:ln>
              <a:noFill/>
            </a:ln>
            <a:effectLst>
              <a:outerShdw blurRad="300038"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13"/>
            <p:cNvSpPr/>
            <p:nvPr/>
          </p:nvSpPr>
          <p:spPr>
            <a:xfrm>
              <a:off x="695700" y="695700"/>
              <a:ext cx="7752600" cy="3752100"/>
            </a:xfrm>
            <a:prstGeom prst="frame">
              <a:avLst>
                <a:gd name="adj1" fmla="val 204"/>
              </a:avLst>
            </a:prstGeom>
            <a:gradFill>
              <a:gsLst>
                <a:gs pos="0">
                  <a:schemeClr val="accent3"/>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11" name="Google Shape;211;p13"/>
          <p:cNvSpPr txBox="1">
            <a:spLocks noGrp="1"/>
          </p:cNvSpPr>
          <p:nvPr>
            <p:ph type="body" idx="1"/>
          </p:nvPr>
        </p:nvSpPr>
        <p:spPr>
          <a:xfrm>
            <a:off x="812975" y="5367067"/>
            <a:ext cx="7518000" cy="524800"/>
          </a:xfrm>
          <a:prstGeom prst="rect">
            <a:avLst/>
          </a:prstGeom>
        </p:spPr>
        <p:txBody>
          <a:bodyPr spcFirstLastPara="1" wrap="square" lIns="0" tIns="0" rIns="0" bIns="0" anchor="t" anchorCtr="0">
            <a:noAutofit/>
          </a:bodyPr>
          <a:lstStyle>
            <a:lvl1pPr marL="457189" lvl="0" indent="-228594" algn="ctr" rtl="0">
              <a:spcBef>
                <a:spcPts val="360"/>
              </a:spcBef>
              <a:spcAft>
                <a:spcPts val="0"/>
              </a:spcAft>
              <a:buSzPts val="1800"/>
              <a:buNone/>
              <a:defRPr sz="1800"/>
            </a:lvl1pPr>
          </a:lstStyle>
          <a:p>
            <a:pPr lvl="0"/>
            <a:r>
              <a:rPr lang="en-US"/>
              <a:t>Click to edit Master text styles</a:t>
            </a:r>
          </a:p>
        </p:txBody>
      </p:sp>
      <p:sp>
        <p:nvSpPr>
          <p:cNvPr id="212" name="Google Shape;212;p13"/>
          <p:cNvSpPr txBox="1">
            <a:spLocks noGrp="1"/>
          </p:cNvSpPr>
          <p:nvPr>
            <p:ph type="sldNum" idx="12"/>
          </p:nvPr>
        </p:nvSpPr>
        <p:spPr>
          <a:xfrm>
            <a:off x="4297650" y="6333135"/>
            <a:ext cx="5487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520546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213"/>
        <p:cNvGrpSpPr/>
        <p:nvPr/>
      </p:nvGrpSpPr>
      <p:grpSpPr>
        <a:xfrm>
          <a:off x="0" y="0"/>
          <a:ext cx="0" cy="0"/>
          <a:chOff x="0" y="0"/>
          <a:chExt cx="0" cy="0"/>
        </a:xfrm>
      </p:grpSpPr>
      <p:sp>
        <p:nvSpPr>
          <p:cNvPr id="214" name="Google Shape;214;p14"/>
          <p:cNvSpPr txBox="1">
            <a:spLocks noGrp="1"/>
          </p:cNvSpPr>
          <p:nvPr>
            <p:ph type="sldNum" idx="12"/>
          </p:nvPr>
        </p:nvSpPr>
        <p:spPr>
          <a:xfrm>
            <a:off x="4297650" y="6333135"/>
            <a:ext cx="5487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880267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34901" y="3085765"/>
            <a:ext cx="8474199"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435894" y="1020431"/>
            <a:ext cx="8245162" cy="1475013"/>
          </a:xfrm>
          <a:effectLst/>
        </p:spPr>
        <p:txBody>
          <a:bodyPr anchor="b">
            <a:normAutofit/>
          </a:bodyPr>
          <a:lstStyle>
            <a:lvl1pPr>
              <a:defRPr sz="2700">
                <a:solidFill>
                  <a:schemeClr val="tx1">
                    <a:lumMod val="75000"/>
                    <a:lumOff val="25000"/>
                  </a:schemeClr>
                </a:solidFill>
              </a:defRPr>
            </a:lvl1pPr>
          </a:lstStyle>
          <a:p>
            <a:r>
              <a:rPr lang="en-US"/>
              <a:t>Click to edit Master title style</a:t>
            </a:r>
          </a:p>
        </p:txBody>
      </p:sp>
      <p:sp>
        <p:nvSpPr>
          <p:cNvPr id="3" name="Subtitle 2"/>
          <p:cNvSpPr>
            <a:spLocks noGrp="1"/>
          </p:cNvSpPr>
          <p:nvPr>
            <p:ph type="subTitle" idx="1"/>
          </p:nvPr>
        </p:nvSpPr>
        <p:spPr>
          <a:xfrm>
            <a:off x="435895" y="2495446"/>
            <a:ext cx="8245160" cy="590321"/>
          </a:xfrm>
        </p:spPr>
        <p:txBody>
          <a:bodyPr anchor="t">
            <a:normAutofit/>
          </a:bodyPr>
          <a:lstStyle>
            <a:lvl1pPr marL="0" indent="0" algn="l">
              <a:buNone/>
              <a:defRPr sz="1200" cap="all">
                <a:solidFill>
                  <a:schemeClr val="accent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r>
              <a:rPr lang="en-US"/>
              <a:t>10/5/18</a:t>
            </a:r>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r>
              <a:rPr lang="en-US"/>
              <a:t>CDTA Website:  www.sfdph.org/cdta                                   What's New for FY2018-19</a:t>
            </a:r>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5501091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5894" y="702156"/>
            <a:ext cx="8272212" cy="1188720"/>
          </a:xfrm>
        </p:spPr>
        <p:txBody>
          <a:bodyPr/>
          <a:lstStyle/>
          <a:p>
            <a:r>
              <a:rPr lang="en-US"/>
              <a:t>Click to edit Master title style</a:t>
            </a:r>
          </a:p>
        </p:txBody>
      </p:sp>
      <p:sp>
        <p:nvSpPr>
          <p:cNvPr id="3" name="Content Placeholder 2"/>
          <p:cNvSpPr>
            <a:spLocks noGrp="1"/>
          </p:cNvSpPr>
          <p:nvPr>
            <p:ph idx="1"/>
          </p:nvPr>
        </p:nvSpPr>
        <p:spPr>
          <a:xfrm>
            <a:off x="435895" y="2340864"/>
            <a:ext cx="8272211"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r>
              <a:rPr lang="en-US"/>
              <a:t>10/5/18</a:t>
            </a:r>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r>
              <a:rPr lang="en-US"/>
              <a:t>CDTA Website:  www.sfdph.org/cdta                                   What's New for FY2018-19</a:t>
            </a:r>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5989184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335863" y="5141975"/>
            <a:ext cx="8468145"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5" y="2393951"/>
            <a:ext cx="8272211" cy="2147467"/>
          </a:xfrm>
        </p:spPr>
        <p:txBody>
          <a:bodyPr anchor="b">
            <a:normAutofit/>
          </a:bodyPr>
          <a:lstStyle>
            <a:lvl1pPr algn="l">
              <a:defRPr sz="2700" b="0" cap="all">
                <a:solidFill>
                  <a:schemeClr val="tx1">
                    <a:lumMod val="75000"/>
                    <a:lumOff val="25000"/>
                  </a:schemeClr>
                </a:solidFill>
              </a:defRPr>
            </a:lvl1pPr>
          </a:lstStyle>
          <a:p>
            <a:r>
              <a:rPr lang="en-US"/>
              <a:t>Click to edit Master title style</a:t>
            </a:r>
          </a:p>
        </p:txBody>
      </p:sp>
      <p:sp>
        <p:nvSpPr>
          <p:cNvPr id="3" name="Text Placeholder 2"/>
          <p:cNvSpPr>
            <a:spLocks noGrp="1"/>
          </p:cNvSpPr>
          <p:nvPr>
            <p:ph type="body" idx="1"/>
          </p:nvPr>
        </p:nvSpPr>
        <p:spPr>
          <a:xfrm>
            <a:off x="435895" y="4541417"/>
            <a:ext cx="8272211" cy="600556"/>
          </a:xfrm>
        </p:spPr>
        <p:txBody>
          <a:bodyPr anchor="t">
            <a:normAutofit/>
          </a:bodyPr>
          <a:lstStyle>
            <a:lvl1pPr marL="0" indent="0" algn="l">
              <a:buNone/>
              <a:defRPr sz="1350" cap="all">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r>
              <a:rPr lang="en-US"/>
              <a:t>10/5/18</a:t>
            </a:r>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r>
              <a:rPr lang="en-US"/>
              <a:t>CDTA Website:  www.sfdph.org/cdta                                   What's New for FY2018-19</a:t>
            </a:r>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0840382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35895" y="729658"/>
            <a:ext cx="8272212" cy="988332"/>
          </a:xfrm>
        </p:spPr>
        <p:txBody>
          <a:bodyPr/>
          <a:lstStyle/>
          <a:p>
            <a:r>
              <a:rPr lang="en-US"/>
              <a:t>Click to edit Master title style</a:t>
            </a:r>
          </a:p>
        </p:txBody>
      </p:sp>
      <p:sp>
        <p:nvSpPr>
          <p:cNvPr id="3" name="Content Placeholder 2"/>
          <p:cNvSpPr>
            <a:spLocks noGrp="1"/>
          </p:cNvSpPr>
          <p:nvPr>
            <p:ph sz="half" idx="1"/>
          </p:nvPr>
        </p:nvSpPr>
        <p:spPr>
          <a:xfrm>
            <a:off x="435895" y="2228004"/>
            <a:ext cx="3896075"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12030" y="2228004"/>
            <a:ext cx="389607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10/5/18</a:t>
            </a:r>
          </a:p>
        </p:txBody>
      </p:sp>
      <p:sp>
        <p:nvSpPr>
          <p:cNvPr id="6" name="Footer Placeholder 5"/>
          <p:cNvSpPr>
            <a:spLocks noGrp="1"/>
          </p:cNvSpPr>
          <p:nvPr>
            <p:ph type="ftr" sz="quarter" idx="11"/>
          </p:nvPr>
        </p:nvSpPr>
        <p:spPr/>
        <p:txBody>
          <a:bodyPr/>
          <a:lstStyle/>
          <a:p>
            <a:r>
              <a:rPr lang="en-US"/>
              <a:t>CDTA Website:  www.sfdph.org/cdta                                   What's New for FY2018-19</a:t>
            </a:r>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7185313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435895" y="729658"/>
            <a:ext cx="8272212" cy="988332"/>
          </a:xfrm>
        </p:spPr>
        <p:txBody>
          <a:bodyPr/>
          <a:lstStyle/>
          <a:p>
            <a:r>
              <a:rPr lang="en-US"/>
              <a:t>Click to edit Master title style</a:t>
            </a:r>
          </a:p>
        </p:txBody>
      </p:sp>
      <p:sp>
        <p:nvSpPr>
          <p:cNvPr id="3" name="Text Placeholder 2"/>
          <p:cNvSpPr>
            <a:spLocks noGrp="1"/>
          </p:cNvSpPr>
          <p:nvPr>
            <p:ph type="body" idx="1"/>
          </p:nvPr>
        </p:nvSpPr>
        <p:spPr>
          <a:xfrm>
            <a:off x="435894" y="2250891"/>
            <a:ext cx="3896077" cy="557784"/>
          </a:xfrm>
        </p:spPr>
        <p:txBody>
          <a:bodyPr anchor="ctr">
            <a:noAutofit/>
          </a:bodyPr>
          <a:lstStyle>
            <a:lvl1pPr marL="0" indent="0">
              <a:buNone/>
              <a:defRPr sz="1500" b="0">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35895" y="2926053"/>
            <a:ext cx="3896075"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12029" y="2250893"/>
            <a:ext cx="3896078" cy="553373"/>
          </a:xfrm>
        </p:spPr>
        <p:txBody>
          <a:bodyPr anchor="ctr">
            <a:noAutofit/>
          </a:bodyPr>
          <a:lstStyle>
            <a:lvl1pPr marL="0" marR="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sz="1500" b="0">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marR="0" lvl="0" indent="0" algn="l" defTabSz="342900" rtl="0" eaLnBrk="1" fontAlgn="auto" latinLnBrk="0" hangingPunct="1">
              <a:lnSpc>
                <a:spcPct val="100000"/>
              </a:lnSpc>
              <a:spcBef>
                <a:spcPct val="20000"/>
              </a:spcBef>
              <a:spcAft>
                <a:spcPts val="45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4812028" y="2926053"/>
            <a:ext cx="3896078"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10/5/18</a:t>
            </a:r>
          </a:p>
        </p:txBody>
      </p:sp>
      <p:sp>
        <p:nvSpPr>
          <p:cNvPr id="8" name="Footer Placeholder 7"/>
          <p:cNvSpPr>
            <a:spLocks noGrp="1"/>
          </p:cNvSpPr>
          <p:nvPr>
            <p:ph type="ftr" sz="quarter" idx="11"/>
          </p:nvPr>
        </p:nvSpPr>
        <p:spPr/>
        <p:txBody>
          <a:bodyPr/>
          <a:lstStyle/>
          <a:p>
            <a:r>
              <a:rPr lang="en-US"/>
              <a:t>CDTA Website:  www.sfdph.org/cdta                                   What's New for FY2018-19</a:t>
            </a:r>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518850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lvl1pPr>
              <a:buClr>
                <a:srgbClr val="04253A"/>
              </a:buClr>
              <a:defRPr/>
            </a:lvl1pPr>
            <a:lvl2pPr>
              <a:buClr>
                <a:srgbClr val="04253A"/>
              </a:buClr>
              <a:defRPr/>
            </a:lvl2pPr>
            <a:lvl3pPr>
              <a:buClr>
                <a:srgbClr val="04253A"/>
              </a:buClr>
              <a:defRPr/>
            </a:lvl3pPr>
            <a:lvl4pPr>
              <a:buClr>
                <a:srgbClr val="04253A"/>
              </a:buClr>
              <a:defRPr/>
            </a:lvl4pPr>
            <a:lvl5pPr>
              <a:buClr>
                <a:srgbClr val="04253A"/>
              </a:buClr>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lvl1pPr>
              <a:buClr>
                <a:srgbClr val="04253A"/>
              </a:buClr>
              <a:defRPr/>
            </a:lvl1pPr>
            <a:lvl2pPr>
              <a:buClr>
                <a:srgbClr val="04253A"/>
              </a:buClr>
              <a:defRPr/>
            </a:lvl2pPr>
            <a:lvl3pPr>
              <a:buClr>
                <a:srgbClr val="04253A"/>
              </a:buClr>
              <a:defRPr/>
            </a:lvl3pPr>
            <a:lvl4pPr>
              <a:buClr>
                <a:srgbClr val="04253A"/>
              </a:buClr>
              <a:defRPr/>
            </a:lvl4pPr>
            <a:lvl5pPr>
              <a:buClr>
                <a:srgbClr val="04253A"/>
              </a:buClr>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48A9F34A-0586-41AD-B7B6-E77FB52F23A2}" type="datetimeFigureOut">
              <a:rPr lang="en-US" smtClean="0"/>
              <a:t>3/11/2024</a:t>
            </a:fld>
            <a:endParaRPr lang="en-US"/>
          </a:p>
        </p:txBody>
      </p:sp>
      <p:sp>
        <p:nvSpPr>
          <p:cNvPr id="10" name="Slide Number Placeholder 9"/>
          <p:cNvSpPr>
            <a:spLocks noGrp="1"/>
          </p:cNvSpPr>
          <p:nvPr>
            <p:ph type="sldNum" sz="quarter" idx="16"/>
          </p:nvPr>
        </p:nvSpPr>
        <p:spPr/>
        <p:txBody>
          <a:bodyPr rtlCol="0"/>
          <a:lstStyle/>
          <a:p>
            <a:fld id="{33AAF7D7-F6ED-4BD1-8335-4F3B4454E3AC}" type="slidenum">
              <a:rPr lang="en-US" smtClean="0"/>
              <a:t>‹#›</a:t>
            </a:fld>
            <a:endParaRPr lang="en-US"/>
          </a:p>
        </p:txBody>
      </p:sp>
      <p:sp>
        <p:nvSpPr>
          <p:cNvPr id="12" name="Footer Placeholder 11"/>
          <p:cNvSpPr>
            <a:spLocks noGrp="1"/>
          </p:cNvSpPr>
          <p:nvPr>
            <p:ph type="ftr" sz="quarter" idx="17"/>
          </p:nvPr>
        </p:nvSpPr>
        <p:spPr/>
        <p:txBody>
          <a:bodyPr rtlCol="0"/>
          <a:lstStyle/>
          <a:p>
            <a:endParaRPr lang="en-US"/>
          </a:p>
        </p:txBody>
      </p:sp>
    </p:spTree>
    <p:extLst>
      <p:ext uri="{BB962C8B-B14F-4D97-AF65-F5344CB8AC3E}">
        <p14:creationId xmlns:p14="http://schemas.microsoft.com/office/powerpoint/2010/main" val="141345140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431921" y="729658"/>
            <a:ext cx="8272212" cy="988332"/>
          </a:xfrm>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10/5/18</a:t>
            </a:r>
          </a:p>
        </p:txBody>
      </p:sp>
      <p:sp>
        <p:nvSpPr>
          <p:cNvPr id="4" name="Footer Placeholder 3"/>
          <p:cNvSpPr>
            <a:spLocks noGrp="1"/>
          </p:cNvSpPr>
          <p:nvPr>
            <p:ph type="ftr" sz="quarter" idx="11"/>
          </p:nvPr>
        </p:nvSpPr>
        <p:spPr/>
        <p:txBody>
          <a:bodyPr/>
          <a:lstStyle/>
          <a:p>
            <a:r>
              <a:rPr lang="en-US"/>
              <a:t>CDTA Website:  www.sfdph.org/cdta                                   What's New for FY2018-19</a:t>
            </a:r>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3261266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10/5/18</a:t>
            </a:r>
          </a:p>
        </p:txBody>
      </p:sp>
      <p:sp>
        <p:nvSpPr>
          <p:cNvPr id="3" name="Footer Placeholder 2"/>
          <p:cNvSpPr>
            <a:spLocks noGrp="1"/>
          </p:cNvSpPr>
          <p:nvPr>
            <p:ph type="ftr" sz="quarter" idx="11"/>
          </p:nvPr>
        </p:nvSpPr>
        <p:spPr/>
        <p:txBody>
          <a:bodyPr/>
          <a:lstStyle/>
          <a:p>
            <a:r>
              <a:rPr lang="en-US"/>
              <a:t>CDTA Website:  www.sfdph.org/cdta                                   What's New for FY2018-19</a:t>
            </a:r>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9167137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335863" y="601201"/>
            <a:ext cx="2762042"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75893" y="933451"/>
            <a:ext cx="2273889" cy="1722419"/>
          </a:xfrm>
        </p:spPr>
        <p:txBody>
          <a:bodyPr anchor="b">
            <a:normAutofit/>
          </a:bodyPr>
          <a:lstStyle>
            <a:lvl1pPr algn="l">
              <a:defRPr sz="1800" b="0">
                <a:solidFill>
                  <a:srgbClr val="FFFFFF"/>
                </a:solidFill>
              </a:defRPr>
            </a:lvl1pPr>
          </a:lstStyle>
          <a:p>
            <a:r>
              <a:rPr lang="en-US"/>
              <a:t>Click to edit Master title style</a:t>
            </a:r>
          </a:p>
        </p:txBody>
      </p:sp>
      <p:sp>
        <p:nvSpPr>
          <p:cNvPr id="3" name="Content Placeholder 2"/>
          <p:cNvSpPr>
            <a:spLocks noGrp="1"/>
          </p:cNvSpPr>
          <p:nvPr>
            <p:ph idx="1"/>
          </p:nvPr>
        </p:nvSpPr>
        <p:spPr>
          <a:xfrm>
            <a:off x="3675697" y="1179829"/>
            <a:ext cx="4988243" cy="4658216"/>
          </a:xfrm>
        </p:spPr>
        <p:txBody>
          <a:bodyPr anchor="ctr">
            <a:normAutofit/>
          </a:bodyPr>
          <a:lstStyle>
            <a:lvl1pPr>
              <a:defRPr sz="1500">
                <a:solidFill>
                  <a:schemeClr val="tx2"/>
                </a:solidFill>
              </a:defRPr>
            </a:lvl1pPr>
            <a:lvl2pPr>
              <a:defRPr sz="1350">
                <a:solidFill>
                  <a:schemeClr val="tx2"/>
                </a:solidFill>
              </a:defRPr>
            </a:lvl2pPr>
            <a:lvl3pPr>
              <a:defRPr sz="1200">
                <a:solidFill>
                  <a:schemeClr val="tx2"/>
                </a:solidFill>
              </a:defRPr>
            </a:lvl3pPr>
            <a:lvl4pPr>
              <a:defRPr sz="1050">
                <a:solidFill>
                  <a:schemeClr val="tx2"/>
                </a:solidFill>
              </a:defRPr>
            </a:lvl4pPr>
            <a:lvl5pPr>
              <a:defRPr sz="1050">
                <a:solidFill>
                  <a:schemeClr val="tx2"/>
                </a:solidFill>
              </a:defRPr>
            </a:lvl5pPr>
            <a:lvl6pPr>
              <a:defRPr sz="1050">
                <a:solidFill>
                  <a:schemeClr val="tx2"/>
                </a:solidFill>
              </a:defRPr>
            </a:lvl6pPr>
            <a:lvl7pPr>
              <a:defRPr sz="1050">
                <a:solidFill>
                  <a:schemeClr val="tx2"/>
                </a:solidFill>
              </a:defRPr>
            </a:lvl7pPr>
            <a:lvl8pPr>
              <a:defRPr sz="1050">
                <a:solidFill>
                  <a:schemeClr val="tx2"/>
                </a:solidFill>
              </a:defRPr>
            </a:lvl8pPr>
            <a:lvl9pPr>
              <a:defRPr sz="105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5893" y="2836654"/>
            <a:ext cx="2273889" cy="3001392"/>
          </a:xfrm>
        </p:spPr>
        <p:txBody>
          <a:bodyPr anchor="t">
            <a:normAutofit/>
          </a:bodyPr>
          <a:lstStyle>
            <a:lvl1pPr marL="0" indent="0" algn="l">
              <a:buNone/>
              <a:defRPr sz="1200">
                <a:solidFill>
                  <a:srgbClr val="FFFFFF"/>
                </a:solidFill>
              </a:defRPr>
            </a:lvl1pPr>
            <a:lvl2pPr marL="342900" indent="0">
              <a:buNone/>
              <a:defRPr sz="825"/>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5704464" y="6456917"/>
            <a:ext cx="2133599" cy="365125"/>
          </a:xfrm>
        </p:spPr>
        <p:txBody>
          <a:bodyPr/>
          <a:lstStyle/>
          <a:p>
            <a:r>
              <a:rPr lang="en-US"/>
              <a:t>10/5/18</a:t>
            </a:r>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435894" y="6452591"/>
            <a:ext cx="5187908" cy="365125"/>
          </a:xfrm>
        </p:spPr>
        <p:txBody>
          <a:bodyPr/>
          <a:lstStyle/>
          <a:p>
            <a:r>
              <a:rPr lang="en-US"/>
              <a:t>CDTA Website:  www.sfdph.org/cdta                                   What's New for FY2018-19</a:t>
            </a:r>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7918725" y="6456917"/>
            <a:ext cx="789383" cy="365125"/>
          </a:xfrm>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39500178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5895" y="4693389"/>
            <a:ext cx="8272212" cy="566738"/>
          </a:xfrm>
        </p:spPr>
        <p:txBody>
          <a:bodyPr anchor="b">
            <a:normAutofit/>
          </a:bodyPr>
          <a:lstStyle>
            <a:lvl1pPr algn="l">
              <a:defRPr sz="1800" b="0">
                <a:solidFill>
                  <a:schemeClr val="tx1">
                    <a:lumMod val="75000"/>
                    <a:lumOff val="25000"/>
                  </a:schemeClr>
                </a:solidFill>
              </a:defRPr>
            </a:lvl1pPr>
          </a:lstStyle>
          <a:p>
            <a:r>
              <a:rPr lang="en-US"/>
              <a:t>Click to edit Master title style</a:t>
            </a:r>
          </a:p>
        </p:txBody>
      </p:sp>
      <p:sp>
        <p:nvSpPr>
          <p:cNvPr id="3" name="Picture Placeholder 2"/>
          <p:cNvSpPr>
            <a:spLocks noGrp="1" noChangeAspect="1"/>
          </p:cNvSpPr>
          <p:nvPr>
            <p:ph type="pic" idx="1"/>
          </p:nvPr>
        </p:nvSpPr>
        <p:spPr>
          <a:xfrm>
            <a:off x="335863" y="641351"/>
            <a:ext cx="8468144" cy="365124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p>
        </p:txBody>
      </p:sp>
      <p:sp>
        <p:nvSpPr>
          <p:cNvPr id="4" name="Text Placeholder 3"/>
          <p:cNvSpPr>
            <a:spLocks noGrp="1"/>
          </p:cNvSpPr>
          <p:nvPr>
            <p:ph type="body" sz="half" idx="2"/>
          </p:nvPr>
        </p:nvSpPr>
        <p:spPr>
          <a:xfrm>
            <a:off x="435894" y="5260127"/>
            <a:ext cx="8272213" cy="998148"/>
          </a:xfrm>
        </p:spPr>
        <p:txBody>
          <a:bodyPr anchor="t">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10/5/18</a:t>
            </a:r>
          </a:p>
        </p:txBody>
      </p:sp>
      <p:sp>
        <p:nvSpPr>
          <p:cNvPr id="6" name="Footer Placeholder 5"/>
          <p:cNvSpPr>
            <a:spLocks noGrp="1"/>
          </p:cNvSpPr>
          <p:nvPr>
            <p:ph type="ftr" sz="quarter" idx="11"/>
          </p:nvPr>
        </p:nvSpPr>
        <p:spPr/>
        <p:txBody>
          <a:bodyPr/>
          <a:lstStyle/>
          <a:p>
            <a:pPr algn="l"/>
            <a:r>
              <a:rPr lang="en-US"/>
              <a:t>CDTA Website:  www.sfdph.org/cdta                                   What's New for FY2018-19</a:t>
            </a:r>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8048353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435894" y="702156"/>
            <a:ext cx="8272212"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10/5/18</a:t>
            </a:r>
          </a:p>
        </p:txBody>
      </p:sp>
      <p:sp>
        <p:nvSpPr>
          <p:cNvPr id="5" name="Footer Placeholder 4"/>
          <p:cNvSpPr>
            <a:spLocks noGrp="1"/>
          </p:cNvSpPr>
          <p:nvPr>
            <p:ph type="ftr" sz="quarter" idx="11"/>
          </p:nvPr>
        </p:nvSpPr>
        <p:spPr/>
        <p:txBody>
          <a:bodyPr/>
          <a:lstStyle/>
          <a:p>
            <a:r>
              <a:rPr lang="en-US"/>
              <a:t>CDTA Website:  www.sfdph.org/cdta                                   What's New for FY2018-19</a:t>
            </a:r>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8465829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043613" y="599725"/>
            <a:ext cx="2765487"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153150" y="863600"/>
            <a:ext cx="2343150" cy="4807326"/>
          </a:xfrm>
        </p:spPr>
        <p:txBody>
          <a:bodyPr vert="eaVert" anchor="ct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a:xfrm>
            <a:off x="581193" y="863600"/>
            <a:ext cx="5371219"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F6423B97-A5D4-47B9-8861-73B3707A04CF}"/>
              </a:ext>
            </a:extLst>
          </p:cNvPr>
          <p:cNvSpPr/>
          <p:nvPr/>
        </p:nvSpPr>
        <p:spPr>
          <a:xfrm>
            <a:off x="334901" y="457200"/>
            <a:ext cx="277749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6031610" y="453643"/>
            <a:ext cx="277749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3181373" y="457200"/>
            <a:ext cx="277749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r>
              <a:rPr lang="en-US"/>
              <a:t>10/5/18</a:t>
            </a:r>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r>
              <a:rPr lang="en-US"/>
              <a:t>CDTA Website:  www.sfdph.org/cdta                                   What's New for FY2018-19</a:t>
            </a:r>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5892225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4C837A"/>
        </a:solidFill>
        <a:effectLst/>
      </p:bgPr>
    </p:bg>
    <p:spTree>
      <p:nvGrpSpPr>
        <p:cNvPr id="1" name=""/>
        <p:cNvGrpSpPr/>
        <p:nvPr/>
      </p:nvGrpSpPr>
      <p:grpSpPr>
        <a:xfrm>
          <a:off x="0" y="0"/>
          <a:ext cx="0" cy="0"/>
          <a:chOff x="0" y="0"/>
          <a:chExt cx="0" cy="0"/>
        </a:xfrm>
      </p:grpSpPr>
      <p:sp>
        <p:nvSpPr>
          <p:cNvPr id="14" name="Rectangle 6"/>
          <p:cNvSpPr/>
          <p:nvPr/>
        </p:nvSpPr>
        <p:spPr>
          <a:xfrm>
            <a:off x="0" y="5971032"/>
            <a:ext cx="9144000" cy="886968"/>
          </a:xfrm>
          <a:prstGeom prst="rect">
            <a:avLst/>
          </a:prstGeom>
          <a:solidFill>
            <a:srgbClr val="FFFFFF"/>
          </a:solidFill>
          <a:ln w="12700">
            <a:miter lim="400000"/>
          </a:ln>
        </p:spPr>
        <p:txBody>
          <a:bodyPr lIns="34289" rIns="34289" anchor="ctr"/>
          <a:lstStyle/>
          <a:p>
            <a:pPr algn="ctr">
              <a:defRPr>
                <a:solidFill>
                  <a:srgbClr val="FFFFFF"/>
                </a:solidFill>
              </a:defRPr>
            </a:pPr>
            <a:endParaRPr sz="1350"/>
          </a:p>
        </p:txBody>
      </p:sp>
      <p:sp>
        <p:nvSpPr>
          <p:cNvPr id="15" name="Rectangle 9"/>
          <p:cNvSpPr/>
          <p:nvPr/>
        </p:nvSpPr>
        <p:spPr>
          <a:xfrm>
            <a:off x="-9145" y="6053329"/>
            <a:ext cx="2249426" cy="713233"/>
          </a:xfrm>
          <a:prstGeom prst="rect">
            <a:avLst/>
          </a:prstGeom>
          <a:solidFill>
            <a:srgbClr val="E1DDBF"/>
          </a:solidFill>
          <a:ln w="12700">
            <a:miter lim="400000"/>
          </a:ln>
        </p:spPr>
        <p:txBody>
          <a:bodyPr lIns="34289" rIns="34289" anchor="ctr"/>
          <a:lstStyle/>
          <a:p>
            <a:pPr algn="ctr">
              <a:defRPr>
                <a:solidFill>
                  <a:srgbClr val="FFFFFF"/>
                </a:solidFill>
              </a:defRPr>
            </a:pPr>
            <a:endParaRPr sz="1350"/>
          </a:p>
        </p:txBody>
      </p:sp>
      <p:sp>
        <p:nvSpPr>
          <p:cNvPr id="16" name="Rectangle 10"/>
          <p:cNvSpPr/>
          <p:nvPr/>
        </p:nvSpPr>
        <p:spPr>
          <a:xfrm>
            <a:off x="2359152" y="6044185"/>
            <a:ext cx="6784849" cy="713233"/>
          </a:xfrm>
          <a:prstGeom prst="rect">
            <a:avLst/>
          </a:prstGeom>
          <a:solidFill>
            <a:srgbClr val="04253A"/>
          </a:solidFill>
          <a:ln w="12700">
            <a:miter lim="400000"/>
          </a:ln>
        </p:spPr>
        <p:txBody>
          <a:bodyPr lIns="34289" rIns="34289" anchor="ctr"/>
          <a:lstStyle/>
          <a:p>
            <a:pPr algn="ctr">
              <a:defRPr>
                <a:solidFill>
                  <a:srgbClr val="FFFFFF"/>
                </a:solidFill>
              </a:defRPr>
            </a:pPr>
            <a:endParaRPr sz="1350"/>
          </a:p>
        </p:txBody>
      </p:sp>
      <p:sp>
        <p:nvSpPr>
          <p:cNvPr id="17" name="Title Text"/>
          <p:cNvSpPr txBox="1">
            <a:spLocks noGrp="1"/>
          </p:cNvSpPr>
          <p:nvPr>
            <p:ph type="title"/>
          </p:nvPr>
        </p:nvSpPr>
        <p:spPr>
          <a:xfrm>
            <a:off x="2362200" y="4038600"/>
            <a:ext cx="6477000" cy="1828800"/>
          </a:xfrm>
          <a:prstGeom prst="rect">
            <a:avLst/>
          </a:prstGeom>
        </p:spPr>
        <p:txBody>
          <a:bodyPr anchor="b"/>
          <a:lstStyle>
            <a:lvl1pPr>
              <a:defRPr cap="all"/>
            </a:lvl1pPr>
          </a:lstStyle>
          <a:p>
            <a:r>
              <a:rPr lang="en-US"/>
              <a:t>Click to edit Master title style</a:t>
            </a:r>
            <a:endParaRPr/>
          </a:p>
        </p:txBody>
      </p:sp>
      <p:sp>
        <p:nvSpPr>
          <p:cNvPr id="18" name="Body Level One…"/>
          <p:cNvSpPr txBox="1">
            <a:spLocks noGrp="1"/>
          </p:cNvSpPr>
          <p:nvPr>
            <p:ph type="body" sz="quarter" idx="1"/>
          </p:nvPr>
        </p:nvSpPr>
        <p:spPr>
          <a:xfrm>
            <a:off x="2362200" y="6050037"/>
            <a:ext cx="6705600" cy="685801"/>
          </a:xfrm>
          <a:prstGeom prst="rect">
            <a:avLst/>
          </a:prstGeom>
        </p:spPr>
        <p:txBody>
          <a:bodyPr anchor="ctr"/>
          <a:lstStyle>
            <a:lvl1pPr marL="0" indent="0">
              <a:buClrTx/>
              <a:buSzTx/>
              <a:buNone/>
              <a:defRPr sz="1950">
                <a:solidFill>
                  <a:srgbClr val="FFFFFF"/>
                </a:solidFill>
              </a:defRPr>
            </a:lvl1pPr>
            <a:lvl2pPr marL="0" indent="342892">
              <a:buClrTx/>
              <a:buSzTx/>
              <a:buNone/>
              <a:defRPr sz="1950">
                <a:solidFill>
                  <a:srgbClr val="FFFFFF"/>
                </a:solidFill>
              </a:defRPr>
            </a:lvl2pPr>
            <a:lvl3pPr marL="0" indent="685783">
              <a:buClrTx/>
              <a:buSzTx/>
              <a:buNone/>
              <a:defRPr sz="1950">
                <a:solidFill>
                  <a:srgbClr val="FFFFFF"/>
                </a:solidFill>
              </a:defRPr>
            </a:lvl3pPr>
            <a:lvl4pPr marL="0" indent="1028674">
              <a:buClrTx/>
              <a:buSzTx/>
              <a:buNone/>
              <a:defRPr sz="1950">
                <a:solidFill>
                  <a:srgbClr val="FFFFFF"/>
                </a:solidFill>
              </a:defRPr>
            </a:lvl4pPr>
            <a:lvl5pPr marL="0" indent="1371566">
              <a:buClrTx/>
              <a:buSzTx/>
              <a:buNone/>
              <a:defRPr sz="195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9" name="Slide Number"/>
          <p:cNvSpPr txBox="1">
            <a:spLocks noGrp="1"/>
          </p:cNvSpPr>
          <p:nvPr>
            <p:ph type="sldNum" sz="quarter" idx="2"/>
          </p:nvPr>
        </p:nvSpPr>
        <p:spPr>
          <a:xfrm>
            <a:off x="8310270" y="278130"/>
            <a:ext cx="219660" cy="281941"/>
          </a:xfrm>
          <a:prstGeom prst="rect">
            <a:avLst/>
          </a:prstGeom>
        </p:spPr>
        <p:txBody>
          <a:bodyPr/>
          <a:lstStyle>
            <a:lvl1pPr>
              <a:defRPr>
                <a:solidFill>
                  <a:srgbClr val="EBDDC3"/>
                </a:solidFill>
              </a:defRPr>
            </a:lvl1pPr>
          </a:lstStyle>
          <a:p>
            <a:fld id="{86CB4B4D-7CA3-9044-876B-883B54F8677D}" type="slidenum">
              <a:t>‹#›</a:t>
            </a:fld>
            <a:endParaRPr/>
          </a:p>
        </p:txBody>
      </p:sp>
    </p:spTree>
    <p:extLst>
      <p:ext uri="{BB962C8B-B14F-4D97-AF65-F5344CB8AC3E}">
        <p14:creationId xmlns:p14="http://schemas.microsoft.com/office/powerpoint/2010/main" val="3708334337"/>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reserve="1">
  <p:cSld name="Title and Content">
    <p:spTree>
      <p:nvGrpSpPr>
        <p:cNvPr id="1" name=""/>
        <p:cNvGrpSpPr/>
        <p:nvPr/>
      </p:nvGrpSpPr>
      <p:grpSpPr>
        <a:xfrm>
          <a:off x="0" y="0"/>
          <a:ext cx="0" cy="0"/>
          <a:chOff x="0" y="0"/>
          <a:chExt cx="0" cy="0"/>
        </a:xfrm>
      </p:grpSpPr>
      <p:sp>
        <p:nvSpPr>
          <p:cNvPr id="26" name="Title Text"/>
          <p:cNvSpPr txBox="1">
            <a:spLocks noGrp="1"/>
          </p:cNvSpPr>
          <p:nvPr>
            <p:ph type="title"/>
          </p:nvPr>
        </p:nvSpPr>
        <p:spPr>
          <a:prstGeom prst="rect">
            <a:avLst/>
          </a:prstGeom>
        </p:spPr>
        <p:txBody>
          <a:bodyPr/>
          <a:lstStyle/>
          <a:p>
            <a:r>
              <a:rPr lang="en-US"/>
              <a:t>Click to edit Master title style</a:t>
            </a:r>
            <a:endParaRPr/>
          </a:p>
        </p:txBody>
      </p:sp>
      <p:sp>
        <p:nvSpPr>
          <p:cNvPr id="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8" name="Body Level One…"/>
          <p:cNvSpPr txBox="1">
            <a:spLocks noGrp="1"/>
          </p:cNvSpPr>
          <p:nvPr>
            <p:ph type="body" idx="1"/>
          </p:nvPr>
        </p:nvSpPr>
        <p:spPr>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3156933265"/>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reserve="1">
  <p:cSld name="Section Header">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5" name="Body Level One…"/>
          <p:cNvSpPr txBox="1">
            <a:spLocks noGrp="1"/>
          </p:cNvSpPr>
          <p:nvPr>
            <p:ph type="body" sz="quarter" idx="1"/>
          </p:nvPr>
        </p:nvSpPr>
        <p:spPr>
          <a:xfrm>
            <a:off x="1371601" y="2743200"/>
            <a:ext cx="7123114" cy="1673225"/>
          </a:xfrm>
          <a:prstGeom prst="rect">
            <a:avLst/>
          </a:prstGeom>
        </p:spPr>
        <p:txBody>
          <a:bodyPr/>
          <a:lstStyle>
            <a:lvl1pPr marL="0" indent="0">
              <a:buClrTx/>
              <a:buSzTx/>
              <a:buNone/>
              <a:defRPr sz="2100">
                <a:solidFill>
                  <a:srgbClr val="775F55"/>
                </a:solidFill>
              </a:defRPr>
            </a:lvl1pPr>
            <a:lvl2pPr marL="0" indent="274313">
              <a:buClrTx/>
              <a:buSzTx/>
              <a:buNone/>
              <a:defRPr sz="2100">
                <a:solidFill>
                  <a:srgbClr val="775F55"/>
                </a:solidFill>
              </a:defRPr>
            </a:lvl2pPr>
            <a:lvl3pPr marL="0" indent="514337">
              <a:buClrTx/>
              <a:buSzTx/>
              <a:buNone/>
              <a:defRPr sz="2100">
                <a:solidFill>
                  <a:srgbClr val="775F55"/>
                </a:solidFill>
              </a:defRPr>
            </a:lvl3pPr>
            <a:lvl4pPr marL="0" indent="857228">
              <a:buClrTx/>
              <a:buSzTx/>
              <a:buNone/>
              <a:defRPr sz="2100">
                <a:solidFill>
                  <a:srgbClr val="775F55"/>
                </a:solidFill>
              </a:defRPr>
            </a:lvl4pPr>
            <a:lvl5pPr marL="0" indent="1200120">
              <a:buClrTx/>
              <a:buSzTx/>
              <a:buNone/>
              <a:defRPr sz="2100">
                <a:solidFill>
                  <a:srgbClr val="775F5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6" name="Rectangle 6"/>
          <p:cNvSpPr/>
          <p:nvPr/>
        </p:nvSpPr>
        <p:spPr>
          <a:xfrm>
            <a:off x="0" y="1524000"/>
            <a:ext cx="9144000" cy="1143000"/>
          </a:xfrm>
          <a:prstGeom prst="rect">
            <a:avLst/>
          </a:prstGeom>
          <a:solidFill>
            <a:srgbClr val="FFFFFF"/>
          </a:solidFill>
          <a:ln w="12700">
            <a:miter lim="400000"/>
          </a:ln>
        </p:spPr>
        <p:txBody>
          <a:bodyPr lIns="34289" rIns="34289" anchor="ctr"/>
          <a:lstStyle/>
          <a:p>
            <a:pPr algn="ctr">
              <a:defRPr>
                <a:solidFill>
                  <a:srgbClr val="FFFFFF"/>
                </a:solidFill>
              </a:defRPr>
            </a:pPr>
            <a:endParaRPr sz="1350"/>
          </a:p>
        </p:txBody>
      </p:sp>
      <p:sp>
        <p:nvSpPr>
          <p:cNvPr id="37" name="Rectangle 7"/>
          <p:cNvSpPr/>
          <p:nvPr/>
        </p:nvSpPr>
        <p:spPr>
          <a:xfrm>
            <a:off x="0" y="1600200"/>
            <a:ext cx="1295400" cy="990600"/>
          </a:xfrm>
          <a:prstGeom prst="rect">
            <a:avLst/>
          </a:prstGeom>
          <a:solidFill>
            <a:srgbClr val="04253A"/>
          </a:solidFill>
          <a:ln w="12700">
            <a:miter lim="400000"/>
          </a:ln>
        </p:spPr>
        <p:txBody>
          <a:bodyPr lIns="34289" rIns="34289" anchor="ctr"/>
          <a:lstStyle/>
          <a:p>
            <a:pPr algn="ctr">
              <a:defRPr>
                <a:solidFill>
                  <a:srgbClr val="FFFFFF"/>
                </a:solidFill>
              </a:defRPr>
            </a:pPr>
            <a:endParaRPr sz="1350"/>
          </a:p>
        </p:txBody>
      </p:sp>
      <p:sp>
        <p:nvSpPr>
          <p:cNvPr id="38" name="Rectangle 8"/>
          <p:cNvSpPr/>
          <p:nvPr/>
        </p:nvSpPr>
        <p:spPr>
          <a:xfrm>
            <a:off x="1371600" y="1600200"/>
            <a:ext cx="7772400" cy="990600"/>
          </a:xfrm>
          <a:prstGeom prst="rect">
            <a:avLst/>
          </a:prstGeom>
          <a:solidFill>
            <a:srgbClr val="E1DDBF"/>
          </a:solidFill>
          <a:ln w="12700">
            <a:miter lim="400000"/>
          </a:ln>
        </p:spPr>
        <p:txBody>
          <a:bodyPr lIns="34289" rIns="34289" anchor="ctr"/>
          <a:lstStyle/>
          <a:p>
            <a:pPr algn="ctr">
              <a:defRPr>
                <a:solidFill>
                  <a:srgbClr val="FFFFFF"/>
                </a:solidFill>
              </a:defRPr>
            </a:pPr>
            <a:endParaRPr sz="1350"/>
          </a:p>
        </p:txBody>
      </p:sp>
      <p:sp>
        <p:nvSpPr>
          <p:cNvPr id="39" name="Title Text"/>
          <p:cNvSpPr txBox="1">
            <a:spLocks noGrp="1"/>
          </p:cNvSpPr>
          <p:nvPr>
            <p:ph type="title"/>
          </p:nvPr>
        </p:nvSpPr>
        <p:spPr>
          <a:xfrm>
            <a:off x="1371600" y="1600200"/>
            <a:ext cx="7620000" cy="990600"/>
          </a:xfrm>
          <a:prstGeom prst="rect">
            <a:avLst/>
          </a:prstGeom>
        </p:spPr>
        <p:txBody>
          <a:bodyPr/>
          <a:lstStyle/>
          <a:p>
            <a:r>
              <a:rPr lang="en-US"/>
              <a:t>Click to edit Master title style</a:t>
            </a:r>
            <a:endParaRPr/>
          </a:p>
        </p:txBody>
      </p:sp>
      <p:sp>
        <p:nvSpPr>
          <p:cNvPr id="40" name="Slide Number"/>
          <p:cNvSpPr txBox="1">
            <a:spLocks noGrp="1"/>
          </p:cNvSpPr>
          <p:nvPr>
            <p:ph type="sldNum" sz="quarter" idx="2"/>
          </p:nvPr>
        </p:nvSpPr>
        <p:spPr>
          <a:xfrm>
            <a:off x="463677" y="1918773"/>
            <a:ext cx="368047" cy="369332"/>
          </a:xfrm>
          <a:prstGeom prst="rect">
            <a:avLst/>
          </a:prstGeom>
        </p:spPr>
        <p:txBody>
          <a:bodyPr>
            <a:spAutoFit/>
          </a:bodyPr>
          <a:lstStyle>
            <a:lvl1pPr>
              <a:defRPr sz="1800"/>
            </a:lvl1pPr>
          </a:lstStyle>
          <a:p>
            <a:fld id="{86CB4B4D-7CA3-9044-876B-883B54F8677D}" type="slidenum">
              <a:t>‹#›</a:t>
            </a:fld>
            <a:endParaRPr/>
          </a:p>
        </p:txBody>
      </p:sp>
    </p:spTree>
    <p:extLst>
      <p:ext uri="{BB962C8B-B14F-4D97-AF65-F5344CB8AC3E}">
        <p14:creationId xmlns:p14="http://schemas.microsoft.com/office/powerpoint/2010/main" val="3569821823"/>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reserve="1">
  <p:cSld name="Two Content">
    <p:spTree>
      <p:nvGrpSpPr>
        <p:cNvPr id="1" name=""/>
        <p:cNvGrpSpPr/>
        <p:nvPr/>
      </p:nvGrpSpPr>
      <p:grpSpPr>
        <a:xfrm>
          <a:off x="0" y="0"/>
          <a:ext cx="0" cy="0"/>
          <a:chOff x="0" y="0"/>
          <a:chExt cx="0" cy="0"/>
        </a:xfrm>
      </p:grpSpPr>
      <p:sp>
        <p:nvSpPr>
          <p:cNvPr id="47" name="Title Text"/>
          <p:cNvSpPr txBox="1">
            <a:spLocks noGrp="1"/>
          </p:cNvSpPr>
          <p:nvPr>
            <p:ph type="title"/>
          </p:nvPr>
        </p:nvSpPr>
        <p:spPr>
          <a:xfrm>
            <a:off x="609600" y="228600"/>
            <a:ext cx="8153400" cy="990600"/>
          </a:xfrm>
          <a:prstGeom prst="rect">
            <a:avLst/>
          </a:prstGeom>
        </p:spPr>
        <p:txBody>
          <a:bodyPr/>
          <a:lstStyle/>
          <a:p>
            <a:r>
              <a:rPr lang="en-US"/>
              <a:t>Click to edit Master title style</a:t>
            </a:r>
            <a:endParaRPr/>
          </a:p>
        </p:txBody>
      </p:sp>
      <p:sp>
        <p:nvSpPr>
          <p:cNvPr id="48" name="Body Level One…"/>
          <p:cNvSpPr txBox="1">
            <a:spLocks noGrp="1"/>
          </p:cNvSpPr>
          <p:nvPr>
            <p:ph type="body" sz="half" idx="1"/>
          </p:nvPr>
        </p:nvSpPr>
        <p:spPr>
          <a:xfrm>
            <a:off x="609600" y="1589568"/>
            <a:ext cx="3886200" cy="457200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4687478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lvl1pPr marL="240024" indent="-240024">
              <a:buClr>
                <a:srgbClr val="04253A"/>
              </a:buClr>
              <a:buFont typeface="Wingdings" pitchFamily="2" charset="2"/>
              <a:buChar char="q"/>
              <a:defRPr/>
            </a:lvl1pPr>
            <a:lvl2pPr marL="480048" indent="-205735">
              <a:buClr>
                <a:srgbClr val="4C837A"/>
              </a:buClr>
              <a:buFont typeface="Arial" panose="020B0604020202020204" pitchFamily="34" charset="0"/>
              <a:buChar char="•"/>
              <a:defRPr/>
            </a:lvl2pPr>
            <a:lvl3pPr marL="685783" indent="-171446">
              <a:buClr>
                <a:srgbClr val="4C837A"/>
              </a:buClr>
              <a:buFont typeface="Arial" panose="020B0604020202020204" pitchFamily="34" charset="0"/>
              <a:buChar char="•"/>
              <a:defRPr/>
            </a:lvl3pPr>
            <a:lvl4pPr marL="1028675" indent="-171446">
              <a:buClr>
                <a:srgbClr val="4C837A"/>
              </a:buClr>
              <a:buFont typeface="Arial" panose="020B0604020202020204" pitchFamily="34" charset="0"/>
              <a:buChar char="•"/>
              <a:defRPr/>
            </a:lvl4pPr>
            <a:lvl5pPr marL="1371566" indent="-171446">
              <a:buClr>
                <a:srgbClr val="4C837A"/>
              </a:buClr>
              <a:buFont typeface="Arial" panose="020B0604020202020204" pitchFamily="34" charset="0"/>
              <a:buChar char="•"/>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lvl1pPr>
              <a:buClr>
                <a:srgbClr val="04253A"/>
              </a:buClr>
              <a:defRPr/>
            </a:lvl1pPr>
            <a:lvl2pPr marL="480048" indent="-205735">
              <a:buClr>
                <a:srgbClr val="4C837A"/>
              </a:buClr>
              <a:buFont typeface="Arial" panose="020B0604020202020204" pitchFamily="34" charset="0"/>
              <a:buChar char="•"/>
              <a:defRPr/>
            </a:lvl2pPr>
            <a:lvl3pPr marL="685783" indent="-171446">
              <a:buClr>
                <a:srgbClr val="4C837A"/>
              </a:buClr>
              <a:buFont typeface="Arial" panose="020B0604020202020204" pitchFamily="34" charset="0"/>
              <a:buChar char="•"/>
              <a:defRPr/>
            </a:lvl3pPr>
            <a:lvl4pPr marL="1028675" indent="-171446">
              <a:buClr>
                <a:srgbClr val="4C837A"/>
              </a:buClr>
              <a:buFont typeface="Arial" panose="020B0604020202020204" pitchFamily="34" charset="0"/>
              <a:buChar char="•"/>
              <a:defRPr/>
            </a:lvl4pPr>
            <a:lvl5pPr marL="1371566" indent="-171446">
              <a:buClr>
                <a:srgbClr val="4C837A"/>
              </a:buClr>
              <a:buFont typeface="Arial" panose="020B0604020202020204" pitchFamily="34" charset="0"/>
              <a:buChar char="•"/>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48A9F34A-0586-41AD-B7B6-E77FB52F23A2}" type="datetimeFigureOut">
              <a:rPr lang="en-US" smtClean="0"/>
              <a:t>3/11/2024</a:t>
            </a:fld>
            <a:endParaRPr lang="en-US"/>
          </a:p>
        </p:txBody>
      </p:sp>
      <p:sp>
        <p:nvSpPr>
          <p:cNvPr id="12" name="Slide Number Placeholder 11"/>
          <p:cNvSpPr>
            <a:spLocks noGrp="1"/>
          </p:cNvSpPr>
          <p:nvPr>
            <p:ph type="sldNum" sz="quarter" idx="16"/>
          </p:nvPr>
        </p:nvSpPr>
        <p:spPr/>
        <p:txBody>
          <a:bodyPr rtlCol="0"/>
          <a:lstStyle/>
          <a:p>
            <a:fld id="{33AAF7D7-F6ED-4BD1-8335-4F3B4454E3AC}" type="slidenum">
              <a:rPr lang="en-US" smtClean="0"/>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rgbClr val="4C837A"/>
          </a:solidFill>
        </p:spPr>
        <p:txBody>
          <a:bodyPr rtlCol="0" anchor="ctr"/>
          <a:lstStyle>
            <a:lvl1pPr marL="0" indent="0">
              <a:buFontTx/>
              <a:buNone/>
              <a:defRPr sz="15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rgbClr val="04253A"/>
          </a:solidFill>
        </p:spPr>
        <p:txBody>
          <a:bodyPr rtlCol="0" anchor="ctr"/>
          <a:lstStyle>
            <a:lvl1pPr marL="0" indent="0">
              <a:buFontTx/>
              <a:buNone/>
              <a:defRPr sz="15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34793857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Comparison">
    <p:spTree>
      <p:nvGrpSpPr>
        <p:cNvPr id="1" name=""/>
        <p:cNvGrpSpPr/>
        <p:nvPr/>
      </p:nvGrpSpPr>
      <p:grpSpPr>
        <a:xfrm>
          <a:off x="0" y="0"/>
          <a:ext cx="0" cy="0"/>
          <a:chOff x="0" y="0"/>
          <a:chExt cx="0" cy="0"/>
        </a:xfrm>
      </p:grpSpPr>
      <p:sp>
        <p:nvSpPr>
          <p:cNvPr id="56" name="Title Text"/>
          <p:cNvSpPr txBox="1">
            <a:spLocks noGrp="1"/>
          </p:cNvSpPr>
          <p:nvPr>
            <p:ph type="title"/>
          </p:nvPr>
        </p:nvSpPr>
        <p:spPr>
          <a:xfrm>
            <a:off x="533400" y="273050"/>
            <a:ext cx="8153400" cy="869950"/>
          </a:xfrm>
          <a:prstGeom prst="rect">
            <a:avLst/>
          </a:prstGeom>
        </p:spPr>
        <p:txBody>
          <a:bodyPr/>
          <a:lstStyle/>
          <a:p>
            <a:r>
              <a:rPr lang="en-US"/>
              <a:t>Click to edit Master title style</a:t>
            </a:r>
            <a:endParaRPr/>
          </a:p>
        </p:txBody>
      </p:sp>
      <p:sp>
        <p:nvSpPr>
          <p:cNvPr id="57" name="Body Level One…"/>
          <p:cNvSpPr txBox="1">
            <a:spLocks noGrp="1"/>
          </p:cNvSpPr>
          <p:nvPr>
            <p:ph type="body" sz="half" idx="1"/>
          </p:nvPr>
        </p:nvSpPr>
        <p:spPr>
          <a:xfrm>
            <a:off x="609600" y="2438400"/>
            <a:ext cx="3886200" cy="3581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9" name="Text Placeholder 15"/>
          <p:cNvSpPr>
            <a:spLocks noGrp="1"/>
          </p:cNvSpPr>
          <p:nvPr>
            <p:ph type="body" sz="quarter" idx="21"/>
          </p:nvPr>
        </p:nvSpPr>
        <p:spPr>
          <a:xfrm>
            <a:off x="609600" y="1752601"/>
            <a:ext cx="3886200" cy="640081"/>
          </a:xfrm>
          <a:prstGeom prst="rect">
            <a:avLst/>
          </a:prstGeom>
          <a:solidFill>
            <a:schemeClr val="accent2"/>
          </a:solidFill>
        </p:spPr>
        <p:txBody>
          <a:bodyPr anchor="ctr"/>
          <a:lstStyle/>
          <a:p>
            <a:pPr marL="0" lvl="0" indent="0">
              <a:buClrTx/>
              <a:buSzTx/>
              <a:buNone/>
              <a:defRPr sz="2000" b="1">
                <a:solidFill>
                  <a:srgbClr val="FFFFFF"/>
                </a:solidFill>
              </a:defRPr>
            </a:pPr>
            <a:r>
              <a:rPr lang="en-US"/>
              <a:t>Click to edit Master text styles</a:t>
            </a:r>
          </a:p>
        </p:txBody>
      </p:sp>
      <p:sp>
        <p:nvSpPr>
          <p:cNvPr id="60" name="Text Placeholder 14"/>
          <p:cNvSpPr>
            <a:spLocks noGrp="1"/>
          </p:cNvSpPr>
          <p:nvPr>
            <p:ph type="body" sz="quarter" idx="22"/>
          </p:nvPr>
        </p:nvSpPr>
        <p:spPr>
          <a:xfrm>
            <a:off x="4800600" y="1752601"/>
            <a:ext cx="3886200" cy="640081"/>
          </a:xfrm>
          <a:prstGeom prst="rect">
            <a:avLst/>
          </a:prstGeom>
          <a:solidFill>
            <a:schemeClr val="accent4"/>
          </a:solidFill>
        </p:spPr>
        <p:txBody>
          <a:bodyPr anchor="ctr"/>
          <a:lstStyle/>
          <a:p>
            <a:pPr marL="0" lvl="0" indent="0">
              <a:buClrTx/>
              <a:buSzTx/>
              <a:buNone/>
              <a:defRPr sz="2000" b="1">
                <a:solidFill>
                  <a:srgbClr val="FFFFFF"/>
                </a:solidFill>
              </a:defRPr>
            </a:pPr>
            <a:r>
              <a:rPr lang="en-US"/>
              <a:t>Click to edit Master text styles</a:t>
            </a:r>
          </a:p>
        </p:txBody>
      </p:sp>
    </p:spTree>
    <p:extLst>
      <p:ext uri="{BB962C8B-B14F-4D97-AF65-F5344CB8AC3E}">
        <p14:creationId xmlns:p14="http://schemas.microsoft.com/office/powerpoint/2010/main" val="3924153064"/>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reserve="1">
  <p:cSld name="Title Only">
    <p:spTree>
      <p:nvGrpSpPr>
        <p:cNvPr id="1" name=""/>
        <p:cNvGrpSpPr/>
        <p:nvPr/>
      </p:nvGrpSpPr>
      <p:grpSpPr>
        <a:xfrm>
          <a:off x="0" y="0"/>
          <a:ext cx="0" cy="0"/>
          <a:chOff x="0" y="0"/>
          <a:chExt cx="0" cy="0"/>
        </a:xfrm>
      </p:grpSpPr>
      <p:sp>
        <p:nvSpPr>
          <p:cNvPr id="67" name="Title Text"/>
          <p:cNvSpPr txBox="1">
            <a:spLocks noGrp="1"/>
          </p:cNvSpPr>
          <p:nvPr>
            <p:ph type="title"/>
          </p:nvPr>
        </p:nvSpPr>
        <p:spPr>
          <a:xfrm>
            <a:off x="609600" y="228600"/>
            <a:ext cx="8153400" cy="990600"/>
          </a:xfrm>
          <a:prstGeom prst="rect">
            <a:avLst/>
          </a:prstGeom>
        </p:spPr>
        <p:txBody>
          <a:bodyPr/>
          <a:lstStyle/>
          <a:p>
            <a:r>
              <a:rPr lang="en-US"/>
              <a:t>Click to edit Master title style</a:t>
            </a:r>
            <a:endParaRP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4739433"/>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reserve="1">
  <p:cSld name="Blank">
    <p:spTree>
      <p:nvGrpSpPr>
        <p:cNvPr id="1" name=""/>
        <p:cNvGrpSpPr/>
        <p:nvPr/>
      </p:nvGrpSpPr>
      <p:grpSpPr>
        <a:xfrm>
          <a:off x="0" y="0"/>
          <a:ext cx="0" cy="0"/>
          <a:chOff x="0" y="0"/>
          <a:chExt cx="0" cy="0"/>
        </a:xfrm>
      </p:grpSpPr>
      <p:sp>
        <p:nvSpPr>
          <p:cNvPr id="75" name="Slide Number"/>
          <p:cNvSpPr txBox="1">
            <a:spLocks noGrp="1"/>
          </p:cNvSpPr>
          <p:nvPr>
            <p:ph type="sldNum" sz="quarter" idx="2"/>
          </p:nvPr>
        </p:nvSpPr>
        <p:spPr>
          <a:xfrm>
            <a:off x="156870" y="6297930"/>
            <a:ext cx="219660" cy="281941"/>
          </a:xfrm>
          <a:prstGeom prst="rect">
            <a:avLst/>
          </a:prstGeom>
        </p:spPr>
        <p:txBody>
          <a:bodyPr/>
          <a:lstStyle>
            <a:lvl1pPr>
              <a:defRPr>
                <a:solidFill>
                  <a:srgbClr val="775F55"/>
                </a:solidFill>
              </a:defRPr>
            </a:lvl1pPr>
          </a:lstStyle>
          <a:p>
            <a:fld id="{86CB4B4D-7CA3-9044-876B-883B54F8677D}" type="slidenum">
              <a:t>‹#›</a:t>
            </a:fld>
            <a:endParaRPr/>
          </a:p>
        </p:txBody>
      </p:sp>
    </p:spTree>
    <p:extLst>
      <p:ext uri="{BB962C8B-B14F-4D97-AF65-F5344CB8AC3E}">
        <p14:creationId xmlns:p14="http://schemas.microsoft.com/office/powerpoint/2010/main" val="1586832598"/>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reserve="1">
  <p:cSld name="Content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609600" y="273050"/>
            <a:ext cx="8077200" cy="869950"/>
          </a:xfrm>
          <a:prstGeom prst="rect">
            <a:avLst/>
          </a:prstGeom>
        </p:spPr>
        <p:txBody>
          <a:bodyPr/>
          <a:lstStyle/>
          <a:p>
            <a:r>
              <a:rPr lang="en-US"/>
              <a:t>Click to edit Master title style</a:t>
            </a:r>
            <a:endParaRPr/>
          </a:p>
        </p:txBody>
      </p:sp>
      <p:sp>
        <p:nvSpPr>
          <p:cNvPr id="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84" name="Body Level One…"/>
          <p:cNvSpPr txBox="1">
            <a:spLocks noGrp="1"/>
          </p:cNvSpPr>
          <p:nvPr>
            <p:ph type="body" sz="quarter" idx="1"/>
          </p:nvPr>
        </p:nvSpPr>
        <p:spPr>
          <a:xfrm>
            <a:off x="609600" y="1752600"/>
            <a:ext cx="1600200" cy="4343400"/>
          </a:xfrm>
          <a:prstGeom prst="rect">
            <a:avLst/>
          </a:prstGeom>
          <a:solidFill>
            <a:schemeClr val="accent2"/>
          </a:solidFill>
          <a:ln w="50800" cap="sq">
            <a:solidFill>
              <a:schemeClr val="accent2"/>
            </a:solidFill>
            <a:miter lim="800000"/>
          </a:ln>
        </p:spPr>
        <p:txBody>
          <a:bodyPr lIns="91439" tIns="91439" rIns="91439" bIns="91439"/>
          <a:lstStyle>
            <a:lvl1pPr marL="0" indent="0">
              <a:spcBef>
                <a:spcPts val="750"/>
              </a:spcBef>
              <a:buClrTx/>
              <a:buSzTx/>
              <a:buNone/>
              <a:defRPr sz="1350">
                <a:solidFill>
                  <a:srgbClr val="FFFFFF"/>
                </a:solidFill>
              </a:defRPr>
            </a:lvl1pPr>
            <a:lvl2pPr marL="0" indent="274313">
              <a:spcBef>
                <a:spcPts val="750"/>
              </a:spcBef>
              <a:buClrTx/>
              <a:buSzTx/>
              <a:buNone/>
              <a:defRPr sz="1350">
                <a:solidFill>
                  <a:srgbClr val="FFFFFF"/>
                </a:solidFill>
              </a:defRPr>
            </a:lvl2pPr>
            <a:lvl3pPr marL="0" indent="514337">
              <a:spcBef>
                <a:spcPts val="750"/>
              </a:spcBef>
              <a:buClrTx/>
              <a:buSzTx/>
              <a:buNone/>
              <a:defRPr sz="1350">
                <a:solidFill>
                  <a:srgbClr val="FFFFFF"/>
                </a:solidFill>
              </a:defRPr>
            </a:lvl3pPr>
            <a:lvl4pPr marL="0" indent="857228">
              <a:spcBef>
                <a:spcPts val="750"/>
              </a:spcBef>
              <a:buClrTx/>
              <a:buSzTx/>
              <a:buNone/>
              <a:defRPr sz="1350">
                <a:solidFill>
                  <a:srgbClr val="FFFFFF"/>
                </a:solidFill>
              </a:defRPr>
            </a:lvl4pPr>
            <a:lvl5pPr marL="0" indent="1200120">
              <a:spcBef>
                <a:spcPts val="750"/>
              </a:spcBef>
              <a:buClrTx/>
              <a:buSzTx/>
              <a:buNone/>
              <a:defRPr sz="1350">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4279354192"/>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reserve="1">
  <p:cSld name="Picture with Caption">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91" name="Body Level One…"/>
          <p:cNvSpPr txBox="1">
            <a:spLocks noGrp="1"/>
          </p:cNvSpPr>
          <p:nvPr>
            <p:ph type="body" sz="quarter" idx="1"/>
          </p:nvPr>
        </p:nvSpPr>
        <p:spPr>
          <a:xfrm>
            <a:off x="1600200" y="5486400"/>
            <a:ext cx="7315200" cy="685800"/>
          </a:xfrm>
          <a:prstGeom prst="rect">
            <a:avLst/>
          </a:prstGeom>
        </p:spPr>
        <p:txBody>
          <a:bodyPr/>
          <a:lstStyle>
            <a:lvl1pPr marL="0" indent="0">
              <a:buClrTx/>
              <a:buSzTx/>
              <a:buNone/>
              <a:defRPr sz="1275"/>
            </a:lvl1pPr>
            <a:lvl2pPr marL="0" indent="274313">
              <a:buClrTx/>
              <a:buSzTx/>
              <a:buNone/>
              <a:defRPr sz="1275"/>
            </a:lvl2pPr>
            <a:lvl3pPr marL="0" indent="514337">
              <a:buClrTx/>
              <a:buSzTx/>
              <a:buNone/>
              <a:defRPr sz="1275"/>
            </a:lvl3pPr>
            <a:lvl4pPr marL="0" indent="857228">
              <a:buClrTx/>
              <a:buSzTx/>
              <a:buNone/>
              <a:defRPr sz="1275"/>
            </a:lvl4pPr>
            <a:lvl5pPr marL="0" indent="1200120">
              <a:buClrTx/>
              <a:buSzTx/>
              <a:buNone/>
              <a:defRPr sz="12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2" name="Rectangle 7"/>
          <p:cNvSpPr/>
          <p:nvPr/>
        </p:nvSpPr>
        <p:spPr>
          <a:xfrm>
            <a:off x="-9144" y="4572001"/>
            <a:ext cx="9144001" cy="886967"/>
          </a:xfrm>
          <a:prstGeom prst="rect">
            <a:avLst/>
          </a:prstGeom>
          <a:solidFill>
            <a:srgbClr val="FFFFFF"/>
          </a:solidFill>
          <a:ln w="12700">
            <a:miter lim="400000"/>
          </a:ln>
        </p:spPr>
        <p:txBody>
          <a:bodyPr lIns="34289" rIns="34289" anchor="ctr"/>
          <a:lstStyle/>
          <a:p>
            <a:pPr algn="ctr">
              <a:defRPr>
                <a:solidFill>
                  <a:srgbClr val="FFFFFF"/>
                </a:solidFill>
              </a:defRPr>
            </a:pPr>
            <a:endParaRPr sz="1350"/>
          </a:p>
        </p:txBody>
      </p:sp>
      <p:sp>
        <p:nvSpPr>
          <p:cNvPr id="93" name="Rectangle 8"/>
          <p:cNvSpPr/>
          <p:nvPr/>
        </p:nvSpPr>
        <p:spPr>
          <a:xfrm>
            <a:off x="-9145" y="4663441"/>
            <a:ext cx="1463042" cy="713233"/>
          </a:xfrm>
          <a:prstGeom prst="rect">
            <a:avLst/>
          </a:prstGeom>
          <a:solidFill>
            <a:schemeClr val="accent2"/>
          </a:solidFill>
          <a:ln w="12700">
            <a:miter lim="400000"/>
          </a:ln>
        </p:spPr>
        <p:txBody>
          <a:bodyPr lIns="34289" rIns="34289" anchor="ctr"/>
          <a:lstStyle/>
          <a:p>
            <a:pPr algn="ctr">
              <a:defRPr>
                <a:solidFill>
                  <a:srgbClr val="FFFFFF"/>
                </a:solidFill>
              </a:defRPr>
            </a:pPr>
            <a:endParaRPr sz="1350"/>
          </a:p>
        </p:txBody>
      </p:sp>
      <p:sp>
        <p:nvSpPr>
          <p:cNvPr id="94" name="Rectangle 9"/>
          <p:cNvSpPr/>
          <p:nvPr/>
        </p:nvSpPr>
        <p:spPr>
          <a:xfrm>
            <a:off x="1545336" y="4654297"/>
            <a:ext cx="7598665" cy="713233"/>
          </a:xfrm>
          <a:prstGeom prst="rect">
            <a:avLst/>
          </a:prstGeom>
          <a:solidFill>
            <a:schemeClr val="accent1"/>
          </a:solidFill>
          <a:ln w="12700">
            <a:miter lim="400000"/>
          </a:ln>
        </p:spPr>
        <p:txBody>
          <a:bodyPr lIns="34289" rIns="34289" anchor="ctr"/>
          <a:lstStyle/>
          <a:p>
            <a:pPr algn="ctr">
              <a:defRPr>
                <a:solidFill>
                  <a:srgbClr val="FFFFFF"/>
                </a:solidFill>
              </a:defRPr>
            </a:pPr>
            <a:endParaRPr sz="1350"/>
          </a:p>
        </p:txBody>
      </p:sp>
      <p:sp>
        <p:nvSpPr>
          <p:cNvPr id="95" name="Title Text"/>
          <p:cNvSpPr txBox="1">
            <a:spLocks noGrp="1"/>
          </p:cNvSpPr>
          <p:nvPr>
            <p:ph type="title"/>
          </p:nvPr>
        </p:nvSpPr>
        <p:spPr>
          <a:xfrm>
            <a:off x="1600200" y="4648200"/>
            <a:ext cx="7315200" cy="685800"/>
          </a:xfrm>
          <a:prstGeom prst="rect">
            <a:avLst/>
          </a:prstGeom>
        </p:spPr>
        <p:txBody>
          <a:bodyPr/>
          <a:lstStyle>
            <a:lvl1pPr>
              <a:defRPr sz="2100">
                <a:solidFill>
                  <a:srgbClr val="FFFFFF"/>
                </a:solidFill>
              </a:defRPr>
            </a:lvl1pPr>
          </a:lstStyle>
          <a:p>
            <a:r>
              <a:rPr lang="en-US"/>
              <a:t>Click to edit Master title style</a:t>
            </a:r>
            <a:endParaRPr/>
          </a:p>
        </p:txBody>
      </p:sp>
      <p:sp>
        <p:nvSpPr>
          <p:cNvPr id="96" name="Rectangle 10"/>
          <p:cNvSpPr/>
          <p:nvPr/>
        </p:nvSpPr>
        <p:spPr>
          <a:xfrm>
            <a:off x="1447800" y="1"/>
            <a:ext cx="100585" cy="6867143"/>
          </a:xfrm>
          <a:prstGeom prst="rect">
            <a:avLst/>
          </a:prstGeom>
          <a:solidFill>
            <a:srgbClr val="FFFFFF"/>
          </a:solidFill>
          <a:ln w="12700">
            <a:miter lim="400000"/>
          </a:ln>
        </p:spPr>
        <p:txBody>
          <a:bodyPr lIns="34289" rIns="34289" anchor="ctr"/>
          <a:lstStyle/>
          <a:p>
            <a:pPr algn="ctr">
              <a:defRPr>
                <a:solidFill>
                  <a:srgbClr val="FFFFFF"/>
                </a:solidFill>
              </a:defRPr>
            </a:pPr>
            <a:endParaRPr sz="1350"/>
          </a:p>
        </p:txBody>
      </p:sp>
      <p:sp>
        <p:nvSpPr>
          <p:cNvPr id="97" name="Slide Number"/>
          <p:cNvSpPr txBox="1">
            <a:spLocks noGrp="1"/>
          </p:cNvSpPr>
          <p:nvPr>
            <p:ph type="sldNum" sz="quarter" idx="2"/>
          </p:nvPr>
        </p:nvSpPr>
        <p:spPr>
          <a:xfrm>
            <a:off x="543293" y="4756468"/>
            <a:ext cx="361214" cy="485141"/>
          </a:xfrm>
          <a:prstGeom prst="rect">
            <a:avLst/>
          </a:prstGeom>
        </p:spPr>
        <p:txBody>
          <a:bodyPr/>
          <a:lstStyle>
            <a:lvl1pPr>
              <a:defRPr sz="2100"/>
            </a:lvl1pPr>
          </a:lstStyle>
          <a:p>
            <a:fld id="{86CB4B4D-7CA3-9044-876B-883B54F8677D}" type="slidenum">
              <a:t>‹#›</a:t>
            </a:fld>
            <a:endParaRPr/>
          </a:p>
        </p:txBody>
      </p:sp>
      <p:sp>
        <p:nvSpPr>
          <p:cNvPr id="98" name="Picture Placeholder 2"/>
          <p:cNvSpPr>
            <a:spLocks noGrp="1"/>
          </p:cNvSpPr>
          <p:nvPr>
            <p:ph type="pic" idx="21"/>
          </p:nvPr>
        </p:nvSpPr>
        <p:spPr>
          <a:xfrm>
            <a:off x="1560576" y="1"/>
            <a:ext cx="7583425" cy="4568953"/>
          </a:xfrm>
          <a:prstGeom prst="rect">
            <a:avLst/>
          </a:prstGeom>
        </p:spPr>
        <p:txBody>
          <a:bodyPr lIns="91439" rIns="91439">
            <a:noAutofit/>
          </a:bodyPr>
          <a:lstStyle/>
          <a:p>
            <a:r>
              <a:rPr lang="en-US"/>
              <a:t>Click icon to add picture</a:t>
            </a:r>
            <a:endParaRPr/>
          </a:p>
        </p:txBody>
      </p:sp>
    </p:spTree>
    <p:extLst>
      <p:ext uri="{BB962C8B-B14F-4D97-AF65-F5344CB8AC3E}">
        <p14:creationId xmlns:p14="http://schemas.microsoft.com/office/powerpoint/2010/main" val="3618043492"/>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lvl1pPr marL="240024" indent="-240024">
              <a:buClr>
                <a:srgbClr val="04253A"/>
              </a:buClr>
              <a:buFont typeface="Wingdings" pitchFamily="2" charset="2"/>
              <a:buChar char="q"/>
              <a:defRPr/>
            </a:lvl1pPr>
            <a:lvl2pPr marL="480048" indent="-205735">
              <a:buClr>
                <a:srgbClr val="4C837A"/>
              </a:buClr>
              <a:buFont typeface="Arial" panose="020B0604020202020204" pitchFamily="34" charset="0"/>
              <a:buChar char="•"/>
              <a:defRPr/>
            </a:lvl2pPr>
            <a:lvl3pPr marL="685783" indent="-171446">
              <a:buClr>
                <a:srgbClr val="4C837A"/>
              </a:buClr>
              <a:buFont typeface="Arial" panose="020B0604020202020204" pitchFamily="34" charset="0"/>
              <a:buChar char="•"/>
              <a:defRPr/>
            </a:lvl3pPr>
            <a:lvl4pPr marL="1028675" indent="-171446">
              <a:buClr>
                <a:srgbClr val="4C837A"/>
              </a:buClr>
              <a:buFont typeface="Arial" panose="020B0604020202020204" pitchFamily="34" charset="0"/>
              <a:buChar char="•"/>
              <a:defRPr/>
            </a:lvl4pPr>
            <a:lvl5pPr marL="1371566" indent="-171446">
              <a:buClr>
                <a:srgbClr val="4C837A"/>
              </a:buClr>
              <a:buFont typeface="Arial" panose="020B0604020202020204" pitchFamily="34" charset="0"/>
              <a:buChar char="•"/>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lvl1pPr>
              <a:buClr>
                <a:srgbClr val="04253A"/>
              </a:buClr>
              <a:defRPr/>
            </a:lvl1pPr>
            <a:lvl2pPr marL="480048" indent="-205735">
              <a:buClr>
                <a:srgbClr val="4C837A"/>
              </a:buClr>
              <a:buFont typeface="Arial" panose="020B0604020202020204" pitchFamily="34" charset="0"/>
              <a:buChar char="•"/>
              <a:defRPr/>
            </a:lvl2pPr>
            <a:lvl3pPr marL="685783" indent="-171446">
              <a:buClr>
                <a:srgbClr val="4C837A"/>
              </a:buClr>
              <a:buFont typeface="Arial" panose="020B0604020202020204" pitchFamily="34" charset="0"/>
              <a:buChar char="•"/>
              <a:defRPr/>
            </a:lvl3pPr>
            <a:lvl4pPr marL="1028675" indent="-171446">
              <a:buClr>
                <a:srgbClr val="4C837A"/>
              </a:buClr>
              <a:buFont typeface="Arial" panose="020B0604020202020204" pitchFamily="34" charset="0"/>
              <a:buChar char="•"/>
              <a:defRPr/>
            </a:lvl4pPr>
            <a:lvl5pPr marL="1371566" indent="-171446">
              <a:buClr>
                <a:srgbClr val="4C837A"/>
              </a:buClr>
              <a:buFont typeface="Arial" panose="020B0604020202020204" pitchFamily="34" charset="0"/>
              <a:buChar char="•"/>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48A9F34A-0586-41AD-B7B6-E77FB52F23A2}" type="datetimeFigureOut">
              <a:rPr lang="en-US" smtClean="0"/>
              <a:t>3/11/2024</a:t>
            </a:fld>
            <a:endParaRPr lang="en-US"/>
          </a:p>
        </p:txBody>
      </p:sp>
      <p:sp>
        <p:nvSpPr>
          <p:cNvPr id="12" name="Slide Number Placeholder 11"/>
          <p:cNvSpPr>
            <a:spLocks noGrp="1"/>
          </p:cNvSpPr>
          <p:nvPr>
            <p:ph type="sldNum" sz="quarter" idx="16"/>
          </p:nvPr>
        </p:nvSpPr>
        <p:spPr/>
        <p:txBody>
          <a:bodyPr rtlCol="0"/>
          <a:lstStyle/>
          <a:p>
            <a:fld id="{33AAF7D7-F6ED-4BD1-8335-4F3B4454E3AC}" type="slidenum">
              <a:rPr lang="en-US" smtClean="0"/>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rgbClr val="4C837A"/>
          </a:solidFill>
        </p:spPr>
        <p:txBody>
          <a:bodyPr rtlCol="0" anchor="ctr"/>
          <a:lstStyle>
            <a:lvl1pPr marL="0" indent="0">
              <a:buFontTx/>
              <a:buNone/>
              <a:defRPr sz="15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rgbClr val="04253A"/>
          </a:solidFill>
        </p:spPr>
        <p:txBody>
          <a:bodyPr rtlCol="0" anchor="ctr"/>
          <a:lstStyle>
            <a:lvl1pPr marL="0" indent="0">
              <a:buFontTx/>
              <a:buNone/>
              <a:defRPr sz="15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279162584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AEDA7C-75B6-4299-8CEB-85A882C98804}"/>
              </a:ext>
            </a:extLst>
          </p:cNvPr>
          <p:cNvSpPr>
            <a:spLocks noGrp="1"/>
          </p:cNvSpPr>
          <p:nvPr>
            <p:ph type="title"/>
          </p:nvPr>
        </p:nvSpPr>
        <p:spPr/>
        <p:txBody>
          <a:bodyPr>
            <a:normAutofit/>
          </a:bodyPr>
          <a:lstStyle/>
          <a:p>
            <a:r>
              <a:rPr lang="en-US" altLang="en-US"/>
              <a:t>Click here to edit master header styles</a:t>
            </a:r>
          </a:p>
        </p:txBody>
      </p:sp>
      <p:sp>
        <p:nvSpPr>
          <p:cNvPr id="3" name="内容占位符 2">
            <a:extLst>
              <a:ext uri="{FF2B5EF4-FFF2-40B4-BE49-F238E27FC236}">
                <a16:creationId xmlns:a16="http://schemas.microsoft.com/office/drawing/2014/main" id="{8E3193E2-2770-4888-90F6-8EF31F509D51}"/>
              </a:ext>
            </a:extLst>
          </p:cNvPr>
          <p:cNvSpPr>
            <a:spLocks noGrp="1"/>
          </p:cNvSpPr>
          <p:nvPr>
            <p:ph idx="1"/>
          </p:nvPr>
        </p:nvSpPr>
        <p:spPr/>
        <p:txBody>
          <a:bodyPr>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7F8C654F-F988-490B-B782-518F42F7EA59}"/>
              </a:ext>
            </a:extLst>
          </p:cNvPr>
          <p:cNvSpPr>
            <a:spLocks noGrp="1"/>
          </p:cNvSpPr>
          <p:nvPr>
            <p:ph type="dt" sz="half" idx="10"/>
          </p:nvPr>
        </p:nvSpPr>
        <p:spPr/>
        <p:txBody>
          <a:bodyPr>
            <a:normAutofit/>
          </a:bodyPr>
          <a:lstStyle/>
          <a:p>
            <a:fld id="{D7B59965-B325-4383-AD77-1AE8AC789B83}" type="datetimeFigureOut">
              <a:rPr lang="en-US" altLang="en-US" sz="825" smtClean="0"/>
              <a:t>3/11/2024</a:t>
            </a:fld>
            <a:endParaRPr lang="zh-CN" altLang="en-US"/>
          </a:p>
        </p:txBody>
      </p:sp>
      <p:sp>
        <p:nvSpPr>
          <p:cNvPr id="5" name="页脚占位符 4">
            <a:extLst>
              <a:ext uri="{FF2B5EF4-FFF2-40B4-BE49-F238E27FC236}">
                <a16:creationId xmlns:a16="http://schemas.microsoft.com/office/drawing/2014/main" id="{90D477E5-1FDE-411B-AD87-ECDB4A2910C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A5AAAA6-6C42-4540-8BFB-2BC12EA43FBC}"/>
              </a:ext>
            </a:extLst>
          </p:cNvPr>
          <p:cNvSpPr>
            <a:spLocks noGrp="1"/>
          </p:cNvSpPr>
          <p:nvPr>
            <p:ph type="sldNum" sz="quarter" idx="12"/>
          </p:nvPr>
        </p:nvSpPr>
        <p:spPr/>
        <p:txBody>
          <a:bodyPr>
            <a:normAutofit/>
          </a:bodyPr>
          <a:lstStyle/>
          <a:p>
            <a:fld id="{AA1C7604-248D-4C1A-A822-5330626A3F02}" type="slidenum">
              <a:rPr lang="en-US" altLang="en-US" smtClean="0"/>
              <a:t>‹#›</a:t>
            </a:fld>
            <a:endParaRPr lang="zh-CN" altLang="en-US"/>
          </a:p>
        </p:txBody>
      </p:sp>
    </p:spTree>
    <p:extLst>
      <p:ext uri="{BB962C8B-B14F-4D97-AF65-F5344CB8AC3E}">
        <p14:creationId xmlns:p14="http://schemas.microsoft.com/office/powerpoint/2010/main" val="258316929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8FAC6B5-B907-481E-B060-B7825DE259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6084D5-D6CF-4A24-A7D7-E1154A80EF35}"/>
              </a:ext>
            </a:extLst>
          </p:cNvPr>
          <p:cNvSpPr>
            <a:spLocks noGrp="1"/>
          </p:cNvSpPr>
          <p:nvPr>
            <p:ph type="sldNum" sz="quarter" idx="12"/>
          </p:nvPr>
        </p:nvSpPr>
        <p:spPr/>
        <p:txBody>
          <a:bodyPr/>
          <a:lstStyle/>
          <a:p>
            <a:fld id="{33AAF7D7-F6ED-4BD1-8335-4F3B4454E3AC}" type="slidenum">
              <a:rPr lang="en-US" smtClean="0"/>
              <a:t>‹#›</a:t>
            </a:fld>
            <a:endParaRPr lang="en-US"/>
          </a:p>
        </p:txBody>
      </p:sp>
      <p:pic>
        <p:nvPicPr>
          <p:cNvPr id="8" name="Picture 7">
            <a:extLst>
              <a:ext uri="{FF2B5EF4-FFF2-40B4-BE49-F238E27FC236}">
                <a16:creationId xmlns:a16="http://schemas.microsoft.com/office/drawing/2014/main" id="{EEE2FA80-8E90-4666-BBAB-1147FCD792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759981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65E80-6E27-4006-AD82-5A50AE4356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04E35D-3746-4B01-B7B3-23ADC17AE0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358F5-BA13-4068-B02B-D64B32CF8ECD}"/>
              </a:ext>
            </a:extLst>
          </p:cNvPr>
          <p:cNvSpPr>
            <a:spLocks noGrp="1"/>
          </p:cNvSpPr>
          <p:nvPr>
            <p:ph type="dt" sz="half" idx="10"/>
          </p:nvPr>
        </p:nvSpPr>
        <p:spPr/>
        <p:txBody>
          <a:bodyPr/>
          <a:lstStyle/>
          <a:p>
            <a:fld id="{48A9F34A-0586-41AD-B7B6-E77FB52F23A2}" type="datetimeFigureOut">
              <a:rPr lang="en-US" smtClean="0"/>
              <a:t>3/11/2024</a:t>
            </a:fld>
            <a:endParaRPr lang="en-US"/>
          </a:p>
        </p:txBody>
      </p:sp>
      <p:sp>
        <p:nvSpPr>
          <p:cNvPr id="5" name="Footer Placeholder 4">
            <a:extLst>
              <a:ext uri="{FF2B5EF4-FFF2-40B4-BE49-F238E27FC236}">
                <a16:creationId xmlns:a16="http://schemas.microsoft.com/office/drawing/2014/main" id="{6150F3A6-7EB9-443B-90B5-08A0023B75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BE9F6-07E7-4A04-8C06-700F52FADC8A}"/>
              </a:ext>
            </a:extLst>
          </p:cNvPr>
          <p:cNvSpPr>
            <a:spLocks noGrp="1"/>
          </p:cNvSpPr>
          <p:nvPr>
            <p:ph type="sldNum" sz="quarter" idx="12"/>
          </p:nvPr>
        </p:nvSpPr>
        <p:spPr/>
        <p:txBody>
          <a:bodyPr/>
          <a:lstStyle/>
          <a:p>
            <a:fld id="{33AAF7D7-F6ED-4BD1-8335-4F3B4454E3AC}" type="slidenum">
              <a:rPr lang="en-US" smtClean="0"/>
              <a:t>‹#›</a:t>
            </a:fld>
            <a:endParaRPr lang="en-US"/>
          </a:p>
        </p:txBody>
      </p:sp>
    </p:spTree>
    <p:extLst>
      <p:ext uri="{BB962C8B-B14F-4D97-AF65-F5344CB8AC3E}">
        <p14:creationId xmlns:p14="http://schemas.microsoft.com/office/powerpoint/2010/main" val="29889995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02060-9616-4A80-9491-BA692BAE0213}"/>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8D2C174-9AFD-4ADB-96E4-CD37AD85872A}"/>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B48837-540C-4B7D-9FF9-49D1CD4D8263}"/>
              </a:ext>
            </a:extLst>
          </p:cNvPr>
          <p:cNvSpPr>
            <a:spLocks noGrp="1"/>
          </p:cNvSpPr>
          <p:nvPr>
            <p:ph type="dt" sz="half" idx="10"/>
          </p:nvPr>
        </p:nvSpPr>
        <p:spPr/>
        <p:txBody>
          <a:bodyPr/>
          <a:lstStyle/>
          <a:p>
            <a:fld id="{48A9F34A-0586-41AD-B7B6-E77FB52F23A2}" type="datetimeFigureOut">
              <a:rPr lang="en-US" smtClean="0"/>
              <a:t>3/11/2024</a:t>
            </a:fld>
            <a:endParaRPr lang="en-US"/>
          </a:p>
        </p:txBody>
      </p:sp>
      <p:sp>
        <p:nvSpPr>
          <p:cNvPr id="5" name="Footer Placeholder 4">
            <a:extLst>
              <a:ext uri="{FF2B5EF4-FFF2-40B4-BE49-F238E27FC236}">
                <a16:creationId xmlns:a16="http://schemas.microsoft.com/office/drawing/2014/main" id="{915720B3-1E86-4555-942E-C330E7F242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F30DD8-0489-4A63-B36A-502D5EA68FB6}"/>
              </a:ext>
            </a:extLst>
          </p:cNvPr>
          <p:cNvSpPr>
            <a:spLocks noGrp="1"/>
          </p:cNvSpPr>
          <p:nvPr>
            <p:ph type="sldNum" sz="quarter" idx="12"/>
          </p:nvPr>
        </p:nvSpPr>
        <p:spPr/>
        <p:txBody>
          <a:bodyPr/>
          <a:lstStyle/>
          <a:p>
            <a:fld id="{33AAF7D7-F6ED-4BD1-8335-4F3B4454E3AC}" type="slidenum">
              <a:rPr lang="en-US" smtClean="0"/>
              <a:t>‹#›</a:t>
            </a:fld>
            <a:endParaRPr lang="en-US"/>
          </a:p>
        </p:txBody>
      </p:sp>
    </p:spTree>
    <p:extLst>
      <p:ext uri="{BB962C8B-B14F-4D97-AF65-F5344CB8AC3E}">
        <p14:creationId xmlns:p14="http://schemas.microsoft.com/office/powerpoint/2010/main" val="2663808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48A9F34A-0586-41AD-B7B6-E77FB52F23A2}" type="datetimeFigureOut">
              <a:rPr lang="en-US" smtClean="0"/>
              <a:t>3/11/2024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33AAF7D7-F6ED-4BD1-8335-4F3B4454E3AC}" type="slidenum">
              <a:rPr lang="en-US" smtClean="0"/>
              <a:t>‹#›</a:t>
            </a:fld>
            <a:endParaRPr lang="en-US"/>
          </a:p>
        </p:txBody>
      </p:sp>
    </p:spTree>
    <p:extLst>
      <p:ext uri="{BB962C8B-B14F-4D97-AF65-F5344CB8AC3E}">
        <p14:creationId xmlns:p14="http://schemas.microsoft.com/office/powerpoint/2010/main" val="408850343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EB5E-9F1C-42AC-BCB6-00B5398B27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EF12E-3A15-42CF-9961-A3F0BF595DF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CFBE55-E68D-4161-AA9C-B0CF51690C8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57BD8C-DB2A-4C49-9745-860E97DC046F}"/>
              </a:ext>
            </a:extLst>
          </p:cNvPr>
          <p:cNvSpPr>
            <a:spLocks noGrp="1"/>
          </p:cNvSpPr>
          <p:nvPr>
            <p:ph type="dt" sz="half" idx="10"/>
          </p:nvPr>
        </p:nvSpPr>
        <p:spPr/>
        <p:txBody>
          <a:bodyPr/>
          <a:lstStyle/>
          <a:p>
            <a:fld id="{48A9F34A-0586-41AD-B7B6-E77FB52F23A2}" type="datetimeFigureOut">
              <a:rPr lang="en-US" smtClean="0"/>
              <a:t>3/11/2024</a:t>
            </a:fld>
            <a:endParaRPr lang="en-US"/>
          </a:p>
        </p:txBody>
      </p:sp>
      <p:sp>
        <p:nvSpPr>
          <p:cNvPr id="6" name="Footer Placeholder 5">
            <a:extLst>
              <a:ext uri="{FF2B5EF4-FFF2-40B4-BE49-F238E27FC236}">
                <a16:creationId xmlns:a16="http://schemas.microsoft.com/office/drawing/2014/main" id="{17DABA81-306C-482B-B1FB-F87A5E8B31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976CAF-AD4D-4AD7-9D3A-A7B14D1A0DEE}"/>
              </a:ext>
            </a:extLst>
          </p:cNvPr>
          <p:cNvSpPr>
            <a:spLocks noGrp="1"/>
          </p:cNvSpPr>
          <p:nvPr>
            <p:ph type="sldNum" sz="quarter" idx="12"/>
          </p:nvPr>
        </p:nvSpPr>
        <p:spPr/>
        <p:txBody>
          <a:bodyPr/>
          <a:lstStyle/>
          <a:p>
            <a:fld id="{33AAF7D7-F6ED-4BD1-8335-4F3B4454E3AC}" type="slidenum">
              <a:rPr lang="en-US" smtClean="0"/>
              <a:t>‹#›</a:t>
            </a:fld>
            <a:endParaRPr lang="en-US"/>
          </a:p>
        </p:txBody>
      </p:sp>
    </p:spTree>
    <p:extLst>
      <p:ext uri="{BB962C8B-B14F-4D97-AF65-F5344CB8AC3E}">
        <p14:creationId xmlns:p14="http://schemas.microsoft.com/office/powerpoint/2010/main" val="15639023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5DBE2-7199-4EA6-90DC-C3BB04278F4A}"/>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63C89A-E500-4671-9690-08CD8688D7A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31F5FB1-6446-4F54-9C6C-F7E894971609}"/>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20B37B-6FAC-4844-B4A9-DA35F2552E6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155DB75-D271-4895-A37D-EC4F4B111CF5}"/>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F86C52-0B4A-4A05-95C2-DA61A52627C2}"/>
              </a:ext>
            </a:extLst>
          </p:cNvPr>
          <p:cNvSpPr>
            <a:spLocks noGrp="1"/>
          </p:cNvSpPr>
          <p:nvPr>
            <p:ph type="dt" sz="half" idx="10"/>
          </p:nvPr>
        </p:nvSpPr>
        <p:spPr/>
        <p:txBody>
          <a:bodyPr/>
          <a:lstStyle/>
          <a:p>
            <a:fld id="{48A9F34A-0586-41AD-B7B6-E77FB52F23A2}" type="datetimeFigureOut">
              <a:rPr lang="en-US" smtClean="0"/>
              <a:t>3/11/2024</a:t>
            </a:fld>
            <a:endParaRPr lang="en-US"/>
          </a:p>
        </p:txBody>
      </p:sp>
      <p:sp>
        <p:nvSpPr>
          <p:cNvPr id="8" name="Footer Placeholder 7">
            <a:extLst>
              <a:ext uri="{FF2B5EF4-FFF2-40B4-BE49-F238E27FC236}">
                <a16:creationId xmlns:a16="http://schemas.microsoft.com/office/drawing/2014/main" id="{3289618C-1E29-4320-A83C-C28AAA325A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A86353-4F99-44E9-A59F-C9D57D795F70}"/>
              </a:ext>
            </a:extLst>
          </p:cNvPr>
          <p:cNvSpPr>
            <a:spLocks noGrp="1"/>
          </p:cNvSpPr>
          <p:nvPr>
            <p:ph type="sldNum" sz="quarter" idx="12"/>
          </p:nvPr>
        </p:nvSpPr>
        <p:spPr/>
        <p:txBody>
          <a:bodyPr/>
          <a:lstStyle/>
          <a:p>
            <a:fld id="{33AAF7D7-F6ED-4BD1-8335-4F3B4454E3AC}" type="slidenum">
              <a:rPr lang="en-US" smtClean="0"/>
              <a:t>‹#›</a:t>
            </a:fld>
            <a:endParaRPr lang="en-US"/>
          </a:p>
        </p:txBody>
      </p:sp>
    </p:spTree>
    <p:extLst>
      <p:ext uri="{BB962C8B-B14F-4D97-AF65-F5344CB8AC3E}">
        <p14:creationId xmlns:p14="http://schemas.microsoft.com/office/powerpoint/2010/main" val="37641731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4BB02-148D-41C5-B28F-966B62EE91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44C740-17BE-4497-B5EB-1628CBA8453E}"/>
              </a:ext>
            </a:extLst>
          </p:cNvPr>
          <p:cNvSpPr>
            <a:spLocks noGrp="1"/>
          </p:cNvSpPr>
          <p:nvPr>
            <p:ph type="dt" sz="half" idx="10"/>
          </p:nvPr>
        </p:nvSpPr>
        <p:spPr/>
        <p:txBody>
          <a:bodyPr/>
          <a:lstStyle/>
          <a:p>
            <a:fld id="{48A9F34A-0586-41AD-B7B6-E77FB52F23A2}" type="datetimeFigureOut">
              <a:rPr lang="en-US" smtClean="0"/>
              <a:t>3/11/2024</a:t>
            </a:fld>
            <a:endParaRPr lang="en-US"/>
          </a:p>
        </p:txBody>
      </p:sp>
      <p:sp>
        <p:nvSpPr>
          <p:cNvPr id="4" name="Footer Placeholder 3">
            <a:extLst>
              <a:ext uri="{FF2B5EF4-FFF2-40B4-BE49-F238E27FC236}">
                <a16:creationId xmlns:a16="http://schemas.microsoft.com/office/drawing/2014/main" id="{2E0DDC7F-C8E8-4A4D-BB08-8BB2955DDB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C57C81-A46D-4E75-856D-E7A13843BED7}"/>
              </a:ext>
            </a:extLst>
          </p:cNvPr>
          <p:cNvSpPr>
            <a:spLocks noGrp="1"/>
          </p:cNvSpPr>
          <p:nvPr>
            <p:ph type="sldNum" sz="quarter" idx="12"/>
          </p:nvPr>
        </p:nvSpPr>
        <p:spPr/>
        <p:txBody>
          <a:bodyPr/>
          <a:lstStyle/>
          <a:p>
            <a:fld id="{33AAF7D7-F6ED-4BD1-8335-4F3B4454E3AC}" type="slidenum">
              <a:rPr lang="en-US" smtClean="0"/>
              <a:t>‹#›</a:t>
            </a:fld>
            <a:endParaRPr lang="en-US"/>
          </a:p>
        </p:txBody>
      </p:sp>
    </p:spTree>
    <p:extLst>
      <p:ext uri="{BB962C8B-B14F-4D97-AF65-F5344CB8AC3E}">
        <p14:creationId xmlns:p14="http://schemas.microsoft.com/office/powerpoint/2010/main" val="39295193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F67B79-35FB-440E-8BCB-8F32A019A623}"/>
              </a:ext>
            </a:extLst>
          </p:cNvPr>
          <p:cNvSpPr>
            <a:spLocks noGrp="1"/>
          </p:cNvSpPr>
          <p:nvPr>
            <p:ph type="dt" sz="half" idx="10"/>
          </p:nvPr>
        </p:nvSpPr>
        <p:spPr/>
        <p:txBody>
          <a:bodyPr/>
          <a:lstStyle/>
          <a:p>
            <a:fld id="{48A9F34A-0586-41AD-B7B6-E77FB52F23A2}" type="datetimeFigureOut">
              <a:rPr lang="en-US" smtClean="0"/>
              <a:t>3/11/2024</a:t>
            </a:fld>
            <a:endParaRPr lang="en-US"/>
          </a:p>
        </p:txBody>
      </p:sp>
      <p:sp>
        <p:nvSpPr>
          <p:cNvPr id="3" name="Footer Placeholder 2">
            <a:extLst>
              <a:ext uri="{FF2B5EF4-FFF2-40B4-BE49-F238E27FC236}">
                <a16:creationId xmlns:a16="http://schemas.microsoft.com/office/drawing/2014/main" id="{DBD13200-F3A1-4799-9A12-63EF9260F7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5E7867-904B-421F-B3FE-7587CB63A87D}"/>
              </a:ext>
            </a:extLst>
          </p:cNvPr>
          <p:cNvSpPr>
            <a:spLocks noGrp="1"/>
          </p:cNvSpPr>
          <p:nvPr>
            <p:ph type="sldNum" sz="quarter" idx="12"/>
          </p:nvPr>
        </p:nvSpPr>
        <p:spPr/>
        <p:txBody>
          <a:bodyPr/>
          <a:lstStyle/>
          <a:p>
            <a:fld id="{33AAF7D7-F6ED-4BD1-8335-4F3B4454E3AC}" type="slidenum">
              <a:rPr lang="en-US" smtClean="0"/>
              <a:t>‹#›</a:t>
            </a:fld>
            <a:endParaRPr lang="en-US"/>
          </a:p>
        </p:txBody>
      </p:sp>
    </p:spTree>
    <p:extLst>
      <p:ext uri="{BB962C8B-B14F-4D97-AF65-F5344CB8AC3E}">
        <p14:creationId xmlns:p14="http://schemas.microsoft.com/office/powerpoint/2010/main" val="11277823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26496-E714-45A1-8F73-7B821FFBEE3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EB78D9E-448D-4123-AB0B-F0C8CFF8F72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744CBD-168D-42CA-BC8D-6DFC12DC07F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C7800A3-3A67-4583-AB8E-5F494C3E2616}"/>
              </a:ext>
            </a:extLst>
          </p:cNvPr>
          <p:cNvSpPr>
            <a:spLocks noGrp="1"/>
          </p:cNvSpPr>
          <p:nvPr>
            <p:ph type="dt" sz="half" idx="10"/>
          </p:nvPr>
        </p:nvSpPr>
        <p:spPr/>
        <p:txBody>
          <a:bodyPr/>
          <a:lstStyle/>
          <a:p>
            <a:fld id="{48A9F34A-0586-41AD-B7B6-E77FB52F23A2}" type="datetimeFigureOut">
              <a:rPr lang="en-US" smtClean="0"/>
              <a:t>3/11/2024</a:t>
            </a:fld>
            <a:endParaRPr lang="en-US"/>
          </a:p>
        </p:txBody>
      </p:sp>
      <p:sp>
        <p:nvSpPr>
          <p:cNvPr id="6" name="Footer Placeholder 5">
            <a:extLst>
              <a:ext uri="{FF2B5EF4-FFF2-40B4-BE49-F238E27FC236}">
                <a16:creationId xmlns:a16="http://schemas.microsoft.com/office/drawing/2014/main" id="{D4667AA5-C2C9-4B31-9D19-9512873FA6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14A076-58A8-41FD-8F40-41319BD47AB6}"/>
              </a:ext>
            </a:extLst>
          </p:cNvPr>
          <p:cNvSpPr>
            <a:spLocks noGrp="1"/>
          </p:cNvSpPr>
          <p:nvPr>
            <p:ph type="sldNum" sz="quarter" idx="12"/>
          </p:nvPr>
        </p:nvSpPr>
        <p:spPr/>
        <p:txBody>
          <a:bodyPr/>
          <a:lstStyle/>
          <a:p>
            <a:fld id="{33AAF7D7-F6ED-4BD1-8335-4F3B4454E3AC}" type="slidenum">
              <a:rPr lang="en-US" smtClean="0"/>
              <a:t>‹#›</a:t>
            </a:fld>
            <a:endParaRPr lang="en-US"/>
          </a:p>
        </p:txBody>
      </p:sp>
    </p:spTree>
    <p:extLst>
      <p:ext uri="{BB962C8B-B14F-4D97-AF65-F5344CB8AC3E}">
        <p14:creationId xmlns:p14="http://schemas.microsoft.com/office/powerpoint/2010/main" val="6382257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3BD33-BE66-4B6A-8340-CD84796E3C4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93DE0AC-2E9A-4FF1-B2ED-1C37BB4AC91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2EA1F76-004F-48E5-B6CC-3457ADF13D8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9ECAB20-503F-412E-9C6F-B43768D20F85}"/>
              </a:ext>
            </a:extLst>
          </p:cNvPr>
          <p:cNvSpPr>
            <a:spLocks noGrp="1"/>
          </p:cNvSpPr>
          <p:nvPr>
            <p:ph type="dt" sz="half" idx="10"/>
          </p:nvPr>
        </p:nvSpPr>
        <p:spPr/>
        <p:txBody>
          <a:bodyPr/>
          <a:lstStyle/>
          <a:p>
            <a:fld id="{48A9F34A-0586-41AD-B7B6-E77FB52F23A2}" type="datetimeFigureOut">
              <a:rPr lang="en-US" smtClean="0"/>
              <a:t>3/11/2024</a:t>
            </a:fld>
            <a:endParaRPr lang="en-US"/>
          </a:p>
        </p:txBody>
      </p:sp>
      <p:sp>
        <p:nvSpPr>
          <p:cNvPr id="6" name="Footer Placeholder 5">
            <a:extLst>
              <a:ext uri="{FF2B5EF4-FFF2-40B4-BE49-F238E27FC236}">
                <a16:creationId xmlns:a16="http://schemas.microsoft.com/office/drawing/2014/main" id="{6FAAA010-C647-483A-A3D1-49E5FF740A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D8147E-2463-41DC-A27A-0E398DA45B69}"/>
              </a:ext>
            </a:extLst>
          </p:cNvPr>
          <p:cNvSpPr>
            <a:spLocks noGrp="1"/>
          </p:cNvSpPr>
          <p:nvPr>
            <p:ph type="sldNum" sz="quarter" idx="12"/>
          </p:nvPr>
        </p:nvSpPr>
        <p:spPr/>
        <p:txBody>
          <a:bodyPr/>
          <a:lstStyle/>
          <a:p>
            <a:fld id="{33AAF7D7-F6ED-4BD1-8335-4F3B4454E3AC}" type="slidenum">
              <a:rPr lang="en-US" smtClean="0"/>
              <a:t>‹#›</a:t>
            </a:fld>
            <a:endParaRPr lang="en-US"/>
          </a:p>
        </p:txBody>
      </p:sp>
    </p:spTree>
    <p:extLst>
      <p:ext uri="{BB962C8B-B14F-4D97-AF65-F5344CB8AC3E}">
        <p14:creationId xmlns:p14="http://schemas.microsoft.com/office/powerpoint/2010/main" val="26956617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8AA74-5C29-4ABE-994C-8327641AD6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D68E3C-4A64-4B98-BDA2-C6E296782A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1F0410-5C03-46DD-B56C-7A34EF9D9AFB}"/>
              </a:ext>
            </a:extLst>
          </p:cNvPr>
          <p:cNvSpPr>
            <a:spLocks noGrp="1"/>
          </p:cNvSpPr>
          <p:nvPr>
            <p:ph type="dt" sz="half" idx="10"/>
          </p:nvPr>
        </p:nvSpPr>
        <p:spPr/>
        <p:txBody>
          <a:bodyPr/>
          <a:lstStyle/>
          <a:p>
            <a:fld id="{48A9F34A-0586-41AD-B7B6-E77FB52F23A2}" type="datetimeFigureOut">
              <a:rPr lang="en-US" smtClean="0"/>
              <a:t>3/11/2024</a:t>
            </a:fld>
            <a:endParaRPr lang="en-US"/>
          </a:p>
        </p:txBody>
      </p:sp>
      <p:sp>
        <p:nvSpPr>
          <p:cNvPr id="5" name="Footer Placeholder 4">
            <a:extLst>
              <a:ext uri="{FF2B5EF4-FFF2-40B4-BE49-F238E27FC236}">
                <a16:creationId xmlns:a16="http://schemas.microsoft.com/office/drawing/2014/main" id="{035CE6D6-F595-4588-B234-111801DB18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76962D-D54E-4482-9139-C713EE4F6B4E}"/>
              </a:ext>
            </a:extLst>
          </p:cNvPr>
          <p:cNvSpPr>
            <a:spLocks noGrp="1"/>
          </p:cNvSpPr>
          <p:nvPr>
            <p:ph type="sldNum" sz="quarter" idx="12"/>
          </p:nvPr>
        </p:nvSpPr>
        <p:spPr/>
        <p:txBody>
          <a:bodyPr/>
          <a:lstStyle/>
          <a:p>
            <a:fld id="{33AAF7D7-F6ED-4BD1-8335-4F3B4454E3AC}" type="slidenum">
              <a:rPr lang="en-US" smtClean="0"/>
              <a:t>‹#›</a:t>
            </a:fld>
            <a:endParaRPr lang="en-US"/>
          </a:p>
        </p:txBody>
      </p:sp>
    </p:spTree>
    <p:extLst>
      <p:ext uri="{BB962C8B-B14F-4D97-AF65-F5344CB8AC3E}">
        <p14:creationId xmlns:p14="http://schemas.microsoft.com/office/powerpoint/2010/main" val="3881490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41C445-07CD-4341-B593-0F046A7D76F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A2115F-D0B8-4AE0-9708-4A8ACA8F68A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A22BE9-E3F6-4858-9BF0-4F924EAE2A2E}"/>
              </a:ext>
            </a:extLst>
          </p:cNvPr>
          <p:cNvSpPr>
            <a:spLocks noGrp="1"/>
          </p:cNvSpPr>
          <p:nvPr>
            <p:ph type="dt" sz="half" idx="10"/>
          </p:nvPr>
        </p:nvSpPr>
        <p:spPr/>
        <p:txBody>
          <a:bodyPr/>
          <a:lstStyle/>
          <a:p>
            <a:fld id="{48A9F34A-0586-41AD-B7B6-E77FB52F23A2}" type="datetimeFigureOut">
              <a:rPr lang="en-US" smtClean="0"/>
              <a:t>3/11/2024</a:t>
            </a:fld>
            <a:endParaRPr lang="en-US"/>
          </a:p>
        </p:txBody>
      </p:sp>
      <p:sp>
        <p:nvSpPr>
          <p:cNvPr id="5" name="Footer Placeholder 4">
            <a:extLst>
              <a:ext uri="{FF2B5EF4-FFF2-40B4-BE49-F238E27FC236}">
                <a16:creationId xmlns:a16="http://schemas.microsoft.com/office/drawing/2014/main" id="{8AB55529-2D8C-4C38-8379-9B5FC8C14C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6ADEE0-8259-41C7-8FB4-CD2DFE26E01F}"/>
              </a:ext>
            </a:extLst>
          </p:cNvPr>
          <p:cNvSpPr>
            <a:spLocks noGrp="1"/>
          </p:cNvSpPr>
          <p:nvPr>
            <p:ph type="sldNum" sz="quarter" idx="12"/>
          </p:nvPr>
        </p:nvSpPr>
        <p:spPr/>
        <p:txBody>
          <a:bodyPr/>
          <a:lstStyle/>
          <a:p>
            <a:fld id="{33AAF7D7-F6ED-4BD1-8335-4F3B4454E3AC}" type="slidenum">
              <a:rPr lang="en-US" smtClean="0"/>
              <a:t>‹#›</a:t>
            </a:fld>
            <a:endParaRPr lang="en-US"/>
          </a:p>
        </p:txBody>
      </p:sp>
    </p:spTree>
    <p:extLst>
      <p:ext uri="{BB962C8B-B14F-4D97-AF65-F5344CB8AC3E}">
        <p14:creationId xmlns:p14="http://schemas.microsoft.com/office/powerpoint/2010/main" val="7577413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11D9A-42A3-2F27-2104-E939A68EAA7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DB1524D-E61B-1993-C00A-5511F6FDE1F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6BB09C7-93CF-DB7F-E706-AD3270BC0745}"/>
              </a:ext>
            </a:extLst>
          </p:cNvPr>
          <p:cNvSpPr>
            <a:spLocks noGrp="1"/>
          </p:cNvSpPr>
          <p:nvPr>
            <p:ph type="dt" sz="half" idx="10"/>
          </p:nvPr>
        </p:nvSpPr>
        <p:spPr/>
        <p:txBody>
          <a:bodyPr/>
          <a:lstStyle/>
          <a:p>
            <a:fld id="{D7B59965-B325-4383-AD77-1AE8AC789B83}" type="datetimeFigureOut">
              <a:rPr lang="en-US" altLang="en-US" sz="825" smtClean="0"/>
              <a:t>3/11/2024</a:t>
            </a:fld>
            <a:endParaRPr lang="zh-CN" altLang="en-US"/>
          </a:p>
        </p:txBody>
      </p:sp>
      <p:sp>
        <p:nvSpPr>
          <p:cNvPr id="5" name="Footer Placeholder 4">
            <a:extLst>
              <a:ext uri="{FF2B5EF4-FFF2-40B4-BE49-F238E27FC236}">
                <a16:creationId xmlns:a16="http://schemas.microsoft.com/office/drawing/2014/main" id="{1F3AB177-C73D-F7BF-1DA1-7DC410A03D22}"/>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65B4C06D-5393-16E6-8DA9-C070F4863E5C}"/>
              </a:ext>
            </a:extLst>
          </p:cNvPr>
          <p:cNvSpPr>
            <a:spLocks noGrp="1"/>
          </p:cNvSpPr>
          <p:nvPr>
            <p:ph type="sldNum" sz="quarter" idx="12"/>
          </p:nvPr>
        </p:nvSpPr>
        <p:spPr/>
        <p:txBody>
          <a:bodyPr/>
          <a:lstStyle/>
          <a:p>
            <a:fld id="{AA1C7604-248D-4C1A-A822-5330626A3F02}" type="slidenum">
              <a:rPr lang="en-US" altLang="en-US" smtClean="0"/>
              <a:t>‹#›</a:t>
            </a:fld>
            <a:endParaRPr lang="zh-CN" altLang="en-US"/>
          </a:p>
        </p:txBody>
      </p:sp>
    </p:spTree>
    <p:extLst>
      <p:ext uri="{BB962C8B-B14F-4D97-AF65-F5344CB8AC3E}">
        <p14:creationId xmlns:p14="http://schemas.microsoft.com/office/powerpoint/2010/main" val="37442007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8CE18-A523-21D3-81F5-150BD2E410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1CCB31-AA32-5FD9-0285-4F0C9E7C85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5A3BAB-2B7C-5123-BEF0-14DF35A9596B}"/>
              </a:ext>
            </a:extLst>
          </p:cNvPr>
          <p:cNvSpPr>
            <a:spLocks noGrp="1"/>
          </p:cNvSpPr>
          <p:nvPr>
            <p:ph type="dt" sz="half" idx="10"/>
          </p:nvPr>
        </p:nvSpPr>
        <p:spPr/>
        <p:txBody>
          <a:bodyPr/>
          <a:lstStyle/>
          <a:p>
            <a:fld id="{D7B59965-B325-4383-AD77-1AE8AC789B83}" type="datetimeFigureOut">
              <a:rPr lang="en-US" altLang="en-US" sz="825" smtClean="0"/>
              <a:t>3/11/2024</a:t>
            </a:fld>
            <a:endParaRPr lang="zh-CN" altLang="en-US"/>
          </a:p>
        </p:txBody>
      </p:sp>
      <p:sp>
        <p:nvSpPr>
          <p:cNvPr id="5" name="Footer Placeholder 4">
            <a:extLst>
              <a:ext uri="{FF2B5EF4-FFF2-40B4-BE49-F238E27FC236}">
                <a16:creationId xmlns:a16="http://schemas.microsoft.com/office/drawing/2014/main" id="{D679B10F-EE57-7488-EFA7-2AC2690C2510}"/>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7D4CD967-9079-B5A4-F254-2410C53F2781}"/>
              </a:ext>
            </a:extLst>
          </p:cNvPr>
          <p:cNvSpPr>
            <a:spLocks noGrp="1"/>
          </p:cNvSpPr>
          <p:nvPr>
            <p:ph type="sldNum" sz="quarter" idx="12"/>
          </p:nvPr>
        </p:nvSpPr>
        <p:spPr/>
        <p:txBody>
          <a:bodyPr/>
          <a:lstStyle/>
          <a:p>
            <a:fld id="{AA1C7604-248D-4C1A-A822-5330626A3F02}" type="slidenum">
              <a:rPr lang="en-US" altLang="en-US" smtClean="0"/>
              <a:t>‹#›</a:t>
            </a:fld>
            <a:endParaRPr lang="zh-CN" altLang="en-US"/>
          </a:p>
        </p:txBody>
      </p:sp>
    </p:spTree>
    <p:extLst>
      <p:ext uri="{BB962C8B-B14F-4D97-AF65-F5344CB8AC3E}">
        <p14:creationId xmlns:p14="http://schemas.microsoft.com/office/powerpoint/2010/main" val="3053223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9F34A-0586-41AD-B7B6-E77FB52F23A2}" type="datetimeFigureOut">
              <a:rPr lang="en-US" smtClean="0"/>
              <a:t>3/11/2024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33AAF7D7-F6ED-4BD1-8335-4F3B4454E3AC}" type="slidenum">
              <a:rPr lang="en-US" smtClean="0"/>
              <a:t>‹#›</a:t>
            </a:fld>
            <a:endParaRPr lang="en-US"/>
          </a:p>
        </p:txBody>
      </p:sp>
    </p:spTree>
    <p:extLst>
      <p:ext uri="{BB962C8B-B14F-4D97-AF65-F5344CB8AC3E}">
        <p14:creationId xmlns:p14="http://schemas.microsoft.com/office/powerpoint/2010/main" val="62550632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477C5-2ECE-883E-53FF-42003F7C4265}"/>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1B28360-5FC7-EA06-5182-A1925CB5A69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385AAE-59FB-5CC3-4976-17D3954EC3F6}"/>
              </a:ext>
            </a:extLst>
          </p:cNvPr>
          <p:cNvSpPr>
            <a:spLocks noGrp="1"/>
          </p:cNvSpPr>
          <p:nvPr>
            <p:ph type="dt" sz="half" idx="10"/>
          </p:nvPr>
        </p:nvSpPr>
        <p:spPr/>
        <p:txBody>
          <a:bodyPr/>
          <a:lstStyle/>
          <a:p>
            <a:fld id="{D7B59965-B325-4383-AD77-1AE8AC789B83}" type="datetimeFigureOut">
              <a:rPr lang="en-US" altLang="en-US" sz="825" smtClean="0"/>
              <a:t>3/11/2024</a:t>
            </a:fld>
            <a:endParaRPr lang="zh-CN" altLang="en-US"/>
          </a:p>
        </p:txBody>
      </p:sp>
      <p:sp>
        <p:nvSpPr>
          <p:cNvPr id="5" name="Footer Placeholder 4">
            <a:extLst>
              <a:ext uri="{FF2B5EF4-FFF2-40B4-BE49-F238E27FC236}">
                <a16:creationId xmlns:a16="http://schemas.microsoft.com/office/drawing/2014/main" id="{80F585BA-26BD-F4FD-3674-E3853BD9AAC6}"/>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66EF80BC-5DA1-AE20-56C9-91E8555A41BE}"/>
              </a:ext>
            </a:extLst>
          </p:cNvPr>
          <p:cNvSpPr>
            <a:spLocks noGrp="1"/>
          </p:cNvSpPr>
          <p:nvPr>
            <p:ph type="sldNum" sz="quarter" idx="12"/>
          </p:nvPr>
        </p:nvSpPr>
        <p:spPr/>
        <p:txBody>
          <a:bodyPr/>
          <a:lstStyle/>
          <a:p>
            <a:fld id="{AA1C7604-248D-4C1A-A822-5330626A3F02}" type="slidenum">
              <a:rPr lang="en-US" altLang="en-US" smtClean="0"/>
              <a:t>‹#›</a:t>
            </a:fld>
            <a:endParaRPr lang="zh-CN" altLang="en-US"/>
          </a:p>
        </p:txBody>
      </p:sp>
    </p:spTree>
    <p:extLst>
      <p:ext uri="{BB962C8B-B14F-4D97-AF65-F5344CB8AC3E}">
        <p14:creationId xmlns:p14="http://schemas.microsoft.com/office/powerpoint/2010/main" val="40290976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2F788-B1CF-6E41-71EA-CB7CBF6F46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711546-CE83-41E7-7701-000BFE33E667}"/>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D61B16-C687-054A-BD32-D81A60F4E402}"/>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30FE54-7616-662F-FDA7-247FA5F286E0}"/>
              </a:ext>
            </a:extLst>
          </p:cNvPr>
          <p:cNvSpPr>
            <a:spLocks noGrp="1"/>
          </p:cNvSpPr>
          <p:nvPr>
            <p:ph type="dt" sz="half" idx="10"/>
          </p:nvPr>
        </p:nvSpPr>
        <p:spPr/>
        <p:txBody>
          <a:bodyPr/>
          <a:lstStyle/>
          <a:p>
            <a:fld id="{D7B59965-B325-4383-AD77-1AE8AC789B83}" type="datetimeFigureOut">
              <a:rPr lang="en-US" altLang="en-US" sz="825" smtClean="0"/>
              <a:t>3/11/2024</a:t>
            </a:fld>
            <a:endParaRPr lang="zh-CN" altLang="en-US"/>
          </a:p>
        </p:txBody>
      </p:sp>
      <p:sp>
        <p:nvSpPr>
          <p:cNvPr id="6" name="Footer Placeholder 5">
            <a:extLst>
              <a:ext uri="{FF2B5EF4-FFF2-40B4-BE49-F238E27FC236}">
                <a16:creationId xmlns:a16="http://schemas.microsoft.com/office/drawing/2014/main" id="{96B0D7FA-7756-9040-51EF-906DFB14E26B}"/>
              </a:ext>
            </a:extLst>
          </p:cNvPr>
          <p:cNvSpPr>
            <a:spLocks noGrp="1"/>
          </p:cNvSpPr>
          <p:nvPr>
            <p:ph type="ftr" sz="quarter" idx="11"/>
          </p:nvPr>
        </p:nvSpPr>
        <p:spPr/>
        <p:txBody>
          <a:bodyPr/>
          <a:lstStyle/>
          <a:p>
            <a:endParaRPr lang="zh-CN" altLang="en-US"/>
          </a:p>
        </p:txBody>
      </p:sp>
      <p:sp>
        <p:nvSpPr>
          <p:cNvPr id="7" name="Slide Number Placeholder 6">
            <a:extLst>
              <a:ext uri="{FF2B5EF4-FFF2-40B4-BE49-F238E27FC236}">
                <a16:creationId xmlns:a16="http://schemas.microsoft.com/office/drawing/2014/main" id="{B433C14E-2A44-8AF7-5EC8-3115D792FB7A}"/>
              </a:ext>
            </a:extLst>
          </p:cNvPr>
          <p:cNvSpPr>
            <a:spLocks noGrp="1"/>
          </p:cNvSpPr>
          <p:nvPr>
            <p:ph type="sldNum" sz="quarter" idx="12"/>
          </p:nvPr>
        </p:nvSpPr>
        <p:spPr/>
        <p:txBody>
          <a:bodyPr/>
          <a:lstStyle/>
          <a:p>
            <a:fld id="{AA1C7604-248D-4C1A-A822-5330626A3F02}" type="slidenum">
              <a:rPr lang="en-US" altLang="en-US" smtClean="0"/>
              <a:t>‹#›</a:t>
            </a:fld>
            <a:endParaRPr lang="zh-CN" altLang="en-US"/>
          </a:p>
        </p:txBody>
      </p:sp>
    </p:spTree>
    <p:extLst>
      <p:ext uri="{BB962C8B-B14F-4D97-AF65-F5344CB8AC3E}">
        <p14:creationId xmlns:p14="http://schemas.microsoft.com/office/powerpoint/2010/main" val="30253264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72C04-0203-5987-A24B-6601BA52AE14}"/>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A1D6EF-8B66-76C5-75EB-CBBDA025B243}"/>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0B6A46B-2F43-DA4B-205A-F0433B49E61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13771F-51A4-0938-7C5B-F5A66372F760}"/>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9CF2940-BCCC-2B72-A1B2-4C9954924F42}"/>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197D86-B2E2-6A1F-99C6-CB2793BDFDDF}"/>
              </a:ext>
            </a:extLst>
          </p:cNvPr>
          <p:cNvSpPr>
            <a:spLocks noGrp="1"/>
          </p:cNvSpPr>
          <p:nvPr>
            <p:ph type="dt" sz="half" idx="10"/>
          </p:nvPr>
        </p:nvSpPr>
        <p:spPr/>
        <p:txBody>
          <a:bodyPr/>
          <a:lstStyle/>
          <a:p>
            <a:fld id="{D7B59965-B325-4383-AD77-1AE8AC789B83}" type="datetimeFigureOut">
              <a:rPr lang="en-US" altLang="en-US" sz="825" smtClean="0"/>
              <a:t>3/11/2024</a:t>
            </a:fld>
            <a:endParaRPr lang="zh-CN" altLang="en-US"/>
          </a:p>
        </p:txBody>
      </p:sp>
      <p:sp>
        <p:nvSpPr>
          <p:cNvPr id="8" name="Footer Placeholder 7">
            <a:extLst>
              <a:ext uri="{FF2B5EF4-FFF2-40B4-BE49-F238E27FC236}">
                <a16:creationId xmlns:a16="http://schemas.microsoft.com/office/drawing/2014/main" id="{0E2D6059-1F8F-2F5D-1E80-F76EC18CD98F}"/>
              </a:ext>
            </a:extLst>
          </p:cNvPr>
          <p:cNvSpPr>
            <a:spLocks noGrp="1"/>
          </p:cNvSpPr>
          <p:nvPr>
            <p:ph type="ftr" sz="quarter" idx="11"/>
          </p:nvPr>
        </p:nvSpPr>
        <p:spPr/>
        <p:txBody>
          <a:bodyPr/>
          <a:lstStyle/>
          <a:p>
            <a:endParaRPr lang="zh-CN" altLang="en-US"/>
          </a:p>
        </p:txBody>
      </p:sp>
      <p:sp>
        <p:nvSpPr>
          <p:cNvPr id="9" name="Slide Number Placeholder 8">
            <a:extLst>
              <a:ext uri="{FF2B5EF4-FFF2-40B4-BE49-F238E27FC236}">
                <a16:creationId xmlns:a16="http://schemas.microsoft.com/office/drawing/2014/main" id="{631CFA07-87B7-3994-A90B-6F38E78E9034}"/>
              </a:ext>
            </a:extLst>
          </p:cNvPr>
          <p:cNvSpPr>
            <a:spLocks noGrp="1"/>
          </p:cNvSpPr>
          <p:nvPr>
            <p:ph type="sldNum" sz="quarter" idx="12"/>
          </p:nvPr>
        </p:nvSpPr>
        <p:spPr/>
        <p:txBody>
          <a:bodyPr/>
          <a:lstStyle/>
          <a:p>
            <a:fld id="{AA1C7604-248D-4C1A-A822-5330626A3F02}" type="slidenum">
              <a:rPr lang="en-US" altLang="en-US" smtClean="0"/>
              <a:t>‹#›</a:t>
            </a:fld>
            <a:endParaRPr lang="zh-CN" altLang="en-US"/>
          </a:p>
        </p:txBody>
      </p:sp>
    </p:spTree>
    <p:extLst>
      <p:ext uri="{BB962C8B-B14F-4D97-AF65-F5344CB8AC3E}">
        <p14:creationId xmlns:p14="http://schemas.microsoft.com/office/powerpoint/2010/main" val="37975382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F8F5A-098A-63DA-498F-FC79CD8DE4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443436-2D48-0177-A25C-4A647CB189E8}"/>
              </a:ext>
            </a:extLst>
          </p:cNvPr>
          <p:cNvSpPr>
            <a:spLocks noGrp="1"/>
          </p:cNvSpPr>
          <p:nvPr>
            <p:ph type="dt" sz="half" idx="10"/>
          </p:nvPr>
        </p:nvSpPr>
        <p:spPr/>
        <p:txBody>
          <a:bodyPr/>
          <a:lstStyle/>
          <a:p>
            <a:fld id="{D7B59965-B325-4383-AD77-1AE8AC789B83}" type="datetimeFigureOut">
              <a:rPr lang="en-US" altLang="en-US" sz="825" smtClean="0"/>
              <a:t>3/11/2024</a:t>
            </a:fld>
            <a:endParaRPr lang="zh-CN" altLang="en-US"/>
          </a:p>
        </p:txBody>
      </p:sp>
      <p:sp>
        <p:nvSpPr>
          <p:cNvPr id="4" name="Footer Placeholder 3">
            <a:extLst>
              <a:ext uri="{FF2B5EF4-FFF2-40B4-BE49-F238E27FC236}">
                <a16:creationId xmlns:a16="http://schemas.microsoft.com/office/drawing/2014/main" id="{768A7A92-30CE-502A-258F-7C1EC4AF10F4}"/>
              </a:ext>
            </a:extLst>
          </p:cNvPr>
          <p:cNvSpPr>
            <a:spLocks noGrp="1"/>
          </p:cNvSpPr>
          <p:nvPr>
            <p:ph type="ftr" sz="quarter" idx="11"/>
          </p:nvPr>
        </p:nvSpPr>
        <p:spPr/>
        <p:txBody>
          <a:bodyPr/>
          <a:lstStyle/>
          <a:p>
            <a:endParaRPr lang="zh-CN" altLang="en-US"/>
          </a:p>
        </p:txBody>
      </p:sp>
      <p:sp>
        <p:nvSpPr>
          <p:cNvPr id="5" name="Slide Number Placeholder 4">
            <a:extLst>
              <a:ext uri="{FF2B5EF4-FFF2-40B4-BE49-F238E27FC236}">
                <a16:creationId xmlns:a16="http://schemas.microsoft.com/office/drawing/2014/main" id="{344CFE8C-36D7-4BED-246F-7EE88D622375}"/>
              </a:ext>
            </a:extLst>
          </p:cNvPr>
          <p:cNvSpPr>
            <a:spLocks noGrp="1"/>
          </p:cNvSpPr>
          <p:nvPr>
            <p:ph type="sldNum" sz="quarter" idx="12"/>
          </p:nvPr>
        </p:nvSpPr>
        <p:spPr/>
        <p:txBody>
          <a:bodyPr/>
          <a:lstStyle/>
          <a:p>
            <a:fld id="{AA1C7604-248D-4C1A-A822-5330626A3F02}" type="slidenum">
              <a:rPr lang="en-US" altLang="en-US" smtClean="0"/>
              <a:t>‹#›</a:t>
            </a:fld>
            <a:endParaRPr lang="zh-CN" altLang="en-US"/>
          </a:p>
        </p:txBody>
      </p:sp>
    </p:spTree>
    <p:extLst>
      <p:ext uri="{BB962C8B-B14F-4D97-AF65-F5344CB8AC3E}">
        <p14:creationId xmlns:p14="http://schemas.microsoft.com/office/powerpoint/2010/main" val="21208201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FF812B-D06F-0E06-EBCA-DAC61775E8C0}"/>
              </a:ext>
            </a:extLst>
          </p:cNvPr>
          <p:cNvSpPr>
            <a:spLocks noGrp="1"/>
          </p:cNvSpPr>
          <p:nvPr>
            <p:ph type="dt" sz="half" idx="10"/>
          </p:nvPr>
        </p:nvSpPr>
        <p:spPr/>
        <p:txBody>
          <a:bodyPr/>
          <a:lstStyle/>
          <a:p>
            <a:fld id="{D7B59965-B325-4383-AD77-1AE8AC789B83}" type="datetimeFigureOut">
              <a:rPr lang="en-US" altLang="en-US" sz="825" smtClean="0"/>
              <a:t>3/11/2024</a:t>
            </a:fld>
            <a:endParaRPr lang="zh-CN" altLang="en-US"/>
          </a:p>
        </p:txBody>
      </p:sp>
      <p:sp>
        <p:nvSpPr>
          <p:cNvPr id="3" name="Footer Placeholder 2">
            <a:extLst>
              <a:ext uri="{FF2B5EF4-FFF2-40B4-BE49-F238E27FC236}">
                <a16:creationId xmlns:a16="http://schemas.microsoft.com/office/drawing/2014/main" id="{98CB50F9-2F2F-8FF2-1EEA-8F6A2BB6CFB6}"/>
              </a:ext>
            </a:extLst>
          </p:cNvPr>
          <p:cNvSpPr>
            <a:spLocks noGrp="1"/>
          </p:cNvSpPr>
          <p:nvPr>
            <p:ph type="ftr" sz="quarter" idx="11"/>
          </p:nvPr>
        </p:nvSpPr>
        <p:spPr/>
        <p:txBody>
          <a:bodyPr/>
          <a:lstStyle/>
          <a:p>
            <a:endParaRPr lang="zh-CN" altLang="en-US"/>
          </a:p>
        </p:txBody>
      </p:sp>
      <p:sp>
        <p:nvSpPr>
          <p:cNvPr id="4" name="Slide Number Placeholder 3">
            <a:extLst>
              <a:ext uri="{FF2B5EF4-FFF2-40B4-BE49-F238E27FC236}">
                <a16:creationId xmlns:a16="http://schemas.microsoft.com/office/drawing/2014/main" id="{D07523DB-7DC4-2E07-B23D-8F057A7258AF}"/>
              </a:ext>
            </a:extLst>
          </p:cNvPr>
          <p:cNvSpPr>
            <a:spLocks noGrp="1"/>
          </p:cNvSpPr>
          <p:nvPr>
            <p:ph type="sldNum" sz="quarter" idx="12"/>
          </p:nvPr>
        </p:nvSpPr>
        <p:spPr/>
        <p:txBody>
          <a:bodyPr/>
          <a:lstStyle/>
          <a:p>
            <a:fld id="{AA1C7604-248D-4C1A-A822-5330626A3F02}" type="slidenum">
              <a:rPr lang="en-US" altLang="en-US" smtClean="0"/>
              <a:t>‹#›</a:t>
            </a:fld>
            <a:endParaRPr lang="zh-CN" altLang="en-US"/>
          </a:p>
        </p:txBody>
      </p:sp>
    </p:spTree>
    <p:extLst>
      <p:ext uri="{BB962C8B-B14F-4D97-AF65-F5344CB8AC3E}">
        <p14:creationId xmlns:p14="http://schemas.microsoft.com/office/powerpoint/2010/main" val="11251273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508FE-3DCE-A810-47F1-6397A389288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3BFFD63-6D5A-FF57-6BBA-414535F5FE8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119F24-41DE-3735-E8B8-613AFF9E62E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AAA32E0-0393-BA72-78DB-63237B39E7B9}"/>
              </a:ext>
            </a:extLst>
          </p:cNvPr>
          <p:cNvSpPr>
            <a:spLocks noGrp="1"/>
          </p:cNvSpPr>
          <p:nvPr>
            <p:ph type="dt" sz="half" idx="10"/>
          </p:nvPr>
        </p:nvSpPr>
        <p:spPr/>
        <p:txBody>
          <a:bodyPr/>
          <a:lstStyle/>
          <a:p>
            <a:fld id="{D7B59965-B325-4383-AD77-1AE8AC789B83}" type="datetimeFigureOut">
              <a:rPr lang="en-US" altLang="en-US" sz="825" smtClean="0"/>
              <a:t>3/11/2024</a:t>
            </a:fld>
            <a:endParaRPr lang="zh-CN" altLang="en-US"/>
          </a:p>
        </p:txBody>
      </p:sp>
      <p:sp>
        <p:nvSpPr>
          <p:cNvPr id="6" name="Footer Placeholder 5">
            <a:extLst>
              <a:ext uri="{FF2B5EF4-FFF2-40B4-BE49-F238E27FC236}">
                <a16:creationId xmlns:a16="http://schemas.microsoft.com/office/drawing/2014/main" id="{DABD167C-5122-C89A-22DD-245AA07AAA4D}"/>
              </a:ext>
            </a:extLst>
          </p:cNvPr>
          <p:cNvSpPr>
            <a:spLocks noGrp="1"/>
          </p:cNvSpPr>
          <p:nvPr>
            <p:ph type="ftr" sz="quarter" idx="11"/>
          </p:nvPr>
        </p:nvSpPr>
        <p:spPr/>
        <p:txBody>
          <a:bodyPr/>
          <a:lstStyle/>
          <a:p>
            <a:endParaRPr lang="zh-CN" altLang="en-US"/>
          </a:p>
        </p:txBody>
      </p:sp>
      <p:sp>
        <p:nvSpPr>
          <p:cNvPr id="7" name="Slide Number Placeholder 6">
            <a:extLst>
              <a:ext uri="{FF2B5EF4-FFF2-40B4-BE49-F238E27FC236}">
                <a16:creationId xmlns:a16="http://schemas.microsoft.com/office/drawing/2014/main" id="{16B73428-5072-FF76-0D7C-B52829586C19}"/>
              </a:ext>
            </a:extLst>
          </p:cNvPr>
          <p:cNvSpPr>
            <a:spLocks noGrp="1"/>
          </p:cNvSpPr>
          <p:nvPr>
            <p:ph type="sldNum" sz="quarter" idx="12"/>
          </p:nvPr>
        </p:nvSpPr>
        <p:spPr/>
        <p:txBody>
          <a:bodyPr/>
          <a:lstStyle/>
          <a:p>
            <a:fld id="{AA1C7604-248D-4C1A-A822-5330626A3F02}" type="slidenum">
              <a:rPr lang="en-US" altLang="en-US" smtClean="0"/>
              <a:t>‹#›</a:t>
            </a:fld>
            <a:endParaRPr lang="zh-CN" altLang="en-US"/>
          </a:p>
        </p:txBody>
      </p:sp>
    </p:spTree>
    <p:extLst>
      <p:ext uri="{BB962C8B-B14F-4D97-AF65-F5344CB8AC3E}">
        <p14:creationId xmlns:p14="http://schemas.microsoft.com/office/powerpoint/2010/main" val="9967753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9DD5A-1AF0-88B0-3933-8A35822E957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4F36E58B-01F3-63BC-DDF1-56E0B3D0EF3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78F4CF1-B6FA-D979-672A-9BC89C937E7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86A76F4-D4A8-5383-C3D1-B47DD486BEE9}"/>
              </a:ext>
            </a:extLst>
          </p:cNvPr>
          <p:cNvSpPr>
            <a:spLocks noGrp="1"/>
          </p:cNvSpPr>
          <p:nvPr>
            <p:ph type="dt" sz="half" idx="10"/>
          </p:nvPr>
        </p:nvSpPr>
        <p:spPr/>
        <p:txBody>
          <a:bodyPr/>
          <a:lstStyle/>
          <a:p>
            <a:fld id="{D7B59965-B325-4383-AD77-1AE8AC789B83}" type="datetimeFigureOut">
              <a:rPr lang="en-US" altLang="en-US" sz="825" smtClean="0"/>
              <a:t>3/11/2024</a:t>
            </a:fld>
            <a:endParaRPr lang="zh-CN" altLang="en-US"/>
          </a:p>
        </p:txBody>
      </p:sp>
      <p:sp>
        <p:nvSpPr>
          <p:cNvPr id="6" name="Footer Placeholder 5">
            <a:extLst>
              <a:ext uri="{FF2B5EF4-FFF2-40B4-BE49-F238E27FC236}">
                <a16:creationId xmlns:a16="http://schemas.microsoft.com/office/drawing/2014/main" id="{9A64062C-3935-CE17-C4A9-E1DFFEEE9D05}"/>
              </a:ext>
            </a:extLst>
          </p:cNvPr>
          <p:cNvSpPr>
            <a:spLocks noGrp="1"/>
          </p:cNvSpPr>
          <p:nvPr>
            <p:ph type="ftr" sz="quarter" idx="11"/>
          </p:nvPr>
        </p:nvSpPr>
        <p:spPr/>
        <p:txBody>
          <a:bodyPr/>
          <a:lstStyle/>
          <a:p>
            <a:endParaRPr lang="zh-CN" altLang="en-US"/>
          </a:p>
        </p:txBody>
      </p:sp>
      <p:sp>
        <p:nvSpPr>
          <p:cNvPr id="7" name="Slide Number Placeholder 6">
            <a:extLst>
              <a:ext uri="{FF2B5EF4-FFF2-40B4-BE49-F238E27FC236}">
                <a16:creationId xmlns:a16="http://schemas.microsoft.com/office/drawing/2014/main" id="{4D83E434-C779-E169-DD17-920451A00689}"/>
              </a:ext>
            </a:extLst>
          </p:cNvPr>
          <p:cNvSpPr>
            <a:spLocks noGrp="1"/>
          </p:cNvSpPr>
          <p:nvPr>
            <p:ph type="sldNum" sz="quarter" idx="12"/>
          </p:nvPr>
        </p:nvSpPr>
        <p:spPr/>
        <p:txBody>
          <a:bodyPr/>
          <a:lstStyle/>
          <a:p>
            <a:fld id="{AA1C7604-248D-4C1A-A822-5330626A3F02}" type="slidenum">
              <a:rPr lang="en-US" altLang="en-US" smtClean="0"/>
              <a:t>‹#›</a:t>
            </a:fld>
            <a:endParaRPr lang="zh-CN" altLang="en-US"/>
          </a:p>
        </p:txBody>
      </p:sp>
    </p:spTree>
    <p:extLst>
      <p:ext uri="{BB962C8B-B14F-4D97-AF65-F5344CB8AC3E}">
        <p14:creationId xmlns:p14="http://schemas.microsoft.com/office/powerpoint/2010/main" val="34921955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8E9A5-538E-FDE9-6F53-A73EB7F275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D973AE5-4C12-940D-0F4F-E975E9E5DE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BAFE86-B644-D889-AE5D-150E0C91FBDB}"/>
              </a:ext>
            </a:extLst>
          </p:cNvPr>
          <p:cNvSpPr>
            <a:spLocks noGrp="1"/>
          </p:cNvSpPr>
          <p:nvPr>
            <p:ph type="dt" sz="half" idx="10"/>
          </p:nvPr>
        </p:nvSpPr>
        <p:spPr/>
        <p:txBody>
          <a:bodyPr/>
          <a:lstStyle/>
          <a:p>
            <a:fld id="{D7B59965-B325-4383-AD77-1AE8AC789B83}" type="datetimeFigureOut">
              <a:rPr lang="en-US" altLang="en-US" sz="825" smtClean="0"/>
              <a:t>3/11/2024</a:t>
            </a:fld>
            <a:endParaRPr lang="zh-CN" altLang="en-US"/>
          </a:p>
        </p:txBody>
      </p:sp>
      <p:sp>
        <p:nvSpPr>
          <p:cNvPr id="5" name="Footer Placeholder 4">
            <a:extLst>
              <a:ext uri="{FF2B5EF4-FFF2-40B4-BE49-F238E27FC236}">
                <a16:creationId xmlns:a16="http://schemas.microsoft.com/office/drawing/2014/main" id="{6DE97B2F-0AC6-8F74-5605-1198A5467310}"/>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48B3C46B-C48E-3283-007F-611DD3FE7775}"/>
              </a:ext>
            </a:extLst>
          </p:cNvPr>
          <p:cNvSpPr>
            <a:spLocks noGrp="1"/>
          </p:cNvSpPr>
          <p:nvPr>
            <p:ph type="sldNum" sz="quarter" idx="12"/>
          </p:nvPr>
        </p:nvSpPr>
        <p:spPr/>
        <p:txBody>
          <a:bodyPr/>
          <a:lstStyle/>
          <a:p>
            <a:fld id="{AA1C7604-248D-4C1A-A822-5330626A3F02}" type="slidenum">
              <a:rPr lang="en-US" altLang="en-US" smtClean="0"/>
              <a:t>‹#›</a:t>
            </a:fld>
            <a:endParaRPr lang="zh-CN" altLang="en-US"/>
          </a:p>
        </p:txBody>
      </p:sp>
    </p:spTree>
    <p:extLst>
      <p:ext uri="{BB962C8B-B14F-4D97-AF65-F5344CB8AC3E}">
        <p14:creationId xmlns:p14="http://schemas.microsoft.com/office/powerpoint/2010/main" val="40572475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09A30C-6D3D-3327-CE39-D20A9A4E841A}"/>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CEBE92-B1BC-3316-1837-E11C4C34084E}"/>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C0D286-3E5E-BFBC-FF3F-92EDF4E7BD14}"/>
              </a:ext>
            </a:extLst>
          </p:cNvPr>
          <p:cNvSpPr>
            <a:spLocks noGrp="1"/>
          </p:cNvSpPr>
          <p:nvPr>
            <p:ph type="dt" sz="half" idx="10"/>
          </p:nvPr>
        </p:nvSpPr>
        <p:spPr/>
        <p:txBody>
          <a:bodyPr/>
          <a:lstStyle/>
          <a:p>
            <a:fld id="{D7B59965-B325-4383-AD77-1AE8AC789B83}" type="datetimeFigureOut">
              <a:rPr lang="en-US" altLang="en-US" sz="825" smtClean="0"/>
              <a:t>3/11/2024</a:t>
            </a:fld>
            <a:endParaRPr lang="zh-CN" altLang="en-US"/>
          </a:p>
        </p:txBody>
      </p:sp>
      <p:sp>
        <p:nvSpPr>
          <p:cNvPr id="5" name="Footer Placeholder 4">
            <a:extLst>
              <a:ext uri="{FF2B5EF4-FFF2-40B4-BE49-F238E27FC236}">
                <a16:creationId xmlns:a16="http://schemas.microsoft.com/office/drawing/2014/main" id="{56423E3C-9199-661F-A9D8-DB90B30B06AC}"/>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46715743-7B50-BC10-55C5-E1765D6D13DF}"/>
              </a:ext>
            </a:extLst>
          </p:cNvPr>
          <p:cNvSpPr>
            <a:spLocks noGrp="1"/>
          </p:cNvSpPr>
          <p:nvPr>
            <p:ph type="sldNum" sz="quarter" idx="12"/>
          </p:nvPr>
        </p:nvSpPr>
        <p:spPr/>
        <p:txBody>
          <a:bodyPr/>
          <a:lstStyle/>
          <a:p>
            <a:fld id="{AA1C7604-248D-4C1A-A822-5330626A3F02}" type="slidenum">
              <a:rPr lang="en-US" altLang="en-US" smtClean="0"/>
              <a:t>‹#›</a:t>
            </a:fld>
            <a:endParaRPr lang="zh-CN" altLang="en-US"/>
          </a:p>
        </p:txBody>
      </p:sp>
    </p:spTree>
    <p:extLst>
      <p:ext uri="{BB962C8B-B14F-4D97-AF65-F5344CB8AC3E}">
        <p14:creationId xmlns:p14="http://schemas.microsoft.com/office/powerpoint/2010/main" val="28590060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3048000" y="441961"/>
            <a:ext cx="32766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810">
                <a:solidFill>
                  <a:srgbClr val="7F7F7F"/>
                </a:solidFill>
                <a:latin typeface="Lato Regular"/>
                <a:cs typeface="Lato Regular"/>
              </a:defRPr>
            </a:lvl1pPr>
          </a:lstStyle>
          <a:p>
            <a:endParaRPr lang="en-US"/>
          </a:p>
        </p:txBody>
      </p:sp>
      <p:sp>
        <p:nvSpPr>
          <p:cNvPr id="8" name="Text Placeholder 7"/>
          <p:cNvSpPr>
            <a:spLocks noGrp="1"/>
          </p:cNvSpPr>
          <p:nvPr>
            <p:ph type="body" sz="quarter" idx="10" hasCustomPrompt="1"/>
          </p:nvPr>
        </p:nvSpPr>
        <p:spPr>
          <a:xfrm>
            <a:off x="2966029" y="3801452"/>
            <a:ext cx="3383973" cy="431780"/>
          </a:xfrm>
          <a:prstGeom prst="rect">
            <a:avLst/>
          </a:prstGeom>
        </p:spPr>
        <p:txBody>
          <a:bodyPr vert="horz" lIns="0" tIns="40504" rIns="0" bIns="40504" anchor="ctr">
            <a:normAutofit fontScale="62500" lnSpcReduction="20000"/>
          </a:bodyPr>
          <a:lstStyle>
            <a:lvl1pPr marL="0" indent="0" algn="ctr">
              <a:lnSpc>
                <a:spcPct val="100000"/>
              </a:lnSpc>
              <a:spcBef>
                <a:spcPct val="0"/>
              </a:spcBef>
              <a:buNone/>
              <a:defRPr sz="3150" b="1">
                <a:solidFill>
                  <a:schemeClr val="bg1"/>
                </a:solidFill>
                <a:latin typeface="Lato Hairline"/>
                <a:cs typeface="Lato Hairline"/>
              </a:defRPr>
            </a:lvl1pPr>
          </a:lstStyle>
          <a:p>
            <a:pPr lvl="0"/>
            <a:r>
              <a:rPr lang="en-US"/>
              <a:t>TITLE HERE</a:t>
            </a:r>
          </a:p>
        </p:txBody>
      </p:sp>
      <p:sp>
        <p:nvSpPr>
          <p:cNvPr id="9" name="Text Placeholder 7"/>
          <p:cNvSpPr>
            <a:spLocks noGrp="1"/>
          </p:cNvSpPr>
          <p:nvPr>
            <p:ph type="body" sz="quarter" idx="11" hasCustomPrompt="1"/>
          </p:nvPr>
        </p:nvSpPr>
        <p:spPr>
          <a:xfrm>
            <a:off x="2966029" y="4385251"/>
            <a:ext cx="3383973" cy="228451"/>
          </a:xfrm>
          <a:prstGeom prst="rect">
            <a:avLst/>
          </a:prstGeom>
        </p:spPr>
        <p:txBody>
          <a:bodyPr vert="horz" lIns="0" tIns="40504" rIns="0" bIns="40504" anchor="ctr">
            <a:normAutofit fontScale="62500" lnSpcReduction="20000"/>
          </a:bodyPr>
          <a:lstStyle>
            <a:lvl1pPr marL="0" indent="0" algn="ctr">
              <a:lnSpc>
                <a:spcPct val="100000"/>
              </a:lnSpc>
              <a:spcBef>
                <a:spcPct val="0"/>
              </a:spcBef>
              <a:spcAft>
                <a:spcPct val="0"/>
              </a:spcAft>
              <a:buNone/>
              <a:defRPr sz="1350" b="0">
                <a:solidFill>
                  <a:schemeClr val="accent3"/>
                </a:solidFill>
                <a:latin typeface="Lato Light"/>
                <a:cs typeface="Lato Light"/>
              </a:defRPr>
            </a:lvl1pPr>
          </a:lstStyle>
          <a:p>
            <a:pPr lvl="0"/>
            <a:r>
              <a:rPr lang="en-US" err="1"/>
              <a:t>Ultimate Powerpoint Template</a:t>
            </a:r>
            <a:endParaRPr lang="es-ES_tradnl"/>
          </a:p>
        </p:txBody>
      </p:sp>
      <p:sp>
        <p:nvSpPr>
          <p:cNvPr id="10" name="Text Placeholder 2"/>
          <p:cNvSpPr>
            <a:spLocks noGrp="1"/>
          </p:cNvSpPr>
          <p:nvPr>
            <p:ph type="body" sz="quarter" idx="16" hasCustomPrompt="1"/>
          </p:nvPr>
        </p:nvSpPr>
        <p:spPr>
          <a:xfrm>
            <a:off x="2981376" y="4817825"/>
            <a:ext cx="3366029" cy="1536868"/>
          </a:xfrm>
          <a:prstGeom prst="rect">
            <a:avLst/>
          </a:prstGeom>
        </p:spPr>
        <p:txBody>
          <a:bodyPr vert="horz" lIns="0" tIns="0" rIns="0" bIns="0">
            <a:normAutofit/>
          </a:bodyPr>
          <a:lstStyle>
            <a:lvl1pPr marL="0" indent="0" algn="ctr">
              <a:lnSpc>
                <a:spcPct val="130000"/>
              </a:lnSpc>
              <a:buNone/>
              <a:defRPr sz="1080">
                <a:solidFill>
                  <a:schemeClr val="tx1">
                    <a:lumMod val="50000"/>
                    <a:lumOff val="50000"/>
                  </a:schemeClr>
                </a:solidFill>
                <a:latin typeface="Lato Regular"/>
                <a:cs typeface="Lato Regular"/>
              </a:defRPr>
            </a:lvl1pPr>
          </a:lstStyle>
          <a:p>
            <a:pPr lvl="0"/>
            <a:r>
              <a:rPr lang="en-US" err="1"/>
              <a:t>Lorem ipsum dolor sit amet, consectetur adipiscing elit. Fusce diam tortor, mattis quis dapibus vitae, euismod non purus. Maecenas ut lacus nec mauris feugiat tristique.</a:t>
            </a:r>
          </a:p>
        </p:txBody>
      </p:sp>
    </p:spTree>
    <p:extLst>
      <p:ext uri="{BB962C8B-B14F-4D97-AF65-F5344CB8AC3E}">
        <p14:creationId xmlns:p14="http://schemas.microsoft.com/office/powerpoint/2010/main" val="1970867200"/>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3300" b="0"/>
            </a:lvl1pPr>
          </a:lstStyle>
          <a:p>
            <a:r>
              <a:rPr kumimoji="0" lang="en-US"/>
              <a:t>Click to edit Master title style</a:t>
            </a:r>
          </a:p>
        </p:txBody>
      </p:sp>
      <p:sp>
        <p:nvSpPr>
          <p:cNvPr id="5" name="Date Placeholder 4"/>
          <p:cNvSpPr>
            <a:spLocks noGrp="1"/>
          </p:cNvSpPr>
          <p:nvPr>
            <p:ph type="dt" sz="half" idx="10"/>
          </p:nvPr>
        </p:nvSpPr>
        <p:spPr/>
        <p:txBody>
          <a:bodyPr/>
          <a:lstStyle/>
          <a:p>
            <a:fld id="{48A9F34A-0586-41AD-B7B6-E77FB52F23A2}" type="datetimeFigureOut">
              <a:rPr lang="en-US" smtClean="0"/>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33AAF7D7-F6ED-4BD1-8335-4F3B4454E3AC}" type="slidenum">
              <a:rPr lang="en-US" smtClean="0"/>
              <a:t>‹#›</a:t>
            </a:fld>
            <a:endParaRPr lang="en-US"/>
          </a:p>
        </p:txBody>
      </p:sp>
      <p:sp>
        <p:nvSpPr>
          <p:cNvPr id="3" name="Text Placeholder 2"/>
          <p:cNvSpPr>
            <a:spLocks noGrp="1"/>
          </p:cNvSpPr>
          <p:nvPr>
            <p:ph type="body" idx="2"/>
          </p:nvPr>
        </p:nvSpPr>
        <p:spPr>
          <a:xfrm>
            <a:off x="609600" y="1752600"/>
            <a:ext cx="1600200" cy="4343400"/>
          </a:xfrm>
          <a:solidFill>
            <a:srgbClr val="04253A"/>
          </a:solidFill>
          <a:ln w="50800" cap="sq" cmpd="dbl" algn="ctr">
            <a:solidFill>
              <a:srgbClr val="4C837A"/>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750"/>
              </a:spcAft>
              <a:buNone/>
              <a:defRPr sz="1350"/>
            </a:lvl1pPr>
            <a:lvl2pPr>
              <a:buNone/>
              <a:defRPr sz="900"/>
            </a:lvl2pPr>
            <a:lvl3pPr>
              <a:buNone/>
              <a:defRPr sz="750"/>
            </a:lvl3pPr>
            <a:lvl4pPr>
              <a:buNone/>
              <a:defRPr sz="675"/>
            </a:lvl4pPr>
            <a:lvl5pPr>
              <a:buNone/>
              <a:defRPr sz="675"/>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27831887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5DCEDE4-07BC-4D23-9E7C-5135D876E4AA}"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55DF49-76D9-4A35-8E46-72FE06C11098}" type="slidenum">
              <a:rPr lang="en-US" smtClean="0"/>
              <a:t>‹#›</a:t>
            </a:fld>
            <a:endParaRPr lang="en-US"/>
          </a:p>
        </p:txBody>
      </p:sp>
    </p:spTree>
    <p:extLst>
      <p:ext uri="{BB962C8B-B14F-4D97-AF65-F5344CB8AC3E}">
        <p14:creationId xmlns:p14="http://schemas.microsoft.com/office/powerpoint/2010/main" val="42743729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DCEDE4-07BC-4D23-9E7C-5135D876E4AA}"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55DF49-76D9-4A35-8E46-72FE06C11098}" type="slidenum">
              <a:rPr lang="en-US" smtClean="0"/>
              <a:t>‹#›</a:t>
            </a:fld>
            <a:endParaRPr lang="en-US"/>
          </a:p>
        </p:txBody>
      </p:sp>
    </p:spTree>
    <p:extLst>
      <p:ext uri="{BB962C8B-B14F-4D97-AF65-F5344CB8AC3E}">
        <p14:creationId xmlns:p14="http://schemas.microsoft.com/office/powerpoint/2010/main" val="1765964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DCEDE4-07BC-4D23-9E7C-5135D876E4AA}"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55DF49-76D9-4A35-8E46-72FE06C11098}" type="slidenum">
              <a:rPr lang="en-US" smtClean="0"/>
              <a:t>‹#›</a:t>
            </a:fld>
            <a:endParaRPr lang="en-US"/>
          </a:p>
        </p:txBody>
      </p:sp>
    </p:spTree>
    <p:extLst>
      <p:ext uri="{BB962C8B-B14F-4D97-AF65-F5344CB8AC3E}">
        <p14:creationId xmlns:p14="http://schemas.microsoft.com/office/powerpoint/2010/main" val="174119918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5DCEDE4-07BC-4D23-9E7C-5135D876E4AA}" type="datetimeFigureOut">
              <a:rPr lang="en-US" smtClean="0"/>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55DF49-76D9-4A35-8E46-72FE06C11098}" type="slidenum">
              <a:rPr lang="en-US" smtClean="0"/>
              <a:t>‹#›</a:t>
            </a:fld>
            <a:endParaRPr lang="en-US"/>
          </a:p>
        </p:txBody>
      </p:sp>
    </p:spTree>
    <p:extLst>
      <p:ext uri="{BB962C8B-B14F-4D97-AF65-F5344CB8AC3E}">
        <p14:creationId xmlns:p14="http://schemas.microsoft.com/office/powerpoint/2010/main" val="30437160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DCEDE4-07BC-4D23-9E7C-5135D876E4AA}" type="datetimeFigureOut">
              <a:rPr lang="en-US" smtClean="0"/>
              <a:t>3/11/2024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55DF49-76D9-4A35-8E46-72FE06C11098}" type="slidenum">
              <a:rPr lang="en-US" smtClean="0"/>
              <a:t>‹#›</a:t>
            </a:fld>
            <a:endParaRPr lang="en-US"/>
          </a:p>
        </p:txBody>
      </p:sp>
    </p:spTree>
    <p:extLst>
      <p:ext uri="{BB962C8B-B14F-4D97-AF65-F5344CB8AC3E}">
        <p14:creationId xmlns:p14="http://schemas.microsoft.com/office/powerpoint/2010/main" val="22169845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DCEDE4-07BC-4D23-9E7C-5135D876E4AA}" type="datetimeFigureOut">
              <a:rPr lang="en-US" smtClean="0"/>
              <a:t>3/11/2024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55DF49-76D9-4A35-8E46-72FE06C11098}" type="slidenum">
              <a:rPr lang="en-US" smtClean="0"/>
              <a:t>‹#›</a:t>
            </a:fld>
            <a:endParaRPr lang="en-US"/>
          </a:p>
        </p:txBody>
      </p:sp>
    </p:spTree>
    <p:extLst>
      <p:ext uri="{BB962C8B-B14F-4D97-AF65-F5344CB8AC3E}">
        <p14:creationId xmlns:p14="http://schemas.microsoft.com/office/powerpoint/2010/main" val="14262156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DCEDE4-07BC-4D23-9E7C-5135D876E4AA}" type="datetimeFigureOut">
              <a:rPr lang="en-US" smtClean="0"/>
              <a:t>3/11/2024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55DF49-76D9-4A35-8E46-72FE06C11098}" type="slidenum">
              <a:rPr lang="en-US" smtClean="0"/>
              <a:t>‹#›</a:t>
            </a:fld>
            <a:endParaRPr lang="en-US"/>
          </a:p>
        </p:txBody>
      </p:sp>
    </p:spTree>
    <p:extLst>
      <p:ext uri="{BB962C8B-B14F-4D97-AF65-F5344CB8AC3E}">
        <p14:creationId xmlns:p14="http://schemas.microsoft.com/office/powerpoint/2010/main" val="16386995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DCEDE4-07BC-4D23-9E7C-5135D876E4AA}" type="datetimeFigureOut">
              <a:rPr lang="en-US" smtClean="0"/>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55DF49-76D9-4A35-8E46-72FE06C11098}" type="slidenum">
              <a:rPr lang="en-US" smtClean="0"/>
              <a:t>‹#›</a:t>
            </a:fld>
            <a:endParaRPr lang="en-US"/>
          </a:p>
        </p:txBody>
      </p:sp>
    </p:spTree>
    <p:extLst>
      <p:ext uri="{BB962C8B-B14F-4D97-AF65-F5344CB8AC3E}">
        <p14:creationId xmlns:p14="http://schemas.microsoft.com/office/powerpoint/2010/main" val="1775010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DCEDE4-07BC-4D23-9E7C-5135D876E4AA}" type="datetimeFigureOut">
              <a:rPr lang="en-US" smtClean="0"/>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55DF49-76D9-4A35-8E46-72FE06C11098}" type="slidenum">
              <a:rPr lang="en-US" smtClean="0"/>
              <a:t>‹#›</a:t>
            </a:fld>
            <a:endParaRPr lang="en-US"/>
          </a:p>
        </p:txBody>
      </p:sp>
    </p:spTree>
    <p:extLst>
      <p:ext uri="{BB962C8B-B14F-4D97-AF65-F5344CB8AC3E}">
        <p14:creationId xmlns:p14="http://schemas.microsoft.com/office/powerpoint/2010/main" val="16495309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DCEDE4-07BC-4D23-9E7C-5135D876E4AA}"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55DF49-76D9-4A35-8E46-72FE06C11098}" type="slidenum">
              <a:rPr lang="en-US" smtClean="0"/>
              <a:t>‹#›</a:t>
            </a:fld>
            <a:endParaRPr lang="en-US"/>
          </a:p>
        </p:txBody>
      </p:sp>
    </p:spTree>
    <p:extLst>
      <p:ext uri="{BB962C8B-B14F-4D97-AF65-F5344CB8AC3E}">
        <p14:creationId xmlns:p14="http://schemas.microsoft.com/office/powerpoint/2010/main" val="2770890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275"/>
            </a:lvl1pPr>
            <a:lvl2pPr>
              <a:buFontTx/>
              <a:buNone/>
              <a:defRPr sz="900"/>
            </a:lvl2pPr>
            <a:lvl3pPr>
              <a:buFontTx/>
              <a:buNone/>
              <a:defRPr sz="750"/>
            </a:lvl3pPr>
            <a:lvl4pPr>
              <a:buFontTx/>
              <a:buNone/>
              <a:defRPr sz="675"/>
            </a:lvl4pPr>
            <a:lvl5pPr>
              <a:buFontTx/>
              <a:buNone/>
              <a:defRPr sz="675"/>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1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2" name="Date Placeholder 11"/>
          <p:cNvSpPr>
            <a:spLocks noGrp="1"/>
          </p:cNvSpPr>
          <p:nvPr>
            <p:ph type="dt" sz="half" idx="10"/>
          </p:nvPr>
        </p:nvSpPr>
        <p:spPr>
          <a:xfrm>
            <a:off x="6248400" y="6248404"/>
            <a:ext cx="2667000" cy="365125"/>
          </a:xfrm>
        </p:spPr>
        <p:txBody>
          <a:bodyPr rtlCol="0"/>
          <a:lstStyle/>
          <a:p>
            <a:fld id="{48A9F34A-0586-41AD-B7B6-E77FB52F23A2}" type="datetimeFigureOut">
              <a:rPr lang="en-US" smtClean="0"/>
              <a:t>3/11/2024</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100"/>
            </a:lvl1pPr>
          </a:lstStyle>
          <a:p>
            <a:fld id="{33AAF7D7-F6ED-4BD1-8335-4F3B4454E3AC}" type="slidenum">
              <a:rPr lang="en-US" smtClean="0"/>
              <a:t>‹#›</a:t>
            </a:fld>
            <a:endParaRPr lang="en-US"/>
          </a:p>
        </p:txBody>
      </p:sp>
      <p:sp>
        <p:nvSpPr>
          <p:cNvPr id="14" name="Footer Placeholder 13"/>
          <p:cNvSpPr>
            <a:spLocks noGrp="1"/>
          </p:cNvSpPr>
          <p:nvPr>
            <p:ph type="ftr" sz="quarter" idx="12"/>
          </p:nvPr>
        </p:nvSpPr>
        <p:spPr>
          <a:xfrm>
            <a:off x="1600200" y="6248210"/>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2400"/>
            </a:lvl1pPr>
          </a:lstStyle>
          <a:p>
            <a:r>
              <a:rPr kumimoji="0" lang="en-US"/>
              <a:t>Click icon to add picture</a:t>
            </a:r>
          </a:p>
        </p:txBody>
      </p:sp>
    </p:spTree>
    <p:extLst>
      <p:ext uri="{BB962C8B-B14F-4D97-AF65-F5344CB8AC3E}">
        <p14:creationId xmlns:p14="http://schemas.microsoft.com/office/powerpoint/2010/main" val="26692086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DCEDE4-07BC-4D23-9E7C-5135D876E4AA}"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55DF49-76D9-4A35-8E46-72FE06C11098}" type="slidenum">
              <a:rPr lang="en-US" smtClean="0"/>
              <a:t>‹#›</a:t>
            </a:fld>
            <a:endParaRPr lang="en-US"/>
          </a:p>
        </p:txBody>
      </p:sp>
    </p:spTree>
    <p:extLst>
      <p:ext uri="{BB962C8B-B14F-4D97-AF65-F5344CB8AC3E}">
        <p14:creationId xmlns:p14="http://schemas.microsoft.com/office/powerpoint/2010/main" val="31411180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3048000" y="441961"/>
            <a:ext cx="32766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810">
                <a:solidFill>
                  <a:srgbClr val="7F7F7F"/>
                </a:solidFill>
                <a:latin typeface="Lato Regular"/>
                <a:cs typeface="Lato Regular"/>
              </a:defRPr>
            </a:lvl1pPr>
          </a:lstStyle>
          <a:p>
            <a:endParaRPr lang="en-US"/>
          </a:p>
        </p:txBody>
      </p:sp>
      <p:sp>
        <p:nvSpPr>
          <p:cNvPr id="8" name="Text Placeholder 7"/>
          <p:cNvSpPr>
            <a:spLocks noGrp="1"/>
          </p:cNvSpPr>
          <p:nvPr>
            <p:ph type="body" sz="quarter" idx="10" hasCustomPrompt="1"/>
          </p:nvPr>
        </p:nvSpPr>
        <p:spPr>
          <a:xfrm>
            <a:off x="2966029" y="3801452"/>
            <a:ext cx="3383973" cy="431780"/>
          </a:xfrm>
          <a:prstGeom prst="rect">
            <a:avLst/>
          </a:prstGeom>
        </p:spPr>
        <p:txBody>
          <a:bodyPr vert="horz" lIns="0" tIns="40504" rIns="0" bIns="40504" anchor="ctr">
            <a:normAutofit fontScale="62500" lnSpcReduction="20000"/>
          </a:bodyPr>
          <a:lstStyle>
            <a:lvl1pPr marL="0" indent="0" algn="ctr">
              <a:lnSpc>
                <a:spcPct val="100000"/>
              </a:lnSpc>
              <a:spcBef>
                <a:spcPct val="0"/>
              </a:spcBef>
              <a:buNone/>
              <a:defRPr sz="3150" b="1">
                <a:solidFill>
                  <a:schemeClr val="bg1"/>
                </a:solidFill>
                <a:latin typeface="Lato Hairline"/>
                <a:cs typeface="Lato Hairline"/>
              </a:defRPr>
            </a:lvl1pPr>
          </a:lstStyle>
          <a:p>
            <a:pPr lvl="0"/>
            <a:r>
              <a:rPr lang="en-US"/>
              <a:t>TITLE HERE</a:t>
            </a:r>
          </a:p>
        </p:txBody>
      </p:sp>
      <p:sp>
        <p:nvSpPr>
          <p:cNvPr id="9" name="Text Placeholder 7"/>
          <p:cNvSpPr>
            <a:spLocks noGrp="1"/>
          </p:cNvSpPr>
          <p:nvPr>
            <p:ph type="body" sz="quarter" idx="11" hasCustomPrompt="1"/>
          </p:nvPr>
        </p:nvSpPr>
        <p:spPr>
          <a:xfrm>
            <a:off x="2966029" y="4385251"/>
            <a:ext cx="3383973" cy="228451"/>
          </a:xfrm>
          <a:prstGeom prst="rect">
            <a:avLst/>
          </a:prstGeom>
        </p:spPr>
        <p:txBody>
          <a:bodyPr vert="horz" lIns="0" tIns="40504" rIns="0" bIns="40504" anchor="ctr">
            <a:normAutofit fontScale="62500" lnSpcReduction="20000"/>
          </a:bodyPr>
          <a:lstStyle>
            <a:lvl1pPr marL="0" indent="0" algn="ctr">
              <a:lnSpc>
                <a:spcPct val="100000"/>
              </a:lnSpc>
              <a:spcBef>
                <a:spcPct val="0"/>
              </a:spcBef>
              <a:spcAft>
                <a:spcPct val="0"/>
              </a:spcAft>
              <a:buNone/>
              <a:defRPr sz="1350" b="0">
                <a:solidFill>
                  <a:schemeClr val="accent3"/>
                </a:solidFill>
                <a:latin typeface="Lato Light"/>
                <a:cs typeface="Lato Light"/>
              </a:defRPr>
            </a:lvl1pPr>
          </a:lstStyle>
          <a:p>
            <a:pPr lvl="0"/>
            <a:r>
              <a:rPr lang="en-US" err="1"/>
              <a:t>Ultimate Powerpoint Template</a:t>
            </a:r>
            <a:endParaRPr lang="es-ES_tradnl"/>
          </a:p>
        </p:txBody>
      </p:sp>
      <p:sp>
        <p:nvSpPr>
          <p:cNvPr id="10" name="Text Placeholder 2"/>
          <p:cNvSpPr>
            <a:spLocks noGrp="1"/>
          </p:cNvSpPr>
          <p:nvPr>
            <p:ph type="body" sz="quarter" idx="16" hasCustomPrompt="1"/>
          </p:nvPr>
        </p:nvSpPr>
        <p:spPr>
          <a:xfrm>
            <a:off x="2981376" y="4817825"/>
            <a:ext cx="3366029" cy="1536868"/>
          </a:xfrm>
          <a:prstGeom prst="rect">
            <a:avLst/>
          </a:prstGeom>
        </p:spPr>
        <p:txBody>
          <a:bodyPr vert="horz" lIns="0" tIns="0" rIns="0" bIns="0">
            <a:normAutofit/>
          </a:bodyPr>
          <a:lstStyle>
            <a:lvl1pPr marL="0" indent="0" algn="ctr">
              <a:lnSpc>
                <a:spcPct val="130000"/>
              </a:lnSpc>
              <a:buNone/>
              <a:defRPr sz="1080">
                <a:solidFill>
                  <a:schemeClr val="tx1">
                    <a:lumMod val="50000"/>
                    <a:lumOff val="50000"/>
                  </a:schemeClr>
                </a:solidFill>
                <a:latin typeface="Lato Regular"/>
                <a:cs typeface="Lato Regular"/>
              </a:defRPr>
            </a:lvl1pPr>
          </a:lstStyle>
          <a:p>
            <a:pPr lvl="0"/>
            <a:r>
              <a:rPr lang="en-US" err="1"/>
              <a:t>Lorem ipsum dolor sit amet, consectetur adipiscing elit. Fusce diam tortor, mattis quis dapibus vitae, euismod non purus. Maecenas ut lacus nec mauris feugiat tristique.</a:t>
            </a:r>
          </a:p>
        </p:txBody>
      </p:sp>
    </p:spTree>
    <p:extLst>
      <p:ext uri="{BB962C8B-B14F-4D97-AF65-F5344CB8AC3E}">
        <p14:creationId xmlns:p14="http://schemas.microsoft.com/office/powerpoint/2010/main" val="3686898396"/>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C0BFBC2-9325-5748-A94E-9578FA2784CE}"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FE9D5F-8137-2E4F-AA05-B8B4217F3C64}" type="slidenum">
              <a:rPr lang="en-US" smtClean="0"/>
              <a:t>‹#›</a:t>
            </a:fld>
            <a:endParaRPr lang="en-US"/>
          </a:p>
        </p:txBody>
      </p:sp>
    </p:spTree>
    <p:extLst>
      <p:ext uri="{BB962C8B-B14F-4D97-AF65-F5344CB8AC3E}">
        <p14:creationId xmlns:p14="http://schemas.microsoft.com/office/powerpoint/2010/main" val="832719915"/>
      </p:ext>
    </p:extLst>
  </p:cSld>
  <p:clrMapOvr>
    <a:masterClrMapping/>
  </p:clrMapOvr>
  <p:transition spd="slow">
    <p:wip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0BFBC2-9325-5748-A94E-9578FA2784CE}"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FE9D5F-8137-2E4F-AA05-B8B4217F3C64}" type="slidenum">
              <a:rPr lang="en-US" smtClean="0"/>
              <a:t>‹#›</a:t>
            </a:fld>
            <a:endParaRPr lang="en-US"/>
          </a:p>
        </p:txBody>
      </p:sp>
    </p:spTree>
    <p:extLst>
      <p:ext uri="{BB962C8B-B14F-4D97-AF65-F5344CB8AC3E}">
        <p14:creationId xmlns:p14="http://schemas.microsoft.com/office/powerpoint/2010/main" val="385652137"/>
      </p:ext>
    </p:extLst>
  </p:cSld>
  <p:clrMapOvr>
    <a:masterClrMapping/>
  </p:clrMapOvr>
  <p:transition spd="slow">
    <p:wip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0BFBC2-9325-5748-A94E-9578FA2784CE}"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FE9D5F-8137-2E4F-AA05-B8B4217F3C64}" type="slidenum">
              <a:rPr lang="en-US" smtClean="0"/>
              <a:t>‹#›</a:t>
            </a:fld>
            <a:endParaRPr lang="en-US"/>
          </a:p>
        </p:txBody>
      </p:sp>
    </p:spTree>
    <p:extLst>
      <p:ext uri="{BB962C8B-B14F-4D97-AF65-F5344CB8AC3E}">
        <p14:creationId xmlns:p14="http://schemas.microsoft.com/office/powerpoint/2010/main" val="2518555547"/>
      </p:ext>
    </p:extLst>
  </p:cSld>
  <p:clrMapOvr>
    <a:masterClrMapping/>
  </p:clrMapOvr>
  <p:transition spd="slow">
    <p:wip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C0BFBC2-9325-5748-A94E-9578FA2784CE}" type="datetimeFigureOut">
              <a:rPr lang="en-US" smtClean="0"/>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FE9D5F-8137-2E4F-AA05-B8B4217F3C64}" type="slidenum">
              <a:rPr lang="en-US" smtClean="0"/>
              <a:t>‹#›</a:t>
            </a:fld>
            <a:endParaRPr lang="en-US"/>
          </a:p>
        </p:txBody>
      </p:sp>
    </p:spTree>
    <p:extLst>
      <p:ext uri="{BB962C8B-B14F-4D97-AF65-F5344CB8AC3E}">
        <p14:creationId xmlns:p14="http://schemas.microsoft.com/office/powerpoint/2010/main" val="1921304855"/>
      </p:ext>
    </p:extLst>
  </p:cSld>
  <p:clrMapOvr>
    <a:masterClrMapping/>
  </p:clrMapOvr>
  <p:transition spd="slow">
    <p:wip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C0BFBC2-9325-5748-A94E-9578FA2784CE}" type="datetimeFigureOut">
              <a:rPr lang="en-US" smtClean="0"/>
              <a:t>3/11/2024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FE9D5F-8137-2E4F-AA05-B8B4217F3C64}" type="slidenum">
              <a:rPr lang="en-US" smtClean="0"/>
              <a:t>‹#›</a:t>
            </a:fld>
            <a:endParaRPr lang="en-US"/>
          </a:p>
        </p:txBody>
      </p:sp>
    </p:spTree>
    <p:extLst>
      <p:ext uri="{BB962C8B-B14F-4D97-AF65-F5344CB8AC3E}">
        <p14:creationId xmlns:p14="http://schemas.microsoft.com/office/powerpoint/2010/main" val="2559367548"/>
      </p:ext>
    </p:extLst>
  </p:cSld>
  <p:clrMapOvr>
    <a:masterClrMapping/>
  </p:clrMapOvr>
  <p:transition spd="slow">
    <p:wip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C0BFBC2-9325-5748-A94E-9578FA2784CE}" type="datetimeFigureOut">
              <a:rPr lang="en-US" smtClean="0"/>
              <a:t>3/11/2024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FE9D5F-8137-2E4F-AA05-B8B4217F3C64}" type="slidenum">
              <a:rPr lang="en-US" smtClean="0"/>
              <a:t>‹#›</a:t>
            </a:fld>
            <a:endParaRPr lang="en-US"/>
          </a:p>
        </p:txBody>
      </p:sp>
    </p:spTree>
    <p:extLst>
      <p:ext uri="{BB962C8B-B14F-4D97-AF65-F5344CB8AC3E}">
        <p14:creationId xmlns:p14="http://schemas.microsoft.com/office/powerpoint/2010/main" val="3505399795"/>
      </p:ext>
    </p:extLst>
  </p:cSld>
  <p:clrMapOvr>
    <a:masterClrMapping/>
  </p:clrMapOvr>
  <p:transition spd="slow">
    <p:wip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0BFBC2-9325-5748-A94E-9578FA2784CE}" type="datetimeFigureOut">
              <a:rPr lang="en-US" smtClean="0"/>
              <a:t>3/11/2024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FE9D5F-8137-2E4F-AA05-B8B4217F3C64}" type="slidenum">
              <a:rPr lang="en-US" smtClean="0"/>
              <a:t>‹#›</a:t>
            </a:fld>
            <a:endParaRPr lang="en-US"/>
          </a:p>
        </p:txBody>
      </p:sp>
    </p:spTree>
    <p:extLst>
      <p:ext uri="{BB962C8B-B14F-4D97-AF65-F5344CB8AC3E}">
        <p14:creationId xmlns:p14="http://schemas.microsoft.com/office/powerpoint/2010/main" val="2630635186"/>
      </p:ext>
    </p:extLst>
  </p:cSld>
  <p:clrMapOvr>
    <a:masterClrMapping/>
  </p:clrMapOvr>
  <p:transition spd="slow">
    <p:wip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0BFBC2-9325-5748-A94E-9578FA2784CE}" type="datetimeFigureOut">
              <a:rPr lang="en-US" smtClean="0"/>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FE9D5F-8137-2E4F-AA05-B8B4217F3C64}" type="slidenum">
              <a:rPr lang="en-US" smtClean="0"/>
              <a:t>‹#›</a:t>
            </a:fld>
            <a:endParaRPr lang="en-US"/>
          </a:p>
        </p:txBody>
      </p:sp>
    </p:spTree>
    <p:extLst>
      <p:ext uri="{BB962C8B-B14F-4D97-AF65-F5344CB8AC3E}">
        <p14:creationId xmlns:p14="http://schemas.microsoft.com/office/powerpoint/2010/main" val="61144885"/>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6.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8.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4"/>
            <a:ext cx="2667000" cy="365125"/>
          </a:xfrm>
          <a:prstGeom prst="rect">
            <a:avLst/>
          </a:prstGeom>
        </p:spPr>
        <p:txBody>
          <a:bodyPr vert="horz" anchor="ctr" anchorCtr="0"/>
          <a:lstStyle>
            <a:lvl1pPr algn="l" eaLnBrk="1" latinLnBrk="0" hangingPunct="1">
              <a:defRPr kumimoji="0" sz="1050">
                <a:solidFill>
                  <a:schemeClr val="tx2"/>
                </a:solidFill>
              </a:defRPr>
            </a:lvl1pPr>
          </a:lstStyle>
          <a:p>
            <a:fld id="{48A9F34A-0586-41AD-B7B6-E77FB52F23A2}" type="datetimeFigureOut">
              <a:rPr lang="en-US" smtClean="0"/>
              <a:t>3/11/2024</a:t>
            </a:fld>
            <a:endParaRPr lang="en-US"/>
          </a:p>
        </p:txBody>
      </p:sp>
      <p:sp>
        <p:nvSpPr>
          <p:cNvPr id="3" name="Footer Placeholder 2"/>
          <p:cNvSpPr>
            <a:spLocks noGrp="1"/>
          </p:cNvSpPr>
          <p:nvPr>
            <p:ph type="ftr" sz="quarter" idx="3"/>
          </p:nvPr>
        </p:nvSpPr>
        <p:spPr>
          <a:xfrm>
            <a:off x="609602" y="6248210"/>
            <a:ext cx="5421083" cy="365125"/>
          </a:xfrm>
          <a:prstGeom prst="rect">
            <a:avLst/>
          </a:prstGeom>
        </p:spPr>
        <p:txBody>
          <a:bodyPr vert="horz" anchor="ctr"/>
          <a:lstStyle>
            <a:lvl1pPr algn="r" eaLnBrk="1" latinLnBrk="0" hangingPunct="1">
              <a:defRPr kumimoji="0" sz="105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8" name="Rectangle 7"/>
          <p:cNvSpPr/>
          <p:nvPr/>
        </p:nvSpPr>
        <p:spPr>
          <a:xfrm>
            <a:off x="0" y="1280160"/>
            <a:ext cx="533400" cy="228600"/>
          </a:xfrm>
          <a:prstGeom prst="rect">
            <a:avLst/>
          </a:prstGeom>
          <a:solidFill>
            <a:srgbClr val="04253A"/>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9" name="Rectangle 8"/>
          <p:cNvSpPr/>
          <p:nvPr/>
        </p:nvSpPr>
        <p:spPr>
          <a:xfrm>
            <a:off x="590550" y="1280160"/>
            <a:ext cx="8553450" cy="228600"/>
          </a:xfrm>
          <a:prstGeom prst="rect">
            <a:avLst/>
          </a:prstGeom>
          <a:solidFill>
            <a:srgbClr val="E1DDB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050" b="1">
                <a:solidFill>
                  <a:srgbClr val="FFFFFF"/>
                </a:solidFill>
              </a:defRPr>
            </a:lvl1pPr>
          </a:lstStyle>
          <a:p>
            <a:fld id="{33AAF7D7-F6ED-4BD1-8335-4F3B4454E3AC}" type="slidenum">
              <a:rPr lang="en-US" smtClean="0"/>
              <a:t>‹#›</a:t>
            </a:fld>
            <a:endParaRPr lang="en-US"/>
          </a:p>
        </p:txBody>
      </p:sp>
    </p:spTree>
    <p:extLst>
      <p:ext uri="{BB962C8B-B14F-4D97-AF65-F5344CB8AC3E}">
        <p14:creationId xmlns:p14="http://schemas.microsoft.com/office/powerpoint/2010/main" val="2764190712"/>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 id="2147483995" r:id="rId12"/>
    <p:sldLayoutId id="2147483673" r:id="rId13"/>
    <p:sldLayoutId id="2147484032" r:id="rId14"/>
    <p:sldLayoutId id="2147484033" r:id="rId15"/>
    <p:sldLayoutId id="2147483957" r:id="rId16"/>
    <p:sldLayoutId id="2147483959" r:id="rId17"/>
    <p:sldLayoutId id="2147483962" r:id="rId18"/>
    <p:sldLayoutId id="2147483964" r:id="rId19"/>
    <p:sldLayoutId id="2147483967" r:id="rId20"/>
    <p:sldLayoutId id="2147483968" r:id="rId21"/>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xStyles>
    <p:titleStyle>
      <a:lvl1pPr algn="l" rtl="0" eaLnBrk="1" latinLnBrk="0" hangingPunct="1">
        <a:spcBef>
          <a:spcPct val="0"/>
        </a:spcBef>
        <a:buNone/>
        <a:defRPr kumimoji="0" sz="3300" kern="1200">
          <a:solidFill>
            <a:srgbClr val="4C837A"/>
          </a:solidFill>
          <a:latin typeface="+mj-lt"/>
          <a:ea typeface="+mj-ea"/>
          <a:cs typeface="+mj-cs"/>
        </a:defRPr>
      </a:lvl1pPr>
    </p:titleStyle>
    <p:bodyStyle>
      <a:lvl1pPr marL="240024" indent="-240024" algn="l" rtl="0" eaLnBrk="1" latinLnBrk="0" hangingPunct="1">
        <a:spcBef>
          <a:spcPts val="525"/>
        </a:spcBef>
        <a:buClr>
          <a:schemeClr val="accent2"/>
        </a:buClr>
        <a:buSzPct val="60000"/>
        <a:buFont typeface="Wingdings"/>
        <a:buChar char=""/>
        <a:defRPr kumimoji="0" sz="2175" kern="1200">
          <a:solidFill>
            <a:schemeClr val="tx1"/>
          </a:solidFill>
          <a:latin typeface="+mn-lt"/>
          <a:ea typeface="+mn-ea"/>
          <a:cs typeface="+mn-cs"/>
        </a:defRPr>
      </a:lvl1pPr>
      <a:lvl2pPr marL="480048" indent="-205735" algn="l" rtl="0" eaLnBrk="1" latinLnBrk="0" hangingPunct="1">
        <a:spcBef>
          <a:spcPts val="413"/>
        </a:spcBef>
        <a:buClr>
          <a:schemeClr val="accent1"/>
        </a:buClr>
        <a:buSzPct val="70000"/>
        <a:buFont typeface="Wingdings 2"/>
        <a:buChar char=""/>
        <a:defRPr kumimoji="0" sz="1950" kern="1200">
          <a:solidFill>
            <a:schemeClr val="tx1"/>
          </a:solidFill>
          <a:latin typeface="+mn-lt"/>
          <a:ea typeface="+mn-ea"/>
          <a:cs typeface="+mn-cs"/>
        </a:defRPr>
      </a:lvl2pPr>
      <a:lvl3pPr marL="685783" indent="-171446" algn="l" rtl="0" eaLnBrk="1" latinLnBrk="0" hangingPunct="1">
        <a:spcBef>
          <a:spcPts val="375"/>
        </a:spcBef>
        <a:buClr>
          <a:schemeClr val="accent2"/>
        </a:buClr>
        <a:buSzPct val="75000"/>
        <a:buFont typeface="Wingdings"/>
        <a:buChar char=""/>
        <a:defRPr kumimoji="0" sz="1725" kern="1200">
          <a:solidFill>
            <a:schemeClr val="tx1"/>
          </a:solidFill>
          <a:latin typeface="+mn-lt"/>
          <a:ea typeface="+mn-ea"/>
          <a:cs typeface="+mn-cs"/>
        </a:defRPr>
      </a:lvl3pPr>
      <a:lvl4pPr marL="1028675" indent="-171446" algn="l" rtl="0" eaLnBrk="1" latinLnBrk="0" hangingPunct="1">
        <a:spcBef>
          <a:spcPts val="300"/>
        </a:spcBef>
        <a:buClr>
          <a:schemeClr val="accent3"/>
        </a:buClr>
        <a:buSzPct val="75000"/>
        <a:buFont typeface="Wingdings"/>
        <a:buChar char=""/>
        <a:defRPr kumimoji="0" sz="1500" kern="1200">
          <a:solidFill>
            <a:schemeClr val="tx1"/>
          </a:solidFill>
          <a:latin typeface="+mn-lt"/>
          <a:ea typeface="+mn-ea"/>
          <a:cs typeface="+mn-cs"/>
        </a:defRPr>
      </a:lvl4pPr>
      <a:lvl5pPr marL="1371566" indent="-171446" algn="l" rtl="0" eaLnBrk="1" latinLnBrk="0" hangingPunct="1">
        <a:spcBef>
          <a:spcPts val="300"/>
        </a:spcBef>
        <a:buClr>
          <a:schemeClr val="accent4"/>
        </a:buClr>
        <a:buSzPct val="65000"/>
        <a:buFont typeface="Wingdings"/>
        <a:buChar char=""/>
        <a:defRPr kumimoji="0" sz="1500" kern="1200">
          <a:solidFill>
            <a:schemeClr val="tx1"/>
          </a:solidFill>
          <a:latin typeface="+mn-lt"/>
          <a:ea typeface="+mn-ea"/>
          <a:cs typeface="+mn-cs"/>
        </a:defRPr>
      </a:lvl5pPr>
      <a:lvl6pPr marL="1577300" indent="-171446" algn="l" rtl="0" eaLnBrk="1" latinLnBrk="0" hangingPunct="1">
        <a:spcBef>
          <a:spcPct val="20000"/>
        </a:spcBef>
        <a:buClr>
          <a:schemeClr val="accent1"/>
        </a:buClr>
        <a:buFont typeface="Wingdings"/>
        <a:buChar char="§"/>
        <a:defRPr kumimoji="0" sz="1350" kern="1200" baseline="0">
          <a:solidFill>
            <a:schemeClr val="tx1"/>
          </a:solidFill>
          <a:latin typeface="+mn-lt"/>
          <a:ea typeface="+mn-ea"/>
          <a:cs typeface="+mn-cs"/>
        </a:defRPr>
      </a:lvl6pPr>
      <a:lvl7pPr marL="1783036" indent="-171446" algn="l" rtl="0" eaLnBrk="1" latinLnBrk="0" hangingPunct="1">
        <a:spcBef>
          <a:spcPct val="20000"/>
        </a:spcBef>
        <a:buClr>
          <a:schemeClr val="accent2"/>
        </a:buClr>
        <a:buFont typeface="Wingdings"/>
        <a:buChar char="§"/>
        <a:defRPr kumimoji="0" sz="1350" kern="1200" baseline="0">
          <a:solidFill>
            <a:schemeClr val="tx1"/>
          </a:solidFill>
          <a:latin typeface="+mn-lt"/>
          <a:ea typeface="+mn-ea"/>
          <a:cs typeface="+mn-cs"/>
        </a:defRPr>
      </a:lvl7pPr>
      <a:lvl8pPr marL="1988771" indent="-171446" algn="l" rtl="0" eaLnBrk="1" latinLnBrk="0" hangingPunct="1">
        <a:spcBef>
          <a:spcPct val="20000"/>
        </a:spcBef>
        <a:buClr>
          <a:schemeClr val="accent3"/>
        </a:buClr>
        <a:buFont typeface="Wingdings"/>
        <a:buChar char="§"/>
        <a:defRPr kumimoji="0" sz="1350" kern="1200" baseline="0">
          <a:solidFill>
            <a:schemeClr val="tx1"/>
          </a:solidFill>
          <a:latin typeface="+mn-lt"/>
          <a:ea typeface="+mn-ea"/>
          <a:cs typeface="+mn-cs"/>
        </a:defRPr>
      </a:lvl8pPr>
      <a:lvl9pPr marL="2194505" indent="-171446" algn="l" rtl="0" eaLnBrk="1" latinLnBrk="0" hangingPunct="1">
        <a:spcBef>
          <a:spcPct val="20000"/>
        </a:spcBef>
        <a:buClr>
          <a:schemeClr val="accent4"/>
        </a:buClr>
        <a:buFont typeface="Wingdings"/>
        <a:buChar char="§"/>
        <a:defRPr kumimoji="0" sz="135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892" algn="l" rtl="0" eaLnBrk="1" latinLnBrk="0" hangingPunct="1">
        <a:defRPr kumimoji="0" kern="1200">
          <a:solidFill>
            <a:schemeClr val="tx1"/>
          </a:solidFill>
          <a:latin typeface="+mn-lt"/>
          <a:ea typeface="+mn-ea"/>
          <a:cs typeface="+mn-cs"/>
        </a:defRPr>
      </a:lvl2pPr>
      <a:lvl3pPr marL="685783" algn="l" rtl="0" eaLnBrk="1" latinLnBrk="0" hangingPunct="1">
        <a:defRPr kumimoji="0" kern="1200">
          <a:solidFill>
            <a:schemeClr val="tx1"/>
          </a:solidFill>
          <a:latin typeface="+mn-lt"/>
          <a:ea typeface="+mn-ea"/>
          <a:cs typeface="+mn-cs"/>
        </a:defRPr>
      </a:lvl3pPr>
      <a:lvl4pPr marL="1028675" algn="l" rtl="0" eaLnBrk="1" latinLnBrk="0" hangingPunct="1">
        <a:defRPr kumimoji="0" kern="1200">
          <a:solidFill>
            <a:schemeClr val="tx1"/>
          </a:solidFill>
          <a:latin typeface="+mn-lt"/>
          <a:ea typeface="+mn-ea"/>
          <a:cs typeface="+mn-cs"/>
        </a:defRPr>
      </a:lvl4pPr>
      <a:lvl5pPr marL="1371566" algn="l" rtl="0" eaLnBrk="1" latinLnBrk="0" hangingPunct="1">
        <a:defRPr kumimoji="0" kern="1200">
          <a:solidFill>
            <a:schemeClr val="tx1"/>
          </a:solidFill>
          <a:latin typeface="+mn-lt"/>
          <a:ea typeface="+mn-ea"/>
          <a:cs typeface="+mn-cs"/>
        </a:defRPr>
      </a:lvl5pPr>
      <a:lvl6pPr marL="1714457" algn="l" rtl="0" eaLnBrk="1" latinLnBrk="0" hangingPunct="1">
        <a:defRPr kumimoji="0" kern="1200">
          <a:solidFill>
            <a:schemeClr val="tx1"/>
          </a:solidFill>
          <a:latin typeface="+mn-lt"/>
          <a:ea typeface="+mn-ea"/>
          <a:cs typeface="+mn-cs"/>
        </a:defRPr>
      </a:lvl6pPr>
      <a:lvl7pPr marL="2057348" algn="l" rtl="0" eaLnBrk="1" latinLnBrk="0" hangingPunct="1">
        <a:defRPr kumimoji="0" kern="1200">
          <a:solidFill>
            <a:schemeClr val="tx1"/>
          </a:solidFill>
          <a:latin typeface="+mn-lt"/>
          <a:ea typeface="+mn-ea"/>
          <a:cs typeface="+mn-cs"/>
        </a:defRPr>
      </a:lvl7pPr>
      <a:lvl8pPr marL="2400240" algn="l" rtl="0" eaLnBrk="1" latinLnBrk="0" hangingPunct="1">
        <a:defRPr kumimoji="0" kern="1200">
          <a:solidFill>
            <a:schemeClr val="tx1"/>
          </a:solidFill>
          <a:latin typeface="+mn-lt"/>
          <a:ea typeface="+mn-ea"/>
          <a:cs typeface="+mn-cs"/>
        </a:defRPr>
      </a:lvl8pPr>
      <a:lvl9pPr marL="2743132"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accent1"/>
            </a:gs>
            <a:gs pos="19000">
              <a:schemeClr val="accent2"/>
            </a:gs>
            <a:gs pos="39000">
              <a:schemeClr val="accent4"/>
            </a:gs>
            <a:gs pos="52999">
              <a:schemeClr val="accent5"/>
            </a:gs>
            <a:gs pos="63000">
              <a:schemeClr val="accent6"/>
            </a:gs>
            <a:gs pos="65000">
              <a:schemeClr val="accent5"/>
            </a:gs>
            <a:gs pos="71000">
              <a:schemeClr val="accent4"/>
            </a:gs>
            <a:gs pos="82000">
              <a:schemeClr val="accent2"/>
            </a:gs>
            <a:gs pos="95000">
              <a:schemeClr val="accent3"/>
            </a:gs>
            <a:gs pos="100000">
              <a:schemeClr val="accent3"/>
            </a:gs>
          </a:gsLst>
          <a:lin ang="5400012" scaled="0"/>
        </a:gradFill>
        <a:effectLst/>
      </p:bgPr>
    </p:bg>
    <p:spTree>
      <p:nvGrpSpPr>
        <p:cNvPr id="1" name="Shape 5"/>
        <p:cNvGrpSpPr/>
        <p:nvPr/>
      </p:nvGrpSpPr>
      <p:grpSpPr>
        <a:xfrm>
          <a:off x="0" y="0"/>
          <a:ext cx="0" cy="0"/>
          <a:chOff x="0" y="0"/>
          <a:chExt cx="0" cy="0"/>
        </a:xfrm>
      </p:grpSpPr>
      <p:grpSp>
        <p:nvGrpSpPr>
          <p:cNvPr id="6" name="Google Shape;6;p1"/>
          <p:cNvGrpSpPr/>
          <p:nvPr/>
        </p:nvGrpSpPr>
        <p:grpSpPr>
          <a:xfrm>
            <a:off x="-118224" y="-311434"/>
            <a:ext cx="9239574" cy="4014556"/>
            <a:chOff x="-118224" y="-233576"/>
            <a:chExt cx="9239574" cy="3010917"/>
          </a:xfrm>
        </p:grpSpPr>
        <p:grpSp>
          <p:nvGrpSpPr>
            <p:cNvPr id="7" name="Google Shape;7;p1"/>
            <p:cNvGrpSpPr/>
            <p:nvPr/>
          </p:nvGrpSpPr>
          <p:grpSpPr>
            <a:xfrm>
              <a:off x="1431407" y="-101026"/>
              <a:ext cx="1032685" cy="1032685"/>
              <a:chOff x="4937822" y="2270799"/>
              <a:chExt cx="2311809" cy="2311809"/>
            </a:xfrm>
          </p:grpSpPr>
          <p:sp>
            <p:nvSpPr>
              <p:cNvPr id="8" name="Google Shape;8;p1"/>
              <p:cNvSpPr/>
              <p:nvPr/>
            </p:nvSpPr>
            <p:spPr>
              <a:xfrm>
                <a:off x="4937822" y="2270799"/>
                <a:ext cx="2311809" cy="2311809"/>
              </a:xfrm>
              <a:custGeom>
                <a:avLst/>
                <a:gdLst/>
                <a:ahLst/>
                <a:cxnLst/>
                <a:rect l="l" t="t" r="r" b="b"/>
                <a:pathLst>
                  <a:path w="1875707" h="1875707" extrusionOk="0">
                    <a:moveTo>
                      <a:pt x="923567" y="903157"/>
                    </a:moveTo>
                    <a:lnTo>
                      <a:pt x="940085" y="0"/>
                    </a:lnTo>
                    <a:lnTo>
                      <a:pt x="952331" y="903252"/>
                    </a:lnTo>
                    <a:lnTo>
                      <a:pt x="1602596" y="276244"/>
                    </a:lnTo>
                    <a:lnTo>
                      <a:pt x="972551" y="923567"/>
                    </a:lnTo>
                    <a:lnTo>
                      <a:pt x="1875708" y="940085"/>
                    </a:lnTo>
                    <a:lnTo>
                      <a:pt x="972456" y="952331"/>
                    </a:lnTo>
                    <a:lnTo>
                      <a:pt x="1599464" y="1602596"/>
                    </a:lnTo>
                    <a:lnTo>
                      <a:pt x="952141" y="972551"/>
                    </a:lnTo>
                    <a:lnTo>
                      <a:pt x="935623" y="1875708"/>
                    </a:lnTo>
                    <a:lnTo>
                      <a:pt x="923472" y="972456"/>
                    </a:lnTo>
                    <a:lnTo>
                      <a:pt x="273112" y="1599464"/>
                    </a:lnTo>
                    <a:lnTo>
                      <a:pt x="903157" y="952141"/>
                    </a:lnTo>
                    <a:lnTo>
                      <a:pt x="0" y="935623"/>
                    </a:lnTo>
                    <a:lnTo>
                      <a:pt x="903252" y="923472"/>
                    </a:lnTo>
                    <a:lnTo>
                      <a:pt x="276244" y="273112"/>
                    </a:lnTo>
                    <a:lnTo>
                      <a:pt x="923567" y="903157"/>
                    </a:lnTo>
                    <a:close/>
                  </a:path>
                </a:pathLst>
              </a:custGeom>
              <a:gradFill>
                <a:gsLst>
                  <a:gs pos="0">
                    <a:srgbClr val="E3E8FB">
                      <a:alpha val="35294"/>
                    </a:srgbClr>
                  </a:gs>
                  <a:gs pos="100000">
                    <a:srgbClr val="E3E8FB">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 name="Google Shape;9;p1"/>
              <p:cNvSpPr/>
              <p:nvPr/>
            </p:nvSpPr>
            <p:spPr>
              <a:xfrm>
                <a:off x="6046636" y="3379636"/>
                <a:ext cx="94929" cy="94929"/>
              </a:xfrm>
              <a:custGeom>
                <a:avLst/>
                <a:gdLst/>
                <a:ahLst/>
                <a:cxnLst/>
                <a:rect l="l" t="t" r="r" b="b"/>
                <a:pathLst>
                  <a:path w="94929" h="94929" extrusionOk="0">
                    <a:moveTo>
                      <a:pt x="94929" y="47465"/>
                    </a:moveTo>
                    <a:cubicBezTo>
                      <a:pt x="94929" y="73679"/>
                      <a:pt x="73679" y="94929"/>
                      <a:pt x="47465" y="94929"/>
                    </a:cubicBezTo>
                    <a:cubicBezTo>
                      <a:pt x="21251" y="94929"/>
                      <a:pt x="0" y="73679"/>
                      <a:pt x="0" y="47465"/>
                    </a:cubicBezTo>
                    <a:cubicBezTo>
                      <a:pt x="0" y="21251"/>
                      <a:pt x="21251" y="0"/>
                      <a:pt x="47465" y="0"/>
                    </a:cubicBezTo>
                    <a:cubicBezTo>
                      <a:pt x="73679" y="0"/>
                      <a:pt x="94929" y="21251"/>
                      <a:pt x="94929" y="4746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 name="Google Shape;10;p1"/>
            <p:cNvGrpSpPr/>
            <p:nvPr/>
          </p:nvGrpSpPr>
          <p:grpSpPr>
            <a:xfrm>
              <a:off x="50307" y="-233576"/>
              <a:ext cx="1032685" cy="1032685"/>
              <a:chOff x="4937822" y="2270799"/>
              <a:chExt cx="2311809" cy="2311809"/>
            </a:xfrm>
          </p:grpSpPr>
          <p:sp>
            <p:nvSpPr>
              <p:cNvPr id="11" name="Google Shape;11;p1"/>
              <p:cNvSpPr/>
              <p:nvPr/>
            </p:nvSpPr>
            <p:spPr>
              <a:xfrm>
                <a:off x="4937822" y="2270799"/>
                <a:ext cx="2311809" cy="2311809"/>
              </a:xfrm>
              <a:custGeom>
                <a:avLst/>
                <a:gdLst/>
                <a:ahLst/>
                <a:cxnLst/>
                <a:rect l="l" t="t" r="r" b="b"/>
                <a:pathLst>
                  <a:path w="1875707" h="1875707" extrusionOk="0">
                    <a:moveTo>
                      <a:pt x="923567" y="903157"/>
                    </a:moveTo>
                    <a:lnTo>
                      <a:pt x="940085" y="0"/>
                    </a:lnTo>
                    <a:lnTo>
                      <a:pt x="952331" y="903252"/>
                    </a:lnTo>
                    <a:lnTo>
                      <a:pt x="1602596" y="276244"/>
                    </a:lnTo>
                    <a:lnTo>
                      <a:pt x="972551" y="923567"/>
                    </a:lnTo>
                    <a:lnTo>
                      <a:pt x="1875708" y="940085"/>
                    </a:lnTo>
                    <a:lnTo>
                      <a:pt x="972456" y="952331"/>
                    </a:lnTo>
                    <a:lnTo>
                      <a:pt x="1599464" y="1602596"/>
                    </a:lnTo>
                    <a:lnTo>
                      <a:pt x="952141" y="972551"/>
                    </a:lnTo>
                    <a:lnTo>
                      <a:pt x="935623" y="1875708"/>
                    </a:lnTo>
                    <a:lnTo>
                      <a:pt x="923472" y="972456"/>
                    </a:lnTo>
                    <a:lnTo>
                      <a:pt x="273112" y="1599464"/>
                    </a:lnTo>
                    <a:lnTo>
                      <a:pt x="903157" y="952141"/>
                    </a:lnTo>
                    <a:lnTo>
                      <a:pt x="0" y="935623"/>
                    </a:lnTo>
                    <a:lnTo>
                      <a:pt x="903252" y="923472"/>
                    </a:lnTo>
                    <a:lnTo>
                      <a:pt x="276244" y="273112"/>
                    </a:lnTo>
                    <a:lnTo>
                      <a:pt x="923567" y="903157"/>
                    </a:lnTo>
                    <a:close/>
                  </a:path>
                </a:pathLst>
              </a:custGeom>
              <a:gradFill>
                <a:gsLst>
                  <a:gs pos="0">
                    <a:srgbClr val="E569FF">
                      <a:alpha val="59215"/>
                    </a:srgbClr>
                  </a:gs>
                  <a:gs pos="100000">
                    <a:srgbClr val="E3E8FB">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2;p1"/>
              <p:cNvSpPr/>
              <p:nvPr/>
            </p:nvSpPr>
            <p:spPr>
              <a:xfrm>
                <a:off x="6046636" y="3379636"/>
                <a:ext cx="94929" cy="94929"/>
              </a:xfrm>
              <a:custGeom>
                <a:avLst/>
                <a:gdLst/>
                <a:ahLst/>
                <a:cxnLst/>
                <a:rect l="l" t="t" r="r" b="b"/>
                <a:pathLst>
                  <a:path w="94929" h="94929" extrusionOk="0">
                    <a:moveTo>
                      <a:pt x="94929" y="47465"/>
                    </a:moveTo>
                    <a:cubicBezTo>
                      <a:pt x="94929" y="73679"/>
                      <a:pt x="73679" y="94929"/>
                      <a:pt x="47465" y="94929"/>
                    </a:cubicBezTo>
                    <a:cubicBezTo>
                      <a:pt x="21251" y="94929"/>
                      <a:pt x="0" y="73679"/>
                      <a:pt x="0" y="47465"/>
                    </a:cubicBezTo>
                    <a:cubicBezTo>
                      <a:pt x="0" y="21251"/>
                      <a:pt x="21251" y="0"/>
                      <a:pt x="47465" y="0"/>
                    </a:cubicBezTo>
                    <a:cubicBezTo>
                      <a:pt x="73679" y="0"/>
                      <a:pt x="94929" y="21251"/>
                      <a:pt x="94929" y="47465"/>
                    </a:cubicBezTo>
                    <a:close/>
                  </a:path>
                </a:pathLst>
              </a:custGeom>
              <a:solidFill>
                <a:srgbClr val="E569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 name="Google Shape;13;p1"/>
            <p:cNvGrpSpPr/>
            <p:nvPr/>
          </p:nvGrpSpPr>
          <p:grpSpPr>
            <a:xfrm>
              <a:off x="7125382" y="371399"/>
              <a:ext cx="1032685" cy="1032685"/>
              <a:chOff x="4937822" y="2270799"/>
              <a:chExt cx="2311809" cy="2311809"/>
            </a:xfrm>
          </p:grpSpPr>
          <p:sp>
            <p:nvSpPr>
              <p:cNvPr id="14" name="Google Shape;14;p1"/>
              <p:cNvSpPr/>
              <p:nvPr/>
            </p:nvSpPr>
            <p:spPr>
              <a:xfrm>
                <a:off x="4937822" y="2270799"/>
                <a:ext cx="2311809" cy="2311809"/>
              </a:xfrm>
              <a:custGeom>
                <a:avLst/>
                <a:gdLst/>
                <a:ahLst/>
                <a:cxnLst/>
                <a:rect l="l" t="t" r="r" b="b"/>
                <a:pathLst>
                  <a:path w="1875707" h="1875707" extrusionOk="0">
                    <a:moveTo>
                      <a:pt x="923567" y="903157"/>
                    </a:moveTo>
                    <a:lnTo>
                      <a:pt x="940085" y="0"/>
                    </a:lnTo>
                    <a:lnTo>
                      <a:pt x="952331" y="903252"/>
                    </a:lnTo>
                    <a:lnTo>
                      <a:pt x="1602596" y="276244"/>
                    </a:lnTo>
                    <a:lnTo>
                      <a:pt x="972551" y="923567"/>
                    </a:lnTo>
                    <a:lnTo>
                      <a:pt x="1875708" y="940085"/>
                    </a:lnTo>
                    <a:lnTo>
                      <a:pt x="972456" y="952331"/>
                    </a:lnTo>
                    <a:lnTo>
                      <a:pt x="1599464" y="1602596"/>
                    </a:lnTo>
                    <a:lnTo>
                      <a:pt x="952141" y="972551"/>
                    </a:lnTo>
                    <a:lnTo>
                      <a:pt x="935623" y="1875708"/>
                    </a:lnTo>
                    <a:lnTo>
                      <a:pt x="923472" y="972456"/>
                    </a:lnTo>
                    <a:lnTo>
                      <a:pt x="273112" y="1599464"/>
                    </a:lnTo>
                    <a:lnTo>
                      <a:pt x="903157" y="952141"/>
                    </a:lnTo>
                    <a:lnTo>
                      <a:pt x="0" y="935623"/>
                    </a:lnTo>
                    <a:lnTo>
                      <a:pt x="903252" y="923472"/>
                    </a:lnTo>
                    <a:lnTo>
                      <a:pt x="276244" y="273112"/>
                    </a:lnTo>
                    <a:lnTo>
                      <a:pt x="923567" y="903157"/>
                    </a:lnTo>
                    <a:close/>
                  </a:path>
                </a:pathLst>
              </a:custGeom>
              <a:gradFill>
                <a:gsLst>
                  <a:gs pos="0">
                    <a:srgbClr val="E3E8FB">
                      <a:alpha val="35294"/>
                    </a:srgbClr>
                  </a:gs>
                  <a:gs pos="100000">
                    <a:srgbClr val="E3E8FB">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5;p1"/>
              <p:cNvSpPr/>
              <p:nvPr/>
            </p:nvSpPr>
            <p:spPr>
              <a:xfrm>
                <a:off x="6046636" y="3379636"/>
                <a:ext cx="94929" cy="94929"/>
              </a:xfrm>
              <a:custGeom>
                <a:avLst/>
                <a:gdLst/>
                <a:ahLst/>
                <a:cxnLst/>
                <a:rect l="l" t="t" r="r" b="b"/>
                <a:pathLst>
                  <a:path w="94929" h="94929" extrusionOk="0">
                    <a:moveTo>
                      <a:pt x="94929" y="47465"/>
                    </a:moveTo>
                    <a:cubicBezTo>
                      <a:pt x="94929" y="73679"/>
                      <a:pt x="73679" y="94929"/>
                      <a:pt x="47465" y="94929"/>
                    </a:cubicBezTo>
                    <a:cubicBezTo>
                      <a:pt x="21251" y="94929"/>
                      <a:pt x="0" y="73679"/>
                      <a:pt x="0" y="47465"/>
                    </a:cubicBezTo>
                    <a:cubicBezTo>
                      <a:pt x="0" y="21251"/>
                      <a:pt x="21251" y="0"/>
                      <a:pt x="47465" y="0"/>
                    </a:cubicBezTo>
                    <a:cubicBezTo>
                      <a:pt x="73679" y="0"/>
                      <a:pt x="94929" y="21251"/>
                      <a:pt x="94929" y="4746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6" name="Google Shape;16;p1"/>
            <p:cNvGrpSpPr/>
            <p:nvPr/>
          </p:nvGrpSpPr>
          <p:grpSpPr>
            <a:xfrm>
              <a:off x="-118224" y="419163"/>
              <a:ext cx="803354" cy="803354"/>
              <a:chOff x="4937822" y="2270799"/>
              <a:chExt cx="2311809" cy="2311809"/>
            </a:xfrm>
          </p:grpSpPr>
          <p:sp>
            <p:nvSpPr>
              <p:cNvPr id="17" name="Google Shape;17;p1"/>
              <p:cNvSpPr/>
              <p:nvPr/>
            </p:nvSpPr>
            <p:spPr>
              <a:xfrm>
                <a:off x="4937822" y="2270799"/>
                <a:ext cx="2311809" cy="2311809"/>
              </a:xfrm>
              <a:custGeom>
                <a:avLst/>
                <a:gdLst/>
                <a:ahLst/>
                <a:cxnLst/>
                <a:rect l="l" t="t" r="r" b="b"/>
                <a:pathLst>
                  <a:path w="1875707" h="1875707" extrusionOk="0">
                    <a:moveTo>
                      <a:pt x="923567" y="903157"/>
                    </a:moveTo>
                    <a:lnTo>
                      <a:pt x="940085" y="0"/>
                    </a:lnTo>
                    <a:lnTo>
                      <a:pt x="952331" y="903252"/>
                    </a:lnTo>
                    <a:lnTo>
                      <a:pt x="1602596" y="276244"/>
                    </a:lnTo>
                    <a:lnTo>
                      <a:pt x="972551" y="923567"/>
                    </a:lnTo>
                    <a:lnTo>
                      <a:pt x="1875708" y="940085"/>
                    </a:lnTo>
                    <a:lnTo>
                      <a:pt x="972456" y="952331"/>
                    </a:lnTo>
                    <a:lnTo>
                      <a:pt x="1599464" y="1602596"/>
                    </a:lnTo>
                    <a:lnTo>
                      <a:pt x="952141" y="972551"/>
                    </a:lnTo>
                    <a:lnTo>
                      <a:pt x="935623" y="1875708"/>
                    </a:lnTo>
                    <a:lnTo>
                      <a:pt x="923472" y="972456"/>
                    </a:lnTo>
                    <a:lnTo>
                      <a:pt x="273112" y="1599464"/>
                    </a:lnTo>
                    <a:lnTo>
                      <a:pt x="903157" y="952141"/>
                    </a:lnTo>
                    <a:lnTo>
                      <a:pt x="0" y="935623"/>
                    </a:lnTo>
                    <a:lnTo>
                      <a:pt x="903252" y="923472"/>
                    </a:lnTo>
                    <a:lnTo>
                      <a:pt x="276244" y="273112"/>
                    </a:lnTo>
                    <a:lnTo>
                      <a:pt x="923567" y="903157"/>
                    </a:lnTo>
                    <a:close/>
                  </a:path>
                </a:pathLst>
              </a:custGeom>
              <a:gradFill>
                <a:gsLst>
                  <a:gs pos="0">
                    <a:srgbClr val="E569FF">
                      <a:alpha val="59215"/>
                    </a:srgbClr>
                  </a:gs>
                  <a:gs pos="100000">
                    <a:srgbClr val="E3E8FB">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8;p1"/>
              <p:cNvSpPr/>
              <p:nvPr/>
            </p:nvSpPr>
            <p:spPr>
              <a:xfrm>
                <a:off x="6046636" y="3379636"/>
                <a:ext cx="94929" cy="94929"/>
              </a:xfrm>
              <a:custGeom>
                <a:avLst/>
                <a:gdLst/>
                <a:ahLst/>
                <a:cxnLst/>
                <a:rect l="l" t="t" r="r" b="b"/>
                <a:pathLst>
                  <a:path w="94929" h="94929" extrusionOk="0">
                    <a:moveTo>
                      <a:pt x="94929" y="47465"/>
                    </a:moveTo>
                    <a:cubicBezTo>
                      <a:pt x="94929" y="73679"/>
                      <a:pt x="73679" y="94929"/>
                      <a:pt x="47465" y="94929"/>
                    </a:cubicBezTo>
                    <a:cubicBezTo>
                      <a:pt x="21251" y="94929"/>
                      <a:pt x="0" y="73679"/>
                      <a:pt x="0" y="47465"/>
                    </a:cubicBezTo>
                    <a:cubicBezTo>
                      <a:pt x="0" y="21251"/>
                      <a:pt x="21251" y="0"/>
                      <a:pt x="47465" y="0"/>
                    </a:cubicBezTo>
                    <a:cubicBezTo>
                      <a:pt x="73679" y="0"/>
                      <a:pt x="94929" y="21251"/>
                      <a:pt x="94929" y="47465"/>
                    </a:cubicBezTo>
                    <a:close/>
                  </a:path>
                </a:pathLst>
              </a:custGeom>
              <a:solidFill>
                <a:srgbClr val="E569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9" name="Google Shape;19;p1"/>
            <p:cNvGrpSpPr/>
            <p:nvPr/>
          </p:nvGrpSpPr>
          <p:grpSpPr>
            <a:xfrm>
              <a:off x="2717107" y="1008374"/>
              <a:ext cx="1032685" cy="1032685"/>
              <a:chOff x="4937822" y="2270799"/>
              <a:chExt cx="2311809" cy="2311809"/>
            </a:xfrm>
          </p:grpSpPr>
          <p:sp>
            <p:nvSpPr>
              <p:cNvPr id="20" name="Google Shape;20;p1"/>
              <p:cNvSpPr/>
              <p:nvPr/>
            </p:nvSpPr>
            <p:spPr>
              <a:xfrm>
                <a:off x="4937822" y="2270799"/>
                <a:ext cx="2311809" cy="2311809"/>
              </a:xfrm>
              <a:custGeom>
                <a:avLst/>
                <a:gdLst/>
                <a:ahLst/>
                <a:cxnLst/>
                <a:rect l="l" t="t" r="r" b="b"/>
                <a:pathLst>
                  <a:path w="1875707" h="1875707" extrusionOk="0">
                    <a:moveTo>
                      <a:pt x="923567" y="903157"/>
                    </a:moveTo>
                    <a:lnTo>
                      <a:pt x="940085" y="0"/>
                    </a:lnTo>
                    <a:lnTo>
                      <a:pt x="952331" y="903252"/>
                    </a:lnTo>
                    <a:lnTo>
                      <a:pt x="1602596" y="276244"/>
                    </a:lnTo>
                    <a:lnTo>
                      <a:pt x="972551" y="923567"/>
                    </a:lnTo>
                    <a:lnTo>
                      <a:pt x="1875708" y="940085"/>
                    </a:lnTo>
                    <a:lnTo>
                      <a:pt x="972456" y="952331"/>
                    </a:lnTo>
                    <a:lnTo>
                      <a:pt x="1599464" y="1602596"/>
                    </a:lnTo>
                    <a:lnTo>
                      <a:pt x="952141" y="972551"/>
                    </a:lnTo>
                    <a:lnTo>
                      <a:pt x="935623" y="1875708"/>
                    </a:lnTo>
                    <a:lnTo>
                      <a:pt x="923472" y="972456"/>
                    </a:lnTo>
                    <a:lnTo>
                      <a:pt x="273112" y="1599464"/>
                    </a:lnTo>
                    <a:lnTo>
                      <a:pt x="903157" y="952141"/>
                    </a:lnTo>
                    <a:lnTo>
                      <a:pt x="0" y="935623"/>
                    </a:lnTo>
                    <a:lnTo>
                      <a:pt x="903252" y="923472"/>
                    </a:lnTo>
                    <a:lnTo>
                      <a:pt x="276244" y="273112"/>
                    </a:lnTo>
                    <a:lnTo>
                      <a:pt x="923567" y="903157"/>
                    </a:lnTo>
                    <a:close/>
                  </a:path>
                </a:pathLst>
              </a:custGeom>
              <a:gradFill>
                <a:gsLst>
                  <a:gs pos="0">
                    <a:srgbClr val="E569FF">
                      <a:alpha val="59215"/>
                    </a:srgbClr>
                  </a:gs>
                  <a:gs pos="100000">
                    <a:srgbClr val="E3E8FB">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1;p1"/>
              <p:cNvSpPr/>
              <p:nvPr/>
            </p:nvSpPr>
            <p:spPr>
              <a:xfrm>
                <a:off x="6046636" y="3379636"/>
                <a:ext cx="94929" cy="94929"/>
              </a:xfrm>
              <a:custGeom>
                <a:avLst/>
                <a:gdLst/>
                <a:ahLst/>
                <a:cxnLst/>
                <a:rect l="l" t="t" r="r" b="b"/>
                <a:pathLst>
                  <a:path w="94929" h="94929" extrusionOk="0">
                    <a:moveTo>
                      <a:pt x="94929" y="47465"/>
                    </a:moveTo>
                    <a:cubicBezTo>
                      <a:pt x="94929" y="73679"/>
                      <a:pt x="73679" y="94929"/>
                      <a:pt x="47465" y="94929"/>
                    </a:cubicBezTo>
                    <a:cubicBezTo>
                      <a:pt x="21251" y="94929"/>
                      <a:pt x="0" y="73679"/>
                      <a:pt x="0" y="47465"/>
                    </a:cubicBezTo>
                    <a:cubicBezTo>
                      <a:pt x="0" y="21251"/>
                      <a:pt x="21251" y="0"/>
                      <a:pt x="47465" y="0"/>
                    </a:cubicBezTo>
                    <a:cubicBezTo>
                      <a:pt x="73679" y="0"/>
                      <a:pt x="94929" y="21251"/>
                      <a:pt x="94929" y="47465"/>
                    </a:cubicBezTo>
                    <a:close/>
                  </a:path>
                </a:pathLst>
              </a:custGeom>
              <a:solidFill>
                <a:srgbClr val="E569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2" name="Google Shape;22;p1"/>
            <p:cNvGrpSpPr/>
            <p:nvPr/>
          </p:nvGrpSpPr>
          <p:grpSpPr>
            <a:xfrm>
              <a:off x="6613501" y="128288"/>
              <a:ext cx="803354" cy="803354"/>
              <a:chOff x="4937822" y="2270799"/>
              <a:chExt cx="2311809" cy="2311809"/>
            </a:xfrm>
          </p:grpSpPr>
          <p:sp>
            <p:nvSpPr>
              <p:cNvPr id="23" name="Google Shape;23;p1"/>
              <p:cNvSpPr/>
              <p:nvPr/>
            </p:nvSpPr>
            <p:spPr>
              <a:xfrm>
                <a:off x="4937822" y="2270799"/>
                <a:ext cx="2311809" cy="2311809"/>
              </a:xfrm>
              <a:custGeom>
                <a:avLst/>
                <a:gdLst/>
                <a:ahLst/>
                <a:cxnLst/>
                <a:rect l="l" t="t" r="r" b="b"/>
                <a:pathLst>
                  <a:path w="1875707" h="1875707" extrusionOk="0">
                    <a:moveTo>
                      <a:pt x="923567" y="903157"/>
                    </a:moveTo>
                    <a:lnTo>
                      <a:pt x="940085" y="0"/>
                    </a:lnTo>
                    <a:lnTo>
                      <a:pt x="952331" y="903252"/>
                    </a:lnTo>
                    <a:lnTo>
                      <a:pt x="1602596" y="276244"/>
                    </a:lnTo>
                    <a:lnTo>
                      <a:pt x="972551" y="923567"/>
                    </a:lnTo>
                    <a:lnTo>
                      <a:pt x="1875708" y="940085"/>
                    </a:lnTo>
                    <a:lnTo>
                      <a:pt x="972456" y="952331"/>
                    </a:lnTo>
                    <a:lnTo>
                      <a:pt x="1599464" y="1602596"/>
                    </a:lnTo>
                    <a:lnTo>
                      <a:pt x="952141" y="972551"/>
                    </a:lnTo>
                    <a:lnTo>
                      <a:pt x="935623" y="1875708"/>
                    </a:lnTo>
                    <a:lnTo>
                      <a:pt x="923472" y="972456"/>
                    </a:lnTo>
                    <a:lnTo>
                      <a:pt x="273112" y="1599464"/>
                    </a:lnTo>
                    <a:lnTo>
                      <a:pt x="903157" y="952141"/>
                    </a:lnTo>
                    <a:lnTo>
                      <a:pt x="0" y="935623"/>
                    </a:lnTo>
                    <a:lnTo>
                      <a:pt x="903252" y="923472"/>
                    </a:lnTo>
                    <a:lnTo>
                      <a:pt x="276244" y="273112"/>
                    </a:lnTo>
                    <a:lnTo>
                      <a:pt x="923567" y="903157"/>
                    </a:lnTo>
                    <a:close/>
                  </a:path>
                </a:pathLst>
              </a:custGeom>
              <a:gradFill>
                <a:gsLst>
                  <a:gs pos="0">
                    <a:srgbClr val="E569FF">
                      <a:alpha val="59215"/>
                    </a:srgbClr>
                  </a:gs>
                  <a:gs pos="100000">
                    <a:srgbClr val="E3E8FB">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1"/>
              <p:cNvSpPr/>
              <p:nvPr/>
            </p:nvSpPr>
            <p:spPr>
              <a:xfrm>
                <a:off x="6046636" y="3379636"/>
                <a:ext cx="94929" cy="94929"/>
              </a:xfrm>
              <a:custGeom>
                <a:avLst/>
                <a:gdLst/>
                <a:ahLst/>
                <a:cxnLst/>
                <a:rect l="l" t="t" r="r" b="b"/>
                <a:pathLst>
                  <a:path w="94929" h="94929" extrusionOk="0">
                    <a:moveTo>
                      <a:pt x="94929" y="47465"/>
                    </a:moveTo>
                    <a:cubicBezTo>
                      <a:pt x="94929" y="73679"/>
                      <a:pt x="73679" y="94929"/>
                      <a:pt x="47465" y="94929"/>
                    </a:cubicBezTo>
                    <a:cubicBezTo>
                      <a:pt x="21251" y="94929"/>
                      <a:pt x="0" y="73679"/>
                      <a:pt x="0" y="47465"/>
                    </a:cubicBezTo>
                    <a:cubicBezTo>
                      <a:pt x="0" y="21251"/>
                      <a:pt x="21251" y="0"/>
                      <a:pt x="47465" y="0"/>
                    </a:cubicBezTo>
                    <a:cubicBezTo>
                      <a:pt x="73679" y="0"/>
                      <a:pt x="94929" y="21251"/>
                      <a:pt x="94929" y="47465"/>
                    </a:cubicBezTo>
                    <a:close/>
                  </a:path>
                </a:pathLst>
              </a:custGeom>
              <a:solidFill>
                <a:srgbClr val="E569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 name="Google Shape;25;p1"/>
            <p:cNvGrpSpPr/>
            <p:nvPr/>
          </p:nvGrpSpPr>
          <p:grpSpPr>
            <a:xfrm>
              <a:off x="3610901" y="-101034"/>
              <a:ext cx="733075" cy="733075"/>
              <a:chOff x="4937822" y="2270799"/>
              <a:chExt cx="2311809" cy="2311809"/>
            </a:xfrm>
          </p:grpSpPr>
          <p:sp>
            <p:nvSpPr>
              <p:cNvPr id="26" name="Google Shape;26;p1"/>
              <p:cNvSpPr/>
              <p:nvPr/>
            </p:nvSpPr>
            <p:spPr>
              <a:xfrm>
                <a:off x="4937822" y="2270799"/>
                <a:ext cx="2311809" cy="2311809"/>
              </a:xfrm>
              <a:custGeom>
                <a:avLst/>
                <a:gdLst/>
                <a:ahLst/>
                <a:cxnLst/>
                <a:rect l="l" t="t" r="r" b="b"/>
                <a:pathLst>
                  <a:path w="1875707" h="1875707" extrusionOk="0">
                    <a:moveTo>
                      <a:pt x="923567" y="903157"/>
                    </a:moveTo>
                    <a:lnTo>
                      <a:pt x="940085" y="0"/>
                    </a:lnTo>
                    <a:lnTo>
                      <a:pt x="952331" y="903252"/>
                    </a:lnTo>
                    <a:lnTo>
                      <a:pt x="1602596" y="276244"/>
                    </a:lnTo>
                    <a:lnTo>
                      <a:pt x="972551" y="923567"/>
                    </a:lnTo>
                    <a:lnTo>
                      <a:pt x="1875708" y="940085"/>
                    </a:lnTo>
                    <a:lnTo>
                      <a:pt x="972456" y="952331"/>
                    </a:lnTo>
                    <a:lnTo>
                      <a:pt x="1599464" y="1602596"/>
                    </a:lnTo>
                    <a:lnTo>
                      <a:pt x="952141" y="972551"/>
                    </a:lnTo>
                    <a:lnTo>
                      <a:pt x="935623" y="1875708"/>
                    </a:lnTo>
                    <a:lnTo>
                      <a:pt x="923472" y="972456"/>
                    </a:lnTo>
                    <a:lnTo>
                      <a:pt x="273112" y="1599464"/>
                    </a:lnTo>
                    <a:lnTo>
                      <a:pt x="903157" y="952141"/>
                    </a:lnTo>
                    <a:lnTo>
                      <a:pt x="0" y="935623"/>
                    </a:lnTo>
                    <a:lnTo>
                      <a:pt x="903252" y="923472"/>
                    </a:lnTo>
                    <a:lnTo>
                      <a:pt x="276244" y="273112"/>
                    </a:lnTo>
                    <a:lnTo>
                      <a:pt x="923567" y="903157"/>
                    </a:lnTo>
                    <a:close/>
                  </a:path>
                </a:pathLst>
              </a:custGeom>
              <a:gradFill>
                <a:gsLst>
                  <a:gs pos="0">
                    <a:srgbClr val="E3E8FB">
                      <a:alpha val="35294"/>
                    </a:srgbClr>
                  </a:gs>
                  <a:gs pos="100000">
                    <a:srgbClr val="E3E8FB">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7;p1"/>
              <p:cNvSpPr/>
              <p:nvPr/>
            </p:nvSpPr>
            <p:spPr>
              <a:xfrm>
                <a:off x="6046636" y="3379636"/>
                <a:ext cx="94929" cy="94929"/>
              </a:xfrm>
              <a:custGeom>
                <a:avLst/>
                <a:gdLst/>
                <a:ahLst/>
                <a:cxnLst/>
                <a:rect l="l" t="t" r="r" b="b"/>
                <a:pathLst>
                  <a:path w="94929" h="94929" extrusionOk="0">
                    <a:moveTo>
                      <a:pt x="94929" y="47465"/>
                    </a:moveTo>
                    <a:cubicBezTo>
                      <a:pt x="94929" y="73679"/>
                      <a:pt x="73679" y="94929"/>
                      <a:pt x="47465" y="94929"/>
                    </a:cubicBezTo>
                    <a:cubicBezTo>
                      <a:pt x="21251" y="94929"/>
                      <a:pt x="0" y="73679"/>
                      <a:pt x="0" y="47465"/>
                    </a:cubicBezTo>
                    <a:cubicBezTo>
                      <a:pt x="0" y="21251"/>
                      <a:pt x="21251" y="0"/>
                      <a:pt x="47465" y="0"/>
                    </a:cubicBezTo>
                    <a:cubicBezTo>
                      <a:pt x="73679" y="0"/>
                      <a:pt x="94929" y="21251"/>
                      <a:pt x="94929" y="4746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8" name="Google Shape;28;p1"/>
            <p:cNvGrpSpPr/>
            <p:nvPr/>
          </p:nvGrpSpPr>
          <p:grpSpPr>
            <a:xfrm>
              <a:off x="50301" y="1973988"/>
              <a:ext cx="803354" cy="803354"/>
              <a:chOff x="4937822" y="2270799"/>
              <a:chExt cx="2311809" cy="2311809"/>
            </a:xfrm>
          </p:grpSpPr>
          <p:sp>
            <p:nvSpPr>
              <p:cNvPr id="29" name="Google Shape;29;p1"/>
              <p:cNvSpPr/>
              <p:nvPr/>
            </p:nvSpPr>
            <p:spPr>
              <a:xfrm>
                <a:off x="4937822" y="2270799"/>
                <a:ext cx="2311809" cy="2311809"/>
              </a:xfrm>
              <a:custGeom>
                <a:avLst/>
                <a:gdLst/>
                <a:ahLst/>
                <a:cxnLst/>
                <a:rect l="l" t="t" r="r" b="b"/>
                <a:pathLst>
                  <a:path w="1875707" h="1875707" extrusionOk="0">
                    <a:moveTo>
                      <a:pt x="923567" y="903157"/>
                    </a:moveTo>
                    <a:lnTo>
                      <a:pt x="940085" y="0"/>
                    </a:lnTo>
                    <a:lnTo>
                      <a:pt x="952331" y="903252"/>
                    </a:lnTo>
                    <a:lnTo>
                      <a:pt x="1602596" y="276244"/>
                    </a:lnTo>
                    <a:lnTo>
                      <a:pt x="972551" y="923567"/>
                    </a:lnTo>
                    <a:lnTo>
                      <a:pt x="1875708" y="940085"/>
                    </a:lnTo>
                    <a:lnTo>
                      <a:pt x="972456" y="952331"/>
                    </a:lnTo>
                    <a:lnTo>
                      <a:pt x="1599464" y="1602596"/>
                    </a:lnTo>
                    <a:lnTo>
                      <a:pt x="952141" y="972551"/>
                    </a:lnTo>
                    <a:lnTo>
                      <a:pt x="935623" y="1875708"/>
                    </a:lnTo>
                    <a:lnTo>
                      <a:pt x="923472" y="972456"/>
                    </a:lnTo>
                    <a:lnTo>
                      <a:pt x="273112" y="1599464"/>
                    </a:lnTo>
                    <a:lnTo>
                      <a:pt x="903157" y="952141"/>
                    </a:lnTo>
                    <a:lnTo>
                      <a:pt x="0" y="935623"/>
                    </a:lnTo>
                    <a:lnTo>
                      <a:pt x="903252" y="923472"/>
                    </a:lnTo>
                    <a:lnTo>
                      <a:pt x="276244" y="273112"/>
                    </a:lnTo>
                    <a:lnTo>
                      <a:pt x="923567" y="903157"/>
                    </a:lnTo>
                    <a:close/>
                  </a:path>
                </a:pathLst>
              </a:custGeom>
              <a:gradFill>
                <a:gsLst>
                  <a:gs pos="0">
                    <a:srgbClr val="E569FF">
                      <a:alpha val="59215"/>
                    </a:srgbClr>
                  </a:gs>
                  <a:gs pos="100000">
                    <a:srgbClr val="E3E8FB">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0;p1"/>
              <p:cNvSpPr/>
              <p:nvPr/>
            </p:nvSpPr>
            <p:spPr>
              <a:xfrm>
                <a:off x="6046636" y="3379636"/>
                <a:ext cx="94929" cy="94929"/>
              </a:xfrm>
              <a:custGeom>
                <a:avLst/>
                <a:gdLst/>
                <a:ahLst/>
                <a:cxnLst/>
                <a:rect l="l" t="t" r="r" b="b"/>
                <a:pathLst>
                  <a:path w="94929" h="94929" extrusionOk="0">
                    <a:moveTo>
                      <a:pt x="94929" y="47465"/>
                    </a:moveTo>
                    <a:cubicBezTo>
                      <a:pt x="94929" y="73679"/>
                      <a:pt x="73679" y="94929"/>
                      <a:pt x="47465" y="94929"/>
                    </a:cubicBezTo>
                    <a:cubicBezTo>
                      <a:pt x="21251" y="94929"/>
                      <a:pt x="0" y="73679"/>
                      <a:pt x="0" y="47465"/>
                    </a:cubicBezTo>
                    <a:cubicBezTo>
                      <a:pt x="0" y="21251"/>
                      <a:pt x="21251" y="0"/>
                      <a:pt x="47465" y="0"/>
                    </a:cubicBezTo>
                    <a:cubicBezTo>
                      <a:pt x="73679" y="0"/>
                      <a:pt x="94929" y="21251"/>
                      <a:pt x="94929" y="47465"/>
                    </a:cubicBezTo>
                    <a:close/>
                  </a:path>
                </a:pathLst>
              </a:custGeom>
              <a:solidFill>
                <a:srgbClr val="E569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1" name="Google Shape;31;p1"/>
            <p:cNvSpPr/>
            <p:nvPr/>
          </p:nvSpPr>
          <p:spPr>
            <a:xfrm>
              <a:off x="4911450" y="7543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1"/>
            <p:cNvSpPr/>
            <p:nvPr/>
          </p:nvSpPr>
          <p:spPr>
            <a:xfrm>
              <a:off x="5368650" y="5257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1"/>
            <p:cNvSpPr/>
            <p:nvPr/>
          </p:nvSpPr>
          <p:spPr>
            <a:xfrm>
              <a:off x="5521050" y="11353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1"/>
            <p:cNvSpPr/>
            <p:nvPr/>
          </p:nvSpPr>
          <p:spPr>
            <a:xfrm>
              <a:off x="6130650" y="10591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35;p1"/>
            <p:cNvSpPr/>
            <p:nvPr/>
          </p:nvSpPr>
          <p:spPr>
            <a:xfrm>
              <a:off x="5825850" y="14401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1"/>
            <p:cNvSpPr/>
            <p:nvPr/>
          </p:nvSpPr>
          <p:spPr>
            <a:xfrm>
              <a:off x="4682850" y="13639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1"/>
            <p:cNvSpPr/>
            <p:nvPr/>
          </p:nvSpPr>
          <p:spPr>
            <a:xfrm>
              <a:off x="4835250" y="2209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1"/>
            <p:cNvSpPr/>
            <p:nvPr/>
          </p:nvSpPr>
          <p:spPr>
            <a:xfrm>
              <a:off x="3844650" y="9067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1"/>
            <p:cNvSpPr/>
            <p:nvPr/>
          </p:nvSpPr>
          <p:spPr>
            <a:xfrm>
              <a:off x="3692250" y="9829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1"/>
            <p:cNvSpPr/>
            <p:nvPr/>
          </p:nvSpPr>
          <p:spPr>
            <a:xfrm>
              <a:off x="4378050" y="9829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1"/>
            <p:cNvSpPr/>
            <p:nvPr/>
          </p:nvSpPr>
          <p:spPr>
            <a:xfrm>
              <a:off x="3235050" y="5257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1"/>
            <p:cNvSpPr/>
            <p:nvPr/>
          </p:nvSpPr>
          <p:spPr>
            <a:xfrm>
              <a:off x="2701650" y="8305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1"/>
            <p:cNvSpPr/>
            <p:nvPr/>
          </p:nvSpPr>
          <p:spPr>
            <a:xfrm>
              <a:off x="1939650" y="11353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 name="Google Shape;44;p1"/>
            <p:cNvSpPr/>
            <p:nvPr/>
          </p:nvSpPr>
          <p:spPr>
            <a:xfrm>
              <a:off x="2244450" y="12877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 name="Google Shape;45;p1"/>
            <p:cNvSpPr/>
            <p:nvPr/>
          </p:nvSpPr>
          <p:spPr>
            <a:xfrm>
              <a:off x="2168250" y="14401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46;p1"/>
            <p:cNvSpPr/>
            <p:nvPr/>
          </p:nvSpPr>
          <p:spPr>
            <a:xfrm>
              <a:off x="1177650" y="5257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1"/>
            <p:cNvSpPr/>
            <p:nvPr/>
          </p:nvSpPr>
          <p:spPr>
            <a:xfrm>
              <a:off x="1482450" y="7543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 name="Google Shape;48;p1"/>
            <p:cNvSpPr/>
            <p:nvPr/>
          </p:nvSpPr>
          <p:spPr>
            <a:xfrm>
              <a:off x="1025250" y="9829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 name="Google Shape;49;p1"/>
            <p:cNvSpPr/>
            <p:nvPr/>
          </p:nvSpPr>
          <p:spPr>
            <a:xfrm>
              <a:off x="1101450" y="10591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1"/>
            <p:cNvSpPr/>
            <p:nvPr/>
          </p:nvSpPr>
          <p:spPr>
            <a:xfrm>
              <a:off x="1253850" y="18211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1"/>
            <p:cNvSpPr/>
            <p:nvPr/>
          </p:nvSpPr>
          <p:spPr>
            <a:xfrm>
              <a:off x="415650" y="15163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1"/>
            <p:cNvSpPr/>
            <p:nvPr/>
          </p:nvSpPr>
          <p:spPr>
            <a:xfrm>
              <a:off x="4225650" y="16687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1"/>
            <p:cNvSpPr/>
            <p:nvPr/>
          </p:nvSpPr>
          <p:spPr>
            <a:xfrm>
              <a:off x="5978250" y="15163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1"/>
            <p:cNvSpPr/>
            <p:nvPr/>
          </p:nvSpPr>
          <p:spPr>
            <a:xfrm>
              <a:off x="6587850" y="15163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1"/>
            <p:cNvSpPr/>
            <p:nvPr/>
          </p:nvSpPr>
          <p:spPr>
            <a:xfrm>
              <a:off x="6587850" y="7543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1"/>
            <p:cNvSpPr/>
            <p:nvPr/>
          </p:nvSpPr>
          <p:spPr>
            <a:xfrm>
              <a:off x="5978250" y="2971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1"/>
            <p:cNvSpPr/>
            <p:nvPr/>
          </p:nvSpPr>
          <p:spPr>
            <a:xfrm>
              <a:off x="5902050" y="3733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1"/>
            <p:cNvSpPr/>
            <p:nvPr/>
          </p:nvSpPr>
          <p:spPr>
            <a:xfrm>
              <a:off x="7426050" y="5257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1"/>
            <p:cNvSpPr/>
            <p:nvPr/>
          </p:nvSpPr>
          <p:spPr>
            <a:xfrm>
              <a:off x="7578450" y="685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1"/>
            <p:cNvSpPr/>
            <p:nvPr/>
          </p:nvSpPr>
          <p:spPr>
            <a:xfrm>
              <a:off x="7730850" y="13639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1"/>
            <p:cNvSpPr/>
            <p:nvPr/>
          </p:nvSpPr>
          <p:spPr>
            <a:xfrm>
              <a:off x="7045050" y="11353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1"/>
            <p:cNvSpPr/>
            <p:nvPr/>
          </p:nvSpPr>
          <p:spPr>
            <a:xfrm>
              <a:off x="8264250" y="12877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1"/>
            <p:cNvSpPr/>
            <p:nvPr/>
          </p:nvSpPr>
          <p:spPr>
            <a:xfrm>
              <a:off x="8416650" y="14401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1"/>
            <p:cNvSpPr/>
            <p:nvPr/>
          </p:nvSpPr>
          <p:spPr>
            <a:xfrm>
              <a:off x="8569050" y="18211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1"/>
            <p:cNvSpPr/>
            <p:nvPr/>
          </p:nvSpPr>
          <p:spPr>
            <a:xfrm>
              <a:off x="8873850" y="11353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1"/>
            <p:cNvSpPr/>
            <p:nvPr/>
          </p:nvSpPr>
          <p:spPr>
            <a:xfrm>
              <a:off x="8645250" y="6781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 name="Google Shape;67;p1"/>
            <p:cNvSpPr/>
            <p:nvPr/>
          </p:nvSpPr>
          <p:spPr>
            <a:xfrm>
              <a:off x="8416650" y="8305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1"/>
            <p:cNvSpPr/>
            <p:nvPr/>
          </p:nvSpPr>
          <p:spPr>
            <a:xfrm>
              <a:off x="8111850" y="3733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1"/>
            <p:cNvSpPr/>
            <p:nvPr/>
          </p:nvSpPr>
          <p:spPr>
            <a:xfrm>
              <a:off x="8188050" y="2209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1"/>
            <p:cNvSpPr/>
            <p:nvPr/>
          </p:nvSpPr>
          <p:spPr>
            <a:xfrm>
              <a:off x="8721450" y="2971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1"/>
            <p:cNvSpPr/>
            <p:nvPr/>
          </p:nvSpPr>
          <p:spPr>
            <a:xfrm>
              <a:off x="9102450" y="3733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1"/>
            <p:cNvSpPr/>
            <p:nvPr/>
          </p:nvSpPr>
          <p:spPr>
            <a:xfrm>
              <a:off x="8035650" y="754325"/>
              <a:ext cx="18900" cy="18900"/>
            </a:xfrm>
            <a:prstGeom prst="ellipse">
              <a:avLst/>
            </a:prstGeom>
            <a:solidFill>
              <a:srgbClr val="FFFFFF">
                <a:alpha val="55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1"/>
            <p:cNvSpPr/>
            <p:nvPr/>
          </p:nvSpPr>
          <p:spPr>
            <a:xfrm>
              <a:off x="6968850" y="10591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1"/>
            <p:cNvSpPr/>
            <p:nvPr/>
          </p:nvSpPr>
          <p:spPr>
            <a:xfrm>
              <a:off x="6359250" y="12877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 name="Google Shape;75;p1"/>
            <p:cNvSpPr/>
            <p:nvPr/>
          </p:nvSpPr>
          <p:spPr>
            <a:xfrm>
              <a:off x="6359250" y="4495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 name="Google Shape;76;p1"/>
            <p:cNvSpPr/>
            <p:nvPr/>
          </p:nvSpPr>
          <p:spPr>
            <a:xfrm>
              <a:off x="6054450" y="6781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 name="Google Shape;77;p1"/>
            <p:cNvSpPr/>
            <p:nvPr/>
          </p:nvSpPr>
          <p:spPr>
            <a:xfrm>
              <a:off x="5292450" y="8305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1"/>
            <p:cNvSpPr/>
            <p:nvPr/>
          </p:nvSpPr>
          <p:spPr>
            <a:xfrm>
              <a:off x="4835250" y="12877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 name="Google Shape;79;p1"/>
            <p:cNvSpPr/>
            <p:nvPr/>
          </p:nvSpPr>
          <p:spPr>
            <a:xfrm>
              <a:off x="4987650" y="4495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1"/>
            <p:cNvSpPr/>
            <p:nvPr/>
          </p:nvSpPr>
          <p:spPr>
            <a:xfrm>
              <a:off x="4301850" y="6019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1"/>
            <p:cNvSpPr/>
            <p:nvPr/>
          </p:nvSpPr>
          <p:spPr>
            <a:xfrm>
              <a:off x="4682850" y="1447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 name="Google Shape;82;p1"/>
            <p:cNvSpPr/>
            <p:nvPr/>
          </p:nvSpPr>
          <p:spPr>
            <a:xfrm>
              <a:off x="2701650" y="2971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 name="Google Shape;83;p1"/>
            <p:cNvSpPr/>
            <p:nvPr/>
          </p:nvSpPr>
          <p:spPr>
            <a:xfrm>
              <a:off x="2854050" y="9067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 name="Google Shape;84;p1"/>
            <p:cNvSpPr/>
            <p:nvPr/>
          </p:nvSpPr>
          <p:spPr>
            <a:xfrm>
              <a:off x="3311250" y="12115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 name="Google Shape;85;p1"/>
            <p:cNvSpPr/>
            <p:nvPr/>
          </p:nvSpPr>
          <p:spPr>
            <a:xfrm>
              <a:off x="3387450" y="1447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 name="Google Shape;86;p1"/>
            <p:cNvSpPr/>
            <p:nvPr/>
          </p:nvSpPr>
          <p:spPr>
            <a:xfrm>
              <a:off x="1863450" y="2209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 name="Google Shape;87;p1"/>
            <p:cNvSpPr/>
            <p:nvPr/>
          </p:nvSpPr>
          <p:spPr>
            <a:xfrm>
              <a:off x="2092050" y="9829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 name="Google Shape;88;p1"/>
            <p:cNvSpPr/>
            <p:nvPr/>
          </p:nvSpPr>
          <p:spPr>
            <a:xfrm>
              <a:off x="2549250" y="17449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 name="Google Shape;89;p1"/>
            <p:cNvSpPr/>
            <p:nvPr/>
          </p:nvSpPr>
          <p:spPr>
            <a:xfrm>
              <a:off x="1634850" y="14401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 name="Google Shape;90;p1"/>
            <p:cNvSpPr/>
            <p:nvPr/>
          </p:nvSpPr>
          <p:spPr>
            <a:xfrm>
              <a:off x="949050" y="11353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 name="Google Shape;91;p1"/>
            <p:cNvSpPr/>
            <p:nvPr/>
          </p:nvSpPr>
          <p:spPr>
            <a:xfrm>
              <a:off x="720450" y="6019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1"/>
            <p:cNvSpPr/>
            <p:nvPr/>
          </p:nvSpPr>
          <p:spPr>
            <a:xfrm>
              <a:off x="491850" y="12877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 name="Google Shape;93;p1"/>
            <p:cNvSpPr/>
            <p:nvPr/>
          </p:nvSpPr>
          <p:spPr>
            <a:xfrm>
              <a:off x="796650" y="15925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 name="Google Shape;94;p1"/>
            <p:cNvSpPr/>
            <p:nvPr/>
          </p:nvSpPr>
          <p:spPr>
            <a:xfrm>
              <a:off x="110850" y="15925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95" name="Google Shape;95;p1"/>
          <p:cNvSpPr/>
          <p:nvPr/>
        </p:nvSpPr>
        <p:spPr>
          <a:xfrm>
            <a:off x="-24" y="4000668"/>
            <a:ext cx="9144047" cy="2853277"/>
          </a:xfrm>
          <a:custGeom>
            <a:avLst/>
            <a:gdLst/>
            <a:ahLst/>
            <a:cxnLst/>
            <a:rect l="l" t="t" r="r" b="b"/>
            <a:pathLst>
              <a:path w="12192063" h="2641923" extrusionOk="0">
                <a:moveTo>
                  <a:pt x="12192063" y="451106"/>
                </a:moveTo>
                <a:lnTo>
                  <a:pt x="12192063" y="441541"/>
                </a:lnTo>
                <a:cubicBezTo>
                  <a:pt x="11982259" y="421143"/>
                  <a:pt x="11772456" y="403152"/>
                  <a:pt x="11562715" y="387568"/>
                </a:cubicBezTo>
                <a:cubicBezTo>
                  <a:pt x="11768709" y="376419"/>
                  <a:pt x="11977433" y="370232"/>
                  <a:pt x="12188888" y="369007"/>
                </a:cubicBezTo>
                <a:lnTo>
                  <a:pt x="12188888" y="359505"/>
                </a:lnTo>
                <a:cubicBezTo>
                  <a:pt x="11952097" y="360815"/>
                  <a:pt x="11718671" y="368395"/>
                  <a:pt x="11488610" y="382247"/>
                </a:cubicBezTo>
                <a:cubicBezTo>
                  <a:pt x="10787126" y="331949"/>
                  <a:pt x="10087610" y="308426"/>
                  <a:pt x="9390062" y="311678"/>
                </a:cubicBezTo>
                <a:cubicBezTo>
                  <a:pt x="10252075" y="193091"/>
                  <a:pt x="11189398" y="152675"/>
                  <a:pt x="12188698" y="191317"/>
                </a:cubicBezTo>
                <a:lnTo>
                  <a:pt x="12189079" y="181815"/>
                </a:lnTo>
                <a:cubicBezTo>
                  <a:pt x="11161840" y="141716"/>
                  <a:pt x="10200005" y="185426"/>
                  <a:pt x="9318117" y="311741"/>
                </a:cubicBezTo>
                <a:cubicBezTo>
                  <a:pt x="8591868" y="317062"/>
                  <a:pt x="7870317" y="351460"/>
                  <a:pt x="7157212" y="415061"/>
                </a:cubicBezTo>
                <a:cubicBezTo>
                  <a:pt x="6968617" y="431954"/>
                  <a:pt x="6780594" y="450810"/>
                  <a:pt x="6593142" y="471631"/>
                </a:cubicBezTo>
                <a:cubicBezTo>
                  <a:pt x="7049707" y="331118"/>
                  <a:pt x="7514971" y="220531"/>
                  <a:pt x="7986014" y="140576"/>
                </a:cubicBezTo>
                <a:lnTo>
                  <a:pt x="7984363" y="131200"/>
                </a:lnTo>
                <a:cubicBezTo>
                  <a:pt x="7497001" y="213886"/>
                  <a:pt x="7015798" y="329444"/>
                  <a:pt x="6544057" y="477079"/>
                </a:cubicBezTo>
                <a:cubicBezTo>
                  <a:pt x="6349321" y="499208"/>
                  <a:pt x="6155074" y="523492"/>
                  <a:pt x="5961317" y="549929"/>
                </a:cubicBezTo>
                <a:cubicBezTo>
                  <a:pt x="5671376" y="508499"/>
                  <a:pt x="5379276" y="473405"/>
                  <a:pt x="5085017" y="444645"/>
                </a:cubicBezTo>
                <a:cubicBezTo>
                  <a:pt x="5051870" y="441414"/>
                  <a:pt x="5018596" y="438310"/>
                  <a:pt x="4985449" y="435333"/>
                </a:cubicBezTo>
                <a:cubicBezTo>
                  <a:pt x="5201984" y="366199"/>
                  <a:pt x="5422945" y="305554"/>
                  <a:pt x="5648325" y="253398"/>
                </a:cubicBezTo>
                <a:cubicBezTo>
                  <a:pt x="6088126" y="215389"/>
                  <a:pt x="6489573" y="203290"/>
                  <a:pt x="6848475" y="216720"/>
                </a:cubicBezTo>
                <a:lnTo>
                  <a:pt x="6848857" y="207217"/>
                </a:lnTo>
                <a:cubicBezTo>
                  <a:pt x="6508115" y="194548"/>
                  <a:pt x="6128957" y="204937"/>
                  <a:pt x="5715127" y="238258"/>
                </a:cubicBezTo>
                <a:cubicBezTo>
                  <a:pt x="5883701" y="200798"/>
                  <a:pt x="6054363" y="168259"/>
                  <a:pt x="6227128" y="140639"/>
                </a:cubicBezTo>
                <a:lnTo>
                  <a:pt x="6225604" y="131263"/>
                </a:lnTo>
                <a:cubicBezTo>
                  <a:pt x="6030233" y="162431"/>
                  <a:pt x="5837384" y="199996"/>
                  <a:pt x="5647055" y="243959"/>
                </a:cubicBezTo>
                <a:cubicBezTo>
                  <a:pt x="5329047" y="271368"/>
                  <a:pt x="4991481" y="311952"/>
                  <a:pt x="4634357" y="365713"/>
                </a:cubicBezTo>
                <a:cubicBezTo>
                  <a:pt x="4575093" y="374582"/>
                  <a:pt x="4515466" y="383852"/>
                  <a:pt x="4455478" y="393523"/>
                </a:cubicBezTo>
                <a:cubicBezTo>
                  <a:pt x="4140517" y="372703"/>
                  <a:pt x="3823481" y="359062"/>
                  <a:pt x="3504375" y="352600"/>
                </a:cubicBezTo>
                <a:cubicBezTo>
                  <a:pt x="3837305" y="244197"/>
                  <a:pt x="4176059" y="154461"/>
                  <a:pt x="4519041" y="83816"/>
                </a:cubicBezTo>
                <a:lnTo>
                  <a:pt x="4517136" y="74567"/>
                </a:lnTo>
                <a:cubicBezTo>
                  <a:pt x="4164851" y="147083"/>
                  <a:pt x="3817042" y="239745"/>
                  <a:pt x="3475419" y="352094"/>
                </a:cubicBezTo>
                <a:cubicBezTo>
                  <a:pt x="3181033" y="346519"/>
                  <a:pt x="2885142" y="347047"/>
                  <a:pt x="2587752" y="353677"/>
                </a:cubicBezTo>
                <a:cubicBezTo>
                  <a:pt x="2806256" y="318646"/>
                  <a:pt x="3033586" y="285072"/>
                  <a:pt x="3267773" y="254918"/>
                </a:cubicBezTo>
                <a:lnTo>
                  <a:pt x="3266504" y="245543"/>
                </a:lnTo>
                <a:cubicBezTo>
                  <a:pt x="3007487" y="279117"/>
                  <a:pt x="2756789" y="316365"/>
                  <a:pt x="2517204" y="355451"/>
                </a:cubicBezTo>
                <a:cubicBezTo>
                  <a:pt x="2220405" y="363053"/>
                  <a:pt x="1922399" y="376693"/>
                  <a:pt x="1623187" y="396374"/>
                </a:cubicBezTo>
                <a:cubicBezTo>
                  <a:pt x="1883759" y="305486"/>
                  <a:pt x="2148891" y="228161"/>
                  <a:pt x="2417509" y="164711"/>
                </a:cubicBezTo>
                <a:cubicBezTo>
                  <a:pt x="2903665" y="51255"/>
                  <a:pt x="3361436" y="-436"/>
                  <a:pt x="3778314" y="11093"/>
                </a:cubicBezTo>
                <a:lnTo>
                  <a:pt x="3778314" y="1591"/>
                </a:lnTo>
                <a:cubicBezTo>
                  <a:pt x="3360928" y="-10002"/>
                  <a:pt x="2902014" y="41816"/>
                  <a:pt x="2415350" y="155526"/>
                </a:cubicBezTo>
                <a:cubicBezTo>
                  <a:pt x="2135054" y="221849"/>
                  <a:pt x="1858537" y="303157"/>
                  <a:pt x="1586992" y="399098"/>
                </a:cubicBezTo>
                <a:cubicBezTo>
                  <a:pt x="1060704" y="434488"/>
                  <a:pt x="531728" y="488714"/>
                  <a:pt x="64" y="561775"/>
                </a:cubicBezTo>
                <a:lnTo>
                  <a:pt x="64" y="571340"/>
                </a:lnTo>
                <a:cubicBezTo>
                  <a:pt x="520086" y="499757"/>
                  <a:pt x="1037927" y="446207"/>
                  <a:pt x="1553591" y="410690"/>
                </a:cubicBezTo>
                <a:cubicBezTo>
                  <a:pt x="1498810" y="430159"/>
                  <a:pt x="1443780" y="450262"/>
                  <a:pt x="1388491" y="470997"/>
                </a:cubicBezTo>
                <a:cubicBezTo>
                  <a:pt x="928922" y="501658"/>
                  <a:pt x="466111" y="546698"/>
                  <a:pt x="64" y="606118"/>
                </a:cubicBezTo>
                <a:lnTo>
                  <a:pt x="64" y="615684"/>
                </a:lnTo>
                <a:cubicBezTo>
                  <a:pt x="455316" y="557615"/>
                  <a:pt x="907796" y="513271"/>
                  <a:pt x="1357503" y="482653"/>
                </a:cubicBezTo>
                <a:cubicBezTo>
                  <a:pt x="1305687" y="502375"/>
                  <a:pt x="1253725" y="522647"/>
                  <a:pt x="1201611" y="543467"/>
                </a:cubicBezTo>
                <a:lnTo>
                  <a:pt x="1184783" y="550245"/>
                </a:lnTo>
                <a:cubicBezTo>
                  <a:pt x="794004" y="572206"/>
                  <a:pt x="399098" y="603542"/>
                  <a:pt x="64" y="644253"/>
                </a:cubicBezTo>
                <a:lnTo>
                  <a:pt x="64" y="653755"/>
                </a:lnTo>
                <a:cubicBezTo>
                  <a:pt x="389530" y="613889"/>
                  <a:pt x="775316" y="583102"/>
                  <a:pt x="1157415" y="561395"/>
                </a:cubicBezTo>
                <a:cubicBezTo>
                  <a:pt x="1093534" y="587325"/>
                  <a:pt x="1031602" y="613213"/>
                  <a:pt x="971614" y="639059"/>
                </a:cubicBezTo>
                <a:cubicBezTo>
                  <a:pt x="651701" y="648308"/>
                  <a:pt x="327851" y="662751"/>
                  <a:pt x="64" y="682389"/>
                </a:cubicBezTo>
                <a:lnTo>
                  <a:pt x="64" y="691891"/>
                </a:lnTo>
                <a:cubicBezTo>
                  <a:pt x="319723" y="672677"/>
                  <a:pt x="635718" y="658443"/>
                  <a:pt x="948055" y="649194"/>
                </a:cubicBezTo>
                <a:cubicBezTo>
                  <a:pt x="924433" y="659457"/>
                  <a:pt x="901148" y="669656"/>
                  <a:pt x="878205" y="679791"/>
                </a:cubicBezTo>
                <a:cubicBezTo>
                  <a:pt x="336614" y="805980"/>
                  <a:pt x="8636" y="902522"/>
                  <a:pt x="1905" y="904486"/>
                </a:cubicBezTo>
                <a:lnTo>
                  <a:pt x="4572" y="913608"/>
                </a:lnTo>
                <a:cubicBezTo>
                  <a:pt x="10922" y="911644"/>
                  <a:pt x="319723" y="820930"/>
                  <a:pt x="831787" y="700379"/>
                </a:cubicBezTo>
                <a:cubicBezTo>
                  <a:pt x="599631" y="804523"/>
                  <a:pt x="405067" y="901888"/>
                  <a:pt x="262446" y="977019"/>
                </a:cubicBezTo>
                <a:cubicBezTo>
                  <a:pt x="175154" y="972667"/>
                  <a:pt x="87694" y="968891"/>
                  <a:pt x="64" y="965680"/>
                </a:cubicBezTo>
                <a:lnTo>
                  <a:pt x="64" y="975182"/>
                </a:lnTo>
                <a:cubicBezTo>
                  <a:pt x="82190" y="978305"/>
                  <a:pt x="164168" y="981814"/>
                  <a:pt x="245999" y="985698"/>
                </a:cubicBezTo>
                <a:cubicBezTo>
                  <a:pt x="197612" y="1011353"/>
                  <a:pt x="155639" y="1034159"/>
                  <a:pt x="120650" y="1053480"/>
                </a:cubicBezTo>
                <a:cubicBezTo>
                  <a:pt x="80518" y="1051244"/>
                  <a:pt x="40301" y="1049128"/>
                  <a:pt x="0" y="1047145"/>
                </a:cubicBezTo>
                <a:lnTo>
                  <a:pt x="0" y="1056647"/>
                </a:lnTo>
                <a:cubicBezTo>
                  <a:pt x="35052" y="1058376"/>
                  <a:pt x="70041" y="1060195"/>
                  <a:pt x="104966" y="1062095"/>
                </a:cubicBezTo>
                <a:cubicBezTo>
                  <a:pt x="45593" y="1095099"/>
                  <a:pt x="9716" y="1116447"/>
                  <a:pt x="0" y="1122022"/>
                </a:cubicBezTo>
                <a:lnTo>
                  <a:pt x="0" y="1127596"/>
                </a:lnTo>
                <a:lnTo>
                  <a:pt x="2477" y="1131651"/>
                </a:lnTo>
                <a:cubicBezTo>
                  <a:pt x="3874" y="1130827"/>
                  <a:pt x="46228" y="1105488"/>
                  <a:pt x="123126" y="1063109"/>
                </a:cubicBezTo>
                <a:cubicBezTo>
                  <a:pt x="467254" y="1082195"/>
                  <a:pt x="808038" y="1109859"/>
                  <a:pt x="1145477" y="1146094"/>
                </a:cubicBezTo>
                <a:cubicBezTo>
                  <a:pt x="1051370" y="1172827"/>
                  <a:pt x="961943" y="1198609"/>
                  <a:pt x="877189" y="1223442"/>
                </a:cubicBezTo>
                <a:cubicBezTo>
                  <a:pt x="588772" y="1193035"/>
                  <a:pt x="296397" y="1168753"/>
                  <a:pt x="64" y="1150592"/>
                </a:cubicBezTo>
                <a:lnTo>
                  <a:pt x="64" y="1159967"/>
                </a:lnTo>
                <a:cubicBezTo>
                  <a:pt x="287930" y="1177749"/>
                  <a:pt x="572114" y="1201270"/>
                  <a:pt x="852614" y="1230537"/>
                </a:cubicBezTo>
                <a:cubicBezTo>
                  <a:pt x="711264" y="1272029"/>
                  <a:pt x="584264" y="1310291"/>
                  <a:pt x="474155" y="1343992"/>
                </a:cubicBezTo>
                <a:cubicBezTo>
                  <a:pt x="429916" y="1339431"/>
                  <a:pt x="385466" y="1334997"/>
                  <a:pt x="340805" y="1330689"/>
                </a:cubicBezTo>
                <a:cubicBezTo>
                  <a:pt x="227944" y="1294879"/>
                  <a:pt x="114364" y="1260183"/>
                  <a:pt x="64" y="1226609"/>
                </a:cubicBezTo>
                <a:lnTo>
                  <a:pt x="64" y="1236428"/>
                </a:lnTo>
                <a:cubicBezTo>
                  <a:pt x="98997" y="1265612"/>
                  <a:pt x="197464" y="1295550"/>
                  <a:pt x="295466" y="1326255"/>
                </a:cubicBezTo>
                <a:cubicBezTo>
                  <a:pt x="197591" y="1316924"/>
                  <a:pt x="99124" y="1308264"/>
                  <a:pt x="64" y="1300282"/>
                </a:cubicBezTo>
                <a:lnTo>
                  <a:pt x="64" y="1309721"/>
                </a:lnTo>
                <a:cubicBezTo>
                  <a:pt x="113856" y="1319014"/>
                  <a:pt x="226865" y="1329106"/>
                  <a:pt x="339090" y="1340001"/>
                </a:cubicBezTo>
                <a:cubicBezTo>
                  <a:pt x="363347" y="1347730"/>
                  <a:pt x="387541" y="1355395"/>
                  <a:pt x="411734" y="1363187"/>
                </a:cubicBezTo>
                <a:cubicBezTo>
                  <a:pt x="308356" y="1394861"/>
                  <a:pt x="222441" y="1422227"/>
                  <a:pt x="156401" y="1443385"/>
                </a:cubicBezTo>
                <a:cubicBezTo>
                  <a:pt x="104458" y="1425901"/>
                  <a:pt x="52345" y="1408689"/>
                  <a:pt x="64" y="1391756"/>
                </a:cubicBezTo>
                <a:lnTo>
                  <a:pt x="64" y="1401765"/>
                </a:lnTo>
                <a:cubicBezTo>
                  <a:pt x="47181" y="1417096"/>
                  <a:pt x="94191" y="1432597"/>
                  <a:pt x="141097" y="1448263"/>
                </a:cubicBezTo>
                <a:cubicBezTo>
                  <a:pt x="52642" y="1476642"/>
                  <a:pt x="3937" y="1492606"/>
                  <a:pt x="1714" y="1493683"/>
                </a:cubicBezTo>
                <a:lnTo>
                  <a:pt x="4763" y="1502678"/>
                </a:lnTo>
                <a:cubicBezTo>
                  <a:pt x="7049" y="1501918"/>
                  <a:pt x="60198" y="1484181"/>
                  <a:pt x="156337" y="1453394"/>
                </a:cubicBezTo>
                <a:cubicBezTo>
                  <a:pt x="233002" y="1479157"/>
                  <a:pt x="309202" y="1505466"/>
                  <a:pt x="384937" y="1532325"/>
                </a:cubicBezTo>
                <a:cubicBezTo>
                  <a:pt x="574421" y="1599303"/>
                  <a:pt x="754634" y="1666876"/>
                  <a:pt x="925576" y="1735038"/>
                </a:cubicBezTo>
                <a:cubicBezTo>
                  <a:pt x="871601" y="1779888"/>
                  <a:pt x="820312" y="1823896"/>
                  <a:pt x="771716" y="1867055"/>
                </a:cubicBezTo>
                <a:cubicBezTo>
                  <a:pt x="566230" y="1779508"/>
                  <a:pt x="342964" y="1690758"/>
                  <a:pt x="102362" y="1603338"/>
                </a:cubicBezTo>
                <a:cubicBezTo>
                  <a:pt x="68390" y="1590985"/>
                  <a:pt x="34227" y="1578886"/>
                  <a:pt x="64" y="1566723"/>
                </a:cubicBezTo>
                <a:lnTo>
                  <a:pt x="64" y="1576859"/>
                </a:lnTo>
                <a:cubicBezTo>
                  <a:pt x="32957" y="1588514"/>
                  <a:pt x="65850" y="1600171"/>
                  <a:pt x="98489" y="1612017"/>
                </a:cubicBezTo>
                <a:cubicBezTo>
                  <a:pt x="337693" y="1698930"/>
                  <a:pt x="559499" y="1787046"/>
                  <a:pt x="763842" y="1874086"/>
                </a:cubicBezTo>
                <a:lnTo>
                  <a:pt x="751777" y="1884792"/>
                </a:lnTo>
                <a:cubicBezTo>
                  <a:pt x="659702" y="1922123"/>
                  <a:pt x="575670" y="1957116"/>
                  <a:pt x="499682" y="1989759"/>
                </a:cubicBezTo>
                <a:cubicBezTo>
                  <a:pt x="345504" y="1923307"/>
                  <a:pt x="178943" y="1855652"/>
                  <a:pt x="64" y="1787996"/>
                </a:cubicBezTo>
                <a:lnTo>
                  <a:pt x="64" y="1798132"/>
                </a:lnTo>
                <a:cubicBezTo>
                  <a:pt x="174371" y="1864077"/>
                  <a:pt x="336614" y="1930085"/>
                  <a:pt x="487617" y="1994954"/>
                </a:cubicBezTo>
                <a:cubicBezTo>
                  <a:pt x="198374" y="2119115"/>
                  <a:pt x="31306" y="2203621"/>
                  <a:pt x="64" y="2219711"/>
                </a:cubicBezTo>
                <a:lnTo>
                  <a:pt x="64" y="2230417"/>
                </a:lnTo>
                <a:cubicBezTo>
                  <a:pt x="14034" y="2223132"/>
                  <a:pt x="186182" y="2134445"/>
                  <a:pt x="499618" y="2000085"/>
                </a:cubicBezTo>
                <a:cubicBezTo>
                  <a:pt x="528998" y="2012754"/>
                  <a:pt x="557932" y="2025424"/>
                  <a:pt x="586423" y="2038093"/>
                </a:cubicBezTo>
                <a:cubicBezTo>
                  <a:pt x="227203" y="2383465"/>
                  <a:pt x="58738" y="2632485"/>
                  <a:pt x="56452" y="2635906"/>
                </a:cubicBezTo>
                <a:lnTo>
                  <a:pt x="64326" y="2641227"/>
                </a:lnTo>
                <a:cubicBezTo>
                  <a:pt x="65151" y="2640023"/>
                  <a:pt x="145606" y="2520359"/>
                  <a:pt x="312420" y="2334181"/>
                </a:cubicBezTo>
                <a:cubicBezTo>
                  <a:pt x="383794" y="2254616"/>
                  <a:pt x="478219" y="2154907"/>
                  <a:pt x="595694" y="2042211"/>
                </a:cubicBezTo>
                <a:cubicBezTo>
                  <a:pt x="876999" y="2166816"/>
                  <a:pt x="1114362" y="2286226"/>
                  <a:pt x="1308608" y="2392207"/>
                </a:cubicBezTo>
                <a:cubicBezTo>
                  <a:pt x="1021461" y="2538350"/>
                  <a:pt x="872553" y="2633372"/>
                  <a:pt x="870458" y="2634576"/>
                </a:cubicBezTo>
                <a:lnTo>
                  <a:pt x="875094" y="2641734"/>
                </a:lnTo>
                <a:lnTo>
                  <a:pt x="876935" y="2641734"/>
                </a:lnTo>
                <a:cubicBezTo>
                  <a:pt x="891731" y="2632358"/>
                  <a:pt x="1041464" y="2538477"/>
                  <a:pt x="1318578" y="2397718"/>
                </a:cubicBezTo>
                <a:cubicBezTo>
                  <a:pt x="1428433" y="2457899"/>
                  <a:pt x="1524064" y="2513328"/>
                  <a:pt x="1606233" y="2563056"/>
                </a:cubicBezTo>
                <a:cubicBezTo>
                  <a:pt x="1627949" y="2576232"/>
                  <a:pt x="1648905" y="2589092"/>
                  <a:pt x="1669288" y="2601761"/>
                </a:cubicBezTo>
                <a:cubicBezTo>
                  <a:pt x="1652968" y="2623109"/>
                  <a:pt x="1644523" y="2634956"/>
                  <a:pt x="1643888" y="2635716"/>
                </a:cubicBezTo>
                <a:lnTo>
                  <a:pt x="1651635" y="2641164"/>
                </a:lnTo>
                <a:cubicBezTo>
                  <a:pt x="1651953" y="2640784"/>
                  <a:pt x="1660462" y="2628494"/>
                  <a:pt x="1677035" y="2606829"/>
                </a:cubicBezTo>
                <a:cubicBezTo>
                  <a:pt x="1696041" y="2618694"/>
                  <a:pt x="1714417" y="2630287"/>
                  <a:pt x="1732153" y="2641607"/>
                </a:cubicBezTo>
                <a:lnTo>
                  <a:pt x="1749806" y="2641607"/>
                </a:lnTo>
                <a:cubicBezTo>
                  <a:pt x="1728280" y="2627797"/>
                  <a:pt x="1706055" y="2613734"/>
                  <a:pt x="1682877" y="2599227"/>
                </a:cubicBezTo>
                <a:cubicBezTo>
                  <a:pt x="1714056" y="2558685"/>
                  <a:pt x="1768729" y="2490460"/>
                  <a:pt x="1847024" y="2402279"/>
                </a:cubicBezTo>
                <a:cubicBezTo>
                  <a:pt x="1929530" y="2448441"/>
                  <a:pt x="2004358" y="2491707"/>
                  <a:pt x="2071497" y="2532079"/>
                </a:cubicBezTo>
                <a:cubicBezTo>
                  <a:pt x="2135632" y="2570385"/>
                  <a:pt x="2194897" y="2606892"/>
                  <a:pt x="2249297" y="2641607"/>
                </a:cubicBezTo>
                <a:lnTo>
                  <a:pt x="2267014" y="2641607"/>
                </a:lnTo>
                <a:cubicBezTo>
                  <a:pt x="2209102" y="2604739"/>
                  <a:pt x="2145602" y="2565590"/>
                  <a:pt x="2076514" y="2524160"/>
                </a:cubicBezTo>
                <a:cubicBezTo>
                  <a:pt x="2009712" y="2484188"/>
                  <a:pt x="1935226" y="2440922"/>
                  <a:pt x="1853184" y="2395058"/>
                </a:cubicBezTo>
                <a:cubicBezTo>
                  <a:pt x="1873841" y="2371873"/>
                  <a:pt x="1896091" y="2347420"/>
                  <a:pt x="1919923" y="2321701"/>
                </a:cubicBezTo>
                <a:cubicBezTo>
                  <a:pt x="1948688" y="2290787"/>
                  <a:pt x="1980946" y="2256896"/>
                  <a:pt x="2016506" y="2220345"/>
                </a:cubicBezTo>
                <a:cubicBezTo>
                  <a:pt x="2233676" y="2328543"/>
                  <a:pt x="2418906" y="2428442"/>
                  <a:pt x="2570353" y="2514278"/>
                </a:cubicBezTo>
                <a:cubicBezTo>
                  <a:pt x="2589530" y="2525174"/>
                  <a:pt x="2608371" y="2535943"/>
                  <a:pt x="2626868" y="2546586"/>
                </a:cubicBezTo>
                <a:cubicBezTo>
                  <a:pt x="2520569" y="2601191"/>
                  <a:pt x="2465197" y="2633435"/>
                  <a:pt x="2464054" y="2634069"/>
                </a:cubicBezTo>
                <a:lnTo>
                  <a:pt x="2468309" y="2641354"/>
                </a:lnTo>
                <a:lnTo>
                  <a:pt x="2470468" y="2641354"/>
                </a:lnTo>
                <a:cubicBezTo>
                  <a:pt x="2480056" y="2635842"/>
                  <a:pt x="2536190" y="2603725"/>
                  <a:pt x="2636647" y="2552224"/>
                </a:cubicBezTo>
                <a:cubicBezTo>
                  <a:pt x="2690794" y="2583308"/>
                  <a:pt x="2741467" y="2613101"/>
                  <a:pt x="2788666" y="2641607"/>
                </a:cubicBezTo>
                <a:lnTo>
                  <a:pt x="2807081" y="2641607"/>
                </a:lnTo>
                <a:cubicBezTo>
                  <a:pt x="2757380" y="2611580"/>
                  <a:pt x="2704129" y="2580160"/>
                  <a:pt x="2647315" y="2547346"/>
                </a:cubicBezTo>
                <a:cubicBezTo>
                  <a:pt x="2720086" y="2510161"/>
                  <a:pt x="2814701" y="2463537"/>
                  <a:pt x="2930398" y="2410008"/>
                </a:cubicBezTo>
                <a:cubicBezTo>
                  <a:pt x="2991993" y="2442486"/>
                  <a:pt x="3049778" y="2473546"/>
                  <a:pt x="3103753" y="2503192"/>
                </a:cubicBezTo>
                <a:cubicBezTo>
                  <a:pt x="3132709" y="2519112"/>
                  <a:pt x="3160903" y="2534721"/>
                  <a:pt x="3188335" y="2550006"/>
                </a:cubicBezTo>
                <a:cubicBezTo>
                  <a:pt x="3145346" y="2603915"/>
                  <a:pt x="3124264" y="2634576"/>
                  <a:pt x="3123502" y="2635779"/>
                </a:cubicBezTo>
                <a:lnTo>
                  <a:pt x="3131376" y="2641100"/>
                </a:lnTo>
                <a:cubicBezTo>
                  <a:pt x="3131820" y="2640467"/>
                  <a:pt x="3153029" y="2609427"/>
                  <a:pt x="3196590" y="2554631"/>
                </a:cubicBezTo>
                <a:cubicBezTo>
                  <a:pt x="3250394" y="2584784"/>
                  <a:pt x="3301194" y="2613778"/>
                  <a:pt x="3348990" y="2641607"/>
                </a:cubicBezTo>
                <a:lnTo>
                  <a:pt x="3368040" y="2641607"/>
                </a:lnTo>
                <a:cubicBezTo>
                  <a:pt x="3316478" y="2611536"/>
                  <a:pt x="3261443" y="2580033"/>
                  <a:pt x="3202940" y="2547092"/>
                </a:cubicBezTo>
                <a:cubicBezTo>
                  <a:pt x="3244850" y="2494894"/>
                  <a:pt x="3305747" y="2422994"/>
                  <a:pt x="3387090" y="2336778"/>
                </a:cubicBezTo>
                <a:cubicBezTo>
                  <a:pt x="3442907" y="2277484"/>
                  <a:pt x="3512693" y="2206915"/>
                  <a:pt x="3596640" y="2128174"/>
                </a:cubicBezTo>
                <a:cubicBezTo>
                  <a:pt x="3686810" y="2093161"/>
                  <a:pt x="3783184" y="2056971"/>
                  <a:pt x="3885756" y="2019596"/>
                </a:cubicBezTo>
                <a:cubicBezTo>
                  <a:pt x="4023887" y="2061830"/>
                  <a:pt x="4159714" y="2105812"/>
                  <a:pt x="4293235" y="2151549"/>
                </a:cubicBezTo>
                <a:cubicBezTo>
                  <a:pt x="4470610" y="2212192"/>
                  <a:pt x="4636815" y="2273006"/>
                  <a:pt x="4791837" y="2333991"/>
                </a:cubicBezTo>
                <a:cubicBezTo>
                  <a:pt x="4778502" y="2348624"/>
                  <a:pt x="4765866" y="2362814"/>
                  <a:pt x="4753737" y="2376560"/>
                </a:cubicBezTo>
                <a:lnTo>
                  <a:pt x="4745673" y="2379728"/>
                </a:lnTo>
                <a:cubicBezTo>
                  <a:pt x="4369372" y="2528278"/>
                  <a:pt x="4162870" y="2633119"/>
                  <a:pt x="4160838" y="2634195"/>
                </a:cubicBezTo>
                <a:lnTo>
                  <a:pt x="4164648" y="2641607"/>
                </a:lnTo>
                <a:lnTo>
                  <a:pt x="4167251" y="2641607"/>
                </a:lnTo>
                <a:cubicBezTo>
                  <a:pt x="4189095" y="2630648"/>
                  <a:pt x="4389501" y="2530875"/>
                  <a:pt x="4740085" y="2392207"/>
                </a:cubicBezTo>
                <a:cubicBezTo>
                  <a:pt x="4610164" y="2540947"/>
                  <a:pt x="4553014" y="2634766"/>
                  <a:pt x="4552125" y="2635969"/>
                </a:cubicBezTo>
                <a:lnTo>
                  <a:pt x="4560253" y="2640910"/>
                </a:lnTo>
                <a:cubicBezTo>
                  <a:pt x="4561015" y="2639643"/>
                  <a:pt x="4621657" y="2540631"/>
                  <a:pt x="4758817" y="2384542"/>
                </a:cubicBezTo>
                <a:cubicBezTo>
                  <a:pt x="4784598" y="2374406"/>
                  <a:pt x="4811567" y="2363846"/>
                  <a:pt x="4839716" y="2352868"/>
                </a:cubicBezTo>
                <a:cubicBezTo>
                  <a:pt x="5090097" y="2452197"/>
                  <a:pt x="5310632" y="2549816"/>
                  <a:pt x="5502021" y="2641417"/>
                </a:cubicBezTo>
                <a:lnTo>
                  <a:pt x="5523992" y="2641417"/>
                </a:lnTo>
                <a:cubicBezTo>
                  <a:pt x="5330762" y="2548423"/>
                  <a:pt x="5107242" y="2449030"/>
                  <a:pt x="4852797" y="2347864"/>
                </a:cubicBezTo>
                <a:cubicBezTo>
                  <a:pt x="4939729" y="2314543"/>
                  <a:pt x="5037519" y="2278181"/>
                  <a:pt x="5145278" y="2240173"/>
                </a:cubicBezTo>
                <a:cubicBezTo>
                  <a:pt x="5467604" y="2368008"/>
                  <a:pt x="5748528" y="2494640"/>
                  <a:pt x="5987796" y="2611644"/>
                </a:cubicBezTo>
                <a:cubicBezTo>
                  <a:pt x="5975096" y="2626910"/>
                  <a:pt x="5968746" y="2635272"/>
                  <a:pt x="5968429" y="2635652"/>
                </a:cubicBezTo>
                <a:lnTo>
                  <a:pt x="5976049" y="2641354"/>
                </a:lnTo>
                <a:cubicBezTo>
                  <a:pt x="5976049" y="2641037"/>
                  <a:pt x="5983097" y="2632168"/>
                  <a:pt x="5996559" y="2616015"/>
                </a:cubicBezTo>
                <a:lnTo>
                  <a:pt x="6033707" y="2634322"/>
                </a:lnTo>
                <a:lnTo>
                  <a:pt x="6037263" y="2641734"/>
                </a:lnTo>
                <a:lnTo>
                  <a:pt x="6040184" y="2641734"/>
                </a:lnTo>
                <a:lnTo>
                  <a:pt x="6044565" y="2639707"/>
                </a:lnTo>
                <a:lnTo>
                  <a:pt x="6048629" y="2641734"/>
                </a:lnTo>
                <a:lnTo>
                  <a:pt x="6069902" y="2641734"/>
                </a:lnTo>
                <a:lnTo>
                  <a:pt x="6055614" y="2634576"/>
                </a:lnTo>
                <a:cubicBezTo>
                  <a:pt x="6117400" y="2606259"/>
                  <a:pt x="6209411" y="2567807"/>
                  <a:pt x="6328093" y="2522767"/>
                </a:cubicBezTo>
                <a:cubicBezTo>
                  <a:pt x="6416612" y="2563480"/>
                  <a:pt x="6500495" y="2603136"/>
                  <a:pt x="6579807" y="2641734"/>
                </a:cubicBezTo>
                <a:lnTo>
                  <a:pt x="6601524" y="2641734"/>
                </a:lnTo>
                <a:cubicBezTo>
                  <a:pt x="6519482" y="2601742"/>
                  <a:pt x="6432487" y="2560522"/>
                  <a:pt x="6340539" y="2518079"/>
                </a:cubicBezTo>
                <a:cubicBezTo>
                  <a:pt x="6426391" y="2485708"/>
                  <a:pt x="6525705" y="2450107"/>
                  <a:pt x="6637211" y="2412542"/>
                </a:cubicBezTo>
                <a:cubicBezTo>
                  <a:pt x="6821805" y="2492170"/>
                  <a:pt x="6990398" y="2569201"/>
                  <a:pt x="7142353" y="2641734"/>
                </a:cubicBezTo>
                <a:lnTo>
                  <a:pt x="7164388" y="2641734"/>
                </a:lnTo>
                <a:cubicBezTo>
                  <a:pt x="7010337" y="2567934"/>
                  <a:pt x="6838887" y="2489319"/>
                  <a:pt x="6650673" y="2407981"/>
                </a:cubicBezTo>
                <a:cubicBezTo>
                  <a:pt x="6927342" y="2315240"/>
                  <a:pt x="7277545" y="2210843"/>
                  <a:pt x="7682611" y="2114174"/>
                </a:cubicBezTo>
                <a:cubicBezTo>
                  <a:pt x="7880732" y="2066834"/>
                  <a:pt x="8082280" y="2023441"/>
                  <a:pt x="8287321" y="1983994"/>
                </a:cubicBezTo>
                <a:cubicBezTo>
                  <a:pt x="7784592" y="2341592"/>
                  <a:pt x="7471855" y="2630965"/>
                  <a:pt x="7467664" y="2635272"/>
                </a:cubicBezTo>
                <a:lnTo>
                  <a:pt x="7474014" y="2641924"/>
                </a:lnTo>
                <a:lnTo>
                  <a:pt x="7474585" y="2641924"/>
                </a:lnTo>
                <a:cubicBezTo>
                  <a:pt x="7486206" y="2631155"/>
                  <a:pt x="7803960" y="2338488"/>
                  <a:pt x="8309991" y="1979940"/>
                </a:cubicBezTo>
                <a:cubicBezTo>
                  <a:pt x="8517636" y="1940284"/>
                  <a:pt x="8728202" y="1904702"/>
                  <a:pt x="8941753" y="1873199"/>
                </a:cubicBezTo>
                <a:cubicBezTo>
                  <a:pt x="9204706" y="1987732"/>
                  <a:pt x="9423336" y="2096056"/>
                  <a:pt x="9598216" y="2189938"/>
                </a:cubicBezTo>
                <a:cubicBezTo>
                  <a:pt x="9326880" y="2387139"/>
                  <a:pt x="9130220" y="2557355"/>
                  <a:pt x="9048877" y="2635462"/>
                </a:cubicBezTo>
                <a:lnTo>
                  <a:pt x="9055227" y="2641797"/>
                </a:lnTo>
                <a:lnTo>
                  <a:pt x="9055735" y="2641797"/>
                </a:lnTo>
                <a:cubicBezTo>
                  <a:pt x="9137523" y="2563119"/>
                  <a:pt x="9335135" y="2392461"/>
                  <a:pt x="9607550" y="2194689"/>
                </a:cubicBezTo>
                <a:cubicBezTo>
                  <a:pt x="9659493" y="2222606"/>
                  <a:pt x="9707562" y="2249168"/>
                  <a:pt x="9751695" y="2274380"/>
                </a:cubicBezTo>
                <a:cubicBezTo>
                  <a:pt x="10121202" y="2484441"/>
                  <a:pt x="10301795" y="2633119"/>
                  <a:pt x="10312209" y="2641797"/>
                </a:cubicBezTo>
                <a:lnTo>
                  <a:pt x="10313162" y="2641797"/>
                </a:lnTo>
                <a:lnTo>
                  <a:pt x="10318877" y="2635019"/>
                </a:lnTo>
                <a:cubicBezTo>
                  <a:pt x="10317099" y="2633499"/>
                  <a:pt x="10136378" y="2482161"/>
                  <a:pt x="9756902" y="2266398"/>
                </a:cubicBezTo>
                <a:cubicBezTo>
                  <a:pt x="9713722" y="2241820"/>
                  <a:pt x="9666795" y="2215847"/>
                  <a:pt x="9616059" y="2188481"/>
                </a:cubicBezTo>
                <a:cubicBezTo>
                  <a:pt x="9686417" y="2137803"/>
                  <a:pt x="9761665" y="2084971"/>
                  <a:pt x="9841103" y="2031695"/>
                </a:cubicBezTo>
                <a:cubicBezTo>
                  <a:pt x="9984867" y="2103722"/>
                  <a:pt x="10110025" y="2170744"/>
                  <a:pt x="10216134" y="2230164"/>
                </a:cubicBezTo>
                <a:cubicBezTo>
                  <a:pt x="10501503" y="2390053"/>
                  <a:pt x="10693781" y="2519663"/>
                  <a:pt x="10792778" y="2590295"/>
                </a:cubicBezTo>
                <a:cubicBezTo>
                  <a:pt x="10765219" y="2618675"/>
                  <a:pt x="10750804" y="2635019"/>
                  <a:pt x="10750359" y="2635526"/>
                </a:cubicBezTo>
                <a:lnTo>
                  <a:pt x="10757598" y="2641861"/>
                </a:lnTo>
                <a:cubicBezTo>
                  <a:pt x="10757980" y="2641417"/>
                  <a:pt x="10772584" y="2624757"/>
                  <a:pt x="10800588" y="2595997"/>
                </a:cubicBezTo>
                <a:cubicBezTo>
                  <a:pt x="10831258" y="2617978"/>
                  <a:pt x="10851959" y="2633625"/>
                  <a:pt x="10862818" y="2641924"/>
                </a:cubicBezTo>
                <a:lnTo>
                  <a:pt x="10877169" y="2641924"/>
                </a:lnTo>
                <a:lnTo>
                  <a:pt x="10877613" y="2641354"/>
                </a:lnTo>
                <a:cubicBezTo>
                  <a:pt x="10876915" y="2640847"/>
                  <a:pt x="10853357" y="2622349"/>
                  <a:pt x="10807319" y="2589155"/>
                </a:cubicBezTo>
                <a:cubicBezTo>
                  <a:pt x="10853420" y="2542151"/>
                  <a:pt x="10931081" y="2467147"/>
                  <a:pt x="11037824" y="2377700"/>
                </a:cubicBezTo>
                <a:cubicBezTo>
                  <a:pt x="11279569" y="2517889"/>
                  <a:pt x="11421808" y="2615825"/>
                  <a:pt x="11458893" y="2641924"/>
                </a:cubicBezTo>
                <a:lnTo>
                  <a:pt x="11473879" y="2641924"/>
                </a:lnTo>
                <a:lnTo>
                  <a:pt x="11474323" y="2641227"/>
                </a:lnTo>
                <a:cubicBezTo>
                  <a:pt x="11472418" y="2639833"/>
                  <a:pt x="11326432" y="2534169"/>
                  <a:pt x="11045634" y="2371239"/>
                </a:cubicBezTo>
                <a:cubicBezTo>
                  <a:pt x="11071860" y="2349403"/>
                  <a:pt x="11099736" y="2326788"/>
                  <a:pt x="11129391" y="2303394"/>
                </a:cubicBezTo>
                <a:cubicBezTo>
                  <a:pt x="11174285" y="2268109"/>
                  <a:pt x="11225022" y="2229910"/>
                  <a:pt x="11281283" y="2189875"/>
                </a:cubicBezTo>
                <a:cubicBezTo>
                  <a:pt x="11775567" y="2444912"/>
                  <a:pt x="12045632" y="2628874"/>
                  <a:pt x="12064619" y="2641924"/>
                </a:cubicBezTo>
                <a:lnTo>
                  <a:pt x="12066207" y="2641924"/>
                </a:lnTo>
                <a:lnTo>
                  <a:pt x="12071159" y="2634892"/>
                </a:lnTo>
                <a:cubicBezTo>
                  <a:pt x="12068429" y="2632992"/>
                  <a:pt x="11798109" y="2446179"/>
                  <a:pt x="11290109" y="2183666"/>
                </a:cubicBezTo>
                <a:cubicBezTo>
                  <a:pt x="11556111" y="1995106"/>
                  <a:pt x="11843448" y="1838383"/>
                  <a:pt x="12146153" y="1716730"/>
                </a:cubicBezTo>
                <a:lnTo>
                  <a:pt x="12188634" y="1718631"/>
                </a:lnTo>
                <a:lnTo>
                  <a:pt x="12189143" y="1709128"/>
                </a:lnTo>
                <a:lnTo>
                  <a:pt x="12167933" y="1708178"/>
                </a:lnTo>
                <a:cubicBezTo>
                  <a:pt x="12175490" y="1705264"/>
                  <a:pt x="12182983" y="1702224"/>
                  <a:pt x="12190603" y="1699310"/>
                </a:cubicBezTo>
                <a:lnTo>
                  <a:pt x="12187174" y="1690441"/>
                </a:lnTo>
                <a:cubicBezTo>
                  <a:pt x="12172886" y="1695971"/>
                  <a:pt x="12158726" y="1701546"/>
                  <a:pt x="12144566" y="1707165"/>
                </a:cubicBezTo>
                <a:cubicBezTo>
                  <a:pt x="11545887" y="1680679"/>
                  <a:pt x="10946257" y="1684904"/>
                  <a:pt x="10348023" y="1719834"/>
                </a:cubicBezTo>
                <a:cubicBezTo>
                  <a:pt x="10535920" y="1613980"/>
                  <a:pt x="10726737" y="1517122"/>
                  <a:pt x="10918634" y="1429955"/>
                </a:cubicBezTo>
                <a:cubicBezTo>
                  <a:pt x="11010646" y="1388228"/>
                  <a:pt x="11102975" y="1348807"/>
                  <a:pt x="11195621" y="1311685"/>
                </a:cubicBezTo>
                <a:cubicBezTo>
                  <a:pt x="11527092" y="1320129"/>
                  <a:pt x="11858054" y="1337613"/>
                  <a:pt x="12188507" y="1364137"/>
                </a:cubicBezTo>
                <a:lnTo>
                  <a:pt x="12189270" y="1354635"/>
                </a:lnTo>
                <a:cubicBezTo>
                  <a:pt x="11866245" y="1328491"/>
                  <a:pt x="11542395" y="1311197"/>
                  <a:pt x="11217720" y="1302753"/>
                </a:cubicBezTo>
                <a:cubicBezTo>
                  <a:pt x="11464481" y="1204285"/>
                  <a:pt x="11717210" y="1121369"/>
                  <a:pt x="11974385" y="1054493"/>
                </a:cubicBezTo>
                <a:cubicBezTo>
                  <a:pt x="12045632" y="1060277"/>
                  <a:pt x="12116943" y="1066358"/>
                  <a:pt x="12188317" y="1072737"/>
                </a:cubicBezTo>
                <a:lnTo>
                  <a:pt x="12189206" y="1063235"/>
                </a:lnTo>
                <a:cubicBezTo>
                  <a:pt x="12126976" y="1057661"/>
                  <a:pt x="12064809" y="1052339"/>
                  <a:pt x="12002643" y="1047272"/>
                </a:cubicBezTo>
                <a:cubicBezTo>
                  <a:pt x="12065127" y="1031435"/>
                  <a:pt x="12127484" y="1016656"/>
                  <a:pt x="12189778" y="1002928"/>
                </a:cubicBezTo>
                <a:lnTo>
                  <a:pt x="12187745" y="993679"/>
                </a:lnTo>
                <a:cubicBezTo>
                  <a:pt x="12116498" y="1009263"/>
                  <a:pt x="12045124" y="1026322"/>
                  <a:pt x="11973560" y="1044864"/>
                </a:cubicBezTo>
                <a:cubicBezTo>
                  <a:pt x="11356848" y="995010"/>
                  <a:pt x="10743311" y="970811"/>
                  <a:pt x="10136251" y="972204"/>
                </a:cubicBezTo>
                <a:cubicBezTo>
                  <a:pt x="10247503" y="928621"/>
                  <a:pt x="10357866" y="888858"/>
                  <a:pt x="10467340" y="852921"/>
                </a:cubicBezTo>
                <a:cubicBezTo>
                  <a:pt x="10623677" y="801609"/>
                  <a:pt x="10777919" y="758260"/>
                  <a:pt x="10930065" y="722868"/>
                </a:cubicBezTo>
                <a:cubicBezTo>
                  <a:pt x="11346688" y="744831"/>
                  <a:pt x="11766106" y="776986"/>
                  <a:pt x="12188254" y="819346"/>
                </a:cubicBezTo>
                <a:lnTo>
                  <a:pt x="12189270" y="809844"/>
                </a:lnTo>
                <a:cubicBezTo>
                  <a:pt x="11778297" y="768668"/>
                  <a:pt x="11369802" y="736994"/>
                  <a:pt x="10963720" y="714823"/>
                </a:cubicBezTo>
                <a:cubicBezTo>
                  <a:pt x="11392408" y="618091"/>
                  <a:pt x="11802682" y="584960"/>
                  <a:pt x="12188444" y="616317"/>
                </a:cubicBezTo>
                <a:lnTo>
                  <a:pt x="12189206" y="606815"/>
                </a:lnTo>
                <a:cubicBezTo>
                  <a:pt x="11792839" y="574571"/>
                  <a:pt x="11370628" y="610299"/>
                  <a:pt x="10929239" y="712986"/>
                </a:cubicBezTo>
                <a:cubicBezTo>
                  <a:pt x="10463594" y="688407"/>
                  <a:pt x="10002139" y="676516"/>
                  <a:pt x="9544939" y="677321"/>
                </a:cubicBezTo>
                <a:cubicBezTo>
                  <a:pt x="10155619" y="528390"/>
                  <a:pt x="10806367" y="432925"/>
                  <a:pt x="11488674" y="392256"/>
                </a:cubicBezTo>
                <a:cubicBezTo>
                  <a:pt x="11723053" y="408769"/>
                  <a:pt x="11957495" y="428385"/>
                  <a:pt x="12192063" y="451106"/>
                </a:cubicBezTo>
                <a:close/>
                <a:moveTo>
                  <a:pt x="6546088" y="486771"/>
                </a:moveTo>
                <a:cubicBezTo>
                  <a:pt x="6749288" y="463712"/>
                  <a:pt x="6953377" y="443061"/>
                  <a:pt x="7158292" y="424817"/>
                </a:cubicBezTo>
                <a:cubicBezTo>
                  <a:pt x="7848346" y="363243"/>
                  <a:pt x="8545385" y="329035"/>
                  <a:pt x="9249410" y="322194"/>
                </a:cubicBezTo>
                <a:cubicBezTo>
                  <a:pt x="8978900" y="362483"/>
                  <a:pt x="8716073" y="410564"/>
                  <a:pt x="8460994" y="466436"/>
                </a:cubicBezTo>
                <a:cubicBezTo>
                  <a:pt x="8077327" y="549851"/>
                  <a:pt x="7698931" y="656042"/>
                  <a:pt x="7327964" y="784442"/>
                </a:cubicBezTo>
                <a:cubicBezTo>
                  <a:pt x="7315835" y="785645"/>
                  <a:pt x="7303770" y="786912"/>
                  <a:pt x="7291642" y="788053"/>
                </a:cubicBezTo>
                <a:cubicBezTo>
                  <a:pt x="6943345" y="712922"/>
                  <a:pt x="6590602" y="647275"/>
                  <a:pt x="6233414" y="591105"/>
                </a:cubicBezTo>
                <a:cubicBezTo>
                  <a:pt x="6336284" y="554827"/>
                  <a:pt x="6440488" y="520049"/>
                  <a:pt x="6546088" y="486771"/>
                </a:cubicBezTo>
                <a:close/>
                <a:moveTo>
                  <a:pt x="9814941" y="1759237"/>
                </a:moveTo>
                <a:cubicBezTo>
                  <a:pt x="9599041" y="1666496"/>
                  <a:pt x="9359836" y="1570270"/>
                  <a:pt x="9098597" y="1474172"/>
                </a:cubicBezTo>
                <a:cubicBezTo>
                  <a:pt x="9163241" y="1437050"/>
                  <a:pt x="9227757" y="1401151"/>
                  <a:pt x="9292209" y="1366481"/>
                </a:cubicBezTo>
                <a:lnTo>
                  <a:pt x="9326817" y="1363567"/>
                </a:lnTo>
                <a:cubicBezTo>
                  <a:pt x="9677273" y="1484371"/>
                  <a:pt x="9994392" y="1606759"/>
                  <a:pt x="10275507" y="1723952"/>
                </a:cubicBezTo>
                <a:cubicBezTo>
                  <a:pt x="10121138" y="1733537"/>
                  <a:pt x="9967595" y="1745300"/>
                  <a:pt x="9814941" y="1759237"/>
                </a:cubicBezTo>
                <a:close/>
                <a:moveTo>
                  <a:pt x="10295255" y="1731997"/>
                </a:moveTo>
                <a:lnTo>
                  <a:pt x="10301605" y="1734658"/>
                </a:lnTo>
                <a:cubicBezTo>
                  <a:pt x="10224008" y="1779001"/>
                  <a:pt x="10146982" y="1824865"/>
                  <a:pt x="10070529" y="1872249"/>
                </a:cubicBezTo>
                <a:cubicBezTo>
                  <a:pt x="9994773" y="1837832"/>
                  <a:pt x="9915652" y="1802883"/>
                  <a:pt x="9833229" y="1767408"/>
                </a:cubicBezTo>
                <a:cubicBezTo>
                  <a:pt x="9986391" y="1753428"/>
                  <a:pt x="10140379" y="1741626"/>
                  <a:pt x="10295255" y="1731997"/>
                </a:cubicBezTo>
                <a:close/>
                <a:moveTo>
                  <a:pt x="2138045" y="2013831"/>
                </a:moveTo>
                <a:cubicBezTo>
                  <a:pt x="1894205" y="1904176"/>
                  <a:pt x="1622933" y="1789834"/>
                  <a:pt x="1325944" y="1675428"/>
                </a:cubicBezTo>
                <a:cubicBezTo>
                  <a:pt x="1458024" y="1627619"/>
                  <a:pt x="1601641" y="1577619"/>
                  <a:pt x="1756791" y="1525420"/>
                </a:cubicBezTo>
                <a:cubicBezTo>
                  <a:pt x="2043729" y="1573311"/>
                  <a:pt x="2324208" y="1626821"/>
                  <a:pt x="2598230" y="1685943"/>
                </a:cubicBezTo>
                <a:cubicBezTo>
                  <a:pt x="2480501" y="1779571"/>
                  <a:pt x="2373884" y="1870602"/>
                  <a:pt x="2278380" y="1957008"/>
                </a:cubicBezTo>
                <a:cubicBezTo>
                  <a:pt x="2230203" y="1976184"/>
                  <a:pt x="2183429" y="1995124"/>
                  <a:pt x="2138045" y="2013831"/>
                </a:cubicBezTo>
                <a:close/>
                <a:moveTo>
                  <a:pt x="2258187" y="1975316"/>
                </a:moveTo>
                <a:cubicBezTo>
                  <a:pt x="2235073" y="1996430"/>
                  <a:pt x="2212613" y="2017208"/>
                  <a:pt x="2190814" y="2037650"/>
                </a:cubicBezTo>
                <a:lnTo>
                  <a:pt x="2149983" y="2019216"/>
                </a:lnTo>
                <a:cubicBezTo>
                  <a:pt x="2185245" y="2004690"/>
                  <a:pt x="2221313" y="1990057"/>
                  <a:pt x="2258187" y="1975316"/>
                </a:cubicBezTo>
                <a:close/>
                <a:moveTo>
                  <a:pt x="5040694" y="1641663"/>
                </a:moveTo>
                <a:cubicBezTo>
                  <a:pt x="4941716" y="1669112"/>
                  <a:pt x="4845495" y="1696712"/>
                  <a:pt x="4752023" y="1724459"/>
                </a:cubicBezTo>
                <a:cubicBezTo>
                  <a:pt x="4590396" y="1676866"/>
                  <a:pt x="4427411" y="1631464"/>
                  <a:pt x="4263073" y="1588261"/>
                </a:cubicBezTo>
                <a:cubicBezTo>
                  <a:pt x="4482465" y="1434440"/>
                  <a:pt x="4710157" y="1292750"/>
                  <a:pt x="4945126" y="1163831"/>
                </a:cubicBezTo>
                <a:cubicBezTo>
                  <a:pt x="5259026" y="1095752"/>
                  <a:pt x="5577923" y="1034792"/>
                  <a:pt x="5901817" y="980947"/>
                </a:cubicBezTo>
                <a:cubicBezTo>
                  <a:pt x="6115476" y="1020222"/>
                  <a:pt x="6325299" y="1062747"/>
                  <a:pt x="6531293" y="1108529"/>
                </a:cubicBezTo>
                <a:cubicBezTo>
                  <a:pt x="6388862" y="1175804"/>
                  <a:pt x="6250877" y="1246456"/>
                  <a:pt x="6117273" y="1320490"/>
                </a:cubicBezTo>
                <a:cubicBezTo>
                  <a:pt x="6059697" y="1352500"/>
                  <a:pt x="6003989" y="1384490"/>
                  <a:pt x="5950141" y="1416462"/>
                </a:cubicBezTo>
                <a:cubicBezTo>
                  <a:pt x="5642039" y="1484162"/>
                  <a:pt x="5338890" y="1559229"/>
                  <a:pt x="5040694" y="1641663"/>
                </a:cubicBezTo>
                <a:close/>
                <a:moveTo>
                  <a:pt x="5924614" y="1432046"/>
                </a:moveTo>
                <a:cubicBezTo>
                  <a:pt x="5696801" y="1568205"/>
                  <a:pt x="5478685" y="1719904"/>
                  <a:pt x="5271834" y="1886059"/>
                </a:cubicBezTo>
                <a:lnTo>
                  <a:pt x="5218494" y="1868765"/>
                </a:lnTo>
                <a:cubicBezTo>
                  <a:pt x="5069777" y="1820412"/>
                  <a:pt x="4919917" y="1773952"/>
                  <a:pt x="4768914" y="1729400"/>
                </a:cubicBezTo>
                <a:cubicBezTo>
                  <a:pt x="4857814" y="1703091"/>
                  <a:pt x="4949273" y="1676929"/>
                  <a:pt x="5043297" y="1650912"/>
                </a:cubicBezTo>
                <a:cubicBezTo>
                  <a:pt x="5332051" y="1570923"/>
                  <a:pt x="5625827" y="1497972"/>
                  <a:pt x="5924614" y="1432046"/>
                </a:cubicBezTo>
                <a:close/>
                <a:moveTo>
                  <a:pt x="2143379" y="1400372"/>
                </a:moveTo>
                <a:cubicBezTo>
                  <a:pt x="2225212" y="1374779"/>
                  <a:pt x="2309432" y="1349016"/>
                  <a:pt x="2396046" y="1323088"/>
                </a:cubicBezTo>
                <a:cubicBezTo>
                  <a:pt x="2580113" y="1355522"/>
                  <a:pt x="2762822" y="1390616"/>
                  <a:pt x="2944178" y="1428371"/>
                </a:cubicBezTo>
                <a:cubicBezTo>
                  <a:pt x="2896851" y="1461439"/>
                  <a:pt x="2850007" y="1495013"/>
                  <a:pt x="2803652" y="1529094"/>
                </a:cubicBezTo>
                <a:cubicBezTo>
                  <a:pt x="2586736" y="1482261"/>
                  <a:pt x="2366709" y="1439223"/>
                  <a:pt x="2143570" y="1399992"/>
                </a:cubicBezTo>
                <a:close/>
                <a:moveTo>
                  <a:pt x="2793492" y="1536633"/>
                </a:moveTo>
                <a:cubicBezTo>
                  <a:pt x="2776728" y="1548922"/>
                  <a:pt x="2759964" y="1561212"/>
                  <a:pt x="2743391" y="1573691"/>
                </a:cubicBezTo>
                <a:cubicBezTo>
                  <a:pt x="2696572" y="1608830"/>
                  <a:pt x="2651335" y="1643735"/>
                  <a:pt x="2607691" y="1678405"/>
                </a:cubicBezTo>
                <a:cubicBezTo>
                  <a:pt x="2336756" y="1619872"/>
                  <a:pt x="2059476" y="1566786"/>
                  <a:pt x="1775841" y="1519149"/>
                </a:cubicBezTo>
                <a:cubicBezTo>
                  <a:pt x="1886248" y="1482280"/>
                  <a:pt x="2002199" y="1444760"/>
                  <a:pt x="2123694" y="1406580"/>
                </a:cubicBezTo>
                <a:cubicBezTo>
                  <a:pt x="2350091" y="1445900"/>
                  <a:pt x="2573420" y="1489204"/>
                  <a:pt x="2793683" y="1536506"/>
                </a:cubicBezTo>
                <a:close/>
                <a:moveTo>
                  <a:pt x="3638614" y="549802"/>
                </a:moveTo>
                <a:cubicBezTo>
                  <a:pt x="3919665" y="564118"/>
                  <a:pt x="4197395" y="583925"/>
                  <a:pt x="4471797" y="609222"/>
                </a:cubicBezTo>
                <a:cubicBezTo>
                  <a:pt x="4371893" y="648878"/>
                  <a:pt x="4273125" y="690478"/>
                  <a:pt x="4175506" y="734017"/>
                </a:cubicBezTo>
                <a:cubicBezTo>
                  <a:pt x="3830276" y="701285"/>
                  <a:pt x="3477749" y="676054"/>
                  <a:pt x="3117914" y="658317"/>
                </a:cubicBezTo>
                <a:cubicBezTo>
                  <a:pt x="3294317" y="619759"/>
                  <a:pt x="3467881" y="583587"/>
                  <a:pt x="3638614" y="549802"/>
                </a:cubicBezTo>
                <a:close/>
                <a:moveTo>
                  <a:pt x="3081592" y="656479"/>
                </a:moveTo>
                <a:cubicBezTo>
                  <a:pt x="2968352" y="651032"/>
                  <a:pt x="2854408" y="646344"/>
                  <a:pt x="2739771" y="642416"/>
                </a:cubicBezTo>
                <a:cubicBezTo>
                  <a:pt x="2831338" y="602634"/>
                  <a:pt x="2924048" y="564266"/>
                  <a:pt x="3017901" y="527313"/>
                </a:cubicBezTo>
                <a:cubicBezTo>
                  <a:pt x="3213227" y="531537"/>
                  <a:pt x="3407092" y="538399"/>
                  <a:pt x="3599498" y="547901"/>
                </a:cubicBezTo>
                <a:cubicBezTo>
                  <a:pt x="3429870" y="581729"/>
                  <a:pt x="3257214" y="617922"/>
                  <a:pt x="3081528" y="656479"/>
                </a:cubicBezTo>
                <a:close/>
                <a:moveTo>
                  <a:pt x="6837236" y="972521"/>
                </a:moveTo>
                <a:cubicBezTo>
                  <a:pt x="6717856" y="945155"/>
                  <a:pt x="6597460" y="918973"/>
                  <a:pt x="6476111" y="893970"/>
                </a:cubicBezTo>
                <a:cubicBezTo>
                  <a:pt x="6606033" y="876106"/>
                  <a:pt x="6736588" y="859363"/>
                  <a:pt x="6867779" y="843735"/>
                </a:cubicBezTo>
                <a:cubicBezTo>
                  <a:pt x="6930327" y="857121"/>
                  <a:pt x="6992620" y="870804"/>
                  <a:pt x="7054723" y="884785"/>
                </a:cubicBezTo>
                <a:cubicBezTo>
                  <a:pt x="6981254" y="913247"/>
                  <a:pt x="6908737" y="942494"/>
                  <a:pt x="6837172" y="972521"/>
                </a:cubicBezTo>
                <a:close/>
                <a:moveTo>
                  <a:pt x="7071424" y="888522"/>
                </a:moveTo>
                <a:cubicBezTo>
                  <a:pt x="7350570" y="951616"/>
                  <a:pt x="7625906" y="1021109"/>
                  <a:pt x="7897369" y="1097000"/>
                </a:cubicBezTo>
                <a:cubicBezTo>
                  <a:pt x="7769543" y="1111316"/>
                  <a:pt x="7642225" y="1126817"/>
                  <a:pt x="7515416" y="1143497"/>
                </a:cubicBezTo>
                <a:cubicBezTo>
                  <a:pt x="7298309" y="1083525"/>
                  <a:pt x="7077520" y="1027741"/>
                  <a:pt x="6853047" y="976132"/>
                </a:cubicBezTo>
                <a:cubicBezTo>
                  <a:pt x="6924866" y="946188"/>
                  <a:pt x="6997637" y="916984"/>
                  <a:pt x="7071360" y="888522"/>
                </a:cubicBezTo>
                <a:close/>
                <a:moveTo>
                  <a:pt x="6822313" y="978793"/>
                </a:moveTo>
                <a:cubicBezTo>
                  <a:pt x="6728396" y="1018531"/>
                  <a:pt x="6636258" y="1059624"/>
                  <a:pt x="6545770" y="1102067"/>
                </a:cubicBezTo>
                <a:cubicBezTo>
                  <a:pt x="6344222" y="1057090"/>
                  <a:pt x="6138907" y="1015237"/>
                  <a:pt x="5929821" y="976512"/>
                </a:cubicBezTo>
                <a:cubicBezTo>
                  <a:pt x="6101188" y="948259"/>
                  <a:pt x="6273781" y="922052"/>
                  <a:pt x="6447600" y="897898"/>
                </a:cubicBezTo>
                <a:cubicBezTo>
                  <a:pt x="6573520" y="923617"/>
                  <a:pt x="6698425" y="950584"/>
                  <a:pt x="6822250" y="978793"/>
                </a:cubicBezTo>
                <a:close/>
                <a:moveTo>
                  <a:pt x="5902262" y="971444"/>
                </a:moveTo>
                <a:cubicBezTo>
                  <a:pt x="5761209" y="945516"/>
                  <a:pt x="5618525" y="921039"/>
                  <a:pt x="5474208" y="898024"/>
                </a:cubicBezTo>
                <a:cubicBezTo>
                  <a:pt x="5554263" y="861283"/>
                  <a:pt x="5635371" y="825491"/>
                  <a:pt x="5717540" y="790650"/>
                </a:cubicBezTo>
                <a:lnTo>
                  <a:pt x="5761228" y="772342"/>
                </a:lnTo>
                <a:cubicBezTo>
                  <a:pt x="5983523" y="808495"/>
                  <a:pt x="6202953" y="848442"/>
                  <a:pt x="6419533" y="892196"/>
                </a:cubicBezTo>
                <a:cubicBezTo>
                  <a:pt x="6245841" y="916604"/>
                  <a:pt x="6073394" y="943020"/>
                  <a:pt x="5902198" y="971444"/>
                </a:cubicBezTo>
                <a:close/>
                <a:moveTo>
                  <a:pt x="5874576" y="976069"/>
                </a:moveTo>
                <a:cubicBezTo>
                  <a:pt x="5570538" y="1027000"/>
                  <a:pt x="5270691" y="1084267"/>
                  <a:pt x="4975035" y="1147868"/>
                </a:cubicBezTo>
                <a:cubicBezTo>
                  <a:pt x="5131372" y="1062811"/>
                  <a:pt x="5292598" y="981916"/>
                  <a:pt x="5458714" y="905183"/>
                </a:cubicBezTo>
                <a:cubicBezTo>
                  <a:pt x="5598751" y="927481"/>
                  <a:pt x="5737352" y="951110"/>
                  <a:pt x="5874512" y="976069"/>
                </a:cubicBezTo>
                <a:close/>
                <a:moveTo>
                  <a:pt x="5713476" y="782035"/>
                </a:moveTo>
                <a:cubicBezTo>
                  <a:pt x="5626862" y="818650"/>
                  <a:pt x="5541474" y="856424"/>
                  <a:pt x="5457317" y="895364"/>
                </a:cubicBezTo>
                <a:cubicBezTo>
                  <a:pt x="5229651" y="859255"/>
                  <a:pt x="4998066" y="826714"/>
                  <a:pt x="4762564" y="797745"/>
                </a:cubicBezTo>
                <a:cubicBezTo>
                  <a:pt x="4714767" y="791835"/>
                  <a:pt x="4666787" y="786108"/>
                  <a:pt x="4618609" y="780578"/>
                </a:cubicBezTo>
                <a:cubicBezTo>
                  <a:pt x="4795393" y="746497"/>
                  <a:pt x="4973193" y="714272"/>
                  <a:pt x="5152009" y="683909"/>
                </a:cubicBezTo>
                <a:cubicBezTo>
                  <a:pt x="5351190" y="709248"/>
                  <a:pt x="5548332" y="737774"/>
                  <a:pt x="5743448" y="769492"/>
                </a:cubicBezTo>
                <a:cubicBezTo>
                  <a:pt x="5733479" y="773673"/>
                  <a:pt x="5723382" y="777790"/>
                  <a:pt x="5713413" y="782035"/>
                </a:cubicBezTo>
                <a:close/>
                <a:moveTo>
                  <a:pt x="4587304" y="777030"/>
                </a:moveTo>
                <a:cubicBezTo>
                  <a:pt x="4457637" y="762207"/>
                  <a:pt x="4326846" y="748460"/>
                  <a:pt x="4194937" y="735791"/>
                </a:cubicBezTo>
                <a:cubicBezTo>
                  <a:pt x="4293026" y="692334"/>
                  <a:pt x="4392340" y="650778"/>
                  <a:pt x="4492879" y="611122"/>
                </a:cubicBezTo>
                <a:cubicBezTo>
                  <a:pt x="4604893" y="621596"/>
                  <a:pt x="4716355" y="632914"/>
                  <a:pt x="4827270" y="645077"/>
                </a:cubicBezTo>
                <a:cubicBezTo>
                  <a:pt x="4925143" y="655928"/>
                  <a:pt x="5022514" y="667502"/>
                  <a:pt x="5119370" y="679791"/>
                </a:cubicBezTo>
                <a:cubicBezTo>
                  <a:pt x="4941189" y="710407"/>
                  <a:pt x="4763815" y="742822"/>
                  <a:pt x="4587240" y="777030"/>
                </a:cubicBezTo>
                <a:close/>
                <a:moveTo>
                  <a:pt x="4177094" y="743709"/>
                </a:moveTo>
                <a:cubicBezTo>
                  <a:pt x="4304557" y="755790"/>
                  <a:pt x="4430986" y="768922"/>
                  <a:pt x="4556379" y="783112"/>
                </a:cubicBezTo>
                <a:cubicBezTo>
                  <a:pt x="4279900" y="837166"/>
                  <a:pt x="4005917" y="895725"/>
                  <a:pt x="3734435" y="958775"/>
                </a:cubicBezTo>
                <a:cubicBezTo>
                  <a:pt x="3877945" y="883264"/>
                  <a:pt x="4024357" y="812080"/>
                  <a:pt x="4173665" y="745230"/>
                </a:cubicBezTo>
                <a:close/>
                <a:moveTo>
                  <a:pt x="4587685" y="786596"/>
                </a:moveTo>
                <a:cubicBezTo>
                  <a:pt x="4645724" y="793266"/>
                  <a:pt x="4703553" y="800108"/>
                  <a:pt x="4761167" y="807120"/>
                </a:cubicBezTo>
                <a:cubicBezTo>
                  <a:pt x="4991627" y="835373"/>
                  <a:pt x="5218576" y="867174"/>
                  <a:pt x="5442014" y="902522"/>
                </a:cubicBezTo>
                <a:cubicBezTo>
                  <a:pt x="5270310" y="982087"/>
                  <a:pt x="5103749" y="1066232"/>
                  <a:pt x="4942332" y="1154963"/>
                </a:cubicBezTo>
                <a:cubicBezTo>
                  <a:pt x="4546937" y="1240818"/>
                  <a:pt x="4160158" y="1337955"/>
                  <a:pt x="3781997" y="1446362"/>
                </a:cubicBezTo>
                <a:lnTo>
                  <a:pt x="3739579" y="1458588"/>
                </a:lnTo>
                <a:cubicBezTo>
                  <a:pt x="3533032" y="1410571"/>
                  <a:pt x="3324816" y="1365892"/>
                  <a:pt x="3114929" y="1324545"/>
                </a:cubicBezTo>
                <a:cubicBezTo>
                  <a:pt x="3303607" y="1200383"/>
                  <a:pt x="3499041" y="1084393"/>
                  <a:pt x="3701225" y="976576"/>
                </a:cubicBezTo>
                <a:cubicBezTo>
                  <a:pt x="3993534" y="907989"/>
                  <a:pt x="4289000" y="844667"/>
                  <a:pt x="4587621" y="786596"/>
                </a:cubicBezTo>
                <a:close/>
                <a:moveTo>
                  <a:pt x="4912741" y="1171180"/>
                </a:moveTo>
                <a:cubicBezTo>
                  <a:pt x="4685049" y="1297305"/>
                  <a:pt x="4464279" y="1435498"/>
                  <a:pt x="4251389" y="1585157"/>
                </a:cubicBezTo>
                <a:cubicBezTo>
                  <a:pt x="4088194" y="1542207"/>
                  <a:pt x="3923837" y="1501411"/>
                  <a:pt x="3758311" y="1462769"/>
                </a:cubicBezTo>
                <a:lnTo>
                  <a:pt x="3784473" y="1455231"/>
                </a:lnTo>
                <a:cubicBezTo>
                  <a:pt x="4151840" y="1350029"/>
                  <a:pt x="4527912" y="1255350"/>
                  <a:pt x="4912678" y="1171180"/>
                </a:cubicBezTo>
                <a:close/>
                <a:moveTo>
                  <a:pt x="3101277" y="1321694"/>
                </a:moveTo>
                <a:cubicBezTo>
                  <a:pt x="2958910" y="1293739"/>
                  <a:pt x="2815844" y="1267342"/>
                  <a:pt x="2672080" y="1242509"/>
                </a:cubicBezTo>
                <a:cubicBezTo>
                  <a:pt x="2874982" y="1184819"/>
                  <a:pt x="3088913" y="1127514"/>
                  <a:pt x="3313875" y="1070584"/>
                </a:cubicBezTo>
                <a:cubicBezTo>
                  <a:pt x="3430632" y="1041019"/>
                  <a:pt x="3547955" y="1012411"/>
                  <a:pt x="3665855" y="984747"/>
                </a:cubicBezTo>
                <a:cubicBezTo>
                  <a:pt x="3471628" y="1089227"/>
                  <a:pt x="3283439" y="1201542"/>
                  <a:pt x="3101277" y="1321694"/>
                </a:cubicBezTo>
                <a:close/>
                <a:moveTo>
                  <a:pt x="3089910" y="1329169"/>
                </a:moveTo>
                <a:cubicBezTo>
                  <a:pt x="3044527" y="1359196"/>
                  <a:pt x="2999594" y="1389729"/>
                  <a:pt x="2955100" y="1420770"/>
                </a:cubicBezTo>
                <a:cubicBezTo>
                  <a:pt x="2776963" y="1383648"/>
                  <a:pt x="2597487" y="1349016"/>
                  <a:pt x="2416683" y="1316880"/>
                </a:cubicBezTo>
                <a:cubicBezTo>
                  <a:pt x="2492883" y="1294157"/>
                  <a:pt x="2571033" y="1271377"/>
                  <a:pt x="2651125" y="1248527"/>
                </a:cubicBezTo>
                <a:cubicBezTo>
                  <a:pt x="2798064" y="1273740"/>
                  <a:pt x="2944324" y="1300618"/>
                  <a:pt x="3089910" y="1329169"/>
                </a:cubicBezTo>
                <a:close/>
                <a:moveTo>
                  <a:pt x="2395665" y="1313269"/>
                </a:moveTo>
                <a:cubicBezTo>
                  <a:pt x="2158937" y="1271586"/>
                  <a:pt x="1920094" y="1234337"/>
                  <a:pt x="1679131" y="1201523"/>
                </a:cubicBezTo>
                <a:cubicBezTo>
                  <a:pt x="1721466" y="1174873"/>
                  <a:pt x="1764201" y="1148565"/>
                  <a:pt x="1807337" y="1122592"/>
                </a:cubicBezTo>
                <a:cubicBezTo>
                  <a:pt x="2083435" y="1157687"/>
                  <a:pt x="2357438" y="1198438"/>
                  <a:pt x="2629345" y="1244853"/>
                </a:cubicBezTo>
                <a:cubicBezTo>
                  <a:pt x="2549671" y="1267658"/>
                  <a:pt x="2471782" y="1290464"/>
                  <a:pt x="2395665" y="1313269"/>
                </a:cubicBezTo>
                <a:close/>
                <a:moveTo>
                  <a:pt x="2957195" y="1430905"/>
                </a:moveTo>
                <a:cubicBezTo>
                  <a:pt x="3124918" y="1465956"/>
                  <a:pt x="3291351" y="1503267"/>
                  <a:pt x="3456496" y="1542841"/>
                </a:cubicBezTo>
                <a:cubicBezTo>
                  <a:pt x="3371831" y="1568940"/>
                  <a:pt x="3289173" y="1595122"/>
                  <a:pt x="3208528" y="1621392"/>
                </a:cubicBezTo>
                <a:cubicBezTo>
                  <a:pt x="3078944" y="1590098"/>
                  <a:pt x="2948178" y="1560154"/>
                  <a:pt x="2816225" y="1531565"/>
                </a:cubicBezTo>
                <a:cubicBezTo>
                  <a:pt x="2862707" y="1497484"/>
                  <a:pt x="2909697" y="1463929"/>
                  <a:pt x="2957195" y="1430905"/>
                </a:cubicBezTo>
                <a:close/>
                <a:moveTo>
                  <a:pt x="2967927" y="1423430"/>
                </a:moveTo>
                <a:cubicBezTo>
                  <a:pt x="3012631" y="1392472"/>
                  <a:pt x="3057735" y="1361920"/>
                  <a:pt x="3103245" y="1331766"/>
                </a:cubicBezTo>
                <a:cubicBezTo>
                  <a:pt x="3310681" y="1372518"/>
                  <a:pt x="3516522" y="1416506"/>
                  <a:pt x="3720783" y="1463719"/>
                </a:cubicBezTo>
                <a:cubicBezTo>
                  <a:pt x="3636753" y="1488089"/>
                  <a:pt x="3554584" y="1512624"/>
                  <a:pt x="3474276" y="1537329"/>
                </a:cubicBezTo>
                <a:cubicBezTo>
                  <a:pt x="3306845" y="1497040"/>
                  <a:pt x="3138062" y="1459076"/>
                  <a:pt x="2967927" y="1423430"/>
                </a:cubicBezTo>
                <a:close/>
                <a:moveTo>
                  <a:pt x="3739579" y="1468154"/>
                </a:moveTo>
                <a:cubicBezTo>
                  <a:pt x="3907898" y="1507303"/>
                  <a:pt x="4075113" y="1548688"/>
                  <a:pt x="4241229" y="1592315"/>
                </a:cubicBezTo>
                <a:cubicBezTo>
                  <a:pt x="4231069" y="1599474"/>
                  <a:pt x="4220718" y="1606632"/>
                  <a:pt x="4210558" y="1613917"/>
                </a:cubicBezTo>
                <a:cubicBezTo>
                  <a:pt x="4170763" y="1642341"/>
                  <a:pt x="4132155" y="1670613"/>
                  <a:pt x="4094734" y="1698740"/>
                </a:cubicBezTo>
                <a:cubicBezTo>
                  <a:pt x="3896151" y="1643165"/>
                  <a:pt x="3695427" y="1590814"/>
                  <a:pt x="3492564" y="1541701"/>
                </a:cubicBezTo>
                <a:cubicBezTo>
                  <a:pt x="3572999" y="1517039"/>
                  <a:pt x="3655333" y="1492524"/>
                  <a:pt x="3739579" y="1468154"/>
                </a:cubicBezTo>
                <a:close/>
                <a:moveTo>
                  <a:pt x="4216464" y="1621265"/>
                </a:moveTo>
                <a:cubicBezTo>
                  <a:pt x="4228592" y="1612587"/>
                  <a:pt x="4240911" y="1604098"/>
                  <a:pt x="4253167" y="1595419"/>
                </a:cubicBezTo>
                <a:cubicBezTo>
                  <a:pt x="4414965" y="1638071"/>
                  <a:pt x="4575639" y="1682732"/>
                  <a:pt x="4735195" y="1729400"/>
                </a:cubicBezTo>
                <a:cubicBezTo>
                  <a:pt x="4645197" y="1756215"/>
                  <a:pt x="4557859" y="1783036"/>
                  <a:pt x="4473194" y="1809852"/>
                </a:cubicBezTo>
                <a:cubicBezTo>
                  <a:pt x="4351700" y="1772603"/>
                  <a:pt x="4229354" y="1736704"/>
                  <a:pt x="4106164" y="1702160"/>
                </a:cubicBezTo>
                <a:cubicBezTo>
                  <a:pt x="4141851" y="1675428"/>
                  <a:pt x="4178617" y="1648460"/>
                  <a:pt x="4216464" y="1621265"/>
                </a:cubicBezTo>
                <a:close/>
                <a:moveTo>
                  <a:pt x="6122099" y="1328916"/>
                </a:moveTo>
                <a:cubicBezTo>
                  <a:pt x="6258878" y="1252898"/>
                  <a:pt x="6400419" y="1180618"/>
                  <a:pt x="6546723" y="1112076"/>
                </a:cubicBezTo>
                <a:cubicBezTo>
                  <a:pt x="6698615" y="1145860"/>
                  <a:pt x="6848285" y="1181550"/>
                  <a:pt x="6995669" y="1219134"/>
                </a:cubicBezTo>
                <a:cubicBezTo>
                  <a:pt x="6652324" y="1274037"/>
                  <a:pt x="6313824" y="1337702"/>
                  <a:pt x="5980240" y="1410127"/>
                </a:cubicBezTo>
                <a:cubicBezTo>
                  <a:pt x="6029960" y="1380987"/>
                  <a:pt x="6077458" y="1353748"/>
                  <a:pt x="6122162" y="1328916"/>
                </a:cubicBezTo>
                <a:close/>
                <a:moveTo>
                  <a:pt x="6560694" y="1105488"/>
                </a:moveTo>
                <a:cubicBezTo>
                  <a:pt x="6651371" y="1063254"/>
                  <a:pt x="6743827" y="1022249"/>
                  <a:pt x="6837998" y="982467"/>
                </a:cubicBezTo>
                <a:cubicBezTo>
                  <a:pt x="7059169" y="1033145"/>
                  <a:pt x="7276846" y="1087896"/>
                  <a:pt x="7490969" y="1146728"/>
                </a:cubicBezTo>
                <a:cubicBezTo>
                  <a:pt x="7332917" y="1167841"/>
                  <a:pt x="7175691" y="1190710"/>
                  <a:pt x="7019417" y="1215333"/>
                </a:cubicBezTo>
                <a:cubicBezTo>
                  <a:pt x="6868922" y="1176900"/>
                  <a:pt x="6716014" y="1140285"/>
                  <a:pt x="6560757" y="1105488"/>
                </a:cubicBezTo>
                <a:close/>
                <a:moveTo>
                  <a:pt x="7514654" y="1152936"/>
                </a:moveTo>
                <a:cubicBezTo>
                  <a:pt x="7634288" y="1186003"/>
                  <a:pt x="7752715" y="1220338"/>
                  <a:pt x="7869936" y="1255939"/>
                </a:cubicBezTo>
                <a:cubicBezTo>
                  <a:pt x="7784846" y="1296564"/>
                  <a:pt x="7701026" y="1338437"/>
                  <a:pt x="7618540" y="1381557"/>
                </a:cubicBezTo>
                <a:cubicBezTo>
                  <a:pt x="7430770" y="1324969"/>
                  <a:pt x="7238873" y="1271459"/>
                  <a:pt x="7042785" y="1221034"/>
                </a:cubicBezTo>
                <a:cubicBezTo>
                  <a:pt x="7199058" y="1196753"/>
                  <a:pt x="7356348" y="1174049"/>
                  <a:pt x="7514654" y="1152936"/>
                </a:cubicBezTo>
                <a:close/>
                <a:moveTo>
                  <a:pt x="7538847" y="1149768"/>
                </a:moveTo>
                <a:cubicBezTo>
                  <a:pt x="7665847" y="1133171"/>
                  <a:pt x="7793483" y="1117797"/>
                  <a:pt x="7921816" y="1103651"/>
                </a:cubicBezTo>
                <a:cubicBezTo>
                  <a:pt x="7979601" y="1119868"/>
                  <a:pt x="8037195" y="1136383"/>
                  <a:pt x="8094536" y="1153189"/>
                </a:cubicBezTo>
                <a:cubicBezTo>
                  <a:pt x="8023035" y="1184527"/>
                  <a:pt x="7952423" y="1216746"/>
                  <a:pt x="7882636" y="1249858"/>
                </a:cubicBezTo>
                <a:cubicBezTo>
                  <a:pt x="7769098" y="1215479"/>
                  <a:pt x="7654481" y="1182202"/>
                  <a:pt x="7538847" y="1150022"/>
                </a:cubicBezTo>
                <a:close/>
                <a:moveTo>
                  <a:pt x="8108696" y="1157370"/>
                </a:moveTo>
                <a:cubicBezTo>
                  <a:pt x="8240649" y="1196139"/>
                  <a:pt x="8371586" y="1236428"/>
                  <a:pt x="8501570" y="1278237"/>
                </a:cubicBezTo>
                <a:cubicBezTo>
                  <a:pt x="8624316" y="1317722"/>
                  <a:pt x="8743252" y="1357612"/>
                  <a:pt x="8858377" y="1397901"/>
                </a:cubicBezTo>
                <a:cubicBezTo>
                  <a:pt x="8729917" y="1411755"/>
                  <a:pt x="8601710" y="1427060"/>
                  <a:pt x="8473821" y="1443828"/>
                </a:cubicBezTo>
                <a:cubicBezTo>
                  <a:pt x="8391716" y="1414815"/>
                  <a:pt x="8307388" y="1385948"/>
                  <a:pt x="8220837" y="1357232"/>
                </a:cubicBezTo>
                <a:cubicBezTo>
                  <a:pt x="8113649" y="1321713"/>
                  <a:pt x="8005382" y="1287296"/>
                  <a:pt x="7896098" y="1253975"/>
                </a:cubicBezTo>
                <a:cubicBezTo>
                  <a:pt x="7966075" y="1221034"/>
                  <a:pt x="8037069" y="1188917"/>
                  <a:pt x="8109014" y="1157623"/>
                </a:cubicBezTo>
                <a:close/>
                <a:moveTo>
                  <a:pt x="8108061" y="1147234"/>
                </a:moveTo>
                <a:cubicBezTo>
                  <a:pt x="8054595" y="1131524"/>
                  <a:pt x="8000937" y="1116067"/>
                  <a:pt x="7947152" y="1100864"/>
                </a:cubicBezTo>
                <a:cubicBezTo>
                  <a:pt x="7997571" y="1095333"/>
                  <a:pt x="8048054" y="1089987"/>
                  <a:pt x="8098600" y="1084837"/>
                </a:cubicBezTo>
                <a:cubicBezTo>
                  <a:pt x="8166354" y="1077995"/>
                  <a:pt x="8234299" y="1071489"/>
                  <a:pt x="8302562" y="1065326"/>
                </a:cubicBezTo>
                <a:cubicBezTo>
                  <a:pt x="8237030" y="1092103"/>
                  <a:pt x="8172196" y="1119488"/>
                  <a:pt x="8108061" y="1147488"/>
                </a:cubicBezTo>
                <a:close/>
                <a:moveTo>
                  <a:pt x="8097647" y="1075398"/>
                </a:moveTo>
                <a:cubicBezTo>
                  <a:pt x="8039164" y="1081353"/>
                  <a:pt x="7980808" y="1087542"/>
                  <a:pt x="7922641" y="1093959"/>
                </a:cubicBezTo>
                <a:cubicBezTo>
                  <a:pt x="7648321" y="1016928"/>
                  <a:pt x="7369937" y="946314"/>
                  <a:pt x="7087489" y="882124"/>
                </a:cubicBezTo>
                <a:cubicBezTo>
                  <a:pt x="7160133" y="854333"/>
                  <a:pt x="7233730" y="827347"/>
                  <a:pt x="7308215" y="801166"/>
                </a:cubicBezTo>
                <a:cubicBezTo>
                  <a:pt x="7653338" y="875960"/>
                  <a:pt x="7993698" y="959997"/>
                  <a:pt x="8329358" y="1053290"/>
                </a:cubicBezTo>
                <a:cubicBezTo>
                  <a:pt x="8251952" y="1060594"/>
                  <a:pt x="8174736" y="1068050"/>
                  <a:pt x="8097647" y="1075651"/>
                </a:cubicBezTo>
                <a:close/>
                <a:moveTo>
                  <a:pt x="7070662" y="878387"/>
                </a:moveTo>
                <a:cubicBezTo>
                  <a:pt x="7012877" y="865337"/>
                  <a:pt x="6954965" y="852667"/>
                  <a:pt x="6896926" y="840378"/>
                </a:cubicBezTo>
                <a:cubicBezTo>
                  <a:pt x="7027291" y="825130"/>
                  <a:pt x="7158228" y="810966"/>
                  <a:pt x="7289673" y="797872"/>
                </a:cubicBezTo>
                <a:cubicBezTo>
                  <a:pt x="7215759" y="824015"/>
                  <a:pt x="7142734" y="850938"/>
                  <a:pt x="7070662" y="878640"/>
                </a:cubicBezTo>
                <a:close/>
                <a:moveTo>
                  <a:pt x="6868224" y="834043"/>
                </a:moveTo>
                <a:cubicBezTo>
                  <a:pt x="6585839" y="773736"/>
                  <a:pt x="6300108" y="719998"/>
                  <a:pt x="6010974" y="672823"/>
                </a:cubicBezTo>
                <a:cubicBezTo>
                  <a:pt x="6078284" y="647104"/>
                  <a:pt x="6146273" y="622061"/>
                  <a:pt x="6214936" y="597693"/>
                </a:cubicBezTo>
                <a:cubicBezTo>
                  <a:pt x="6567678" y="652850"/>
                  <a:pt x="6916483" y="717312"/>
                  <a:pt x="7261225" y="791093"/>
                </a:cubicBezTo>
                <a:cubicBezTo>
                  <a:pt x="7129590" y="804270"/>
                  <a:pt x="6998589" y="818605"/>
                  <a:pt x="6868224" y="834106"/>
                </a:cubicBezTo>
                <a:close/>
                <a:moveTo>
                  <a:pt x="6838950" y="837591"/>
                </a:moveTo>
                <a:cubicBezTo>
                  <a:pt x="6707950" y="853301"/>
                  <a:pt x="6577584" y="870196"/>
                  <a:pt x="6447917" y="888269"/>
                </a:cubicBezTo>
                <a:cubicBezTo>
                  <a:pt x="6227782" y="843336"/>
                  <a:pt x="6004389" y="802388"/>
                  <a:pt x="5777738" y="765438"/>
                </a:cubicBezTo>
                <a:cubicBezTo>
                  <a:pt x="5848731" y="736127"/>
                  <a:pt x="5920486" y="707538"/>
                  <a:pt x="5993003" y="679665"/>
                </a:cubicBezTo>
                <a:cubicBezTo>
                  <a:pt x="6278245" y="725991"/>
                  <a:pt x="6560249" y="778658"/>
                  <a:pt x="6839014" y="837654"/>
                </a:cubicBezTo>
                <a:close/>
                <a:moveTo>
                  <a:pt x="5760022" y="762524"/>
                </a:moveTo>
                <a:cubicBezTo>
                  <a:pt x="5569947" y="731737"/>
                  <a:pt x="5377923" y="703718"/>
                  <a:pt x="5183950" y="678461"/>
                </a:cubicBezTo>
                <a:cubicBezTo>
                  <a:pt x="5312728" y="656752"/>
                  <a:pt x="5441842" y="635999"/>
                  <a:pt x="5571300" y="616190"/>
                </a:cubicBezTo>
                <a:cubicBezTo>
                  <a:pt x="5706256" y="634941"/>
                  <a:pt x="5840559" y="655086"/>
                  <a:pt x="5974207" y="676624"/>
                </a:cubicBezTo>
                <a:cubicBezTo>
                  <a:pt x="5902071" y="704497"/>
                  <a:pt x="5830678" y="733130"/>
                  <a:pt x="5760022" y="762524"/>
                </a:cubicBezTo>
                <a:close/>
                <a:moveTo>
                  <a:pt x="5151755" y="674280"/>
                </a:moveTo>
                <a:cubicBezTo>
                  <a:pt x="5044612" y="660597"/>
                  <a:pt x="4936916" y="647737"/>
                  <a:pt x="4828667" y="635701"/>
                </a:cubicBezTo>
                <a:cubicBezTo>
                  <a:pt x="4723848" y="624088"/>
                  <a:pt x="4618482" y="613319"/>
                  <a:pt x="4512564" y="603394"/>
                </a:cubicBezTo>
                <a:cubicBezTo>
                  <a:pt x="4587113" y="574254"/>
                  <a:pt x="4662253" y="546191"/>
                  <a:pt x="4737989" y="519205"/>
                </a:cubicBezTo>
                <a:cubicBezTo>
                  <a:pt x="4793615" y="524399"/>
                  <a:pt x="4849114" y="529847"/>
                  <a:pt x="4904486" y="535549"/>
                </a:cubicBezTo>
                <a:cubicBezTo>
                  <a:pt x="5117256" y="557467"/>
                  <a:pt x="5328622" y="582806"/>
                  <a:pt x="5538597" y="611566"/>
                </a:cubicBezTo>
                <a:cubicBezTo>
                  <a:pt x="5409267" y="631584"/>
                  <a:pt x="5280324" y="652489"/>
                  <a:pt x="5151755" y="674280"/>
                </a:cubicBezTo>
                <a:close/>
                <a:moveTo>
                  <a:pt x="4491482" y="601810"/>
                </a:moveTo>
                <a:cubicBezTo>
                  <a:pt x="4223468" y="576471"/>
                  <a:pt x="3952050" y="556601"/>
                  <a:pt x="3677222" y="542200"/>
                </a:cubicBezTo>
                <a:cubicBezTo>
                  <a:pt x="3810953" y="515974"/>
                  <a:pt x="3942715" y="491269"/>
                  <a:pt x="4072509" y="468083"/>
                </a:cubicBezTo>
                <a:cubicBezTo>
                  <a:pt x="4288155" y="481217"/>
                  <a:pt x="4502468" y="497561"/>
                  <a:pt x="4715447" y="517114"/>
                </a:cubicBezTo>
                <a:cubicBezTo>
                  <a:pt x="4640218" y="544016"/>
                  <a:pt x="4565568" y="572248"/>
                  <a:pt x="4491482" y="601810"/>
                </a:cubicBezTo>
                <a:close/>
                <a:moveTo>
                  <a:pt x="3637852" y="540300"/>
                </a:moveTo>
                <a:cubicBezTo>
                  <a:pt x="3440411" y="530207"/>
                  <a:pt x="3241440" y="522879"/>
                  <a:pt x="3040952" y="518318"/>
                </a:cubicBezTo>
                <a:cubicBezTo>
                  <a:pt x="3113932" y="489896"/>
                  <a:pt x="3187529" y="462445"/>
                  <a:pt x="3261741" y="435966"/>
                </a:cubicBezTo>
                <a:cubicBezTo>
                  <a:pt x="3520269" y="440950"/>
                  <a:pt x="3777126" y="450853"/>
                  <a:pt x="4032314" y="465676"/>
                </a:cubicBezTo>
                <a:cubicBezTo>
                  <a:pt x="3902818" y="488861"/>
                  <a:pt x="3771329" y="513736"/>
                  <a:pt x="3637852" y="540300"/>
                </a:cubicBezTo>
                <a:close/>
                <a:moveTo>
                  <a:pt x="3016314" y="517748"/>
                </a:moveTo>
                <a:cubicBezTo>
                  <a:pt x="2556066" y="507655"/>
                  <a:pt x="2088280" y="511877"/>
                  <a:pt x="1612964" y="530417"/>
                </a:cubicBezTo>
                <a:cubicBezTo>
                  <a:pt x="1751565" y="502460"/>
                  <a:pt x="1896764" y="474524"/>
                  <a:pt x="2048574" y="446608"/>
                </a:cubicBezTo>
                <a:cubicBezTo>
                  <a:pt x="2447227" y="431828"/>
                  <a:pt x="2842724" y="428027"/>
                  <a:pt x="3235071" y="435206"/>
                </a:cubicBezTo>
                <a:cubicBezTo>
                  <a:pt x="3161494" y="461812"/>
                  <a:pt x="3088577" y="489326"/>
                  <a:pt x="3016314" y="517748"/>
                </a:cubicBezTo>
                <a:close/>
                <a:moveTo>
                  <a:pt x="2993581" y="526807"/>
                </a:moveTo>
                <a:cubicBezTo>
                  <a:pt x="2900445" y="563675"/>
                  <a:pt x="2808478" y="601980"/>
                  <a:pt x="2717673" y="641719"/>
                </a:cubicBezTo>
                <a:cubicBezTo>
                  <a:pt x="2197227" y="624235"/>
                  <a:pt x="1663637" y="622124"/>
                  <a:pt x="1116902" y="635385"/>
                </a:cubicBezTo>
                <a:cubicBezTo>
                  <a:pt x="1253046" y="605041"/>
                  <a:pt x="1399477" y="573684"/>
                  <a:pt x="1555052" y="542010"/>
                </a:cubicBezTo>
                <a:cubicBezTo>
                  <a:pt x="2041970" y="521908"/>
                  <a:pt x="2521414" y="516840"/>
                  <a:pt x="2993390" y="526807"/>
                </a:cubicBezTo>
                <a:close/>
                <a:moveTo>
                  <a:pt x="2719515" y="651285"/>
                </a:moveTo>
                <a:cubicBezTo>
                  <a:pt x="2828989" y="654959"/>
                  <a:pt x="2937891" y="659311"/>
                  <a:pt x="3046222" y="664335"/>
                </a:cubicBezTo>
                <a:cubicBezTo>
                  <a:pt x="2837307" y="710452"/>
                  <a:pt x="2624626" y="759863"/>
                  <a:pt x="2408174" y="812568"/>
                </a:cubicBezTo>
                <a:lnTo>
                  <a:pt x="2340928" y="829039"/>
                </a:lnTo>
                <a:cubicBezTo>
                  <a:pt x="2386775" y="806024"/>
                  <a:pt x="2432895" y="783384"/>
                  <a:pt x="2479294" y="761130"/>
                </a:cubicBezTo>
                <a:cubicBezTo>
                  <a:pt x="2558288" y="723375"/>
                  <a:pt x="2638298" y="686760"/>
                  <a:pt x="2719324" y="651285"/>
                </a:cubicBezTo>
                <a:close/>
                <a:moveTo>
                  <a:pt x="2410524" y="821817"/>
                </a:moveTo>
                <a:cubicBezTo>
                  <a:pt x="2638616" y="766280"/>
                  <a:pt x="2862625" y="714360"/>
                  <a:pt x="3082544" y="666045"/>
                </a:cubicBezTo>
                <a:cubicBezTo>
                  <a:pt x="3448387" y="683573"/>
                  <a:pt x="3806889" y="708912"/>
                  <a:pt x="4158044" y="742062"/>
                </a:cubicBezTo>
                <a:cubicBezTo>
                  <a:pt x="4001408" y="812296"/>
                  <a:pt x="3847973" y="887445"/>
                  <a:pt x="3697732" y="967517"/>
                </a:cubicBezTo>
                <a:cubicBezTo>
                  <a:pt x="3568319" y="997797"/>
                  <a:pt x="3439541" y="1029072"/>
                  <a:pt x="3311398" y="1061335"/>
                </a:cubicBezTo>
                <a:cubicBezTo>
                  <a:pt x="3079623" y="1119824"/>
                  <a:pt x="2859488" y="1178952"/>
                  <a:pt x="2650998" y="1238708"/>
                </a:cubicBezTo>
                <a:cubicBezTo>
                  <a:pt x="2376253" y="1191704"/>
                  <a:pt x="2099393" y="1150446"/>
                  <a:pt x="1820418" y="1114927"/>
                </a:cubicBezTo>
                <a:cubicBezTo>
                  <a:pt x="1976419" y="1021299"/>
                  <a:pt x="2137048" y="932504"/>
                  <a:pt x="2302320" y="848550"/>
                </a:cubicBezTo>
                <a:cubicBezTo>
                  <a:pt x="2338051" y="839510"/>
                  <a:pt x="2374056" y="830603"/>
                  <a:pt x="2410333" y="821817"/>
                </a:cubicBezTo>
                <a:close/>
                <a:moveTo>
                  <a:pt x="1805432" y="1112710"/>
                </a:moveTo>
                <a:cubicBezTo>
                  <a:pt x="1687278" y="1097760"/>
                  <a:pt x="1568749" y="1083804"/>
                  <a:pt x="1449832" y="1070837"/>
                </a:cubicBezTo>
                <a:cubicBezTo>
                  <a:pt x="1699514" y="1002295"/>
                  <a:pt x="1972691" y="930205"/>
                  <a:pt x="2262188" y="858242"/>
                </a:cubicBezTo>
                <a:cubicBezTo>
                  <a:pt x="2105768" y="938611"/>
                  <a:pt x="1953451" y="1023434"/>
                  <a:pt x="1805242" y="1112710"/>
                </a:cubicBezTo>
                <a:close/>
                <a:moveTo>
                  <a:pt x="1792351" y="1120692"/>
                </a:moveTo>
                <a:cubicBezTo>
                  <a:pt x="1749425" y="1146664"/>
                  <a:pt x="1706753" y="1172827"/>
                  <a:pt x="1664526" y="1199559"/>
                </a:cubicBezTo>
                <a:cubicBezTo>
                  <a:pt x="1527620" y="1180980"/>
                  <a:pt x="1390034" y="1163850"/>
                  <a:pt x="1251776" y="1148184"/>
                </a:cubicBezTo>
                <a:cubicBezTo>
                  <a:pt x="1232726" y="1146031"/>
                  <a:pt x="1213676" y="1144067"/>
                  <a:pt x="1194626" y="1141850"/>
                </a:cubicBezTo>
                <a:cubicBezTo>
                  <a:pt x="1268794" y="1120736"/>
                  <a:pt x="1345546" y="1099324"/>
                  <a:pt x="1424877" y="1077615"/>
                </a:cubicBezTo>
                <a:lnTo>
                  <a:pt x="1430401" y="1078185"/>
                </a:lnTo>
                <a:cubicBezTo>
                  <a:pt x="1551349" y="1091279"/>
                  <a:pt x="1671936" y="1105444"/>
                  <a:pt x="1792161" y="1120692"/>
                </a:cubicBezTo>
                <a:close/>
                <a:moveTo>
                  <a:pt x="1666748" y="1209378"/>
                </a:moveTo>
                <a:cubicBezTo>
                  <a:pt x="1905000" y="1241686"/>
                  <a:pt x="2141239" y="1278320"/>
                  <a:pt x="2375472" y="1319287"/>
                </a:cubicBezTo>
                <a:cubicBezTo>
                  <a:pt x="2289029" y="1345215"/>
                  <a:pt x="2204974" y="1370997"/>
                  <a:pt x="2123313" y="1396634"/>
                </a:cubicBezTo>
                <a:cubicBezTo>
                  <a:pt x="1925574" y="1362255"/>
                  <a:pt x="1725613" y="1330898"/>
                  <a:pt x="1523429" y="1302563"/>
                </a:cubicBezTo>
                <a:cubicBezTo>
                  <a:pt x="1570419" y="1271142"/>
                  <a:pt x="1618126" y="1240102"/>
                  <a:pt x="1666558" y="1209442"/>
                </a:cubicBezTo>
                <a:close/>
                <a:moveTo>
                  <a:pt x="2103565" y="1402842"/>
                </a:moveTo>
                <a:cubicBezTo>
                  <a:pt x="1982280" y="1440851"/>
                  <a:pt x="1866500" y="1478435"/>
                  <a:pt x="1756220" y="1515601"/>
                </a:cubicBezTo>
                <a:cubicBezTo>
                  <a:pt x="1610424" y="1491320"/>
                  <a:pt x="1463186" y="1468515"/>
                  <a:pt x="1314514" y="1447186"/>
                </a:cubicBezTo>
                <a:cubicBezTo>
                  <a:pt x="1379157" y="1400733"/>
                  <a:pt x="1444771" y="1355186"/>
                  <a:pt x="1511364" y="1310545"/>
                </a:cubicBezTo>
                <a:cubicBezTo>
                  <a:pt x="1710754" y="1338291"/>
                  <a:pt x="1908092" y="1369078"/>
                  <a:pt x="2103374" y="1402906"/>
                </a:cubicBezTo>
                <a:close/>
                <a:moveTo>
                  <a:pt x="1736789" y="1522126"/>
                </a:moveTo>
                <a:cubicBezTo>
                  <a:pt x="1584389" y="1573393"/>
                  <a:pt x="1442930" y="1622767"/>
                  <a:pt x="1312418" y="1670233"/>
                </a:cubicBezTo>
                <a:cubicBezTo>
                  <a:pt x="1247775" y="1645318"/>
                  <a:pt x="1181926" y="1620486"/>
                  <a:pt x="1114870" y="1595736"/>
                </a:cubicBezTo>
                <a:cubicBezTo>
                  <a:pt x="1176509" y="1548054"/>
                  <a:pt x="1239266" y="1501202"/>
                  <a:pt x="1303147" y="1455168"/>
                </a:cubicBezTo>
                <a:cubicBezTo>
                  <a:pt x="1449280" y="1476072"/>
                  <a:pt x="1593831" y="1498390"/>
                  <a:pt x="1736789" y="1522126"/>
                </a:cubicBezTo>
                <a:close/>
                <a:moveTo>
                  <a:pt x="1298639" y="1675174"/>
                </a:moveTo>
                <a:cubicBezTo>
                  <a:pt x="1206989" y="1708451"/>
                  <a:pt x="1121175" y="1740403"/>
                  <a:pt x="1041210" y="1771019"/>
                </a:cubicBezTo>
                <a:cubicBezTo>
                  <a:pt x="1009206" y="1758052"/>
                  <a:pt x="976865" y="1745047"/>
                  <a:pt x="944181" y="1731997"/>
                </a:cubicBezTo>
                <a:cubicBezTo>
                  <a:pt x="992905" y="1691708"/>
                  <a:pt x="1043857" y="1650830"/>
                  <a:pt x="1097026" y="1609356"/>
                </a:cubicBezTo>
                <a:lnTo>
                  <a:pt x="1105853" y="1602578"/>
                </a:lnTo>
                <a:cubicBezTo>
                  <a:pt x="1171340" y="1626732"/>
                  <a:pt x="1235647" y="1650931"/>
                  <a:pt x="1298766" y="1675174"/>
                </a:cubicBezTo>
                <a:close/>
                <a:moveTo>
                  <a:pt x="1847152" y="2137613"/>
                </a:moveTo>
                <a:cubicBezTo>
                  <a:pt x="1760157" y="2175919"/>
                  <a:pt x="1680655" y="2211983"/>
                  <a:pt x="1608646" y="2245810"/>
                </a:cubicBezTo>
                <a:lnTo>
                  <a:pt x="1591691" y="2253729"/>
                </a:lnTo>
                <a:cubicBezTo>
                  <a:pt x="1366838" y="2136409"/>
                  <a:pt x="1101154" y="2008130"/>
                  <a:pt x="795719" y="1877317"/>
                </a:cubicBezTo>
                <a:lnTo>
                  <a:pt x="861060" y="1851281"/>
                </a:lnTo>
                <a:cubicBezTo>
                  <a:pt x="917194" y="1829154"/>
                  <a:pt x="977328" y="1805797"/>
                  <a:pt x="1041464" y="1781218"/>
                </a:cubicBezTo>
                <a:cubicBezTo>
                  <a:pt x="1341374" y="1903099"/>
                  <a:pt x="1610614" y="2023903"/>
                  <a:pt x="1847279" y="2137549"/>
                </a:cubicBezTo>
                <a:close/>
                <a:moveTo>
                  <a:pt x="1054164" y="1776277"/>
                </a:moveTo>
                <a:cubicBezTo>
                  <a:pt x="1134345" y="1745743"/>
                  <a:pt x="1220362" y="1713772"/>
                  <a:pt x="1312228" y="1680369"/>
                </a:cubicBezTo>
                <a:cubicBezTo>
                  <a:pt x="1609725" y="1794711"/>
                  <a:pt x="1881505" y="1909054"/>
                  <a:pt x="2125917" y="2018836"/>
                </a:cubicBezTo>
                <a:cubicBezTo>
                  <a:pt x="2030413" y="2058156"/>
                  <a:pt x="1941341" y="2096056"/>
                  <a:pt x="1858709" y="2132545"/>
                </a:cubicBezTo>
                <a:cubicBezTo>
                  <a:pt x="1622616" y="2018899"/>
                  <a:pt x="1353884" y="1898221"/>
                  <a:pt x="1054164" y="1776277"/>
                </a:cubicBezTo>
                <a:close/>
                <a:moveTo>
                  <a:pt x="2609914" y="1688540"/>
                </a:moveTo>
                <a:cubicBezTo>
                  <a:pt x="2690730" y="1706025"/>
                  <a:pt x="2770969" y="1723996"/>
                  <a:pt x="2850642" y="1742449"/>
                </a:cubicBezTo>
                <a:cubicBezTo>
                  <a:pt x="2652141" y="1812132"/>
                  <a:pt x="2469642" y="1881118"/>
                  <a:pt x="2303272" y="1946999"/>
                </a:cubicBezTo>
                <a:cubicBezTo>
                  <a:pt x="2394966" y="1865154"/>
                  <a:pt x="2497201" y="1778178"/>
                  <a:pt x="2610231" y="1688540"/>
                </a:cubicBezTo>
                <a:close/>
                <a:moveTo>
                  <a:pt x="2619566" y="1680939"/>
                </a:moveTo>
                <a:cubicBezTo>
                  <a:pt x="2661431" y="1647871"/>
                  <a:pt x="2704700" y="1614531"/>
                  <a:pt x="2749360" y="1580913"/>
                </a:cubicBezTo>
                <a:cubicBezTo>
                  <a:pt x="2768029" y="1566850"/>
                  <a:pt x="2786888" y="1552976"/>
                  <a:pt x="2805748" y="1539103"/>
                </a:cubicBezTo>
                <a:cubicBezTo>
                  <a:pt x="2935288" y="1567021"/>
                  <a:pt x="3063685" y="1596325"/>
                  <a:pt x="3190939" y="1627030"/>
                </a:cubicBezTo>
                <a:cubicBezTo>
                  <a:pt x="3078925" y="1663645"/>
                  <a:pt x="2971083" y="1700152"/>
                  <a:pt x="2867406" y="1736558"/>
                </a:cubicBezTo>
                <a:cubicBezTo>
                  <a:pt x="2785663" y="1717509"/>
                  <a:pt x="2703151" y="1698974"/>
                  <a:pt x="2619883" y="1680939"/>
                </a:cubicBezTo>
                <a:close/>
                <a:moveTo>
                  <a:pt x="3208592" y="1631274"/>
                </a:moveTo>
                <a:cubicBezTo>
                  <a:pt x="3454127" y="1690694"/>
                  <a:pt x="3695275" y="1755100"/>
                  <a:pt x="3932047" y="1824485"/>
                </a:cubicBezTo>
                <a:cubicBezTo>
                  <a:pt x="3869608" y="1874529"/>
                  <a:pt x="3811060" y="1923307"/>
                  <a:pt x="3756406" y="1970818"/>
                </a:cubicBezTo>
                <a:cubicBezTo>
                  <a:pt x="3474847" y="1887408"/>
                  <a:pt x="3184271" y="1810675"/>
                  <a:pt x="2884678" y="1740612"/>
                </a:cubicBezTo>
                <a:cubicBezTo>
                  <a:pt x="2988647" y="1704333"/>
                  <a:pt x="3096724" y="1667889"/>
                  <a:pt x="3208909" y="1631274"/>
                </a:cubicBezTo>
                <a:close/>
                <a:moveTo>
                  <a:pt x="3225864" y="1625636"/>
                </a:moveTo>
                <a:cubicBezTo>
                  <a:pt x="3306553" y="1599493"/>
                  <a:pt x="3389357" y="1573355"/>
                  <a:pt x="3474276" y="1547212"/>
                </a:cubicBezTo>
                <a:cubicBezTo>
                  <a:pt x="3680098" y="1596876"/>
                  <a:pt x="3883704" y="1649791"/>
                  <a:pt x="4085082" y="1705961"/>
                </a:cubicBezTo>
                <a:cubicBezTo>
                  <a:pt x="4035127" y="1743545"/>
                  <a:pt x="3987248" y="1780648"/>
                  <a:pt x="3941445" y="1817263"/>
                </a:cubicBezTo>
                <a:cubicBezTo>
                  <a:pt x="3707467" y="1748512"/>
                  <a:pt x="3469050" y="1684632"/>
                  <a:pt x="3226181" y="1625636"/>
                </a:cubicBezTo>
                <a:close/>
                <a:moveTo>
                  <a:pt x="4096322" y="1709192"/>
                </a:moveTo>
                <a:cubicBezTo>
                  <a:pt x="4217353" y="1743229"/>
                  <a:pt x="4337577" y="1778494"/>
                  <a:pt x="4457002" y="1814983"/>
                </a:cubicBezTo>
                <a:cubicBezTo>
                  <a:pt x="4370134" y="1842602"/>
                  <a:pt x="4286168" y="1870051"/>
                  <a:pt x="4205097" y="1897335"/>
                </a:cubicBezTo>
                <a:cubicBezTo>
                  <a:pt x="4121487" y="1871064"/>
                  <a:pt x="4037222" y="1845408"/>
                  <a:pt x="3952304" y="1820367"/>
                </a:cubicBezTo>
                <a:cubicBezTo>
                  <a:pt x="3998278" y="1783961"/>
                  <a:pt x="4046391" y="1746903"/>
                  <a:pt x="4096639" y="1709192"/>
                </a:cubicBezTo>
                <a:close/>
                <a:moveTo>
                  <a:pt x="4472940" y="1819924"/>
                </a:moveTo>
                <a:cubicBezTo>
                  <a:pt x="4596003" y="1857679"/>
                  <a:pt x="4718177" y="1896720"/>
                  <a:pt x="4839462" y="1937054"/>
                </a:cubicBezTo>
                <a:cubicBezTo>
                  <a:pt x="4929588" y="1967080"/>
                  <a:pt x="5017624" y="1997297"/>
                  <a:pt x="5103559" y="2027704"/>
                </a:cubicBezTo>
                <a:cubicBezTo>
                  <a:pt x="5051533" y="2073777"/>
                  <a:pt x="5004308" y="2117468"/>
                  <a:pt x="4961890" y="2158771"/>
                </a:cubicBezTo>
                <a:cubicBezTo>
                  <a:pt x="4833239" y="2110075"/>
                  <a:pt x="4698683" y="2061513"/>
                  <a:pt x="4558221" y="2013071"/>
                </a:cubicBezTo>
                <a:cubicBezTo>
                  <a:pt x="4446969" y="1975062"/>
                  <a:pt x="4334510" y="1938112"/>
                  <a:pt x="4220845" y="1902212"/>
                </a:cubicBezTo>
                <a:cubicBezTo>
                  <a:pt x="4302081" y="1875017"/>
                  <a:pt x="4386218" y="1847588"/>
                  <a:pt x="4473258" y="1819924"/>
                </a:cubicBezTo>
                <a:close/>
                <a:moveTo>
                  <a:pt x="4842891" y="1928185"/>
                </a:moveTo>
                <a:cubicBezTo>
                  <a:pt x="4725842" y="1889163"/>
                  <a:pt x="4608049" y="1851388"/>
                  <a:pt x="4489514" y="1814856"/>
                </a:cubicBezTo>
                <a:cubicBezTo>
                  <a:pt x="4574432" y="1787996"/>
                  <a:pt x="4662024" y="1761156"/>
                  <a:pt x="4752277" y="1734341"/>
                </a:cubicBezTo>
                <a:cubicBezTo>
                  <a:pt x="4907852" y="1780160"/>
                  <a:pt x="5062220" y="1827887"/>
                  <a:pt x="5215382" y="1877507"/>
                </a:cubicBezTo>
                <a:lnTo>
                  <a:pt x="5263261" y="1893154"/>
                </a:lnTo>
                <a:cubicBezTo>
                  <a:pt x="5208861" y="1937117"/>
                  <a:pt x="5158486" y="1979668"/>
                  <a:pt x="5112131" y="2020799"/>
                </a:cubicBezTo>
                <a:cubicBezTo>
                  <a:pt x="5024628" y="1989677"/>
                  <a:pt x="4934985" y="1958801"/>
                  <a:pt x="4843209" y="1928185"/>
                </a:cubicBezTo>
                <a:close/>
                <a:moveTo>
                  <a:pt x="5273294" y="1896511"/>
                </a:moveTo>
                <a:cubicBezTo>
                  <a:pt x="5421884" y="1945371"/>
                  <a:pt x="5565267" y="1994637"/>
                  <a:pt x="5703443" y="2044301"/>
                </a:cubicBezTo>
                <a:cubicBezTo>
                  <a:pt x="5605272" y="2074791"/>
                  <a:pt x="5511800" y="2104799"/>
                  <a:pt x="5423027" y="2134319"/>
                </a:cubicBezTo>
                <a:cubicBezTo>
                  <a:pt x="5325663" y="2097533"/>
                  <a:pt x="5225288" y="2060753"/>
                  <a:pt x="5121910" y="2023967"/>
                </a:cubicBezTo>
                <a:cubicBezTo>
                  <a:pt x="5172285" y="1980086"/>
                  <a:pt x="5222856" y="1937643"/>
                  <a:pt x="5273612" y="1896638"/>
                </a:cubicBezTo>
                <a:close/>
                <a:moveTo>
                  <a:pt x="5718302" y="2049686"/>
                </a:moveTo>
                <a:cubicBezTo>
                  <a:pt x="5929376" y="2125703"/>
                  <a:pt x="6127941" y="2201720"/>
                  <a:pt x="6313488" y="2277104"/>
                </a:cubicBezTo>
                <a:lnTo>
                  <a:pt x="6307138" y="2283059"/>
                </a:lnTo>
                <a:cubicBezTo>
                  <a:pt x="6247003" y="2337982"/>
                  <a:pt x="6195251" y="2388216"/>
                  <a:pt x="6151499" y="2432560"/>
                </a:cubicBezTo>
                <a:cubicBezTo>
                  <a:pt x="5936361" y="2337538"/>
                  <a:pt x="5697919" y="2238652"/>
                  <a:pt x="5437315" y="2139703"/>
                </a:cubicBezTo>
                <a:cubicBezTo>
                  <a:pt x="5526297" y="2110310"/>
                  <a:pt x="5620068" y="2080346"/>
                  <a:pt x="5718620" y="2049813"/>
                </a:cubicBezTo>
                <a:close/>
                <a:moveTo>
                  <a:pt x="5733415" y="2044998"/>
                </a:moveTo>
                <a:cubicBezTo>
                  <a:pt x="5934139" y="1983171"/>
                  <a:pt x="6153912" y="1919950"/>
                  <a:pt x="6390958" y="1858122"/>
                </a:cubicBezTo>
                <a:cubicBezTo>
                  <a:pt x="6618224" y="1799000"/>
                  <a:pt x="6847904" y="1744331"/>
                  <a:pt x="7080123" y="1694115"/>
                </a:cubicBezTo>
                <a:cubicBezTo>
                  <a:pt x="6739383" y="1913298"/>
                  <a:pt x="6487224" y="2119622"/>
                  <a:pt x="6321298" y="2270009"/>
                </a:cubicBezTo>
                <a:cubicBezTo>
                  <a:pt x="6138228" y="2195829"/>
                  <a:pt x="5942140" y="2120319"/>
                  <a:pt x="5733733" y="2045125"/>
                </a:cubicBezTo>
                <a:close/>
                <a:moveTo>
                  <a:pt x="6388227" y="1849000"/>
                </a:moveTo>
                <a:cubicBezTo>
                  <a:pt x="6146864" y="1912221"/>
                  <a:pt x="5922899" y="1976456"/>
                  <a:pt x="5718874" y="2039804"/>
                </a:cubicBezTo>
                <a:cubicBezTo>
                  <a:pt x="5578793" y="1989379"/>
                  <a:pt x="5433314" y="1939290"/>
                  <a:pt x="5282438" y="1889543"/>
                </a:cubicBezTo>
                <a:cubicBezTo>
                  <a:pt x="5495290" y="1719442"/>
                  <a:pt x="5719756" y="1564328"/>
                  <a:pt x="5954205" y="1425331"/>
                </a:cubicBezTo>
                <a:cubicBezTo>
                  <a:pt x="6303410" y="1348807"/>
                  <a:pt x="6658357" y="1281975"/>
                  <a:pt x="7019036" y="1224835"/>
                </a:cubicBezTo>
                <a:cubicBezTo>
                  <a:pt x="7219125" y="1275938"/>
                  <a:pt x="7414895" y="1330290"/>
                  <a:pt x="7606475" y="1387892"/>
                </a:cubicBezTo>
                <a:cubicBezTo>
                  <a:pt x="7533195" y="1426452"/>
                  <a:pt x="7460996" y="1466000"/>
                  <a:pt x="7389876" y="1506543"/>
                </a:cubicBezTo>
                <a:cubicBezTo>
                  <a:pt x="7288276" y="1564442"/>
                  <a:pt x="7193026" y="1622342"/>
                  <a:pt x="7103301" y="1679418"/>
                </a:cubicBezTo>
                <a:cubicBezTo>
                  <a:pt x="6862636" y="1731028"/>
                  <a:pt x="6624383" y="1787597"/>
                  <a:pt x="6388545" y="1849127"/>
                </a:cubicBezTo>
                <a:close/>
                <a:moveTo>
                  <a:pt x="7394829" y="1514524"/>
                </a:moveTo>
                <a:cubicBezTo>
                  <a:pt x="7468426" y="1472588"/>
                  <a:pt x="7543229" y="1431710"/>
                  <a:pt x="7619175" y="1391883"/>
                </a:cubicBezTo>
                <a:cubicBezTo>
                  <a:pt x="7733158" y="1426262"/>
                  <a:pt x="7845552" y="1461756"/>
                  <a:pt x="7956423" y="1498371"/>
                </a:cubicBezTo>
                <a:lnTo>
                  <a:pt x="7999349" y="1512624"/>
                </a:lnTo>
                <a:cubicBezTo>
                  <a:pt x="7706995" y="1559077"/>
                  <a:pt x="7417182" y="1612796"/>
                  <a:pt x="7129844" y="1673781"/>
                </a:cubicBezTo>
                <a:cubicBezTo>
                  <a:pt x="7226364" y="1612967"/>
                  <a:pt x="7316089" y="1559755"/>
                  <a:pt x="7395146" y="1514651"/>
                </a:cubicBezTo>
                <a:close/>
                <a:moveTo>
                  <a:pt x="7959979" y="1489565"/>
                </a:moveTo>
                <a:cubicBezTo>
                  <a:pt x="7851902" y="1453837"/>
                  <a:pt x="7742238" y="1419186"/>
                  <a:pt x="7631049" y="1385612"/>
                </a:cubicBezTo>
                <a:cubicBezTo>
                  <a:pt x="7713663" y="1342535"/>
                  <a:pt x="7797610" y="1300726"/>
                  <a:pt x="7882890" y="1260183"/>
                </a:cubicBezTo>
                <a:cubicBezTo>
                  <a:pt x="7995285" y="1294391"/>
                  <a:pt x="8106601" y="1329720"/>
                  <a:pt x="8216773" y="1366164"/>
                </a:cubicBezTo>
                <a:cubicBezTo>
                  <a:pt x="8297228" y="1392814"/>
                  <a:pt x="8375777" y="1419648"/>
                  <a:pt x="8452421" y="1446679"/>
                </a:cubicBezTo>
                <a:cubicBezTo>
                  <a:pt x="8307642" y="1465810"/>
                  <a:pt x="8163307" y="1486715"/>
                  <a:pt x="8019415" y="1509393"/>
                </a:cubicBezTo>
                <a:close/>
                <a:moveTo>
                  <a:pt x="8472297" y="1453711"/>
                </a:moveTo>
                <a:cubicBezTo>
                  <a:pt x="8609965" y="1502406"/>
                  <a:pt x="8741346" y="1551266"/>
                  <a:pt x="8866505" y="1600297"/>
                </a:cubicBezTo>
                <a:cubicBezTo>
                  <a:pt x="8790686" y="1646750"/>
                  <a:pt x="8717217" y="1693102"/>
                  <a:pt x="8646096" y="1739345"/>
                </a:cubicBezTo>
                <a:cubicBezTo>
                  <a:pt x="8461248" y="1665482"/>
                  <a:pt x="8258746" y="1590288"/>
                  <a:pt x="8038846" y="1515918"/>
                </a:cubicBezTo>
                <a:cubicBezTo>
                  <a:pt x="8182991" y="1493537"/>
                  <a:pt x="8327645" y="1472842"/>
                  <a:pt x="8472805" y="1453837"/>
                </a:cubicBezTo>
                <a:close/>
                <a:moveTo>
                  <a:pt x="8493061" y="1450987"/>
                </a:moveTo>
                <a:cubicBezTo>
                  <a:pt x="8621332" y="1434345"/>
                  <a:pt x="8749919" y="1419123"/>
                  <a:pt x="8878760" y="1405313"/>
                </a:cubicBezTo>
                <a:cubicBezTo>
                  <a:pt x="8945753" y="1428796"/>
                  <a:pt x="9011412" y="1452336"/>
                  <a:pt x="9075610" y="1475946"/>
                </a:cubicBezTo>
                <a:cubicBezTo>
                  <a:pt x="9033955" y="1500018"/>
                  <a:pt x="8992235" y="1524514"/>
                  <a:pt x="8950452" y="1549429"/>
                </a:cubicBezTo>
                <a:cubicBezTo>
                  <a:pt x="8925623" y="1564252"/>
                  <a:pt x="8901049" y="1579031"/>
                  <a:pt x="8876602" y="1593772"/>
                </a:cubicBezTo>
                <a:cubicBezTo>
                  <a:pt x="8755126" y="1546388"/>
                  <a:pt x="8627428" y="1498833"/>
                  <a:pt x="8493570" y="1451113"/>
                </a:cubicBezTo>
                <a:close/>
                <a:moveTo>
                  <a:pt x="8900732" y="1402969"/>
                </a:moveTo>
                <a:lnTo>
                  <a:pt x="8926132" y="1400308"/>
                </a:lnTo>
                <a:cubicBezTo>
                  <a:pt x="9040050" y="1388399"/>
                  <a:pt x="9154160" y="1377649"/>
                  <a:pt x="9268523" y="1368064"/>
                </a:cubicBezTo>
                <a:cubicBezTo>
                  <a:pt x="9208198" y="1401050"/>
                  <a:pt x="9147683" y="1434915"/>
                  <a:pt x="9086913" y="1469674"/>
                </a:cubicBezTo>
                <a:cubicBezTo>
                  <a:pt x="9026271" y="1447502"/>
                  <a:pt x="8964358" y="1425312"/>
                  <a:pt x="8901240" y="1403096"/>
                </a:cubicBezTo>
                <a:close/>
                <a:moveTo>
                  <a:pt x="8955659" y="1557474"/>
                </a:moveTo>
                <a:cubicBezTo>
                  <a:pt x="8999665" y="1531166"/>
                  <a:pt x="9043543" y="1505402"/>
                  <a:pt x="9087421" y="1480190"/>
                </a:cubicBezTo>
                <a:cubicBezTo>
                  <a:pt x="9344850" y="1574768"/>
                  <a:pt x="9580944" y="1669473"/>
                  <a:pt x="9794557" y="1760947"/>
                </a:cubicBezTo>
                <a:cubicBezTo>
                  <a:pt x="9735058" y="1766477"/>
                  <a:pt x="9675812" y="1772286"/>
                  <a:pt x="9616757" y="1778368"/>
                </a:cubicBezTo>
                <a:cubicBezTo>
                  <a:pt x="9538271" y="1786559"/>
                  <a:pt x="9459976" y="1795281"/>
                  <a:pt x="9381807" y="1804530"/>
                </a:cubicBezTo>
                <a:cubicBezTo>
                  <a:pt x="9230233" y="1737255"/>
                  <a:pt x="9065514" y="1668079"/>
                  <a:pt x="8887968" y="1598460"/>
                </a:cubicBezTo>
                <a:cubicBezTo>
                  <a:pt x="8910510" y="1584859"/>
                  <a:pt x="8933244" y="1571240"/>
                  <a:pt x="8956167" y="1557601"/>
                </a:cubicBezTo>
                <a:close/>
                <a:moveTo>
                  <a:pt x="8875776" y="1215016"/>
                </a:moveTo>
                <a:cubicBezTo>
                  <a:pt x="9020746" y="1260456"/>
                  <a:pt x="9160891" y="1306408"/>
                  <a:pt x="9296209" y="1352861"/>
                </a:cubicBezTo>
                <a:lnTo>
                  <a:pt x="9288907" y="1356788"/>
                </a:lnTo>
                <a:cubicBezTo>
                  <a:pt x="9167241" y="1366924"/>
                  <a:pt x="9045829" y="1378282"/>
                  <a:pt x="8924607" y="1390870"/>
                </a:cubicBezTo>
                <a:lnTo>
                  <a:pt x="8880157" y="1395684"/>
                </a:lnTo>
                <a:cubicBezTo>
                  <a:pt x="8759254" y="1353241"/>
                  <a:pt x="8634095" y="1311159"/>
                  <a:pt x="8504745" y="1269432"/>
                </a:cubicBezTo>
                <a:cubicBezTo>
                  <a:pt x="8378127" y="1228680"/>
                  <a:pt x="8250555" y="1189380"/>
                  <a:pt x="8121968" y="1151542"/>
                </a:cubicBezTo>
                <a:cubicBezTo>
                  <a:pt x="8192262" y="1121008"/>
                  <a:pt x="8263383" y="1091298"/>
                  <a:pt x="8335328" y="1062412"/>
                </a:cubicBezTo>
                <a:lnTo>
                  <a:pt x="8354886" y="1060638"/>
                </a:lnTo>
                <a:cubicBezTo>
                  <a:pt x="8530272" y="1109751"/>
                  <a:pt x="8704072" y="1161253"/>
                  <a:pt x="8876284" y="1215143"/>
                </a:cubicBezTo>
                <a:close/>
                <a:moveTo>
                  <a:pt x="8382064" y="1058484"/>
                </a:moveTo>
                <a:cubicBezTo>
                  <a:pt x="8942197" y="1009789"/>
                  <a:pt x="9510205" y="984070"/>
                  <a:pt x="10085959" y="981327"/>
                </a:cubicBezTo>
                <a:cubicBezTo>
                  <a:pt x="9820021" y="1088555"/>
                  <a:pt x="9560306" y="1210582"/>
                  <a:pt x="9308084" y="1346843"/>
                </a:cubicBezTo>
                <a:cubicBezTo>
                  <a:pt x="9170289" y="1299586"/>
                  <a:pt x="9027414" y="1252708"/>
                  <a:pt x="8879522" y="1206211"/>
                </a:cubicBezTo>
                <a:cubicBezTo>
                  <a:pt x="8715184" y="1154646"/>
                  <a:pt x="8549386" y="1105406"/>
                  <a:pt x="8382064" y="1058484"/>
                </a:cubicBezTo>
                <a:close/>
                <a:moveTo>
                  <a:pt x="8345615" y="1048285"/>
                </a:moveTo>
                <a:cubicBezTo>
                  <a:pt x="8010525" y="954784"/>
                  <a:pt x="7670420" y="870487"/>
                  <a:pt x="7325296" y="795401"/>
                </a:cubicBezTo>
                <a:lnTo>
                  <a:pt x="7329995" y="793817"/>
                </a:lnTo>
                <a:cubicBezTo>
                  <a:pt x="8026718" y="726035"/>
                  <a:pt x="8740077" y="690497"/>
                  <a:pt x="9465691" y="686886"/>
                </a:cubicBezTo>
                <a:cubicBezTo>
                  <a:pt x="9415844" y="699556"/>
                  <a:pt x="9366250" y="712498"/>
                  <a:pt x="9316910" y="725718"/>
                </a:cubicBezTo>
                <a:cubicBezTo>
                  <a:pt x="8987155" y="814348"/>
                  <a:pt x="8662860" y="922052"/>
                  <a:pt x="8345678" y="1048285"/>
                </a:cubicBezTo>
                <a:close/>
                <a:moveTo>
                  <a:pt x="6496812" y="492409"/>
                </a:moveTo>
                <a:cubicBezTo>
                  <a:pt x="6401308" y="523112"/>
                  <a:pt x="6306966" y="554975"/>
                  <a:pt x="6213793" y="588001"/>
                </a:cubicBezTo>
                <a:cubicBezTo>
                  <a:pt x="6141149" y="576682"/>
                  <a:pt x="6068397" y="565745"/>
                  <a:pt x="5995543" y="555186"/>
                </a:cubicBezTo>
                <a:cubicBezTo>
                  <a:pt x="6162040" y="532719"/>
                  <a:pt x="6329128" y="511793"/>
                  <a:pt x="6496812" y="492409"/>
                </a:cubicBezTo>
                <a:close/>
                <a:moveTo>
                  <a:pt x="6194997" y="594652"/>
                </a:moveTo>
                <a:cubicBezTo>
                  <a:pt x="6126753" y="619020"/>
                  <a:pt x="6059024" y="644082"/>
                  <a:pt x="5991797" y="669846"/>
                </a:cubicBezTo>
                <a:cubicBezTo>
                  <a:pt x="5863317" y="649023"/>
                  <a:pt x="5734196" y="629472"/>
                  <a:pt x="5604447" y="611186"/>
                </a:cubicBezTo>
                <a:cubicBezTo>
                  <a:pt x="5722982" y="593279"/>
                  <a:pt x="5841810" y="576175"/>
                  <a:pt x="5960936" y="559874"/>
                </a:cubicBezTo>
                <a:cubicBezTo>
                  <a:pt x="6039250" y="570939"/>
                  <a:pt x="6117273" y="582532"/>
                  <a:pt x="6194997" y="594652"/>
                </a:cubicBezTo>
                <a:close/>
                <a:moveTo>
                  <a:pt x="5083747" y="454400"/>
                </a:moveTo>
                <a:cubicBezTo>
                  <a:pt x="5366785" y="482020"/>
                  <a:pt x="5647881" y="515531"/>
                  <a:pt x="5927027" y="554933"/>
                </a:cubicBezTo>
                <a:cubicBezTo>
                  <a:pt x="5808199" y="571361"/>
                  <a:pt x="5689664" y="588571"/>
                  <a:pt x="5571427" y="606561"/>
                </a:cubicBezTo>
                <a:cubicBezTo>
                  <a:pt x="5351291" y="576028"/>
                  <a:pt x="5129422" y="549211"/>
                  <a:pt x="4905820" y="526110"/>
                </a:cubicBezTo>
                <a:cubicBezTo>
                  <a:pt x="4857134" y="521126"/>
                  <a:pt x="4808455" y="516291"/>
                  <a:pt x="4759770" y="511603"/>
                </a:cubicBezTo>
                <a:cubicBezTo>
                  <a:pt x="4826953" y="487911"/>
                  <a:pt x="4894688" y="465043"/>
                  <a:pt x="4962970" y="442998"/>
                </a:cubicBezTo>
                <a:cubicBezTo>
                  <a:pt x="5002721" y="446735"/>
                  <a:pt x="5043170" y="450409"/>
                  <a:pt x="5083556" y="454400"/>
                </a:cubicBezTo>
                <a:close/>
                <a:moveTo>
                  <a:pt x="4635564" y="375089"/>
                </a:moveTo>
                <a:cubicBezTo>
                  <a:pt x="4967586" y="325128"/>
                  <a:pt x="5282965" y="286676"/>
                  <a:pt x="5581714" y="259733"/>
                </a:cubicBezTo>
                <a:cubicBezTo>
                  <a:pt x="5371230" y="309946"/>
                  <a:pt x="5164392" y="367888"/>
                  <a:pt x="4961192" y="433559"/>
                </a:cubicBezTo>
                <a:cubicBezTo>
                  <a:pt x="4807268" y="419496"/>
                  <a:pt x="4652753" y="407185"/>
                  <a:pt x="4497642" y="396627"/>
                </a:cubicBezTo>
                <a:cubicBezTo>
                  <a:pt x="4544041" y="389152"/>
                  <a:pt x="4590015" y="381973"/>
                  <a:pt x="4635564" y="375089"/>
                </a:cubicBezTo>
                <a:close/>
                <a:moveTo>
                  <a:pt x="4455668" y="403089"/>
                </a:moveTo>
                <a:cubicBezTo>
                  <a:pt x="4617085" y="413731"/>
                  <a:pt x="4777950" y="426295"/>
                  <a:pt x="4938268" y="440780"/>
                </a:cubicBezTo>
                <a:cubicBezTo>
                  <a:pt x="4870533" y="462910"/>
                  <a:pt x="4803312" y="485821"/>
                  <a:pt x="4736592" y="509513"/>
                </a:cubicBezTo>
                <a:cubicBezTo>
                  <a:pt x="4529754" y="490044"/>
                  <a:pt x="4321601" y="473869"/>
                  <a:pt x="4112133" y="460988"/>
                </a:cubicBezTo>
                <a:cubicBezTo>
                  <a:pt x="4228548" y="440421"/>
                  <a:pt x="4343146" y="421122"/>
                  <a:pt x="4455922" y="403089"/>
                </a:cubicBezTo>
                <a:close/>
                <a:moveTo>
                  <a:pt x="3476879" y="361659"/>
                </a:moveTo>
                <a:cubicBezTo>
                  <a:pt x="3790823" y="367614"/>
                  <a:pt x="4102970" y="380516"/>
                  <a:pt x="4413314" y="400365"/>
                </a:cubicBezTo>
                <a:cubicBezTo>
                  <a:pt x="4301300" y="418525"/>
                  <a:pt x="4187615" y="437909"/>
                  <a:pt x="4072255" y="458518"/>
                </a:cubicBezTo>
                <a:cubicBezTo>
                  <a:pt x="3812331" y="443018"/>
                  <a:pt x="3550603" y="432461"/>
                  <a:pt x="3287078" y="426844"/>
                </a:cubicBezTo>
                <a:cubicBezTo>
                  <a:pt x="3349771" y="404461"/>
                  <a:pt x="3413043" y="382733"/>
                  <a:pt x="3476879" y="361659"/>
                </a:cubicBezTo>
                <a:close/>
                <a:moveTo>
                  <a:pt x="2518029" y="364890"/>
                </a:moveTo>
                <a:cubicBezTo>
                  <a:pt x="2829604" y="356992"/>
                  <a:pt x="3139631" y="355725"/>
                  <a:pt x="3448114" y="361089"/>
                </a:cubicBezTo>
                <a:cubicBezTo>
                  <a:pt x="3385039" y="382205"/>
                  <a:pt x="3322384" y="403891"/>
                  <a:pt x="3260154" y="426147"/>
                </a:cubicBezTo>
                <a:cubicBezTo>
                  <a:pt x="2880932" y="418630"/>
                  <a:pt x="2498427" y="421438"/>
                  <a:pt x="2112645" y="434572"/>
                </a:cubicBezTo>
                <a:cubicBezTo>
                  <a:pt x="2243709" y="410923"/>
                  <a:pt x="2378856" y="387695"/>
                  <a:pt x="2518093" y="364890"/>
                </a:cubicBezTo>
                <a:close/>
                <a:moveTo>
                  <a:pt x="1588961" y="408220"/>
                </a:moveTo>
                <a:cubicBezTo>
                  <a:pt x="1876444" y="388751"/>
                  <a:pt x="2162893" y="374941"/>
                  <a:pt x="2448306" y="366790"/>
                </a:cubicBezTo>
                <a:cubicBezTo>
                  <a:pt x="2310511" y="389680"/>
                  <a:pt x="2176799" y="413118"/>
                  <a:pt x="2047177" y="437106"/>
                </a:cubicBezTo>
                <a:cubicBezTo>
                  <a:pt x="1839405" y="444624"/>
                  <a:pt x="1630851" y="455181"/>
                  <a:pt x="1421511" y="468780"/>
                </a:cubicBezTo>
                <a:cubicBezTo>
                  <a:pt x="1477474" y="447918"/>
                  <a:pt x="1533290" y="427731"/>
                  <a:pt x="1588961" y="408220"/>
                </a:cubicBezTo>
                <a:close/>
                <a:moveTo>
                  <a:pt x="1390714" y="480373"/>
                </a:moveTo>
                <a:cubicBezTo>
                  <a:pt x="1588370" y="467196"/>
                  <a:pt x="1785366" y="456638"/>
                  <a:pt x="1981708" y="448699"/>
                </a:cubicBezTo>
                <a:cubicBezTo>
                  <a:pt x="1832610" y="476529"/>
                  <a:pt x="1689907" y="504339"/>
                  <a:pt x="1553591" y="532128"/>
                </a:cubicBezTo>
                <a:cubicBezTo>
                  <a:pt x="1440771" y="536900"/>
                  <a:pt x="1327766" y="542411"/>
                  <a:pt x="1214565" y="548662"/>
                </a:cubicBezTo>
                <a:cubicBezTo>
                  <a:pt x="1273448" y="524970"/>
                  <a:pt x="1332167" y="502207"/>
                  <a:pt x="1390714" y="480373"/>
                </a:cubicBezTo>
                <a:close/>
                <a:moveTo>
                  <a:pt x="1186879" y="559747"/>
                </a:moveTo>
                <a:cubicBezTo>
                  <a:pt x="1289749" y="554004"/>
                  <a:pt x="1392320" y="548894"/>
                  <a:pt x="1494600" y="544417"/>
                </a:cubicBezTo>
                <a:cubicBezTo>
                  <a:pt x="1342835" y="576091"/>
                  <a:pt x="1200087" y="606688"/>
                  <a:pt x="1067562" y="636462"/>
                </a:cubicBezTo>
                <a:lnTo>
                  <a:pt x="997395" y="638362"/>
                </a:lnTo>
                <a:cubicBezTo>
                  <a:pt x="1058564" y="612263"/>
                  <a:pt x="1121728" y="586058"/>
                  <a:pt x="1186879" y="559747"/>
                </a:cubicBezTo>
                <a:close/>
                <a:moveTo>
                  <a:pt x="973709" y="648434"/>
                </a:moveTo>
                <a:lnTo>
                  <a:pt x="1019683" y="647167"/>
                </a:lnTo>
                <a:cubicBezTo>
                  <a:pt x="988651" y="654218"/>
                  <a:pt x="958196" y="661186"/>
                  <a:pt x="928306" y="668072"/>
                </a:cubicBezTo>
                <a:close/>
                <a:moveTo>
                  <a:pt x="881189" y="688787"/>
                </a:moveTo>
                <a:cubicBezTo>
                  <a:pt x="941134" y="674806"/>
                  <a:pt x="1003662" y="660489"/>
                  <a:pt x="1068769" y="645837"/>
                </a:cubicBezTo>
                <a:cubicBezTo>
                  <a:pt x="1624648" y="631605"/>
                  <a:pt x="2167528" y="633167"/>
                  <a:pt x="2697417" y="650525"/>
                </a:cubicBezTo>
                <a:cubicBezTo>
                  <a:pt x="2622442" y="683592"/>
                  <a:pt x="2548211" y="717629"/>
                  <a:pt x="2474722" y="752641"/>
                </a:cubicBezTo>
                <a:cubicBezTo>
                  <a:pt x="2415458" y="780894"/>
                  <a:pt x="2356866" y="809762"/>
                  <a:pt x="2298954" y="839238"/>
                </a:cubicBezTo>
                <a:cubicBezTo>
                  <a:pt x="1985899" y="916649"/>
                  <a:pt x="1691196" y="994440"/>
                  <a:pt x="1423988" y="1067986"/>
                </a:cubicBezTo>
                <a:cubicBezTo>
                  <a:pt x="1046461" y="1027399"/>
                  <a:pt x="665461" y="997372"/>
                  <a:pt x="280988" y="977906"/>
                </a:cubicBezTo>
                <a:cubicBezTo>
                  <a:pt x="431864" y="898975"/>
                  <a:pt x="636842" y="796795"/>
                  <a:pt x="881189" y="688850"/>
                </a:cubicBezTo>
                <a:close/>
                <a:moveTo>
                  <a:pt x="138557" y="1054493"/>
                </a:moveTo>
                <a:cubicBezTo>
                  <a:pt x="174181" y="1034855"/>
                  <a:pt x="216345" y="1012050"/>
                  <a:pt x="264541" y="986648"/>
                </a:cubicBezTo>
                <a:cubicBezTo>
                  <a:pt x="645839" y="1005779"/>
                  <a:pt x="1023938" y="1035235"/>
                  <a:pt x="1398842" y="1075018"/>
                </a:cubicBezTo>
                <a:cubicBezTo>
                  <a:pt x="1319848" y="1096809"/>
                  <a:pt x="1243374" y="1118202"/>
                  <a:pt x="1169416" y="1139189"/>
                </a:cubicBezTo>
                <a:cubicBezTo>
                  <a:pt x="829354" y="1102194"/>
                  <a:pt x="485732" y="1073960"/>
                  <a:pt x="138557" y="1054493"/>
                </a:cubicBezTo>
                <a:close/>
                <a:moveTo>
                  <a:pt x="1170178" y="1148818"/>
                </a:moveTo>
                <a:cubicBezTo>
                  <a:pt x="1196975" y="1151732"/>
                  <a:pt x="1223772" y="1154583"/>
                  <a:pt x="1250442" y="1157623"/>
                </a:cubicBezTo>
                <a:cubicBezTo>
                  <a:pt x="1384891" y="1172827"/>
                  <a:pt x="1518749" y="1189443"/>
                  <a:pt x="1652016" y="1207478"/>
                </a:cubicBezTo>
                <a:cubicBezTo>
                  <a:pt x="1603883" y="1238056"/>
                  <a:pt x="1556239" y="1269096"/>
                  <a:pt x="1509078" y="1300599"/>
                </a:cubicBezTo>
                <a:cubicBezTo>
                  <a:pt x="1397908" y="1285142"/>
                  <a:pt x="1286085" y="1270617"/>
                  <a:pt x="1173607" y="1257016"/>
                </a:cubicBezTo>
                <a:cubicBezTo>
                  <a:pt x="1083393" y="1246038"/>
                  <a:pt x="992740" y="1235731"/>
                  <a:pt x="901637" y="1226102"/>
                </a:cubicBezTo>
                <a:cubicBezTo>
                  <a:pt x="986409" y="1201333"/>
                  <a:pt x="1076135" y="1175487"/>
                  <a:pt x="1170178" y="1148818"/>
                </a:cubicBezTo>
                <a:close/>
                <a:moveTo>
                  <a:pt x="877697" y="1233070"/>
                </a:moveTo>
                <a:cubicBezTo>
                  <a:pt x="976249" y="1243459"/>
                  <a:pt x="1074357" y="1254564"/>
                  <a:pt x="1172020" y="1266391"/>
                </a:cubicBezTo>
                <a:cubicBezTo>
                  <a:pt x="1280941" y="1279568"/>
                  <a:pt x="1389272" y="1293631"/>
                  <a:pt x="1497013" y="1308581"/>
                </a:cubicBezTo>
                <a:cubicBezTo>
                  <a:pt x="1430547" y="1353178"/>
                  <a:pt x="1365104" y="1398725"/>
                  <a:pt x="1300671" y="1445222"/>
                </a:cubicBezTo>
                <a:cubicBezTo>
                  <a:pt x="1236110" y="1436055"/>
                  <a:pt x="1171258" y="1427105"/>
                  <a:pt x="1106107" y="1418362"/>
                </a:cubicBezTo>
                <a:cubicBezTo>
                  <a:pt x="906336" y="1391756"/>
                  <a:pt x="703771" y="1367792"/>
                  <a:pt x="498412" y="1346463"/>
                </a:cubicBezTo>
                <a:cubicBezTo>
                  <a:pt x="609283" y="1312635"/>
                  <a:pt x="736664" y="1274436"/>
                  <a:pt x="877697" y="1233070"/>
                </a:cubicBezTo>
                <a:close/>
                <a:moveTo>
                  <a:pt x="475107" y="1353431"/>
                </a:moveTo>
                <a:cubicBezTo>
                  <a:pt x="687705" y="1375349"/>
                  <a:pt x="897426" y="1400036"/>
                  <a:pt x="1104265" y="1427485"/>
                </a:cubicBezTo>
                <a:cubicBezTo>
                  <a:pt x="1166324" y="1435929"/>
                  <a:pt x="1228109" y="1444379"/>
                  <a:pt x="1289622" y="1452824"/>
                </a:cubicBezTo>
                <a:cubicBezTo>
                  <a:pt x="1226801" y="1498181"/>
                  <a:pt x="1165035" y="1544380"/>
                  <a:pt x="1104329" y="1591429"/>
                </a:cubicBezTo>
                <a:cubicBezTo>
                  <a:pt x="994264" y="1550842"/>
                  <a:pt x="881189" y="1510489"/>
                  <a:pt x="765112" y="1470371"/>
                </a:cubicBezTo>
                <a:cubicBezTo>
                  <a:pt x="658476" y="1433547"/>
                  <a:pt x="551223" y="1397648"/>
                  <a:pt x="443357" y="1362680"/>
                </a:cubicBezTo>
                <a:close/>
                <a:moveTo>
                  <a:pt x="384112" y="1344182"/>
                </a:moveTo>
                <a:lnTo>
                  <a:pt x="450914" y="1351151"/>
                </a:lnTo>
                <a:lnTo>
                  <a:pt x="427736" y="1358246"/>
                </a:lnTo>
                <a:close/>
                <a:moveTo>
                  <a:pt x="388874" y="1523330"/>
                </a:moveTo>
                <a:cubicBezTo>
                  <a:pt x="316908" y="1497991"/>
                  <a:pt x="244496" y="1472968"/>
                  <a:pt x="171641" y="1448263"/>
                </a:cubicBezTo>
                <a:cubicBezTo>
                  <a:pt x="238760" y="1427041"/>
                  <a:pt x="324866" y="1399992"/>
                  <a:pt x="427609" y="1368318"/>
                </a:cubicBezTo>
                <a:cubicBezTo>
                  <a:pt x="539539" y="1404426"/>
                  <a:pt x="650856" y="1441548"/>
                  <a:pt x="761556" y="1479683"/>
                </a:cubicBezTo>
                <a:cubicBezTo>
                  <a:pt x="875856" y="1519168"/>
                  <a:pt x="987152" y="1558868"/>
                  <a:pt x="1095439" y="1598777"/>
                </a:cubicBezTo>
                <a:lnTo>
                  <a:pt x="1090930" y="1602198"/>
                </a:lnTo>
                <a:cubicBezTo>
                  <a:pt x="1036365" y="1644767"/>
                  <a:pt x="984104" y="1686704"/>
                  <a:pt x="934149" y="1728006"/>
                </a:cubicBezTo>
                <a:cubicBezTo>
                  <a:pt x="761892" y="1659591"/>
                  <a:pt x="580136" y="1591429"/>
                  <a:pt x="388874" y="1523520"/>
                </a:cubicBezTo>
                <a:close/>
                <a:moveTo>
                  <a:pt x="935927" y="1738712"/>
                </a:moveTo>
                <a:cubicBezTo>
                  <a:pt x="967042" y="1751046"/>
                  <a:pt x="997839" y="1763399"/>
                  <a:pt x="1028319" y="1775770"/>
                </a:cubicBezTo>
                <a:cubicBezTo>
                  <a:pt x="967785" y="1798956"/>
                  <a:pt x="910762" y="1821172"/>
                  <a:pt x="857250" y="1842412"/>
                </a:cubicBezTo>
                <a:cubicBezTo>
                  <a:pt x="832104" y="1852377"/>
                  <a:pt x="807485" y="1862196"/>
                  <a:pt x="783400" y="1871869"/>
                </a:cubicBezTo>
                <a:lnTo>
                  <a:pt x="781431" y="1870982"/>
                </a:lnTo>
                <a:cubicBezTo>
                  <a:pt x="830072" y="1828077"/>
                  <a:pt x="881571" y="1784050"/>
                  <a:pt x="935927" y="1738902"/>
                </a:cubicBezTo>
                <a:close/>
                <a:moveTo>
                  <a:pt x="593852" y="2030872"/>
                </a:moveTo>
                <a:cubicBezTo>
                  <a:pt x="566885" y="2018962"/>
                  <a:pt x="539496" y="2006990"/>
                  <a:pt x="511683" y="1994954"/>
                </a:cubicBezTo>
                <a:cubicBezTo>
                  <a:pt x="578569" y="1966403"/>
                  <a:pt x="651637" y="1935932"/>
                  <a:pt x="730885" y="1903543"/>
                </a:cubicBezTo>
                <a:cubicBezTo>
                  <a:pt x="682415" y="1947208"/>
                  <a:pt x="636734" y="1989651"/>
                  <a:pt x="593852" y="2030872"/>
                </a:cubicBezTo>
                <a:close/>
                <a:moveTo>
                  <a:pt x="603123" y="2034989"/>
                </a:moveTo>
                <a:cubicBezTo>
                  <a:pt x="650621" y="1989588"/>
                  <a:pt x="701866" y="1942267"/>
                  <a:pt x="756857" y="1893027"/>
                </a:cubicBezTo>
                <a:lnTo>
                  <a:pt x="783273" y="1882321"/>
                </a:lnTo>
                <a:cubicBezTo>
                  <a:pt x="1089279" y="2013261"/>
                  <a:pt x="1355471" y="2141160"/>
                  <a:pt x="1581214" y="2258797"/>
                </a:cubicBezTo>
                <a:cubicBezTo>
                  <a:pt x="1484122" y="2304534"/>
                  <a:pt x="1396683" y="2347484"/>
                  <a:pt x="1319086" y="2386886"/>
                </a:cubicBezTo>
                <a:cubicBezTo>
                  <a:pt x="1124014" y="2280525"/>
                  <a:pt x="885889" y="2160164"/>
                  <a:pt x="603314" y="2034989"/>
                </a:cubicBezTo>
                <a:close/>
                <a:moveTo>
                  <a:pt x="1675067" y="2594223"/>
                </a:moveTo>
                <a:cubicBezTo>
                  <a:pt x="1654620" y="2581553"/>
                  <a:pt x="1633455" y="2568567"/>
                  <a:pt x="1611567" y="2555264"/>
                </a:cubicBezTo>
                <a:cubicBezTo>
                  <a:pt x="1530795" y="2506233"/>
                  <a:pt x="1436561" y="2451437"/>
                  <a:pt x="1328865" y="2392397"/>
                </a:cubicBezTo>
                <a:cubicBezTo>
                  <a:pt x="1406652" y="2352995"/>
                  <a:pt x="1494282" y="2310045"/>
                  <a:pt x="1591501" y="2264308"/>
                </a:cubicBezTo>
                <a:cubicBezTo>
                  <a:pt x="1680401" y="2310761"/>
                  <a:pt x="1762951" y="2355231"/>
                  <a:pt x="1839151" y="2397718"/>
                </a:cubicBezTo>
                <a:cubicBezTo>
                  <a:pt x="1760601" y="2486025"/>
                  <a:pt x="1706182" y="2553934"/>
                  <a:pt x="1675067" y="2594223"/>
                </a:cubicBezTo>
                <a:close/>
                <a:moveTo>
                  <a:pt x="1845564" y="2390497"/>
                </a:moveTo>
                <a:cubicBezTo>
                  <a:pt x="1770761" y="2348687"/>
                  <a:pt x="1689716" y="2304914"/>
                  <a:pt x="1602423" y="2259177"/>
                </a:cubicBezTo>
                <a:lnTo>
                  <a:pt x="1612773" y="2254362"/>
                </a:lnTo>
                <a:cubicBezTo>
                  <a:pt x="1686687" y="2219775"/>
                  <a:pt x="1768602" y="2182653"/>
                  <a:pt x="1858518" y="2142997"/>
                </a:cubicBezTo>
                <a:cubicBezTo>
                  <a:pt x="1910080" y="2167747"/>
                  <a:pt x="1960055" y="2192174"/>
                  <a:pt x="2008442" y="2216290"/>
                </a:cubicBezTo>
                <a:cubicBezTo>
                  <a:pt x="1946021" y="2280145"/>
                  <a:pt x="1891792" y="2338678"/>
                  <a:pt x="1845564" y="2390497"/>
                </a:cubicBezTo>
                <a:close/>
                <a:moveTo>
                  <a:pt x="2015427" y="2209195"/>
                </a:moveTo>
                <a:cubicBezTo>
                  <a:pt x="1968437" y="2185839"/>
                  <a:pt x="1919967" y="2162084"/>
                  <a:pt x="1870012" y="2137929"/>
                </a:cubicBezTo>
                <a:cubicBezTo>
                  <a:pt x="1952733" y="2101694"/>
                  <a:pt x="2042033" y="2063686"/>
                  <a:pt x="2137918" y="2023903"/>
                </a:cubicBezTo>
                <a:lnTo>
                  <a:pt x="2183321" y="2044428"/>
                </a:lnTo>
                <a:cubicBezTo>
                  <a:pt x="2122043" y="2102455"/>
                  <a:pt x="2066099" y="2157504"/>
                  <a:pt x="2015427" y="2209195"/>
                </a:cubicBezTo>
                <a:close/>
                <a:moveTo>
                  <a:pt x="2637727" y="2541644"/>
                </a:moveTo>
                <a:lnTo>
                  <a:pt x="2576132" y="2506486"/>
                </a:lnTo>
                <a:cubicBezTo>
                  <a:pt x="2425129" y="2420840"/>
                  <a:pt x="2240598" y="2321321"/>
                  <a:pt x="2024253" y="2213440"/>
                </a:cubicBezTo>
                <a:cubicBezTo>
                  <a:pt x="2073974" y="2162762"/>
                  <a:pt x="2130171" y="2107649"/>
                  <a:pt x="2192719" y="2048736"/>
                </a:cubicBezTo>
                <a:cubicBezTo>
                  <a:pt x="2474087" y="2176761"/>
                  <a:pt x="2717419" y="2297692"/>
                  <a:pt x="2919984" y="2404307"/>
                </a:cubicBezTo>
                <a:cubicBezTo>
                  <a:pt x="2804160" y="2457899"/>
                  <a:pt x="2709736" y="2504713"/>
                  <a:pt x="2637536" y="2541644"/>
                </a:cubicBezTo>
                <a:close/>
                <a:moveTo>
                  <a:pt x="3194558" y="2542531"/>
                </a:moveTo>
                <a:cubicBezTo>
                  <a:pt x="3166745" y="2526948"/>
                  <a:pt x="3138170" y="2511111"/>
                  <a:pt x="3108833" y="2495020"/>
                </a:cubicBezTo>
                <a:cubicBezTo>
                  <a:pt x="3056681" y="2466470"/>
                  <a:pt x="3000864" y="2436443"/>
                  <a:pt x="2941384" y="2404940"/>
                </a:cubicBezTo>
                <a:cubicBezTo>
                  <a:pt x="2999378" y="2378163"/>
                  <a:pt x="3062459" y="2349783"/>
                  <a:pt x="3130614" y="2319801"/>
                </a:cubicBezTo>
                <a:cubicBezTo>
                  <a:pt x="3253804" y="2265955"/>
                  <a:pt x="3401759" y="2204001"/>
                  <a:pt x="3573018" y="2137106"/>
                </a:cubicBezTo>
                <a:cubicBezTo>
                  <a:pt x="3388678" y="2312199"/>
                  <a:pt x="3264662" y="2455175"/>
                  <a:pt x="3194114" y="2542531"/>
                </a:cubicBezTo>
                <a:close/>
                <a:moveTo>
                  <a:pt x="3591751" y="2119749"/>
                </a:moveTo>
                <a:cubicBezTo>
                  <a:pt x="3411029" y="2190001"/>
                  <a:pt x="3255582" y="2254933"/>
                  <a:pt x="3127121" y="2311122"/>
                </a:cubicBezTo>
                <a:cubicBezTo>
                  <a:pt x="3056128" y="2342162"/>
                  <a:pt x="2990704" y="2371575"/>
                  <a:pt x="2930843" y="2399365"/>
                </a:cubicBezTo>
                <a:cubicBezTo>
                  <a:pt x="2727643" y="2292371"/>
                  <a:pt x="2483231" y="2170680"/>
                  <a:pt x="2200212" y="2041831"/>
                </a:cubicBezTo>
                <a:cubicBezTo>
                  <a:pt x="2226837" y="2016916"/>
                  <a:pt x="2254587" y="1991406"/>
                  <a:pt x="2283460" y="1965307"/>
                </a:cubicBezTo>
                <a:cubicBezTo>
                  <a:pt x="2459800" y="1894991"/>
                  <a:pt x="2655062" y="1821317"/>
                  <a:pt x="2868486" y="1746440"/>
                </a:cubicBezTo>
                <a:cubicBezTo>
                  <a:pt x="3170663" y="1816839"/>
                  <a:pt x="3463970" y="1894085"/>
                  <a:pt x="3748405" y="1978166"/>
                </a:cubicBezTo>
                <a:cubicBezTo>
                  <a:pt x="3692144" y="2027153"/>
                  <a:pt x="3639865" y="2074347"/>
                  <a:pt x="3591560" y="2119749"/>
                </a:cubicBezTo>
                <a:close/>
                <a:moveTo>
                  <a:pt x="3614928" y="2110753"/>
                </a:moveTo>
                <a:cubicBezTo>
                  <a:pt x="3659207" y="2069621"/>
                  <a:pt x="3707276" y="2026501"/>
                  <a:pt x="3759137" y="1981397"/>
                </a:cubicBezTo>
                <a:cubicBezTo>
                  <a:pt x="3796430" y="1992502"/>
                  <a:pt x="3833514" y="2003695"/>
                  <a:pt x="3870389" y="2014971"/>
                </a:cubicBezTo>
                <a:cubicBezTo>
                  <a:pt x="3780346" y="2047659"/>
                  <a:pt x="3695129" y="2079586"/>
                  <a:pt x="3614738" y="2110753"/>
                </a:cubicBezTo>
                <a:close/>
                <a:moveTo>
                  <a:pt x="3885184" y="2009397"/>
                </a:moveTo>
                <a:cubicBezTo>
                  <a:pt x="3846195" y="1997487"/>
                  <a:pt x="3807016" y="1985660"/>
                  <a:pt x="3767646" y="1973922"/>
                </a:cubicBezTo>
                <a:cubicBezTo>
                  <a:pt x="3822129" y="1926791"/>
                  <a:pt x="3880822" y="1878014"/>
                  <a:pt x="3943731" y="1827589"/>
                </a:cubicBezTo>
                <a:cubicBezTo>
                  <a:pt x="4026535" y="1851997"/>
                  <a:pt x="4108748" y="1876981"/>
                  <a:pt x="4190365" y="1902529"/>
                </a:cubicBezTo>
                <a:cubicBezTo>
                  <a:pt x="4083260" y="1938764"/>
                  <a:pt x="3981469" y="1974429"/>
                  <a:pt x="3884994" y="2009523"/>
                </a:cubicBezTo>
                <a:close/>
                <a:moveTo>
                  <a:pt x="4296728" y="2142427"/>
                </a:moveTo>
                <a:cubicBezTo>
                  <a:pt x="4166851" y="2097957"/>
                  <a:pt x="4034708" y="2055089"/>
                  <a:pt x="3900297" y="2013831"/>
                </a:cubicBezTo>
                <a:cubicBezTo>
                  <a:pt x="3996900" y="1978863"/>
                  <a:pt x="4098715" y="1943281"/>
                  <a:pt x="4205732" y="1907090"/>
                </a:cubicBezTo>
                <a:cubicBezTo>
                  <a:pt x="4323252" y="1944041"/>
                  <a:pt x="4439666" y="1982221"/>
                  <a:pt x="4554982" y="2021623"/>
                </a:cubicBezTo>
                <a:cubicBezTo>
                  <a:pt x="4694047" y="2069260"/>
                  <a:pt x="4827397" y="2117278"/>
                  <a:pt x="4955032" y="2165676"/>
                </a:cubicBezTo>
                <a:cubicBezTo>
                  <a:pt x="4935982" y="2183983"/>
                  <a:pt x="4918266" y="2201657"/>
                  <a:pt x="4901375" y="2218698"/>
                </a:cubicBezTo>
                <a:cubicBezTo>
                  <a:pt x="4863910" y="2256453"/>
                  <a:pt x="4829747" y="2292352"/>
                  <a:pt x="4798886" y="2326389"/>
                </a:cubicBezTo>
                <a:cubicBezTo>
                  <a:pt x="4642377" y="2265366"/>
                  <a:pt x="4474928" y="2204172"/>
                  <a:pt x="4296537" y="2142807"/>
                </a:cubicBezTo>
                <a:close/>
                <a:moveTo>
                  <a:pt x="4772978" y="2368515"/>
                </a:moveTo>
                <a:cubicBezTo>
                  <a:pt x="4782058" y="2358379"/>
                  <a:pt x="4791393" y="2347990"/>
                  <a:pt x="4801108" y="2337348"/>
                </a:cubicBezTo>
                <a:lnTo>
                  <a:pt x="4827016" y="2347547"/>
                </a:lnTo>
                <a:cubicBezTo>
                  <a:pt x="4808220" y="2355085"/>
                  <a:pt x="4790123" y="2362054"/>
                  <a:pt x="4772660" y="2369212"/>
                </a:cubicBezTo>
                <a:close/>
                <a:moveTo>
                  <a:pt x="4840097" y="2342479"/>
                </a:moveTo>
                <a:lnTo>
                  <a:pt x="4807966" y="2329810"/>
                </a:lnTo>
                <a:cubicBezTo>
                  <a:pt x="4838192" y="2296913"/>
                  <a:pt x="4871447" y="2262110"/>
                  <a:pt x="4907725" y="2225412"/>
                </a:cubicBezTo>
                <a:cubicBezTo>
                  <a:pt x="4926775" y="2206408"/>
                  <a:pt x="4945444" y="2187911"/>
                  <a:pt x="4964494" y="2169413"/>
                </a:cubicBezTo>
                <a:cubicBezTo>
                  <a:pt x="5021599" y="2191078"/>
                  <a:pt x="5077505" y="2212743"/>
                  <a:pt x="5132197" y="2234408"/>
                </a:cubicBezTo>
                <a:cubicBezTo>
                  <a:pt x="5023993" y="2273240"/>
                  <a:pt x="4926457" y="2309538"/>
                  <a:pt x="4839780" y="2342859"/>
                </a:cubicBezTo>
                <a:close/>
                <a:moveTo>
                  <a:pt x="4972050" y="2162128"/>
                </a:moveTo>
                <a:cubicBezTo>
                  <a:pt x="5018831" y="2117025"/>
                  <a:pt x="5066284" y="2073296"/>
                  <a:pt x="5114417" y="2030935"/>
                </a:cubicBezTo>
                <a:cubicBezTo>
                  <a:pt x="5215636" y="2066790"/>
                  <a:pt x="5313979" y="2102689"/>
                  <a:pt x="5409438" y="2138626"/>
                </a:cubicBezTo>
                <a:cubicBezTo>
                  <a:pt x="5315884" y="2169749"/>
                  <a:pt x="5228000" y="2199966"/>
                  <a:pt x="5145786" y="2229277"/>
                </a:cubicBezTo>
                <a:cubicBezTo>
                  <a:pt x="5088935" y="2207276"/>
                  <a:pt x="5030915" y="2185016"/>
                  <a:pt x="4971733" y="2162508"/>
                </a:cubicBezTo>
                <a:close/>
                <a:moveTo>
                  <a:pt x="5994400" y="2603662"/>
                </a:moveTo>
                <a:cubicBezTo>
                  <a:pt x="5757228" y="2487545"/>
                  <a:pt x="5478463" y="2361864"/>
                  <a:pt x="5159248" y="2234851"/>
                </a:cubicBezTo>
                <a:cubicBezTo>
                  <a:pt x="5241627" y="2205629"/>
                  <a:pt x="5329701" y="2175387"/>
                  <a:pt x="5423472" y="2144137"/>
                </a:cubicBezTo>
                <a:cubicBezTo>
                  <a:pt x="5686870" y="2243910"/>
                  <a:pt x="5927662" y="2343619"/>
                  <a:pt x="6144768" y="2439528"/>
                </a:cubicBezTo>
                <a:cubicBezTo>
                  <a:pt x="6071299" y="2514405"/>
                  <a:pt x="6021515" y="2571291"/>
                  <a:pt x="5994083" y="2604042"/>
                </a:cubicBezTo>
                <a:close/>
                <a:moveTo>
                  <a:pt x="6045200" y="2628621"/>
                </a:moveTo>
                <a:lnTo>
                  <a:pt x="6003354" y="2607969"/>
                </a:lnTo>
                <a:cubicBezTo>
                  <a:pt x="6031294" y="2574775"/>
                  <a:pt x="6081268" y="2517826"/>
                  <a:pt x="6154293" y="2443645"/>
                </a:cubicBezTo>
                <a:cubicBezTo>
                  <a:pt x="6209919" y="2468269"/>
                  <a:pt x="6263977" y="2492632"/>
                  <a:pt x="6316472" y="2516749"/>
                </a:cubicBezTo>
                <a:cubicBezTo>
                  <a:pt x="6196775" y="2562486"/>
                  <a:pt x="6105144" y="2601001"/>
                  <a:pt x="6044692" y="2628938"/>
                </a:cubicBezTo>
                <a:close/>
                <a:moveTo>
                  <a:pt x="6328474" y="2512378"/>
                </a:moveTo>
                <a:cubicBezTo>
                  <a:pt x="6274327" y="2487501"/>
                  <a:pt x="6218473" y="2462314"/>
                  <a:pt x="6160897" y="2436804"/>
                </a:cubicBezTo>
                <a:cubicBezTo>
                  <a:pt x="6204141" y="2393094"/>
                  <a:pt x="6255068" y="2343746"/>
                  <a:pt x="6314059" y="2289837"/>
                </a:cubicBezTo>
                <a:lnTo>
                  <a:pt x="6323584" y="2281222"/>
                </a:lnTo>
                <a:cubicBezTo>
                  <a:pt x="6427978" y="2323456"/>
                  <a:pt x="6528182" y="2365303"/>
                  <a:pt x="6624130" y="2406777"/>
                </a:cubicBezTo>
                <a:cubicBezTo>
                  <a:pt x="6512814" y="2444469"/>
                  <a:pt x="6413564" y="2480070"/>
                  <a:pt x="6328474" y="2512378"/>
                </a:cubicBezTo>
                <a:close/>
                <a:moveTo>
                  <a:pt x="8305864" y="1970691"/>
                </a:moveTo>
                <a:cubicBezTo>
                  <a:pt x="8093837" y="2011234"/>
                  <a:pt x="7885176" y="2055957"/>
                  <a:pt x="7680007" y="2104862"/>
                </a:cubicBezTo>
                <a:cubicBezTo>
                  <a:pt x="7269861" y="2202797"/>
                  <a:pt x="6915976" y="2308525"/>
                  <a:pt x="6637528" y="2402216"/>
                </a:cubicBezTo>
                <a:cubicBezTo>
                  <a:pt x="6539929" y="2359982"/>
                  <a:pt x="6437884" y="2317286"/>
                  <a:pt x="6331331" y="2274127"/>
                </a:cubicBezTo>
                <a:cubicBezTo>
                  <a:pt x="6592761" y="2037586"/>
                  <a:pt x="6869303" y="1840195"/>
                  <a:pt x="7107111" y="1688540"/>
                </a:cubicBezTo>
                <a:cubicBezTo>
                  <a:pt x="7407974" y="1624179"/>
                  <a:pt x="7711948" y="1567755"/>
                  <a:pt x="8019034" y="1519275"/>
                </a:cubicBezTo>
                <a:cubicBezTo>
                  <a:pt x="8243062" y="1594659"/>
                  <a:pt x="8448929" y="1670867"/>
                  <a:pt x="8636762" y="1745807"/>
                </a:cubicBezTo>
                <a:cubicBezTo>
                  <a:pt x="8519414" y="1822268"/>
                  <a:pt x="8408797" y="1897841"/>
                  <a:pt x="8305864" y="1970691"/>
                </a:cubicBezTo>
                <a:close/>
                <a:moveTo>
                  <a:pt x="8328407" y="1966447"/>
                </a:moveTo>
                <a:cubicBezTo>
                  <a:pt x="8427974" y="1896194"/>
                  <a:pt x="8534654" y="1823598"/>
                  <a:pt x="8647557" y="1750178"/>
                </a:cubicBezTo>
                <a:cubicBezTo>
                  <a:pt x="8744903" y="1789156"/>
                  <a:pt x="8837422" y="1827671"/>
                  <a:pt x="8924988" y="1865724"/>
                </a:cubicBezTo>
                <a:cubicBezTo>
                  <a:pt x="8723884" y="1895624"/>
                  <a:pt x="8525066" y="1929199"/>
                  <a:pt x="8328470" y="1966447"/>
                </a:cubicBezTo>
                <a:close/>
                <a:moveTo>
                  <a:pt x="8657336" y="1743843"/>
                </a:moveTo>
                <a:cubicBezTo>
                  <a:pt x="8728520" y="1697682"/>
                  <a:pt x="8802116" y="1651336"/>
                  <a:pt x="8878062" y="1604795"/>
                </a:cubicBezTo>
                <a:cubicBezTo>
                  <a:pt x="9052370" y="1673020"/>
                  <a:pt x="9214231" y="1740802"/>
                  <a:pt x="9363520" y="1806874"/>
                </a:cubicBezTo>
                <a:cubicBezTo>
                  <a:pt x="9222359" y="1823769"/>
                  <a:pt x="9082087" y="1842495"/>
                  <a:pt x="8942769" y="1863064"/>
                </a:cubicBezTo>
                <a:cubicBezTo>
                  <a:pt x="8852853" y="1823915"/>
                  <a:pt x="8757730" y="1784177"/>
                  <a:pt x="8657399" y="1743843"/>
                </a:cubicBezTo>
                <a:close/>
                <a:moveTo>
                  <a:pt x="9606534" y="2183286"/>
                </a:moveTo>
                <a:cubicBezTo>
                  <a:pt x="9433814" y="2090545"/>
                  <a:pt x="9218295" y="1983551"/>
                  <a:pt x="8959279" y="1870285"/>
                </a:cubicBezTo>
                <a:cubicBezTo>
                  <a:pt x="9098724" y="1849887"/>
                  <a:pt x="9239186" y="1831263"/>
                  <a:pt x="9380601" y="1814413"/>
                </a:cubicBezTo>
                <a:cubicBezTo>
                  <a:pt x="9546654" y="1888149"/>
                  <a:pt x="9696895" y="1959542"/>
                  <a:pt x="9831070" y="2026564"/>
                </a:cubicBezTo>
                <a:cubicBezTo>
                  <a:pt x="9751822" y="2079839"/>
                  <a:pt x="9676765" y="2132481"/>
                  <a:pt x="9606597" y="2183286"/>
                </a:cubicBezTo>
                <a:close/>
                <a:moveTo>
                  <a:pt x="9840150" y="2020483"/>
                </a:moveTo>
                <a:cubicBezTo>
                  <a:pt x="9708579" y="1954664"/>
                  <a:pt x="9561449" y="1884602"/>
                  <a:pt x="9399143" y="1812259"/>
                </a:cubicBezTo>
                <a:cubicBezTo>
                  <a:pt x="9471914" y="1803814"/>
                  <a:pt x="9544875" y="1795706"/>
                  <a:pt x="9618091" y="1787933"/>
                </a:cubicBezTo>
                <a:cubicBezTo>
                  <a:pt x="9682988" y="1781218"/>
                  <a:pt x="9748075" y="1774883"/>
                  <a:pt x="9813354" y="1768929"/>
                </a:cubicBezTo>
                <a:cubicBezTo>
                  <a:pt x="9899586" y="1805968"/>
                  <a:pt x="9982136" y="1842412"/>
                  <a:pt x="10061004" y="1878267"/>
                </a:cubicBezTo>
                <a:cubicBezTo>
                  <a:pt x="10014458" y="1907027"/>
                  <a:pt x="9968294" y="1936312"/>
                  <a:pt x="9922637" y="1966130"/>
                </a:cubicBezTo>
                <a:cubicBezTo>
                  <a:pt x="9894633" y="1984330"/>
                  <a:pt x="9867202" y="2002555"/>
                  <a:pt x="9840214" y="2020799"/>
                </a:cubicBezTo>
                <a:close/>
                <a:moveTo>
                  <a:pt x="10799000" y="2583200"/>
                </a:moveTo>
                <a:cubicBezTo>
                  <a:pt x="10700068" y="2512568"/>
                  <a:pt x="10507282" y="2382515"/>
                  <a:pt x="10220706" y="2222118"/>
                </a:cubicBezTo>
                <a:cubicBezTo>
                  <a:pt x="10115550" y="2163205"/>
                  <a:pt x="9991725" y="2096880"/>
                  <a:pt x="9849675" y="2025740"/>
                </a:cubicBezTo>
                <a:cubicBezTo>
                  <a:pt x="9875075" y="2008637"/>
                  <a:pt x="9901047" y="1991488"/>
                  <a:pt x="9927590" y="1974302"/>
                </a:cubicBezTo>
                <a:cubicBezTo>
                  <a:pt x="9975088" y="1943388"/>
                  <a:pt x="10022904" y="1913064"/>
                  <a:pt x="10070973" y="1883335"/>
                </a:cubicBezTo>
                <a:cubicBezTo>
                  <a:pt x="10326433" y="1999515"/>
                  <a:pt x="10541698" y="2107269"/>
                  <a:pt x="10714037" y="2198617"/>
                </a:cubicBezTo>
                <a:cubicBezTo>
                  <a:pt x="10832592" y="2261457"/>
                  <a:pt x="10937494" y="2319927"/>
                  <a:pt x="11028617" y="2372633"/>
                </a:cubicBezTo>
                <a:cubicBezTo>
                  <a:pt x="10922445" y="2461636"/>
                  <a:pt x="10845102" y="2536450"/>
                  <a:pt x="10799318" y="2583200"/>
                </a:cubicBezTo>
                <a:close/>
                <a:moveTo>
                  <a:pt x="11122850" y="2295792"/>
                </a:moveTo>
                <a:cubicBezTo>
                  <a:pt x="11092244" y="2319864"/>
                  <a:pt x="11063415" y="2343220"/>
                  <a:pt x="11036427" y="2365854"/>
                </a:cubicBezTo>
                <a:cubicBezTo>
                  <a:pt x="10944606" y="2312706"/>
                  <a:pt x="10838688" y="2253602"/>
                  <a:pt x="10718927" y="2190128"/>
                </a:cubicBezTo>
                <a:cubicBezTo>
                  <a:pt x="10547477" y="2099351"/>
                  <a:pt x="10334117" y="1992356"/>
                  <a:pt x="10080752" y="1877000"/>
                </a:cubicBezTo>
                <a:cubicBezTo>
                  <a:pt x="10157460" y="1829616"/>
                  <a:pt x="10234740" y="1783708"/>
                  <a:pt x="10312527" y="1739282"/>
                </a:cubicBezTo>
                <a:cubicBezTo>
                  <a:pt x="10694289" y="1899679"/>
                  <a:pt x="11007916" y="2049686"/>
                  <a:pt x="11246421" y="2171820"/>
                </a:cubicBezTo>
                <a:lnTo>
                  <a:pt x="11271313" y="2184490"/>
                </a:lnTo>
                <a:cubicBezTo>
                  <a:pt x="11216704" y="2223512"/>
                  <a:pt x="11167110" y="2261521"/>
                  <a:pt x="11123105" y="2295792"/>
                </a:cubicBezTo>
                <a:close/>
                <a:moveTo>
                  <a:pt x="12123103" y="1715400"/>
                </a:moveTo>
                <a:cubicBezTo>
                  <a:pt x="11825160" y="1836838"/>
                  <a:pt x="11542205" y="1992198"/>
                  <a:pt x="11280013" y="2178409"/>
                </a:cubicBezTo>
                <a:lnTo>
                  <a:pt x="11251120" y="2163585"/>
                </a:lnTo>
                <a:cubicBezTo>
                  <a:pt x="11013757" y="2042021"/>
                  <a:pt x="10702099" y="1892900"/>
                  <a:pt x="10322941" y="1733391"/>
                </a:cubicBezTo>
                <a:lnTo>
                  <a:pt x="10329291" y="1729843"/>
                </a:lnTo>
                <a:cubicBezTo>
                  <a:pt x="10926699" y="1694343"/>
                  <a:pt x="11525504" y="1689522"/>
                  <a:pt x="12123357" y="1715400"/>
                </a:cubicBezTo>
                <a:close/>
                <a:moveTo>
                  <a:pt x="10914253" y="1420833"/>
                </a:moveTo>
                <a:cubicBezTo>
                  <a:pt x="10716450" y="1510533"/>
                  <a:pt x="10519855" y="1610876"/>
                  <a:pt x="10326307" y="1720531"/>
                </a:cubicBezTo>
                <a:lnTo>
                  <a:pt x="10296652" y="1722368"/>
                </a:lnTo>
                <a:cubicBezTo>
                  <a:pt x="10016490" y="1605112"/>
                  <a:pt x="9700133" y="1482534"/>
                  <a:pt x="9350502" y="1361286"/>
                </a:cubicBezTo>
                <a:cubicBezTo>
                  <a:pt x="9956292" y="1313142"/>
                  <a:pt x="10564178" y="1296228"/>
                  <a:pt x="11171682" y="1310608"/>
                </a:cubicBezTo>
                <a:cubicBezTo>
                  <a:pt x="11085703" y="1345367"/>
                  <a:pt x="10999978" y="1382109"/>
                  <a:pt x="10914507" y="1420833"/>
                </a:cubicBezTo>
                <a:close/>
                <a:moveTo>
                  <a:pt x="11945620" y="1051579"/>
                </a:moveTo>
                <a:cubicBezTo>
                  <a:pt x="11690096" y="1119273"/>
                  <a:pt x="11439017" y="1202759"/>
                  <a:pt x="11193907" y="1301549"/>
                </a:cubicBezTo>
                <a:cubicBezTo>
                  <a:pt x="10571544" y="1286168"/>
                  <a:pt x="9948735" y="1303570"/>
                  <a:pt x="9328213" y="1353685"/>
                </a:cubicBezTo>
                <a:lnTo>
                  <a:pt x="9320594" y="1351087"/>
                </a:lnTo>
                <a:cubicBezTo>
                  <a:pt x="9577197" y="1212723"/>
                  <a:pt x="9841547" y="1089227"/>
                  <a:pt x="10112375" y="981200"/>
                </a:cubicBezTo>
                <a:cubicBezTo>
                  <a:pt x="10717847" y="979109"/>
                  <a:pt x="11330115" y="1002548"/>
                  <a:pt x="11945620" y="1051579"/>
                </a:cubicBezTo>
                <a:close/>
                <a:moveTo>
                  <a:pt x="10896219" y="720587"/>
                </a:moveTo>
                <a:cubicBezTo>
                  <a:pt x="10754106" y="754668"/>
                  <a:pt x="10610152" y="795591"/>
                  <a:pt x="10464419" y="843355"/>
                </a:cubicBezTo>
                <a:cubicBezTo>
                  <a:pt x="10347516" y="881744"/>
                  <a:pt x="10229469" y="924523"/>
                  <a:pt x="10110407" y="971698"/>
                </a:cubicBezTo>
                <a:cubicBezTo>
                  <a:pt x="9521761" y="973807"/>
                  <a:pt x="8940356" y="1000014"/>
                  <a:pt x="8366189" y="1050312"/>
                </a:cubicBezTo>
                <a:cubicBezTo>
                  <a:pt x="8677783" y="927133"/>
                  <a:pt x="8996172" y="821804"/>
                  <a:pt x="9319832" y="734841"/>
                </a:cubicBezTo>
                <a:cubicBezTo>
                  <a:pt x="9381299" y="718243"/>
                  <a:pt x="9443212" y="702216"/>
                  <a:pt x="9505506" y="686760"/>
                </a:cubicBezTo>
                <a:cubicBezTo>
                  <a:pt x="9964547" y="685030"/>
                  <a:pt x="10428160" y="696306"/>
                  <a:pt x="10896219" y="720587"/>
                </a:cubicBezTo>
                <a:close/>
                <a:moveTo>
                  <a:pt x="9504362" y="677258"/>
                </a:moveTo>
                <a:cubicBezTo>
                  <a:pt x="8778431" y="679665"/>
                  <a:pt x="8064818" y="714126"/>
                  <a:pt x="7367588" y="780704"/>
                </a:cubicBezTo>
                <a:cubicBezTo>
                  <a:pt x="7726553" y="658177"/>
                  <a:pt x="8092313" y="556334"/>
                  <a:pt x="8463026" y="475685"/>
                </a:cubicBezTo>
                <a:cubicBezTo>
                  <a:pt x="8738997" y="415125"/>
                  <a:pt x="9024239" y="363750"/>
                  <a:pt x="9318816" y="321560"/>
                </a:cubicBezTo>
                <a:cubicBezTo>
                  <a:pt x="10015093" y="316492"/>
                  <a:pt x="10714609" y="338115"/>
                  <a:pt x="11417363" y="386428"/>
                </a:cubicBezTo>
                <a:cubicBezTo>
                  <a:pt x="10745978" y="430771"/>
                  <a:pt x="10105581" y="528010"/>
                  <a:pt x="9504362" y="677258"/>
                </a:cubicBezTo>
                <a:close/>
              </a:path>
            </a:pathLst>
          </a:custGeom>
          <a:gradFill>
            <a:gsLst>
              <a:gs pos="0">
                <a:srgbClr val="E3E8FB">
                  <a:alpha val="0"/>
                </a:srgbClr>
              </a:gs>
              <a:gs pos="100000">
                <a:srgbClr val="E3E8FB">
                  <a:alpha val="59215"/>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96;p1"/>
          <p:cNvSpPr txBox="1">
            <a:spLocks noGrp="1"/>
          </p:cNvSpPr>
          <p:nvPr>
            <p:ph type="title"/>
          </p:nvPr>
        </p:nvSpPr>
        <p:spPr>
          <a:xfrm>
            <a:off x="1022525" y="1344067"/>
            <a:ext cx="7098900" cy="477200"/>
          </a:xfrm>
          <a:prstGeom prst="rect">
            <a:avLst/>
          </a:prstGeom>
          <a:noFill/>
          <a:ln>
            <a:noFill/>
          </a:ln>
          <a:effectLst>
            <a:outerShdw blurRad="28575" dist="38100" dir="2700000" algn="bl" rotWithShape="0">
              <a:schemeClr val="dk1">
                <a:alpha val="91000"/>
              </a:schemeClr>
            </a:outerShdw>
          </a:effectLst>
        </p:spPr>
        <p:txBody>
          <a:bodyPr spcFirstLastPara="1" wrap="square" lIns="0" tIns="0" rIns="0" bIns="0" anchor="b" anchorCtr="0">
            <a:noAutofit/>
          </a:bodyPr>
          <a:lstStyle>
            <a:lvl1pPr lvl="0" rtl="0">
              <a:lnSpc>
                <a:spcPct val="90000"/>
              </a:lnSpc>
              <a:spcBef>
                <a:spcPts val="0"/>
              </a:spcBef>
              <a:spcAft>
                <a:spcPts val="0"/>
              </a:spcAft>
              <a:buClr>
                <a:schemeClr val="lt1"/>
              </a:buClr>
              <a:buSzPts val="3200"/>
              <a:buFont typeface="Bebas Neue"/>
              <a:buNone/>
              <a:defRPr sz="3200">
                <a:solidFill>
                  <a:schemeClr val="lt1"/>
                </a:solidFill>
                <a:latin typeface="Bebas Neue"/>
                <a:ea typeface="Bebas Neue"/>
                <a:cs typeface="Bebas Neue"/>
                <a:sym typeface="Bebas Neue"/>
              </a:defRPr>
            </a:lvl1pPr>
            <a:lvl2pPr lvl="1" rtl="0">
              <a:lnSpc>
                <a:spcPct val="90000"/>
              </a:lnSpc>
              <a:spcBef>
                <a:spcPts val="0"/>
              </a:spcBef>
              <a:spcAft>
                <a:spcPts val="0"/>
              </a:spcAft>
              <a:buClr>
                <a:schemeClr val="lt1"/>
              </a:buClr>
              <a:buSzPts val="3200"/>
              <a:buFont typeface="Bebas Neue"/>
              <a:buNone/>
              <a:defRPr sz="3200">
                <a:solidFill>
                  <a:schemeClr val="lt1"/>
                </a:solidFill>
                <a:latin typeface="Bebas Neue"/>
                <a:ea typeface="Bebas Neue"/>
                <a:cs typeface="Bebas Neue"/>
                <a:sym typeface="Bebas Neue"/>
              </a:defRPr>
            </a:lvl2pPr>
            <a:lvl3pPr lvl="2" rtl="0">
              <a:lnSpc>
                <a:spcPct val="90000"/>
              </a:lnSpc>
              <a:spcBef>
                <a:spcPts val="0"/>
              </a:spcBef>
              <a:spcAft>
                <a:spcPts val="0"/>
              </a:spcAft>
              <a:buClr>
                <a:schemeClr val="lt1"/>
              </a:buClr>
              <a:buSzPts val="3200"/>
              <a:buFont typeface="Bebas Neue"/>
              <a:buNone/>
              <a:defRPr sz="3200">
                <a:solidFill>
                  <a:schemeClr val="lt1"/>
                </a:solidFill>
                <a:latin typeface="Bebas Neue"/>
                <a:ea typeface="Bebas Neue"/>
                <a:cs typeface="Bebas Neue"/>
                <a:sym typeface="Bebas Neue"/>
              </a:defRPr>
            </a:lvl3pPr>
            <a:lvl4pPr lvl="3" rtl="0">
              <a:lnSpc>
                <a:spcPct val="90000"/>
              </a:lnSpc>
              <a:spcBef>
                <a:spcPts val="0"/>
              </a:spcBef>
              <a:spcAft>
                <a:spcPts val="0"/>
              </a:spcAft>
              <a:buClr>
                <a:schemeClr val="lt1"/>
              </a:buClr>
              <a:buSzPts val="3200"/>
              <a:buFont typeface="Bebas Neue"/>
              <a:buNone/>
              <a:defRPr sz="3200">
                <a:solidFill>
                  <a:schemeClr val="lt1"/>
                </a:solidFill>
                <a:latin typeface="Bebas Neue"/>
                <a:ea typeface="Bebas Neue"/>
                <a:cs typeface="Bebas Neue"/>
                <a:sym typeface="Bebas Neue"/>
              </a:defRPr>
            </a:lvl4pPr>
            <a:lvl5pPr lvl="4" rtl="0">
              <a:lnSpc>
                <a:spcPct val="90000"/>
              </a:lnSpc>
              <a:spcBef>
                <a:spcPts val="0"/>
              </a:spcBef>
              <a:spcAft>
                <a:spcPts val="0"/>
              </a:spcAft>
              <a:buClr>
                <a:schemeClr val="lt1"/>
              </a:buClr>
              <a:buSzPts val="3200"/>
              <a:buFont typeface="Bebas Neue"/>
              <a:buNone/>
              <a:defRPr sz="3200">
                <a:solidFill>
                  <a:schemeClr val="lt1"/>
                </a:solidFill>
                <a:latin typeface="Bebas Neue"/>
                <a:ea typeface="Bebas Neue"/>
                <a:cs typeface="Bebas Neue"/>
                <a:sym typeface="Bebas Neue"/>
              </a:defRPr>
            </a:lvl5pPr>
            <a:lvl6pPr lvl="5" rtl="0">
              <a:lnSpc>
                <a:spcPct val="90000"/>
              </a:lnSpc>
              <a:spcBef>
                <a:spcPts val="0"/>
              </a:spcBef>
              <a:spcAft>
                <a:spcPts val="0"/>
              </a:spcAft>
              <a:buClr>
                <a:schemeClr val="lt1"/>
              </a:buClr>
              <a:buSzPts val="3200"/>
              <a:buFont typeface="Bebas Neue"/>
              <a:buNone/>
              <a:defRPr sz="3200">
                <a:solidFill>
                  <a:schemeClr val="lt1"/>
                </a:solidFill>
                <a:latin typeface="Bebas Neue"/>
                <a:ea typeface="Bebas Neue"/>
                <a:cs typeface="Bebas Neue"/>
                <a:sym typeface="Bebas Neue"/>
              </a:defRPr>
            </a:lvl6pPr>
            <a:lvl7pPr lvl="6" rtl="0">
              <a:lnSpc>
                <a:spcPct val="90000"/>
              </a:lnSpc>
              <a:spcBef>
                <a:spcPts val="0"/>
              </a:spcBef>
              <a:spcAft>
                <a:spcPts val="0"/>
              </a:spcAft>
              <a:buClr>
                <a:schemeClr val="lt1"/>
              </a:buClr>
              <a:buSzPts val="3200"/>
              <a:buFont typeface="Bebas Neue"/>
              <a:buNone/>
              <a:defRPr sz="3200">
                <a:solidFill>
                  <a:schemeClr val="lt1"/>
                </a:solidFill>
                <a:latin typeface="Bebas Neue"/>
                <a:ea typeface="Bebas Neue"/>
                <a:cs typeface="Bebas Neue"/>
                <a:sym typeface="Bebas Neue"/>
              </a:defRPr>
            </a:lvl7pPr>
            <a:lvl8pPr lvl="7" rtl="0">
              <a:lnSpc>
                <a:spcPct val="90000"/>
              </a:lnSpc>
              <a:spcBef>
                <a:spcPts val="0"/>
              </a:spcBef>
              <a:spcAft>
                <a:spcPts val="0"/>
              </a:spcAft>
              <a:buClr>
                <a:schemeClr val="lt1"/>
              </a:buClr>
              <a:buSzPts val="3200"/>
              <a:buFont typeface="Bebas Neue"/>
              <a:buNone/>
              <a:defRPr sz="3200">
                <a:solidFill>
                  <a:schemeClr val="lt1"/>
                </a:solidFill>
                <a:latin typeface="Bebas Neue"/>
                <a:ea typeface="Bebas Neue"/>
                <a:cs typeface="Bebas Neue"/>
                <a:sym typeface="Bebas Neue"/>
              </a:defRPr>
            </a:lvl8pPr>
            <a:lvl9pPr lvl="8" rtl="0">
              <a:lnSpc>
                <a:spcPct val="90000"/>
              </a:lnSpc>
              <a:spcBef>
                <a:spcPts val="0"/>
              </a:spcBef>
              <a:spcAft>
                <a:spcPts val="0"/>
              </a:spcAft>
              <a:buClr>
                <a:schemeClr val="lt1"/>
              </a:buClr>
              <a:buSzPts val="3200"/>
              <a:buFont typeface="Bebas Neue"/>
              <a:buNone/>
              <a:defRPr sz="3200">
                <a:solidFill>
                  <a:schemeClr val="lt1"/>
                </a:solidFill>
                <a:latin typeface="Bebas Neue"/>
                <a:ea typeface="Bebas Neue"/>
                <a:cs typeface="Bebas Neue"/>
                <a:sym typeface="Bebas Neue"/>
              </a:defRPr>
            </a:lvl9pPr>
          </a:lstStyle>
          <a:p>
            <a:endParaRPr/>
          </a:p>
        </p:txBody>
      </p:sp>
      <p:sp>
        <p:nvSpPr>
          <p:cNvPr id="97" name="Google Shape;97;p1"/>
          <p:cNvSpPr txBox="1">
            <a:spLocks noGrp="1"/>
          </p:cNvSpPr>
          <p:nvPr>
            <p:ph type="body" idx="1"/>
          </p:nvPr>
        </p:nvSpPr>
        <p:spPr>
          <a:xfrm>
            <a:off x="1022525" y="1967760"/>
            <a:ext cx="7098900" cy="3653200"/>
          </a:xfrm>
          <a:prstGeom prst="rect">
            <a:avLst/>
          </a:prstGeom>
          <a:noFill/>
          <a:ln>
            <a:noFill/>
          </a:ln>
          <a:effectLst>
            <a:outerShdw blurRad="14288" dist="28575" dir="2700000" algn="bl" rotWithShape="0">
              <a:schemeClr val="dk1">
                <a:alpha val="91000"/>
              </a:schemeClr>
            </a:outerShdw>
          </a:effectLst>
        </p:spPr>
        <p:txBody>
          <a:bodyPr spcFirstLastPara="1" wrap="square" lIns="0" tIns="0" rIns="0" bIns="0" anchor="t" anchorCtr="0">
            <a:noAutofit/>
          </a:bodyPr>
          <a:lstStyle>
            <a:lvl1pPr marL="457200" lvl="0" indent="-381000" rtl="0">
              <a:spcBef>
                <a:spcPts val="600"/>
              </a:spcBef>
              <a:spcAft>
                <a:spcPts val="0"/>
              </a:spcAft>
              <a:buClr>
                <a:schemeClr val="lt1"/>
              </a:buClr>
              <a:buSzPts val="2400"/>
              <a:buFont typeface="Della Respira"/>
              <a:buChar char="➢"/>
              <a:defRPr sz="2400" b="1">
                <a:solidFill>
                  <a:schemeClr val="lt1"/>
                </a:solidFill>
                <a:latin typeface="Della Respira"/>
                <a:ea typeface="Della Respira"/>
                <a:cs typeface="Della Respira"/>
                <a:sym typeface="Della Respira"/>
              </a:defRPr>
            </a:lvl1pPr>
            <a:lvl2pPr marL="914400" lvl="1" indent="-381000" rtl="0">
              <a:spcBef>
                <a:spcPts val="0"/>
              </a:spcBef>
              <a:spcAft>
                <a:spcPts val="0"/>
              </a:spcAft>
              <a:buClr>
                <a:schemeClr val="lt1"/>
              </a:buClr>
              <a:buSzPts val="2400"/>
              <a:buFont typeface="Della Respira"/>
              <a:buChar char="○"/>
              <a:defRPr sz="2400" b="1">
                <a:solidFill>
                  <a:schemeClr val="lt1"/>
                </a:solidFill>
                <a:latin typeface="Della Respira"/>
                <a:ea typeface="Della Respira"/>
                <a:cs typeface="Della Respira"/>
                <a:sym typeface="Della Respira"/>
              </a:defRPr>
            </a:lvl2pPr>
            <a:lvl3pPr marL="1371600" lvl="2" indent="-381000" rtl="0">
              <a:spcBef>
                <a:spcPts val="0"/>
              </a:spcBef>
              <a:spcAft>
                <a:spcPts val="0"/>
              </a:spcAft>
              <a:buClr>
                <a:schemeClr val="lt1"/>
              </a:buClr>
              <a:buSzPts val="2400"/>
              <a:buFont typeface="Della Respira"/>
              <a:buChar char="■"/>
              <a:defRPr sz="2400" b="1">
                <a:solidFill>
                  <a:schemeClr val="lt1"/>
                </a:solidFill>
                <a:latin typeface="Della Respira"/>
                <a:ea typeface="Della Respira"/>
                <a:cs typeface="Della Respira"/>
                <a:sym typeface="Della Respira"/>
              </a:defRPr>
            </a:lvl3pPr>
            <a:lvl4pPr marL="1828800" lvl="3" indent="-381000" rtl="0">
              <a:spcBef>
                <a:spcPts val="0"/>
              </a:spcBef>
              <a:spcAft>
                <a:spcPts val="0"/>
              </a:spcAft>
              <a:buClr>
                <a:schemeClr val="lt1"/>
              </a:buClr>
              <a:buSzPts val="2400"/>
              <a:buFont typeface="Della Respira"/>
              <a:buChar char="●"/>
              <a:defRPr sz="2400" b="1">
                <a:solidFill>
                  <a:schemeClr val="lt1"/>
                </a:solidFill>
                <a:latin typeface="Della Respira"/>
                <a:ea typeface="Della Respira"/>
                <a:cs typeface="Della Respira"/>
                <a:sym typeface="Della Respira"/>
              </a:defRPr>
            </a:lvl4pPr>
            <a:lvl5pPr marL="2286000" lvl="4" indent="-381000" rtl="0">
              <a:spcBef>
                <a:spcPts val="0"/>
              </a:spcBef>
              <a:spcAft>
                <a:spcPts val="0"/>
              </a:spcAft>
              <a:buClr>
                <a:schemeClr val="lt1"/>
              </a:buClr>
              <a:buSzPts val="2400"/>
              <a:buFont typeface="Della Respira"/>
              <a:buChar char="○"/>
              <a:defRPr sz="2400" b="1">
                <a:solidFill>
                  <a:schemeClr val="lt1"/>
                </a:solidFill>
                <a:latin typeface="Della Respira"/>
                <a:ea typeface="Della Respira"/>
                <a:cs typeface="Della Respira"/>
                <a:sym typeface="Della Respira"/>
              </a:defRPr>
            </a:lvl5pPr>
            <a:lvl6pPr marL="2743200" lvl="5" indent="-381000" rtl="0">
              <a:spcBef>
                <a:spcPts val="0"/>
              </a:spcBef>
              <a:spcAft>
                <a:spcPts val="0"/>
              </a:spcAft>
              <a:buClr>
                <a:schemeClr val="lt1"/>
              </a:buClr>
              <a:buSzPts val="2400"/>
              <a:buFont typeface="Della Respira"/>
              <a:buChar char="■"/>
              <a:defRPr sz="2400" b="1">
                <a:solidFill>
                  <a:schemeClr val="lt1"/>
                </a:solidFill>
                <a:latin typeface="Della Respira"/>
                <a:ea typeface="Della Respira"/>
                <a:cs typeface="Della Respira"/>
                <a:sym typeface="Della Respira"/>
              </a:defRPr>
            </a:lvl6pPr>
            <a:lvl7pPr marL="3200400" lvl="6" indent="-381000" rtl="0">
              <a:spcBef>
                <a:spcPts val="0"/>
              </a:spcBef>
              <a:spcAft>
                <a:spcPts val="0"/>
              </a:spcAft>
              <a:buClr>
                <a:schemeClr val="lt1"/>
              </a:buClr>
              <a:buSzPts val="2400"/>
              <a:buFont typeface="Della Respira"/>
              <a:buChar char="●"/>
              <a:defRPr sz="2400" b="1">
                <a:solidFill>
                  <a:schemeClr val="lt1"/>
                </a:solidFill>
                <a:latin typeface="Della Respira"/>
                <a:ea typeface="Della Respira"/>
                <a:cs typeface="Della Respira"/>
                <a:sym typeface="Della Respira"/>
              </a:defRPr>
            </a:lvl7pPr>
            <a:lvl8pPr marL="3657600" lvl="7" indent="-381000" rtl="0">
              <a:spcBef>
                <a:spcPts val="0"/>
              </a:spcBef>
              <a:spcAft>
                <a:spcPts val="0"/>
              </a:spcAft>
              <a:buClr>
                <a:schemeClr val="lt1"/>
              </a:buClr>
              <a:buSzPts val="2400"/>
              <a:buFont typeface="Della Respira"/>
              <a:buChar char="○"/>
              <a:defRPr sz="2400" b="1">
                <a:solidFill>
                  <a:schemeClr val="lt1"/>
                </a:solidFill>
                <a:latin typeface="Della Respira"/>
                <a:ea typeface="Della Respira"/>
                <a:cs typeface="Della Respira"/>
                <a:sym typeface="Della Respira"/>
              </a:defRPr>
            </a:lvl8pPr>
            <a:lvl9pPr marL="4114800" lvl="8" indent="-381000" rtl="0">
              <a:spcBef>
                <a:spcPts val="0"/>
              </a:spcBef>
              <a:spcAft>
                <a:spcPts val="0"/>
              </a:spcAft>
              <a:buClr>
                <a:schemeClr val="lt1"/>
              </a:buClr>
              <a:buSzPts val="2400"/>
              <a:buFont typeface="Della Respira"/>
              <a:buChar char="■"/>
              <a:defRPr sz="2400" b="1">
                <a:solidFill>
                  <a:schemeClr val="lt1"/>
                </a:solidFill>
                <a:latin typeface="Della Respira"/>
                <a:ea typeface="Della Respira"/>
                <a:cs typeface="Della Respira"/>
                <a:sym typeface="Della Respira"/>
              </a:defRPr>
            </a:lvl9pPr>
          </a:lstStyle>
          <a:p>
            <a:endParaRPr/>
          </a:p>
        </p:txBody>
      </p:sp>
      <p:sp>
        <p:nvSpPr>
          <p:cNvPr id="98" name="Google Shape;98;p1"/>
          <p:cNvSpPr txBox="1">
            <a:spLocks noGrp="1"/>
          </p:cNvSpPr>
          <p:nvPr>
            <p:ph type="sldNum" idx="12"/>
          </p:nvPr>
        </p:nvSpPr>
        <p:spPr>
          <a:xfrm>
            <a:off x="4297650" y="6333135"/>
            <a:ext cx="548700" cy="524800"/>
          </a:xfrm>
          <a:prstGeom prst="rect">
            <a:avLst/>
          </a:prstGeom>
          <a:noFill/>
          <a:ln>
            <a:noFill/>
          </a:ln>
        </p:spPr>
        <p:txBody>
          <a:bodyPr spcFirstLastPara="1" wrap="square" lIns="0" tIns="0" rIns="0" bIns="0" anchor="ctr" anchorCtr="0">
            <a:noAutofit/>
          </a:bodyPr>
          <a:lstStyle>
            <a:lvl1pPr lvl="0" algn="ctr" rtl="0">
              <a:buNone/>
              <a:defRPr sz="1300">
                <a:solidFill>
                  <a:schemeClr val="lt1"/>
                </a:solidFill>
                <a:latin typeface="Della Respira"/>
                <a:ea typeface="Della Respira"/>
                <a:cs typeface="Della Respira"/>
                <a:sym typeface="Della Respira"/>
              </a:defRPr>
            </a:lvl1pPr>
            <a:lvl2pPr lvl="1" algn="ctr" rtl="0">
              <a:buNone/>
              <a:defRPr sz="1300">
                <a:solidFill>
                  <a:schemeClr val="lt1"/>
                </a:solidFill>
                <a:latin typeface="Della Respira"/>
                <a:ea typeface="Della Respira"/>
                <a:cs typeface="Della Respira"/>
                <a:sym typeface="Della Respira"/>
              </a:defRPr>
            </a:lvl2pPr>
            <a:lvl3pPr lvl="2" algn="ctr" rtl="0">
              <a:buNone/>
              <a:defRPr sz="1300">
                <a:solidFill>
                  <a:schemeClr val="lt1"/>
                </a:solidFill>
                <a:latin typeface="Della Respira"/>
                <a:ea typeface="Della Respira"/>
                <a:cs typeface="Della Respira"/>
                <a:sym typeface="Della Respira"/>
              </a:defRPr>
            </a:lvl3pPr>
            <a:lvl4pPr lvl="3" algn="ctr" rtl="0">
              <a:buNone/>
              <a:defRPr sz="1300">
                <a:solidFill>
                  <a:schemeClr val="lt1"/>
                </a:solidFill>
                <a:latin typeface="Della Respira"/>
                <a:ea typeface="Della Respira"/>
                <a:cs typeface="Della Respira"/>
                <a:sym typeface="Della Respira"/>
              </a:defRPr>
            </a:lvl4pPr>
            <a:lvl5pPr lvl="4" algn="ctr" rtl="0">
              <a:buNone/>
              <a:defRPr sz="1300">
                <a:solidFill>
                  <a:schemeClr val="lt1"/>
                </a:solidFill>
                <a:latin typeface="Della Respira"/>
                <a:ea typeface="Della Respira"/>
                <a:cs typeface="Della Respira"/>
                <a:sym typeface="Della Respira"/>
              </a:defRPr>
            </a:lvl5pPr>
            <a:lvl6pPr lvl="5" algn="ctr" rtl="0">
              <a:buNone/>
              <a:defRPr sz="1300">
                <a:solidFill>
                  <a:schemeClr val="lt1"/>
                </a:solidFill>
                <a:latin typeface="Della Respira"/>
                <a:ea typeface="Della Respira"/>
                <a:cs typeface="Della Respira"/>
                <a:sym typeface="Della Respira"/>
              </a:defRPr>
            </a:lvl6pPr>
            <a:lvl7pPr lvl="6" algn="ctr" rtl="0">
              <a:buNone/>
              <a:defRPr sz="1300">
                <a:solidFill>
                  <a:schemeClr val="lt1"/>
                </a:solidFill>
                <a:latin typeface="Della Respira"/>
                <a:ea typeface="Della Respira"/>
                <a:cs typeface="Della Respira"/>
                <a:sym typeface="Della Respira"/>
              </a:defRPr>
            </a:lvl7pPr>
            <a:lvl8pPr lvl="7" algn="ctr" rtl="0">
              <a:buNone/>
              <a:defRPr sz="1300">
                <a:solidFill>
                  <a:schemeClr val="lt1"/>
                </a:solidFill>
                <a:latin typeface="Della Respira"/>
                <a:ea typeface="Della Respira"/>
                <a:cs typeface="Della Respira"/>
                <a:sym typeface="Della Respira"/>
              </a:defRPr>
            </a:lvl8pPr>
            <a:lvl9pPr lvl="8" algn="ctr" rtl="0">
              <a:buNone/>
              <a:defRPr sz="1300">
                <a:solidFill>
                  <a:schemeClr val="lt1"/>
                </a:solidFill>
                <a:latin typeface="Della Respira"/>
                <a:ea typeface="Della Respira"/>
                <a:cs typeface="Della Respira"/>
                <a:sym typeface="Della Respir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20546577"/>
      </p:ext>
    </p:extLst>
  </p:cSld>
  <p:clrMap bg1="lt1" tx1="dk1" bg2="dk2" tx2="lt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 id="2147484009" r:id="rId13"/>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5894" y="705124"/>
            <a:ext cx="8272212"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435894" y="2336003"/>
            <a:ext cx="8272212"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704464" y="6423915"/>
            <a:ext cx="2133599" cy="365125"/>
          </a:xfrm>
          <a:prstGeom prst="rect">
            <a:avLst/>
          </a:prstGeom>
        </p:spPr>
        <p:txBody>
          <a:bodyPr vert="horz" lIns="91440" tIns="45720" rIns="91440" bIns="45720" rtlCol="0" anchor="ctr"/>
          <a:lstStyle>
            <a:lvl1pPr algn="r">
              <a:defRPr sz="600">
                <a:solidFill>
                  <a:schemeClr val="tx1">
                    <a:lumMod val="75000"/>
                    <a:lumOff val="25000"/>
                  </a:schemeClr>
                </a:solidFill>
              </a:defRPr>
            </a:lvl1pPr>
          </a:lstStyle>
          <a:p>
            <a:r>
              <a:rPr lang="en-US"/>
              <a:t>10/5/18</a:t>
            </a:r>
          </a:p>
        </p:txBody>
      </p:sp>
      <p:sp>
        <p:nvSpPr>
          <p:cNvPr id="5" name="Footer Placeholder 4"/>
          <p:cNvSpPr>
            <a:spLocks noGrp="1"/>
          </p:cNvSpPr>
          <p:nvPr>
            <p:ph type="ftr" sz="quarter" idx="3"/>
          </p:nvPr>
        </p:nvSpPr>
        <p:spPr>
          <a:xfrm>
            <a:off x="435894" y="6423915"/>
            <a:ext cx="5187908" cy="365125"/>
          </a:xfrm>
          <a:prstGeom prst="rect">
            <a:avLst/>
          </a:prstGeom>
        </p:spPr>
        <p:txBody>
          <a:bodyPr vert="horz" lIns="91440" tIns="45720" rIns="91440" bIns="45720" rtlCol="0" anchor="ctr"/>
          <a:lstStyle>
            <a:lvl1pPr algn="l">
              <a:defRPr sz="600" cap="all">
                <a:solidFill>
                  <a:schemeClr val="tx1">
                    <a:lumMod val="75000"/>
                    <a:lumOff val="25000"/>
                  </a:schemeClr>
                </a:solidFill>
              </a:defRPr>
            </a:lvl1pPr>
          </a:lstStyle>
          <a:p>
            <a:r>
              <a:rPr lang="en-US"/>
              <a:t>CDTA Website:  www.sfdph.org/cdta                                   What's New for FY2018-19</a:t>
            </a:r>
          </a:p>
        </p:txBody>
      </p:sp>
      <p:sp>
        <p:nvSpPr>
          <p:cNvPr id="6" name="Slide Number Placeholder 5"/>
          <p:cNvSpPr>
            <a:spLocks noGrp="1"/>
          </p:cNvSpPr>
          <p:nvPr>
            <p:ph type="sldNum" sz="quarter" idx="4"/>
          </p:nvPr>
        </p:nvSpPr>
        <p:spPr>
          <a:xfrm>
            <a:off x="7918725" y="6423915"/>
            <a:ext cx="789383" cy="365125"/>
          </a:xfrm>
          <a:prstGeom prst="rect">
            <a:avLst/>
          </a:prstGeom>
        </p:spPr>
        <p:txBody>
          <a:bodyPr vert="horz" lIns="91440" tIns="45720" rIns="91440" bIns="45720" rtlCol="0" anchor="ctr"/>
          <a:lstStyle>
            <a:lvl1pPr algn="r">
              <a:defRPr sz="600">
                <a:solidFill>
                  <a:schemeClr val="tx1">
                    <a:lumMod val="75000"/>
                    <a:lumOff val="25000"/>
                  </a:schemeClr>
                </a:solidFill>
              </a:defRPr>
            </a:lvl1pPr>
          </a:lstStyle>
          <a:p>
            <a:fld id="{3A98EE3D-8CD1-4C3F-BD1C-C98C9596463C}" type="slidenum">
              <a:rPr lang="en-US" smtClean="0"/>
              <a:t>‹#›</a:t>
            </a:fld>
            <a:endParaRPr lang="en-US"/>
          </a:p>
        </p:txBody>
      </p:sp>
      <p:sp>
        <p:nvSpPr>
          <p:cNvPr id="9" name="Rectangle 8"/>
          <p:cNvSpPr/>
          <p:nvPr/>
        </p:nvSpPr>
        <p:spPr>
          <a:xfrm>
            <a:off x="334901" y="457200"/>
            <a:ext cx="277749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6031610" y="453643"/>
            <a:ext cx="277749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181373" y="457200"/>
            <a:ext cx="277749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55558182"/>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Lst>
  <p:hf hdr="0" ftr="0" dt="0"/>
  <p:txStyles>
    <p:titleStyle>
      <a:lvl1pPr algn="l" defTabSz="342900" rtl="0" eaLnBrk="1" latinLnBrk="0" hangingPunct="1">
        <a:lnSpc>
          <a:spcPct val="90000"/>
        </a:lnSpc>
        <a:spcBef>
          <a:spcPct val="0"/>
        </a:spcBef>
        <a:buNone/>
        <a:defRPr sz="2025"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9500" indent="-229500" algn="l" defTabSz="342900" rtl="0" eaLnBrk="1" latinLnBrk="0" hangingPunct="1">
        <a:lnSpc>
          <a:spcPct val="120000"/>
        </a:lnSpc>
        <a:spcBef>
          <a:spcPct val="20000"/>
        </a:spcBef>
        <a:spcAft>
          <a:spcPts val="45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1pPr>
      <a:lvl2pPr marL="472500" indent="-229500" algn="l" defTabSz="342900" rtl="0" eaLnBrk="1" latinLnBrk="0" hangingPunct="1">
        <a:lnSpc>
          <a:spcPct val="120000"/>
        </a:lnSpc>
        <a:spcBef>
          <a:spcPct val="20000"/>
        </a:spcBef>
        <a:spcAft>
          <a:spcPts val="450"/>
        </a:spcAft>
        <a:buClr>
          <a:schemeClr val="accent1"/>
        </a:buClr>
        <a:buSzPct val="92000"/>
        <a:buFont typeface="Wingdings 2" panose="05020102010507070707" pitchFamily="18" charset="2"/>
        <a:buChar char=""/>
        <a:defRPr sz="1050" kern="1200">
          <a:solidFill>
            <a:schemeClr val="tx1">
              <a:lumMod val="75000"/>
              <a:lumOff val="25000"/>
            </a:schemeClr>
          </a:solidFill>
          <a:latin typeface="+mn-lt"/>
          <a:ea typeface="+mn-ea"/>
          <a:cs typeface="+mn-cs"/>
        </a:defRPr>
      </a:lvl2pPr>
      <a:lvl3pPr marL="675000" indent="-202500" algn="l" defTabSz="342900" rtl="0" eaLnBrk="1" latinLnBrk="0" hangingPunct="1">
        <a:lnSpc>
          <a:spcPct val="120000"/>
        </a:lnSpc>
        <a:spcBef>
          <a:spcPct val="20000"/>
        </a:spcBef>
        <a:spcAft>
          <a:spcPts val="450"/>
        </a:spcAft>
        <a:buClr>
          <a:schemeClr val="accent1"/>
        </a:buClr>
        <a:buSzPct val="92000"/>
        <a:buFont typeface="Wingdings 2" panose="05020102010507070707" pitchFamily="18" charset="2"/>
        <a:buChar char=""/>
        <a:defRPr sz="900" kern="1200">
          <a:solidFill>
            <a:schemeClr val="tx1">
              <a:lumMod val="75000"/>
              <a:lumOff val="25000"/>
            </a:schemeClr>
          </a:solidFill>
          <a:latin typeface="+mn-lt"/>
          <a:ea typeface="+mn-ea"/>
          <a:cs typeface="+mn-cs"/>
        </a:defRPr>
      </a:lvl3pPr>
      <a:lvl4pPr marL="931500" indent="-175500" algn="l" defTabSz="342900" rtl="0" eaLnBrk="1" latinLnBrk="0" hangingPunct="1">
        <a:lnSpc>
          <a:spcPct val="120000"/>
        </a:lnSpc>
        <a:spcBef>
          <a:spcPct val="20000"/>
        </a:spcBef>
        <a:spcAft>
          <a:spcPts val="450"/>
        </a:spcAft>
        <a:buClr>
          <a:schemeClr val="accent1"/>
        </a:buClr>
        <a:buSzPct val="92000"/>
        <a:buFont typeface="Wingdings 2" panose="05020102010507070707" pitchFamily="18" charset="2"/>
        <a:buChar char=""/>
        <a:defRPr sz="825" kern="1200">
          <a:solidFill>
            <a:schemeClr val="tx1">
              <a:lumMod val="75000"/>
              <a:lumOff val="25000"/>
            </a:schemeClr>
          </a:solidFill>
          <a:latin typeface="+mn-lt"/>
          <a:ea typeface="+mn-ea"/>
          <a:cs typeface="+mn-cs"/>
        </a:defRPr>
      </a:lvl4pPr>
      <a:lvl5pPr marL="1201500" indent="-175500" algn="l" defTabSz="342900" rtl="0" eaLnBrk="1" latinLnBrk="0" hangingPunct="1">
        <a:lnSpc>
          <a:spcPct val="120000"/>
        </a:lnSpc>
        <a:spcBef>
          <a:spcPct val="20000"/>
        </a:spcBef>
        <a:spcAft>
          <a:spcPts val="450"/>
        </a:spcAft>
        <a:buClr>
          <a:schemeClr val="accent1"/>
        </a:buClr>
        <a:buSzPct val="92000"/>
        <a:buFont typeface="Wingdings 2" panose="05020102010507070707" pitchFamily="18" charset="2"/>
        <a:buChar char=""/>
        <a:defRPr sz="825" kern="1200">
          <a:solidFill>
            <a:schemeClr val="tx1">
              <a:lumMod val="75000"/>
              <a:lumOff val="25000"/>
            </a:schemeClr>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Rectangle 6"/>
          <p:cNvSpPr/>
          <p:nvPr/>
        </p:nvSpPr>
        <p:spPr>
          <a:xfrm>
            <a:off x="0" y="1234440"/>
            <a:ext cx="9144000" cy="320041"/>
          </a:xfrm>
          <a:prstGeom prst="rect">
            <a:avLst/>
          </a:prstGeom>
          <a:solidFill>
            <a:srgbClr val="FFFFFF"/>
          </a:solidFill>
          <a:ln w="12700">
            <a:miter lim="400000"/>
          </a:ln>
        </p:spPr>
        <p:txBody>
          <a:bodyPr lIns="34289" rIns="34289" anchor="ctr"/>
          <a:lstStyle/>
          <a:p>
            <a:pPr algn="ctr">
              <a:defRPr>
                <a:solidFill>
                  <a:srgbClr val="FFFFFF"/>
                </a:solidFill>
              </a:defRPr>
            </a:pPr>
            <a:endParaRPr sz="1350"/>
          </a:p>
        </p:txBody>
      </p:sp>
      <p:sp>
        <p:nvSpPr>
          <p:cNvPr id="3" name="Rectangle 7"/>
          <p:cNvSpPr/>
          <p:nvPr/>
        </p:nvSpPr>
        <p:spPr>
          <a:xfrm>
            <a:off x="0" y="1280161"/>
            <a:ext cx="533400" cy="228601"/>
          </a:xfrm>
          <a:prstGeom prst="rect">
            <a:avLst/>
          </a:prstGeom>
          <a:solidFill>
            <a:srgbClr val="04253A"/>
          </a:solidFill>
          <a:ln w="12700">
            <a:miter lim="400000"/>
          </a:ln>
        </p:spPr>
        <p:txBody>
          <a:bodyPr lIns="34289" rIns="34289" anchor="ctr"/>
          <a:lstStyle/>
          <a:p>
            <a:pPr algn="ctr">
              <a:defRPr>
                <a:solidFill>
                  <a:srgbClr val="FFFFFF"/>
                </a:solidFill>
              </a:defRPr>
            </a:pPr>
            <a:endParaRPr sz="1350"/>
          </a:p>
        </p:txBody>
      </p:sp>
      <p:sp>
        <p:nvSpPr>
          <p:cNvPr id="4" name="Rectangle 8"/>
          <p:cNvSpPr/>
          <p:nvPr/>
        </p:nvSpPr>
        <p:spPr>
          <a:xfrm>
            <a:off x="590550" y="1280161"/>
            <a:ext cx="8553450" cy="228601"/>
          </a:xfrm>
          <a:prstGeom prst="rect">
            <a:avLst/>
          </a:prstGeom>
          <a:solidFill>
            <a:srgbClr val="E1DDBF"/>
          </a:solidFill>
          <a:ln w="12700">
            <a:miter lim="400000"/>
          </a:ln>
        </p:spPr>
        <p:txBody>
          <a:bodyPr lIns="34289" rIns="34289" anchor="ctr"/>
          <a:lstStyle/>
          <a:p>
            <a:pPr algn="ctr">
              <a:defRPr>
                <a:solidFill>
                  <a:srgbClr val="FFFFFF"/>
                </a:solidFill>
              </a:defRPr>
            </a:pPr>
            <a:endParaRPr sz="1350"/>
          </a:p>
        </p:txBody>
      </p:sp>
      <p:sp>
        <p:nvSpPr>
          <p:cNvPr id="5" name="Title Text"/>
          <p:cNvSpPr txBox="1">
            <a:spLocks noGrp="1"/>
          </p:cNvSpPr>
          <p:nvPr>
            <p:ph type="title"/>
          </p:nvPr>
        </p:nvSpPr>
        <p:spPr>
          <a:xfrm>
            <a:off x="612648" y="228600"/>
            <a:ext cx="8153401" cy="990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6" name="Slide Number"/>
          <p:cNvSpPr txBox="1">
            <a:spLocks noGrp="1"/>
          </p:cNvSpPr>
          <p:nvPr>
            <p:ph type="sldNum" sz="quarter" idx="2"/>
          </p:nvPr>
        </p:nvSpPr>
        <p:spPr>
          <a:xfrm>
            <a:off x="156870" y="1253490"/>
            <a:ext cx="219660" cy="281941"/>
          </a:xfrm>
          <a:prstGeom prst="rect">
            <a:avLst/>
          </a:prstGeom>
          <a:ln w="12700">
            <a:miter lim="400000"/>
          </a:ln>
        </p:spPr>
        <p:txBody>
          <a:bodyPr wrap="none" lIns="45719" rIns="45719" anchor="ctr">
            <a:normAutofit/>
          </a:bodyPr>
          <a:lstStyle>
            <a:lvl1pPr algn="ctr">
              <a:defRPr sz="1050" b="1">
                <a:solidFill>
                  <a:srgbClr val="FFFFFF"/>
                </a:solidFill>
              </a:defRPr>
            </a:lvl1pPr>
          </a:lstStyle>
          <a:p>
            <a:fld id="{86CB4B4D-7CA3-9044-876B-883B54F8677D}" type="slidenum">
              <a:t>‹#›</a:t>
            </a:fld>
            <a:endParaRPr/>
          </a:p>
        </p:txBody>
      </p:sp>
      <p:sp>
        <p:nvSpPr>
          <p:cNvPr id="7" name="Body Level One…"/>
          <p:cNvSpPr txBox="1">
            <a:spLocks noGrp="1"/>
          </p:cNvSpPr>
          <p:nvPr>
            <p:ph type="body" idx="1"/>
          </p:nvPr>
        </p:nvSpPr>
        <p:spPr>
          <a:xfrm>
            <a:off x="612648" y="1600200"/>
            <a:ext cx="8153401" cy="4495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916606508"/>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48" r:id="rId10"/>
    <p:sldLayoutId id="2147484092" r:id="rId11"/>
  </p:sldLayoutIdLst>
  <p:transition spd="med"/>
  <p:hf hdr="0" ftr="0" dt="0"/>
  <p:txStyles>
    <p:titleStyle>
      <a:lvl1pPr marL="0" marR="0" indent="0" algn="l" defTabSz="685800" rtl="0" eaLnBrk="1" latinLnBrk="0" hangingPunct="1">
        <a:lnSpc>
          <a:spcPct val="100000"/>
        </a:lnSpc>
        <a:spcBef>
          <a:spcPts val="0"/>
        </a:spcBef>
        <a:spcAft>
          <a:spcPts val="0"/>
        </a:spcAft>
        <a:buClrTx/>
        <a:buSzTx/>
        <a:buFontTx/>
        <a:buNone/>
        <a:tabLst/>
        <a:defRPr sz="3300" b="0" i="0" u="none" strike="noStrike" cap="none" spc="0" baseline="0">
          <a:solidFill>
            <a:srgbClr val="4C837A"/>
          </a:solidFill>
          <a:uFillTx/>
          <a:latin typeface="Tw Cen MT"/>
          <a:ea typeface="Tw Cen MT"/>
          <a:cs typeface="Tw Cen MT"/>
          <a:sym typeface="Tw Cen MT"/>
        </a:defRPr>
      </a:lvl1pPr>
      <a:lvl2pPr marL="0" marR="0" indent="0" algn="l" defTabSz="685800" rtl="0" eaLnBrk="1" latinLnBrk="0" hangingPunct="1">
        <a:lnSpc>
          <a:spcPct val="100000"/>
        </a:lnSpc>
        <a:spcBef>
          <a:spcPts val="0"/>
        </a:spcBef>
        <a:spcAft>
          <a:spcPts val="0"/>
        </a:spcAft>
        <a:buClrTx/>
        <a:buSzTx/>
        <a:buFontTx/>
        <a:buNone/>
        <a:tabLst/>
        <a:defRPr sz="3300" b="0" i="0" u="none" strike="noStrike" cap="none" spc="0" baseline="0">
          <a:solidFill>
            <a:srgbClr val="4C837A"/>
          </a:solidFill>
          <a:uFillTx/>
          <a:latin typeface="Tw Cen MT"/>
          <a:ea typeface="Tw Cen MT"/>
          <a:cs typeface="Tw Cen MT"/>
          <a:sym typeface="Tw Cen MT"/>
        </a:defRPr>
      </a:lvl2pPr>
      <a:lvl3pPr marL="0" marR="0" indent="0" algn="l" defTabSz="685800" rtl="0" eaLnBrk="1" latinLnBrk="0" hangingPunct="1">
        <a:lnSpc>
          <a:spcPct val="100000"/>
        </a:lnSpc>
        <a:spcBef>
          <a:spcPts val="0"/>
        </a:spcBef>
        <a:spcAft>
          <a:spcPts val="0"/>
        </a:spcAft>
        <a:buClrTx/>
        <a:buSzTx/>
        <a:buFontTx/>
        <a:buNone/>
        <a:tabLst/>
        <a:defRPr sz="3300" b="0" i="0" u="none" strike="noStrike" cap="none" spc="0" baseline="0">
          <a:solidFill>
            <a:srgbClr val="4C837A"/>
          </a:solidFill>
          <a:uFillTx/>
          <a:latin typeface="Tw Cen MT"/>
          <a:ea typeface="Tw Cen MT"/>
          <a:cs typeface="Tw Cen MT"/>
          <a:sym typeface="Tw Cen MT"/>
        </a:defRPr>
      </a:lvl3pPr>
      <a:lvl4pPr marL="0" marR="0" indent="0" algn="l" defTabSz="685800" rtl="0" eaLnBrk="1" latinLnBrk="0" hangingPunct="1">
        <a:lnSpc>
          <a:spcPct val="100000"/>
        </a:lnSpc>
        <a:spcBef>
          <a:spcPts val="0"/>
        </a:spcBef>
        <a:spcAft>
          <a:spcPts val="0"/>
        </a:spcAft>
        <a:buClrTx/>
        <a:buSzTx/>
        <a:buFontTx/>
        <a:buNone/>
        <a:tabLst/>
        <a:defRPr sz="3300" b="0" i="0" u="none" strike="noStrike" cap="none" spc="0" baseline="0">
          <a:solidFill>
            <a:srgbClr val="4C837A"/>
          </a:solidFill>
          <a:uFillTx/>
          <a:latin typeface="Tw Cen MT"/>
          <a:ea typeface="Tw Cen MT"/>
          <a:cs typeface="Tw Cen MT"/>
          <a:sym typeface="Tw Cen MT"/>
        </a:defRPr>
      </a:lvl4pPr>
      <a:lvl5pPr marL="0" marR="0" indent="0" algn="l" defTabSz="685800" rtl="0" eaLnBrk="1" latinLnBrk="0" hangingPunct="1">
        <a:lnSpc>
          <a:spcPct val="100000"/>
        </a:lnSpc>
        <a:spcBef>
          <a:spcPts val="0"/>
        </a:spcBef>
        <a:spcAft>
          <a:spcPts val="0"/>
        </a:spcAft>
        <a:buClrTx/>
        <a:buSzTx/>
        <a:buFontTx/>
        <a:buNone/>
        <a:tabLst/>
        <a:defRPr sz="3300" b="0" i="0" u="none" strike="noStrike" cap="none" spc="0" baseline="0">
          <a:solidFill>
            <a:srgbClr val="4C837A"/>
          </a:solidFill>
          <a:uFillTx/>
          <a:latin typeface="Tw Cen MT"/>
          <a:ea typeface="Tw Cen MT"/>
          <a:cs typeface="Tw Cen MT"/>
          <a:sym typeface="Tw Cen MT"/>
        </a:defRPr>
      </a:lvl5pPr>
      <a:lvl6pPr marL="0" marR="0" indent="0" algn="l" defTabSz="685800" rtl="0" eaLnBrk="1" latinLnBrk="0" hangingPunct="1">
        <a:lnSpc>
          <a:spcPct val="100000"/>
        </a:lnSpc>
        <a:spcBef>
          <a:spcPts val="0"/>
        </a:spcBef>
        <a:spcAft>
          <a:spcPts val="0"/>
        </a:spcAft>
        <a:buClrTx/>
        <a:buSzTx/>
        <a:buFontTx/>
        <a:buNone/>
        <a:tabLst/>
        <a:defRPr sz="3300" b="0" i="0" u="none" strike="noStrike" cap="none" spc="0" baseline="0">
          <a:solidFill>
            <a:srgbClr val="4C837A"/>
          </a:solidFill>
          <a:uFillTx/>
          <a:latin typeface="Tw Cen MT"/>
          <a:ea typeface="Tw Cen MT"/>
          <a:cs typeface="Tw Cen MT"/>
          <a:sym typeface="Tw Cen MT"/>
        </a:defRPr>
      </a:lvl6pPr>
      <a:lvl7pPr marL="0" marR="0" indent="0" algn="l" defTabSz="685800" rtl="0" eaLnBrk="1" latinLnBrk="0" hangingPunct="1">
        <a:lnSpc>
          <a:spcPct val="100000"/>
        </a:lnSpc>
        <a:spcBef>
          <a:spcPts val="0"/>
        </a:spcBef>
        <a:spcAft>
          <a:spcPts val="0"/>
        </a:spcAft>
        <a:buClrTx/>
        <a:buSzTx/>
        <a:buFontTx/>
        <a:buNone/>
        <a:tabLst/>
        <a:defRPr sz="3300" b="0" i="0" u="none" strike="noStrike" cap="none" spc="0" baseline="0">
          <a:solidFill>
            <a:srgbClr val="4C837A"/>
          </a:solidFill>
          <a:uFillTx/>
          <a:latin typeface="Tw Cen MT"/>
          <a:ea typeface="Tw Cen MT"/>
          <a:cs typeface="Tw Cen MT"/>
          <a:sym typeface="Tw Cen MT"/>
        </a:defRPr>
      </a:lvl7pPr>
      <a:lvl8pPr marL="0" marR="0" indent="0" algn="l" defTabSz="685800" rtl="0" eaLnBrk="1" latinLnBrk="0" hangingPunct="1">
        <a:lnSpc>
          <a:spcPct val="100000"/>
        </a:lnSpc>
        <a:spcBef>
          <a:spcPts val="0"/>
        </a:spcBef>
        <a:spcAft>
          <a:spcPts val="0"/>
        </a:spcAft>
        <a:buClrTx/>
        <a:buSzTx/>
        <a:buFontTx/>
        <a:buNone/>
        <a:tabLst/>
        <a:defRPr sz="3300" b="0" i="0" u="none" strike="noStrike" cap="none" spc="0" baseline="0">
          <a:solidFill>
            <a:srgbClr val="4C837A"/>
          </a:solidFill>
          <a:uFillTx/>
          <a:latin typeface="Tw Cen MT"/>
          <a:ea typeface="Tw Cen MT"/>
          <a:cs typeface="Tw Cen MT"/>
          <a:sym typeface="Tw Cen MT"/>
        </a:defRPr>
      </a:lvl8pPr>
      <a:lvl9pPr marL="0" marR="0" indent="0" algn="l" defTabSz="685800" rtl="0" eaLnBrk="1" latinLnBrk="0" hangingPunct="1">
        <a:lnSpc>
          <a:spcPct val="100000"/>
        </a:lnSpc>
        <a:spcBef>
          <a:spcPts val="0"/>
        </a:spcBef>
        <a:spcAft>
          <a:spcPts val="0"/>
        </a:spcAft>
        <a:buClrTx/>
        <a:buSzTx/>
        <a:buFontTx/>
        <a:buNone/>
        <a:tabLst/>
        <a:defRPr sz="3300" b="0" i="0" u="none" strike="noStrike" cap="none" spc="0" baseline="0">
          <a:solidFill>
            <a:srgbClr val="4C837A"/>
          </a:solidFill>
          <a:uFillTx/>
          <a:latin typeface="Tw Cen MT"/>
          <a:ea typeface="Tw Cen MT"/>
          <a:cs typeface="Tw Cen MT"/>
          <a:sym typeface="Tw Cen MT"/>
        </a:defRPr>
      </a:lvl9pPr>
    </p:titleStyle>
    <p:bodyStyle>
      <a:lvl1pPr marL="240023" marR="0" indent="-240023" algn="l" defTabSz="685800" rtl="0" eaLnBrk="1" latinLnBrk="0" hangingPunct="1">
        <a:lnSpc>
          <a:spcPct val="100000"/>
        </a:lnSpc>
        <a:spcBef>
          <a:spcPts val="525"/>
        </a:spcBef>
        <a:spcAft>
          <a:spcPts val="0"/>
        </a:spcAft>
        <a:buClr>
          <a:schemeClr val="accent2"/>
        </a:buClr>
        <a:buSzPct val="60000"/>
        <a:buFontTx/>
        <a:buChar char="◻"/>
        <a:tabLst/>
        <a:defRPr sz="2175" b="0" i="0" u="none" strike="noStrike" cap="none" spc="0" baseline="0">
          <a:solidFill>
            <a:srgbClr val="000000"/>
          </a:solidFill>
          <a:uFillTx/>
          <a:latin typeface="Tw Cen MT"/>
          <a:ea typeface="Tw Cen MT"/>
          <a:cs typeface="Tw Cen MT"/>
          <a:sym typeface="Tw Cen MT"/>
        </a:defRPr>
      </a:lvl1pPr>
      <a:lvl2pPr marL="503786" marR="0" indent="-229473" algn="l" defTabSz="685800" rtl="0" eaLnBrk="1" latinLnBrk="0" hangingPunct="1">
        <a:lnSpc>
          <a:spcPct val="100000"/>
        </a:lnSpc>
        <a:spcBef>
          <a:spcPts val="525"/>
        </a:spcBef>
        <a:spcAft>
          <a:spcPts val="0"/>
        </a:spcAft>
        <a:buClr>
          <a:schemeClr val="accent2"/>
        </a:buClr>
        <a:buSzPct val="70000"/>
        <a:buFontTx/>
        <a:buChar char=""/>
        <a:tabLst/>
        <a:defRPr sz="2175" b="0" i="0" u="none" strike="noStrike" cap="none" spc="0" baseline="0">
          <a:solidFill>
            <a:srgbClr val="000000"/>
          </a:solidFill>
          <a:uFillTx/>
          <a:latin typeface="Tw Cen MT"/>
          <a:ea typeface="Tw Cen MT"/>
          <a:cs typeface="Tw Cen MT"/>
          <a:sym typeface="Tw Cen MT"/>
        </a:defRPr>
      </a:lvl2pPr>
      <a:lvl3pPr marL="730508" marR="0" indent="-216170" algn="l" defTabSz="685800" rtl="0" eaLnBrk="1" latinLnBrk="0" hangingPunct="1">
        <a:lnSpc>
          <a:spcPct val="100000"/>
        </a:lnSpc>
        <a:spcBef>
          <a:spcPts val="525"/>
        </a:spcBef>
        <a:spcAft>
          <a:spcPts val="0"/>
        </a:spcAft>
        <a:buClr>
          <a:schemeClr val="accent2"/>
        </a:buClr>
        <a:buSzPct val="75000"/>
        <a:buFontTx/>
        <a:buChar char="■"/>
        <a:tabLst/>
        <a:defRPr sz="2175" b="0" i="0" u="none" strike="noStrike" cap="none" spc="0" baseline="0">
          <a:solidFill>
            <a:srgbClr val="000000"/>
          </a:solidFill>
          <a:uFillTx/>
          <a:latin typeface="Tw Cen MT"/>
          <a:ea typeface="Tw Cen MT"/>
          <a:cs typeface="Tw Cen MT"/>
          <a:sym typeface="Tw Cen MT"/>
        </a:defRPr>
      </a:lvl3pPr>
      <a:lvl4pPr marL="1105825" marR="0" indent="-248596" algn="l" defTabSz="685800" rtl="0" eaLnBrk="1" latinLnBrk="0" hangingPunct="1">
        <a:lnSpc>
          <a:spcPct val="100000"/>
        </a:lnSpc>
        <a:spcBef>
          <a:spcPts val="525"/>
        </a:spcBef>
        <a:spcAft>
          <a:spcPts val="0"/>
        </a:spcAft>
        <a:buClr>
          <a:schemeClr val="accent2"/>
        </a:buClr>
        <a:buSzPct val="75000"/>
        <a:buFontTx/>
        <a:buChar char="■"/>
        <a:tabLst/>
        <a:defRPr sz="2175" b="0" i="0" u="none" strike="noStrike" cap="none" spc="0" baseline="0">
          <a:solidFill>
            <a:srgbClr val="000000"/>
          </a:solidFill>
          <a:uFillTx/>
          <a:latin typeface="Tw Cen MT"/>
          <a:ea typeface="Tw Cen MT"/>
          <a:cs typeface="Tw Cen MT"/>
          <a:sym typeface="Tw Cen MT"/>
        </a:defRPr>
      </a:lvl4pPr>
      <a:lvl5pPr marL="1448716" marR="0" indent="-248596" algn="l" defTabSz="685800" rtl="0" eaLnBrk="1" latinLnBrk="0" hangingPunct="1">
        <a:lnSpc>
          <a:spcPct val="100000"/>
        </a:lnSpc>
        <a:spcBef>
          <a:spcPts val="525"/>
        </a:spcBef>
        <a:spcAft>
          <a:spcPts val="0"/>
        </a:spcAft>
        <a:buClr>
          <a:schemeClr val="accent2"/>
        </a:buClr>
        <a:buSzPct val="65000"/>
        <a:buFontTx/>
        <a:buChar char="■"/>
        <a:tabLst/>
        <a:defRPr sz="2175" b="0" i="0" u="none" strike="noStrike" cap="none" spc="0" baseline="0">
          <a:solidFill>
            <a:srgbClr val="000000"/>
          </a:solidFill>
          <a:uFillTx/>
          <a:latin typeface="Tw Cen MT"/>
          <a:ea typeface="Tw Cen MT"/>
          <a:cs typeface="Tw Cen MT"/>
          <a:sym typeface="Tw Cen MT"/>
        </a:defRPr>
      </a:lvl5pPr>
      <a:lvl6pPr marL="1682072" marR="0" indent="-276218" algn="l" defTabSz="685800" rtl="0" eaLnBrk="1" latinLnBrk="0" hangingPunct="1">
        <a:lnSpc>
          <a:spcPct val="100000"/>
        </a:lnSpc>
        <a:spcBef>
          <a:spcPts val="525"/>
        </a:spcBef>
        <a:spcAft>
          <a:spcPts val="0"/>
        </a:spcAft>
        <a:buClr>
          <a:schemeClr val="accent2"/>
        </a:buClr>
        <a:buSzPct val="100000"/>
        <a:buFontTx/>
        <a:buChar char="▪"/>
        <a:tabLst/>
        <a:defRPr sz="2175" b="0" i="0" u="none" strike="noStrike" cap="none" spc="0" baseline="0">
          <a:solidFill>
            <a:srgbClr val="000000"/>
          </a:solidFill>
          <a:uFillTx/>
          <a:latin typeface="Tw Cen MT"/>
          <a:ea typeface="Tw Cen MT"/>
          <a:cs typeface="Tw Cen MT"/>
          <a:sym typeface="Tw Cen MT"/>
        </a:defRPr>
      </a:lvl6pPr>
      <a:lvl7pPr marL="1887808" marR="0" indent="-276218" algn="l" defTabSz="685800" rtl="0" eaLnBrk="1" latinLnBrk="0" hangingPunct="1">
        <a:lnSpc>
          <a:spcPct val="100000"/>
        </a:lnSpc>
        <a:spcBef>
          <a:spcPts val="525"/>
        </a:spcBef>
        <a:spcAft>
          <a:spcPts val="0"/>
        </a:spcAft>
        <a:buClr>
          <a:schemeClr val="accent2"/>
        </a:buClr>
        <a:buSzPct val="100000"/>
        <a:buFontTx/>
        <a:buChar char="▪"/>
        <a:tabLst/>
        <a:defRPr sz="2175" b="0" i="0" u="none" strike="noStrike" cap="none" spc="0" baseline="0">
          <a:solidFill>
            <a:srgbClr val="000000"/>
          </a:solidFill>
          <a:uFillTx/>
          <a:latin typeface="Tw Cen MT"/>
          <a:ea typeface="Tw Cen MT"/>
          <a:cs typeface="Tw Cen MT"/>
          <a:sym typeface="Tw Cen MT"/>
        </a:defRPr>
      </a:lvl7pPr>
      <a:lvl8pPr marL="2093543" marR="0" indent="-276218" algn="l" defTabSz="685800" rtl="0" eaLnBrk="1" latinLnBrk="0" hangingPunct="1">
        <a:lnSpc>
          <a:spcPct val="100000"/>
        </a:lnSpc>
        <a:spcBef>
          <a:spcPts val="525"/>
        </a:spcBef>
        <a:spcAft>
          <a:spcPts val="0"/>
        </a:spcAft>
        <a:buClr>
          <a:schemeClr val="accent2"/>
        </a:buClr>
        <a:buSzPct val="100000"/>
        <a:buFontTx/>
        <a:buChar char="▪"/>
        <a:tabLst/>
        <a:defRPr sz="2175" b="0" i="0" u="none" strike="noStrike" cap="none" spc="0" baseline="0">
          <a:solidFill>
            <a:srgbClr val="000000"/>
          </a:solidFill>
          <a:uFillTx/>
          <a:latin typeface="Tw Cen MT"/>
          <a:ea typeface="Tw Cen MT"/>
          <a:cs typeface="Tw Cen MT"/>
          <a:sym typeface="Tw Cen MT"/>
        </a:defRPr>
      </a:lvl8pPr>
      <a:lvl9pPr marL="2299277" marR="0" indent="-276218" algn="l" defTabSz="685800" rtl="0" eaLnBrk="1" latinLnBrk="0" hangingPunct="1">
        <a:lnSpc>
          <a:spcPct val="100000"/>
        </a:lnSpc>
        <a:spcBef>
          <a:spcPts val="525"/>
        </a:spcBef>
        <a:spcAft>
          <a:spcPts val="0"/>
        </a:spcAft>
        <a:buClr>
          <a:schemeClr val="accent2"/>
        </a:buClr>
        <a:buSzPct val="100000"/>
        <a:buFontTx/>
        <a:buChar char="▪"/>
        <a:tabLst/>
        <a:defRPr sz="2175" b="0" i="0" u="none" strike="noStrike" cap="none" spc="0" baseline="0">
          <a:solidFill>
            <a:srgbClr val="000000"/>
          </a:solidFill>
          <a:uFillTx/>
          <a:latin typeface="Tw Cen MT"/>
          <a:ea typeface="Tw Cen MT"/>
          <a:cs typeface="Tw Cen MT"/>
          <a:sym typeface="Tw Cen MT"/>
        </a:defRPr>
      </a:lvl9pPr>
    </p:bodyStyle>
    <p:otherStyle>
      <a:lvl1pPr marL="0" marR="0" indent="0" algn="ctr" defTabSz="342900" rtl="0" eaLnBrk="1" latinLnBrk="0" hangingPunct="1">
        <a:lnSpc>
          <a:spcPct val="100000"/>
        </a:lnSpc>
        <a:spcBef>
          <a:spcPts val="0"/>
        </a:spcBef>
        <a:spcAft>
          <a:spcPts val="0"/>
        </a:spcAft>
        <a:buClrTx/>
        <a:buSzTx/>
        <a:buFontTx/>
        <a:buNone/>
        <a:tabLst/>
        <a:defRPr sz="1050" b="1" i="0" u="none" strike="noStrike" cap="none" spc="0" baseline="0">
          <a:solidFill>
            <a:schemeClr val="tx1"/>
          </a:solidFill>
          <a:uFillTx/>
          <a:latin typeface="+mn-lt"/>
          <a:ea typeface="+mn-ea"/>
          <a:cs typeface="+mn-cs"/>
          <a:sym typeface="Tw Cen MT"/>
        </a:defRPr>
      </a:lvl1pPr>
      <a:lvl2pPr marL="0" marR="0" indent="342900" algn="ctr" defTabSz="342900" rtl="0" eaLnBrk="1" latinLnBrk="0" hangingPunct="1">
        <a:lnSpc>
          <a:spcPct val="100000"/>
        </a:lnSpc>
        <a:spcBef>
          <a:spcPts val="0"/>
        </a:spcBef>
        <a:spcAft>
          <a:spcPts val="0"/>
        </a:spcAft>
        <a:buClrTx/>
        <a:buSzTx/>
        <a:buFontTx/>
        <a:buNone/>
        <a:tabLst/>
        <a:defRPr sz="1050" b="1" i="0" u="none" strike="noStrike" cap="none" spc="0" baseline="0">
          <a:solidFill>
            <a:schemeClr val="tx1"/>
          </a:solidFill>
          <a:uFillTx/>
          <a:latin typeface="+mn-lt"/>
          <a:ea typeface="+mn-ea"/>
          <a:cs typeface="+mn-cs"/>
          <a:sym typeface="Tw Cen MT"/>
        </a:defRPr>
      </a:lvl2pPr>
      <a:lvl3pPr marL="0" marR="0" indent="685800" algn="ctr" defTabSz="342900" rtl="0" eaLnBrk="1" latinLnBrk="0" hangingPunct="1">
        <a:lnSpc>
          <a:spcPct val="100000"/>
        </a:lnSpc>
        <a:spcBef>
          <a:spcPts val="0"/>
        </a:spcBef>
        <a:spcAft>
          <a:spcPts val="0"/>
        </a:spcAft>
        <a:buClrTx/>
        <a:buSzTx/>
        <a:buFontTx/>
        <a:buNone/>
        <a:tabLst/>
        <a:defRPr sz="1050" b="1" i="0" u="none" strike="noStrike" cap="none" spc="0" baseline="0">
          <a:solidFill>
            <a:schemeClr val="tx1"/>
          </a:solidFill>
          <a:uFillTx/>
          <a:latin typeface="+mn-lt"/>
          <a:ea typeface="+mn-ea"/>
          <a:cs typeface="+mn-cs"/>
          <a:sym typeface="Tw Cen MT"/>
        </a:defRPr>
      </a:lvl3pPr>
      <a:lvl4pPr marL="0" marR="0" indent="1028700" algn="ctr" defTabSz="342900" rtl="0" eaLnBrk="1" latinLnBrk="0" hangingPunct="1">
        <a:lnSpc>
          <a:spcPct val="100000"/>
        </a:lnSpc>
        <a:spcBef>
          <a:spcPts val="0"/>
        </a:spcBef>
        <a:spcAft>
          <a:spcPts val="0"/>
        </a:spcAft>
        <a:buClrTx/>
        <a:buSzTx/>
        <a:buFontTx/>
        <a:buNone/>
        <a:tabLst/>
        <a:defRPr sz="1050" b="1" i="0" u="none" strike="noStrike" cap="none" spc="0" baseline="0">
          <a:solidFill>
            <a:schemeClr val="tx1"/>
          </a:solidFill>
          <a:uFillTx/>
          <a:latin typeface="+mn-lt"/>
          <a:ea typeface="+mn-ea"/>
          <a:cs typeface="+mn-cs"/>
          <a:sym typeface="Tw Cen MT"/>
        </a:defRPr>
      </a:lvl4pPr>
      <a:lvl5pPr marL="0" marR="0" indent="1371600" algn="ctr" defTabSz="342900" rtl="0" eaLnBrk="1" latinLnBrk="0" hangingPunct="1">
        <a:lnSpc>
          <a:spcPct val="100000"/>
        </a:lnSpc>
        <a:spcBef>
          <a:spcPts val="0"/>
        </a:spcBef>
        <a:spcAft>
          <a:spcPts val="0"/>
        </a:spcAft>
        <a:buClrTx/>
        <a:buSzTx/>
        <a:buFontTx/>
        <a:buNone/>
        <a:tabLst/>
        <a:defRPr sz="1050" b="1" i="0" u="none" strike="noStrike" cap="none" spc="0" baseline="0">
          <a:solidFill>
            <a:schemeClr val="tx1"/>
          </a:solidFill>
          <a:uFillTx/>
          <a:latin typeface="+mn-lt"/>
          <a:ea typeface="+mn-ea"/>
          <a:cs typeface="+mn-cs"/>
          <a:sym typeface="Tw Cen MT"/>
        </a:defRPr>
      </a:lvl5pPr>
      <a:lvl6pPr marL="0" marR="0" indent="1714500" algn="ctr" defTabSz="342900" rtl="0" eaLnBrk="1" latinLnBrk="0" hangingPunct="1">
        <a:lnSpc>
          <a:spcPct val="100000"/>
        </a:lnSpc>
        <a:spcBef>
          <a:spcPts val="0"/>
        </a:spcBef>
        <a:spcAft>
          <a:spcPts val="0"/>
        </a:spcAft>
        <a:buClrTx/>
        <a:buSzTx/>
        <a:buFontTx/>
        <a:buNone/>
        <a:tabLst/>
        <a:defRPr sz="1050" b="1" i="0" u="none" strike="noStrike" cap="none" spc="0" baseline="0">
          <a:solidFill>
            <a:schemeClr val="tx1"/>
          </a:solidFill>
          <a:uFillTx/>
          <a:latin typeface="+mn-lt"/>
          <a:ea typeface="+mn-ea"/>
          <a:cs typeface="+mn-cs"/>
          <a:sym typeface="Tw Cen MT"/>
        </a:defRPr>
      </a:lvl6pPr>
      <a:lvl7pPr marL="0" marR="0" indent="2057400" algn="ctr" defTabSz="342900" rtl="0" eaLnBrk="1" latinLnBrk="0" hangingPunct="1">
        <a:lnSpc>
          <a:spcPct val="100000"/>
        </a:lnSpc>
        <a:spcBef>
          <a:spcPts val="0"/>
        </a:spcBef>
        <a:spcAft>
          <a:spcPts val="0"/>
        </a:spcAft>
        <a:buClrTx/>
        <a:buSzTx/>
        <a:buFontTx/>
        <a:buNone/>
        <a:tabLst/>
        <a:defRPr sz="1050" b="1" i="0" u="none" strike="noStrike" cap="none" spc="0" baseline="0">
          <a:solidFill>
            <a:schemeClr val="tx1"/>
          </a:solidFill>
          <a:uFillTx/>
          <a:latin typeface="+mn-lt"/>
          <a:ea typeface="+mn-ea"/>
          <a:cs typeface="+mn-cs"/>
          <a:sym typeface="Tw Cen MT"/>
        </a:defRPr>
      </a:lvl7pPr>
      <a:lvl8pPr marL="0" marR="0" indent="2400300" algn="ctr" defTabSz="342900" rtl="0" eaLnBrk="1" latinLnBrk="0" hangingPunct="1">
        <a:lnSpc>
          <a:spcPct val="100000"/>
        </a:lnSpc>
        <a:spcBef>
          <a:spcPts val="0"/>
        </a:spcBef>
        <a:spcAft>
          <a:spcPts val="0"/>
        </a:spcAft>
        <a:buClrTx/>
        <a:buSzTx/>
        <a:buFontTx/>
        <a:buNone/>
        <a:tabLst/>
        <a:defRPr sz="1050" b="1" i="0" u="none" strike="noStrike" cap="none" spc="0" baseline="0">
          <a:solidFill>
            <a:schemeClr val="tx1"/>
          </a:solidFill>
          <a:uFillTx/>
          <a:latin typeface="+mn-lt"/>
          <a:ea typeface="+mn-ea"/>
          <a:cs typeface="+mn-cs"/>
          <a:sym typeface="Tw Cen MT"/>
        </a:defRPr>
      </a:lvl8pPr>
      <a:lvl9pPr marL="0" marR="0" indent="2743200" algn="ctr" defTabSz="342900" rtl="0" eaLnBrk="1" latinLnBrk="0" hangingPunct="1">
        <a:lnSpc>
          <a:spcPct val="100000"/>
        </a:lnSpc>
        <a:spcBef>
          <a:spcPts val="0"/>
        </a:spcBef>
        <a:spcAft>
          <a:spcPts val="0"/>
        </a:spcAft>
        <a:buClrTx/>
        <a:buSzTx/>
        <a:buFontTx/>
        <a:buNone/>
        <a:tabLst/>
        <a:defRPr sz="1050" b="1" i="0" u="none" strike="noStrike" cap="none" spc="0" baseline="0">
          <a:solidFill>
            <a:schemeClr val="tx1"/>
          </a:solidFill>
          <a:uFillTx/>
          <a:latin typeface="+mn-lt"/>
          <a:ea typeface="+mn-ea"/>
          <a:cs typeface="+mn-cs"/>
          <a:sym typeface="Tw Cen MT"/>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7C7440-8B1A-4853-9FD0-2292E3AECC2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CD60DB-ED23-4A51-B4D4-9FC026F0D86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094606-4C44-4275-8D2A-0F7D92C049C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8A9F34A-0586-41AD-B7B6-E77FB52F23A2}" type="datetimeFigureOut">
              <a:rPr lang="en-US" smtClean="0"/>
              <a:t>3/11/2024</a:t>
            </a:fld>
            <a:endParaRPr lang="en-US"/>
          </a:p>
        </p:txBody>
      </p:sp>
      <p:sp>
        <p:nvSpPr>
          <p:cNvPr id="5" name="Footer Placeholder 4">
            <a:extLst>
              <a:ext uri="{FF2B5EF4-FFF2-40B4-BE49-F238E27FC236}">
                <a16:creationId xmlns:a16="http://schemas.microsoft.com/office/drawing/2014/main" id="{5DB88A7D-2B89-4205-9129-66AC7A811AA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F5ACC7F-B349-4451-8C38-687E64EA42E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3AAF7D7-F6ED-4BD1-8335-4F3B4454E3AC}" type="slidenum">
              <a:rPr lang="en-US" smtClean="0"/>
              <a:t>‹#›</a:t>
            </a:fld>
            <a:endParaRPr lang="en-US"/>
          </a:p>
        </p:txBody>
      </p:sp>
    </p:spTree>
    <p:extLst>
      <p:ext uri="{BB962C8B-B14F-4D97-AF65-F5344CB8AC3E}">
        <p14:creationId xmlns:p14="http://schemas.microsoft.com/office/powerpoint/2010/main" val="3155952503"/>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4CCF65-A10C-8676-8899-99705144115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51B0C8-A56F-5CB3-7AD8-A77CB6D1B95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DEB393-A3C1-11E1-F786-C46D53E4FBB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5DCEDE4-07BC-4D23-9E7C-5135D876E4AA}" type="datetimeFigureOut">
              <a:rPr lang="en-US" smtClean="0"/>
              <a:t>3/11/2024</a:t>
            </a:fld>
            <a:endParaRPr lang="en-US"/>
          </a:p>
        </p:txBody>
      </p:sp>
      <p:sp>
        <p:nvSpPr>
          <p:cNvPr id="5" name="Footer Placeholder 4">
            <a:extLst>
              <a:ext uri="{FF2B5EF4-FFF2-40B4-BE49-F238E27FC236}">
                <a16:creationId xmlns:a16="http://schemas.microsoft.com/office/drawing/2014/main" id="{5A77F8B3-05DA-397E-C5AA-EB898ABEDF8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64EF57-17B7-68B8-8F98-0EABDDD89E7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055DF49-76D9-4A35-8E46-72FE06C11098}" type="slidenum">
              <a:rPr lang="en-US" smtClean="0"/>
              <a:t>‹#›</a:t>
            </a:fld>
            <a:endParaRPr lang="en-US"/>
          </a:p>
        </p:txBody>
      </p:sp>
    </p:spTree>
    <p:extLst>
      <p:ext uri="{BB962C8B-B14F-4D97-AF65-F5344CB8AC3E}">
        <p14:creationId xmlns:p14="http://schemas.microsoft.com/office/powerpoint/2010/main" val="2544003288"/>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099" r:id="rId6"/>
    <p:sldLayoutId id="2147484100" r:id="rId7"/>
    <p:sldLayoutId id="2147484101" r:id="rId8"/>
    <p:sldLayoutId id="2147484102" r:id="rId9"/>
    <p:sldLayoutId id="2147484103" r:id="rId10"/>
    <p:sldLayoutId id="2147484104" r:id="rId11"/>
    <p:sldLayoutId id="2147484091"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DCEDE4-07BC-4D23-9E7C-5135D876E4AA}" type="datetimeFigureOut">
              <a:rPr lang="en-US" smtClean="0"/>
              <a:t>3/11/2024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55DF49-76D9-4A35-8E46-72FE06C11098}" type="slidenum">
              <a:rPr lang="en-US" smtClean="0"/>
              <a:t>‹#›</a:t>
            </a:fld>
            <a:endParaRPr lang="en-US"/>
          </a:p>
        </p:txBody>
      </p:sp>
    </p:spTree>
    <p:extLst>
      <p:ext uri="{BB962C8B-B14F-4D97-AF65-F5344CB8AC3E}">
        <p14:creationId xmlns:p14="http://schemas.microsoft.com/office/powerpoint/2010/main" val="4029699661"/>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 id="214748407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0BFBC2-9325-5748-A94E-9578FA2784CE}" type="datetimeFigureOut">
              <a:rPr lang="en-US" smtClean="0"/>
              <a:t>3/11/2024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FE9D5F-8137-2E4F-AA05-B8B4217F3C64}" type="slidenum">
              <a:rPr lang="en-US" smtClean="0"/>
              <a:t>‹#›</a:t>
            </a:fld>
            <a:endParaRPr lang="en-US"/>
          </a:p>
        </p:txBody>
      </p:sp>
    </p:spTree>
    <p:extLst>
      <p:ext uri="{BB962C8B-B14F-4D97-AF65-F5344CB8AC3E}">
        <p14:creationId xmlns:p14="http://schemas.microsoft.com/office/powerpoint/2010/main" val="523155398"/>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jpeg"/><Relationship Id="rId1" Type="http://schemas.openxmlformats.org/officeDocument/2006/relationships/slideLayout" Target="../slideLayouts/slideLayout5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s://rct.doj.ca.gov/Verification/" TargetMode="External"/><Relationship Id="rId3" Type="http://schemas.openxmlformats.org/officeDocument/2006/relationships/image" Target="../media/image6.jpeg"/><Relationship Id="rId7" Type="http://schemas.openxmlformats.org/officeDocument/2006/relationships/hyperlink" Target="https://apps.irs.gov/app/eos/" TargetMode="External"/><Relationship Id="rId2" Type="http://schemas.openxmlformats.org/officeDocument/2006/relationships/notesSlide" Target="../notesSlides/notesSlide1.xml"/><Relationship Id="rId1" Type="http://schemas.openxmlformats.org/officeDocument/2006/relationships/slideLayout" Target="../slideLayouts/slideLayout51.xml"/><Relationship Id="rId6" Type="http://schemas.openxmlformats.org/officeDocument/2006/relationships/hyperlink" Target="https://webapp.ftb.ca.gov/eletter" TargetMode="External"/><Relationship Id="rId5" Type="http://schemas.openxmlformats.org/officeDocument/2006/relationships/hyperlink" Target="https://bizfileonline.sos.ca.gov/search" TargetMode="External"/><Relationship Id="rId4" Type="http://schemas.openxmlformats.org/officeDocument/2006/relationships/hyperlink" Target="https://sf.gov/sites/default/files/2023-02/Policy%20on%20Nonprofit%20Compliance%20with%20CA%20AG%20Charity%20Registry%20-%20issued%202.7.23.pdf" TargetMode="External"/><Relationship Id="rId9" Type="http://schemas.openxmlformats.org/officeDocument/2006/relationships/hyperlink" Target="https://sanctionssearch.ofac.treas.gov/"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3" Type="http://schemas.openxmlformats.org/officeDocument/2006/relationships/hyperlink" Target="https://sf.gov/resource/2023/provider-billing-documentation-library" TargetMode="External"/><Relationship Id="rId2" Type="http://schemas.openxmlformats.org/officeDocument/2006/relationships/image" Target="../media/image6.jpeg"/><Relationship Id="rId1" Type="http://schemas.openxmlformats.org/officeDocument/2006/relationships/slideLayout" Target="../slideLayouts/slideLayout52.xml"/><Relationship Id="rId4" Type="http://schemas.openxmlformats.org/officeDocument/2006/relationships/hyperlink" Target="https://moodle.calmhsalearns.org/login/index.php"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47.xml"/><Relationship Id="rId7" Type="http://schemas.microsoft.com/office/2007/relationships/hdphoto" Target="../media/hdphoto1.wdp"/><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2.pn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2.png"/><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2.png"/><Relationship Id="rId4" Type="http://schemas.openxmlformats.org/officeDocument/2006/relationships/image" Target="../media/image6.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2.png"/><Relationship Id="rId4" Type="http://schemas.openxmlformats.org/officeDocument/2006/relationships/image" Target="../media/image6.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2.png"/><Relationship Id="rId4" Type="http://schemas.openxmlformats.org/officeDocument/2006/relationships/image" Target="../media/image6.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2.png"/><Relationship Id="rId4" Type="http://schemas.openxmlformats.org/officeDocument/2006/relationships/image" Target="../media/image6.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2.png"/><Relationship Id="rId4" Type="http://schemas.openxmlformats.org/officeDocument/2006/relationships/image" Target="../media/image6.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6.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image" Target="../media/image1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6.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2.png"/><Relationship Id="rId5" Type="http://schemas.openxmlformats.org/officeDocument/2006/relationships/hyperlink" Target="mailto:cdtaunit@sfdph.org" TargetMode="External"/><Relationship Id="rId4" Type="http://schemas.openxmlformats.org/officeDocument/2006/relationships/image" Target="../media/image6.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2.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jpeg"/><Relationship Id="rId1" Type="http://schemas.openxmlformats.org/officeDocument/2006/relationships/slideLayout" Target="../slideLayouts/slideLayout5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2.png"/><Relationship Id="rId4" Type="http://schemas.openxmlformats.org/officeDocument/2006/relationships/image" Target="../media/image6.jpeg"/></Relationships>
</file>

<file path=ppt/slides/_rels/slide31.xml.rels><?xml version="1.0" encoding="UTF-8" standalone="yes"?>
<Relationships xmlns="http://schemas.openxmlformats.org/package/2006/relationships"><Relationship Id="rId8" Type="http://schemas.openxmlformats.org/officeDocument/2006/relationships/hyperlink" Target="mailto:Mimi.fung@sfdph.org" TargetMode="External"/><Relationship Id="rId13" Type="http://schemas.openxmlformats.org/officeDocument/2006/relationships/image" Target="../media/image20.png"/><Relationship Id="rId3" Type="http://schemas.openxmlformats.org/officeDocument/2006/relationships/slideLayout" Target="../slideLayouts/slideLayout52.xml"/><Relationship Id="rId7" Type="http://schemas.openxmlformats.org/officeDocument/2006/relationships/hyperlink" Target="mailto:Judy.perillo@sfdph.org" TargetMode="External"/><Relationship Id="rId12" Type="http://schemas.openxmlformats.org/officeDocument/2006/relationships/image" Target="../media/image19.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mailto:Jinquan.li@sfdph.org" TargetMode="External"/><Relationship Id="rId11" Type="http://schemas.openxmlformats.org/officeDocument/2006/relationships/hyperlink" Target="mailto:yliang@sfdph.org" TargetMode="External"/><Relationship Id="rId5" Type="http://schemas.openxmlformats.org/officeDocument/2006/relationships/hyperlink" Target="mailto:Shirley.giang@sfdph.org" TargetMode="External"/><Relationship Id="rId10" Type="http://schemas.openxmlformats.org/officeDocument/2006/relationships/hyperlink" Target="mailto:Winnie.chen@sfdph.org" TargetMode="External"/><Relationship Id="rId4" Type="http://schemas.openxmlformats.org/officeDocument/2006/relationships/image" Target="../media/image6.jpeg"/><Relationship Id="rId9" Type="http://schemas.openxmlformats.org/officeDocument/2006/relationships/hyperlink" Target="mailto:Michelle.kern@sfdph.org" TargetMode="External"/><Relationship Id="rId1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video" Target="../media/media15.mp4"/><Relationship Id="rId1" Type="http://schemas.microsoft.com/office/2007/relationships/media" Target="../media/media15.mp4"/><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1.xml"/></Relationships>
</file>

<file path=ppt/slides/_rels/slide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1.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86.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6.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4.xml"/></Relationships>
</file>

<file path=ppt/slides/_rels/slide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2.xml"/></Relationships>
</file>

<file path=ppt/slides/_rels/slide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3" Type="http://schemas.openxmlformats.org/officeDocument/2006/relationships/hyperlink" Target="https://sfcitypartner.sfgov.org/pages/index.aspx" TargetMode="External"/><Relationship Id="rId2" Type="http://schemas.openxmlformats.org/officeDocument/2006/relationships/image" Target="../media/image6.jpeg"/><Relationship Id="rId1" Type="http://schemas.openxmlformats.org/officeDocument/2006/relationships/slideLayout" Target="../slideLayouts/slideLayout52.xml"/></Relationships>
</file>

<file path=ppt/slides/_rels/slide4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2.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5.xml"/><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6.jpeg"/><Relationship Id="rId1" Type="http://schemas.openxmlformats.org/officeDocument/2006/relationships/slideLayout" Target="../slideLayouts/slideLayout56.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52.xml"/><Relationship Id="rId5" Type="http://schemas.openxmlformats.org/officeDocument/2006/relationships/image" Target="../media/image9.svg"/><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70144956-0A1F-45D7-8647-4069F7E6EEED}"/>
              </a:ext>
            </a:extLst>
          </p:cNvPr>
          <p:cNvGrpSpPr/>
          <p:nvPr/>
        </p:nvGrpSpPr>
        <p:grpSpPr>
          <a:xfrm>
            <a:off x="-13034" y="0"/>
            <a:ext cx="9148156" cy="6857999"/>
            <a:chOff x="-13034" y="1"/>
            <a:chExt cx="9148156" cy="6000750"/>
          </a:xfrm>
        </p:grpSpPr>
        <p:pic>
          <p:nvPicPr>
            <p:cNvPr id="13" name="图片 4">
              <a:extLst>
                <a:ext uri="{FF2B5EF4-FFF2-40B4-BE49-F238E27FC236}">
                  <a16:creationId xmlns:a16="http://schemas.microsoft.com/office/drawing/2014/main" id="{A2FE8447-DBA8-CC11-D7F5-FECF0D193039}"/>
                </a:ext>
              </a:extLst>
            </p:cNvPr>
            <p:cNvPicPr>
              <a:picLocks noChangeAspect="1"/>
            </p:cNvPicPr>
            <p:nvPr/>
          </p:nvPicPr>
          <p:blipFill>
            <a:blip r:embed="rId2">
              <a:extLst>
                <a:ext uri="{28A0092B-C50C-407E-A947-70E740481C1C}">
                  <a14:useLocalDpi xmlns:a14="http://schemas.microsoft.com/office/drawing/2010/main" val="0"/>
                </a:ext>
              </a:extLst>
            </a:blip>
            <a:srcRect t="4928" b="4928"/>
            <a:stretch>
              <a:fillRect/>
            </a:stretch>
          </p:blipFill>
          <p:spPr>
            <a:xfrm flipH="1">
              <a:off x="-13034" y="1"/>
              <a:ext cx="9144000" cy="6000750"/>
            </a:xfrm>
            <a:prstGeom prst="rect">
              <a:avLst/>
            </a:prstGeom>
          </p:spPr>
        </p:pic>
        <p:sp>
          <p:nvSpPr>
            <p:cNvPr id="14" name="图文框 5">
              <a:extLst>
                <a:ext uri="{FF2B5EF4-FFF2-40B4-BE49-F238E27FC236}">
                  <a16:creationId xmlns:a16="http://schemas.microsoft.com/office/drawing/2014/main" id="{D76407AC-3305-B6FB-42AC-5C8D044BCD49}"/>
                </a:ext>
              </a:extLst>
            </p:cNvPr>
            <p:cNvSpPr/>
            <p:nvPr/>
          </p:nvSpPr>
          <p:spPr>
            <a:xfrm flipH="1">
              <a:off x="294537" y="417322"/>
              <a:ext cx="8528858" cy="5270438"/>
            </a:xfrm>
            <a:prstGeom prst="frame">
              <a:avLst>
                <a:gd name="adj1" fmla="val 1059"/>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15" name="矩形 4">
              <a:extLst>
                <a:ext uri="{FF2B5EF4-FFF2-40B4-BE49-F238E27FC236}">
                  <a16:creationId xmlns:a16="http://schemas.microsoft.com/office/drawing/2014/main" id="{5AA82A9B-330B-668D-0C1D-37A709CE9F76}"/>
                </a:ext>
              </a:extLst>
            </p:cNvPr>
            <p:cNvSpPr/>
            <p:nvPr/>
          </p:nvSpPr>
          <p:spPr>
            <a:xfrm flipH="1">
              <a:off x="2659052" y="637921"/>
              <a:ext cx="6476070" cy="1535294"/>
            </a:xfrm>
            <a:custGeom>
              <a:avLst/>
              <a:gdLst>
                <a:gd name="connsiteX0" fmla="*/ 4727 w 7712852"/>
                <a:gd name="connsiteY0" fmla="*/ 0 h 2102094"/>
                <a:gd name="connsiteX1" fmla="*/ 7711813 w 7712852"/>
                <a:gd name="connsiteY1" fmla="*/ 0 h 2102094"/>
                <a:gd name="connsiteX2" fmla="*/ 6377338 w 7712852"/>
                <a:gd name="connsiteY2" fmla="*/ 1067368 h 2102094"/>
                <a:gd name="connsiteX3" fmla="*/ 4384505 w 7712852"/>
                <a:gd name="connsiteY3" fmla="*/ 406501 h 2102094"/>
                <a:gd name="connsiteX4" fmla="*/ 2307313 w 7712852"/>
                <a:gd name="connsiteY4" fmla="*/ 1676348 h 2102094"/>
                <a:gd name="connsiteX0-1" fmla="*/ 0 w 7707086"/>
                <a:gd name="connsiteY0-2" fmla="*/ 0 h 1698171"/>
                <a:gd name="connsiteX1-3" fmla="*/ 7707086 w 7707086"/>
                <a:gd name="connsiteY1-4" fmla="*/ 0 h 1698171"/>
                <a:gd name="connsiteX2-5" fmla="*/ 7707086 w 7707086"/>
                <a:gd name="connsiteY2-6" fmla="*/ 1698171 h 1698171"/>
                <a:gd name="connsiteX3-7" fmla="*/ 1988457 w 7707086"/>
                <a:gd name="connsiteY3-8" fmla="*/ 1683657 h 1698171"/>
                <a:gd name="connsiteX4-9" fmla="*/ 0 w 7707086"/>
                <a:gd name="connsiteY4-10" fmla="*/ 1698171 h 1698171"/>
                <a:gd name="connsiteX5" fmla="*/ 808435 w 7712852"/>
                <a:gd name="connsiteY5" fmla="*/ 2011704 h 2102094"/>
                <a:gd name="connsiteX0-11" fmla="*/ 0 w 7707086"/>
                <a:gd name="connsiteY0-12" fmla="*/ 0 h 1698171"/>
                <a:gd name="connsiteX1-13" fmla="*/ 7707086 w 7707086"/>
                <a:gd name="connsiteY1-14" fmla="*/ 0 h 1698171"/>
                <a:gd name="connsiteX2-15" fmla="*/ 7707086 w 7707086"/>
                <a:gd name="connsiteY2-16" fmla="*/ 1698171 h 1698171"/>
                <a:gd name="connsiteX3-17" fmla="*/ 4542971 w 7707086"/>
                <a:gd name="connsiteY3-18" fmla="*/ 1698171 h 1698171"/>
                <a:gd name="connsiteX4-19" fmla="*/ 1988457 w 7707086"/>
                <a:gd name="connsiteY4-20" fmla="*/ 1683657 h 1698171"/>
                <a:gd name="connsiteX5-21" fmla="*/ 0 w 7707086"/>
                <a:gd name="connsiteY5-22" fmla="*/ 1698171 h 1698171"/>
                <a:gd name="connsiteX6" fmla="*/ 0 w 7712852"/>
                <a:gd name="connsiteY6" fmla="*/ 989735 h 2102094"/>
                <a:gd name="connsiteX0-23" fmla="*/ 0 w 7707086"/>
                <a:gd name="connsiteY0-24" fmla="*/ 0 h 1698171"/>
                <a:gd name="connsiteX1-25" fmla="*/ 7707086 w 7707086"/>
                <a:gd name="connsiteY1-26" fmla="*/ 0 h 1698171"/>
                <a:gd name="connsiteX2-27" fmla="*/ 7707086 w 7707086"/>
                <a:gd name="connsiteY2-28" fmla="*/ 1698171 h 1698171"/>
                <a:gd name="connsiteX3-29" fmla="*/ 6952343 w 7707086"/>
                <a:gd name="connsiteY3-30" fmla="*/ 1683657 h 1698171"/>
                <a:gd name="connsiteX4-31" fmla="*/ 4542971 w 7707086"/>
                <a:gd name="connsiteY4-32" fmla="*/ 1698171 h 1698171"/>
                <a:gd name="connsiteX5-33" fmla="*/ 1988457 w 7707086"/>
                <a:gd name="connsiteY5-34" fmla="*/ 1683657 h 1698171"/>
                <a:gd name="connsiteX6-35" fmla="*/ 0 w 7707086"/>
                <a:gd name="connsiteY6-36" fmla="*/ 1698171 h 1698171"/>
                <a:gd name="connsiteX7" fmla="*/ 4727 w 7712852"/>
                <a:gd name="connsiteY7" fmla="*/ 0 h 2102094"/>
                <a:gd name="connsiteX0-37" fmla="*/ 0 w 7707086"/>
                <a:gd name="connsiteY0-38" fmla="*/ 0 h 1698171"/>
                <a:gd name="connsiteX1-39" fmla="*/ 7707086 w 7707086"/>
                <a:gd name="connsiteY1-40" fmla="*/ 0 h 1698171"/>
                <a:gd name="connsiteX2-41" fmla="*/ 7707086 w 7707086"/>
                <a:gd name="connsiteY2-42" fmla="*/ 1698171 h 1698171"/>
                <a:gd name="connsiteX3-43" fmla="*/ 6952343 w 7707086"/>
                <a:gd name="connsiteY3-44" fmla="*/ 1683657 h 1698171"/>
                <a:gd name="connsiteX4-45" fmla="*/ 4542971 w 7707086"/>
                <a:gd name="connsiteY4-46" fmla="*/ 1698171 h 1698171"/>
                <a:gd name="connsiteX5-47" fmla="*/ 1988457 w 7707086"/>
                <a:gd name="connsiteY5-48" fmla="*/ 1683657 h 1698171"/>
                <a:gd name="connsiteX6-49" fmla="*/ 0 w 7707086"/>
                <a:gd name="connsiteY6-50" fmla="*/ 1698171 h 1698171"/>
                <a:gd name="connsiteX7-51" fmla="*/ 0 w 7707086"/>
                <a:gd name="connsiteY7-52" fmla="*/ 0 h 1698171"/>
                <a:gd name="connsiteX0-53" fmla="*/ 0 w 7707086"/>
                <a:gd name="connsiteY0-54" fmla="*/ 0 h 3672114"/>
                <a:gd name="connsiteX1-55" fmla="*/ 7707086 w 7707086"/>
                <a:gd name="connsiteY1-56" fmla="*/ 0 h 3672114"/>
                <a:gd name="connsiteX2-57" fmla="*/ 7707086 w 7707086"/>
                <a:gd name="connsiteY2-58" fmla="*/ 1698171 h 3672114"/>
                <a:gd name="connsiteX3-59" fmla="*/ 6952343 w 7707086"/>
                <a:gd name="connsiteY3-60" fmla="*/ 1683657 h 3672114"/>
                <a:gd name="connsiteX4-61" fmla="*/ 4542971 w 7707086"/>
                <a:gd name="connsiteY4-62" fmla="*/ 1698171 h 3672114"/>
                <a:gd name="connsiteX5-63" fmla="*/ 1782109 w 7707086"/>
                <a:gd name="connsiteY5-64" fmla="*/ 3672114 h 3672114"/>
                <a:gd name="connsiteX6-65" fmla="*/ 0 w 7707086"/>
                <a:gd name="connsiteY6-66" fmla="*/ 1698171 h 3672114"/>
                <a:gd name="connsiteX7-67" fmla="*/ 0 w 7707086"/>
                <a:gd name="connsiteY7-68" fmla="*/ 0 h 3672114"/>
                <a:gd name="connsiteX0-69" fmla="*/ 0 w 7707086"/>
                <a:gd name="connsiteY0-70" fmla="*/ 0 h 3672114"/>
                <a:gd name="connsiteX1-71" fmla="*/ 7707086 w 7707086"/>
                <a:gd name="connsiteY1-72" fmla="*/ 0 h 3672114"/>
                <a:gd name="connsiteX2-73" fmla="*/ 7707086 w 7707086"/>
                <a:gd name="connsiteY2-74" fmla="*/ 1698171 h 3672114"/>
                <a:gd name="connsiteX3-75" fmla="*/ 6952343 w 7707086"/>
                <a:gd name="connsiteY3-76" fmla="*/ 1683657 h 3672114"/>
                <a:gd name="connsiteX4-77" fmla="*/ 4542971 w 7707086"/>
                <a:gd name="connsiteY4-78" fmla="*/ 1698171 h 3672114"/>
                <a:gd name="connsiteX5-79" fmla="*/ 1782109 w 7707086"/>
                <a:gd name="connsiteY5-80" fmla="*/ 3672114 h 3672114"/>
                <a:gd name="connsiteX6-81" fmla="*/ 0 w 7707086"/>
                <a:gd name="connsiteY6-82" fmla="*/ 1698171 h 3672114"/>
                <a:gd name="connsiteX7-83" fmla="*/ 0 w 7707086"/>
                <a:gd name="connsiteY7-84" fmla="*/ 0 h 3672114"/>
                <a:gd name="connsiteX0-85" fmla="*/ 0 w 7707086"/>
                <a:gd name="connsiteY0-86" fmla="*/ 0 h 3672114"/>
                <a:gd name="connsiteX1-87" fmla="*/ 7707086 w 7707086"/>
                <a:gd name="connsiteY1-88" fmla="*/ 0 h 3672114"/>
                <a:gd name="connsiteX2-89" fmla="*/ 7707086 w 7707086"/>
                <a:gd name="connsiteY2-90" fmla="*/ 1698171 h 3672114"/>
                <a:gd name="connsiteX3-91" fmla="*/ 6952343 w 7707086"/>
                <a:gd name="connsiteY3-92" fmla="*/ 1683657 h 3672114"/>
                <a:gd name="connsiteX4-93" fmla="*/ 4542971 w 7707086"/>
                <a:gd name="connsiteY4-94" fmla="*/ 1698171 h 3672114"/>
                <a:gd name="connsiteX5-95" fmla="*/ 1782109 w 7707086"/>
                <a:gd name="connsiteY5-96" fmla="*/ 3672114 h 3672114"/>
                <a:gd name="connsiteX6-97" fmla="*/ 0 w 7707086"/>
                <a:gd name="connsiteY6-98" fmla="*/ 1698171 h 3672114"/>
                <a:gd name="connsiteX7-99" fmla="*/ 1 w 7707086"/>
                <a:gd name="connsiteY7-100" fmla="*/ 551542 h 3672114"/>
                <a:gd name="connsiteX8" fmla="*/ 0 w 7707086"/>
                <a:gd name="connsiteY8" fmla="*/ 0 h 3672114"/>
                <a:gd name="connsiteX0-101" fmla="*/ 0 w 7707086"/>
                <a:gd name="connsiteY0-102" fmla="*/ 0 h 3686037"/>
                <a:gd name="connsiteX1-103" fmla="*/ 7707086 w 7707086"/>
                <a:gd name="connsiteY1-104" fmla="*/ 0 h 3686037"/>
                <a:gd name="connsiteX2-105" fmla="*/ 7707086 w 7707086"/>
                <a:gd name="connsiteY2-106" fmla="*/ 1698171 h 3686037"/>
                <a:gd name="connsiteX3-107" fmla="*/ 6952343 w 7707086"/>
                <a:gd name="connsiteY3-108" fmla="*/ 1683657 h 3686037"/>
                <a:gd name="connsiteX4-109" fmla="*/ 4542971 w 7707086"/>
                <a:gd name="connsiteY4-110" fmla="*/ 1698171 h 3686037"/>
                <a:gd name="connsiteX5-111" fmla="*/ 1782109 w 7707086"/>
                <a:gd name="connsiteY5-112" fmla="*/ 3672114 h 3686037"/>
                <a:gd name="connsiteX6-113" fmla="*/ 1 w 7707086"/>
                <a:gd name="connsiteY6-114" fmla="*/ 551542 h 3686037"/>
                <a:gd name="connsiteX7-115" fmla="*/ 0 w 7707086"/>
                <a:gd name="connsiteY7-116" fmla="*/ 0 h 3686037"/>
                <a:gd name="connsiteX0-117" fmla="*/ 0 w 7707086"/>
                <a:gd name="connsiteY0-118" fmla="*/ 0 h 1909820"/>
                <a:gd name="connsiteX1-119" fmla="*/ 7707086 w 7707086"/>
                <a:gd name="connsiteY1-120" fmla="*/ 0 h 1909820"/>
                <a:gd name="connsiteX2-121" fmla="*/ 7707086 w 7707086"/>
                <a:gd name="connsiteY2-122" fmla="*/ 1698171 h 1909820"/>
                <a:gd name="connsiteX3-123" fmla="*/ 6952343 w 7707086"/>
                <a:gd name="connsiteY3-124" fmla="*/ 1683657 h 1909820"/>
                <a:gd name="connsiteX4-125" fmla="*/ 4542971 w 7707086"/>
                <a:gd name="connsiteY4-126" fmla="*/ 1698171 h 1909820"/>
                <a:gd name="connsiteX5-127" fmla="*/ 1472588 w 7707086"/>
                <a:gd name="connsiteY5-128" fmla="*/ 1727200 h 1909820"/>
                <a:gd name="connsiteX6-129" fmla="*/ 1 w 7707086"/>
                <a:gd name="connsiteY6-130" fmla="*/ 551542 h 1909820"/>
                <a:gd name="connsiteX7-131" fmla="*/ 0 w 7707086"/>
                <a:gd name="connsiteY7-132" fmla="*/ 0 h 1909820"/>
                <a:gd name="connsiteX0-133" fmla="*/ 0 w 7707086"/>
                <a:gd name="connsiteY0-134" fmla="*/ 0 h 1727230"/>
                <a:gd name="connsiteX1-135" fmla="*/ 7707086 w 7707086"/>
                <a:gd name="connsiteY1-136" fmla="*/ 0 h 1727230"/>
                <a:gd name="connsiteX2-137" fmla="*/ 7707086 w 7707086"/>
                <a:gd name="connsiteY2-138" fmla="*/ 1698171 h 1727230"/>
                <a:gd name="connsiteX3-139" fmla="*/ 6952343 w 7707086"/>
                <a:gd name="connsiteY3-140" fmla="*/ 1683657 h 1727230"/>
                <a:gd name="connsiteX4-141" fmla="*/ 4625510 w 7707086"/>
                <a:gd name="connsiteY4-142" fmla="*/ 522514 h 1727230"/>
                <a:gd name="connsiteX5-143" fmla="*/ 1472588 w 7707086"/>
                <a:gd name="connsiteY5-144" fmla="*/ 1727200 h 1727230"/>
                <a:gd name="connsiteX6-145" fmla="*/ 1 w 7707086"/>
                <a:gd name="connsiteY6-146" fmla="*/ 551542 h 1727230"/>
                <a:gd name="connsiteX7-147" fmla="*/ 0 w 7707086"/>
                <a:gd name="connsiteY7-148" fmla="*/ 0 h 1727230"/>
                <a:gd name="connsiteX0-149" fmla="*/ 0 w 7707086"/>
                <a:gd name="connsiteY0-150" fmla="*/ 0 h 1727230"/>
                <a:gd name="connsiteX1-151" fmla="*/ 7707086 w 7707086"/>
                <a:gd name="connsiteY1-152" fmla="*/ 0 h 1727230"/>
                <a:gd name="connsiteX2-153" fmla="*/ 7707086 w 7707086"/>
                <a:gd name="connsiteY2-154" fmla="*/ 1698171 h 1727230"/>
                <a:gd name="connsiteX3-155" fmla="*/ 6952343 w 7707086"/>
                <a:gd name="connsiteY3-156" fmla="*/ 1683657 h 1727230"/>
                <a:gd name="connsiteX4-157" fmla="*/ 4625510 w 7707086"/>
                <a:gd name="connsiteY4-158" fmla="*/ 522514 h 1727230"/>
                <a:gd name="connsiteX5-159" fmla="*/ 1472588 w 7707086"/>
                <a:gd name="connsiteY5-160" fmla="*/ 1727200 h 1727230"/>
                <a:gd name="connsiteX6-161" fmla="*/ 1 w 7707086"/>
                <a:gd name="connsiteY6-162" fmla="*/ 551542 h 1727230"/>
                <a:gd name="connsiteX7-163" fmla="*/ 0 w 7707086"/>
                <a:gd name="connsiteY7-164" fmla="*/ 0 h 1727230"/>
                <a:gd name="connsiteX0-165" fmla="*/ 0 w 7707086"/>
                <a:gd name="connsiteY0-166" fmla="*/ 0 h 1727230"/>
                <a:gd name="connsiteX1-167" fmla="*/ 7707086 w 7707086"/>
                <a:gd name="connsiteY1-168" fmla="*/ 0 h 1727230"/>
                <a:gd name="connsiteX2-169" fmla="*/ 6952343 w 7707086"/>
                <a:gd name="connsiteY2-170" fmla="*/ 1683657 h 1727230"/>
                <a:gd name="connsiteX3-171" fmla="*/ 4625510 w 7707086"/>
                <a:gd name="connsiteY3-172" fmla="*/ 522514 h 1727230"/>
                <a:gd name="connsiteX4-173" fmla="*/ 1472588 w 7707086"/>
                <a:gd name="connsiteY4-174" fmla="*/ 1727200 h 1727230"/>
                <a:gd name="connsiteX5-175" fmla="*/ 1 w 7707086"/>
                <a:gd name="connsiteY5-176" fmla="*/ 551542 h 1727230"/>
                <a:gd name="connsiteX6-177" fmla="*/ 0 w 7707086"/>
                <a:gd name="connsiteY6-178" fmla="*/ 0 h 1727230"/>
                <a:gd name="connsiteX0-179" fmla="*/ 0 w 7707086"/>
                <a:gd name="connsiteY0-180" fmla="*/ 0 h 1727230"/>
                <a:gd name="connsiteX1-181" fmla="*/ 7707086 w 7707086"/>
                <a:gd name="connsiteY1-182" fmla="*/ 0 h 1727230"/>
                <a:gd name="connsiteX2-183" fmla="*/ 6952343 w 7707086"/>
                <a:gd name="connsiteY2-184" fmla="*/ 1683657 h 1727230"/>
                <a:gd name="connsiteX3-185" fmla="*/ 4625510 w 7707086"/>
                <a:gd name="connsiteY3-186" fmla="*/ 522514 h 1727230"/>
                <a:gd name="connsiteX4-187" fmla="*/ 1472588 w 7707086"/>
                <a:gd name="connsiteY4-188" fmla="*/ 1727200 h 1727230"/>
                <a:gd name="connsiteX5-189" fmla="*/ 1 w 7707086"/>
                <a:gd name="connsiteY5-190" fmla="*/ 551542 h 1727230"/>
                <a:gd name="connsiteX6-191" fmla="*/ 0 w 7707086"/>
                <a:gd name="connsiteY6-192" fmla="*/ 0 h 1727230"/>
                <a:gd name="connsiteX0-193" fmla="*/ 0 w 8154261"/>
                <a:gd name="connsiteY0-194" fmla="*/ 0 h 1727230"/>
                <a:gd name="connsiteX1-195" fmla="*/ 7707086 w 8154261"/>
                <a:gd name="connsiteY1-196" fmla="*/ 0 h 1727230"/>
                <a:gd name="connsiteX2-197" fmla="*/ 6952343 w 8154261"/>
                <a:gd name="connsiteY2-198" fmla="*/ 1683657 h 1727230"/>
                <a:gd name="connsiteX3-199" fmla="*/ 4625510 w 8154261"/>
                <a:gd name="connsiteY3-200" fmla="*/ 522514 h 1727230"/>
                <a:gd name="connsiteX4-201" fmla="*/ 1472588 w 8154261"/>
                <a:gd name="connsiteY4-202" fmla="*/ 1727200 h 1727230"/>
                <a:gd name="connsiteX5-203" fmla="*/ 1 w 8154261"/>
                <a:gd name="connsiteY5-204" fmla="*/ 551542 h 1727230"/>
                <a:gd name="connsiteX6-205" fmla="*/ 0 w 8154261"/>
                <a:gd name="connsiteY6-206" fmla="*/ 0 h 1727230"/>
                <a:gd name="connsiteX0-207" fmla="*/ 0 w 7709921"/>
                <a:gd name="connsiteY0-208" fmla="*/ 0 h 1727230"/>
                <a:gd name="connsiteX1-209" fmla="*/ 7707086 w 7709921"/>
                <a:gd name="connsiteY1-210" fmla="*/ 0 h 1727230"/>
                <a:gd name="connsiteX2-211" fmla="*/ 6952343 w 7709921"/>
                <a:gd name="connsiteY2-212" fmla="*/ 1683657 h 1727230"/>
                <a:gd name="connsiteX3-213" fmla="*/ 4625510 w 7709921"/>
                <a:gd name="connsiteY3-214" fmla="*/ 522514 h 1727230"/>
                <a:gd name="connsiteX4-215" fmla="*/ 1472588 w 7709921"/>
                <a:gd name="connsiteY4-216" fmla="*/ 1727200 h 1727230"/>
                <a:gd name="connsiteX5-217" fmla="*/ 1 w 7709921"/>
                <a:gd name="connsiteY5-218" fmla="*/ 551542 h 1727230"/>
                <a:gd name="connsiteX6-219" fmla="*/ 0 w 7709921"/>
                <a:gd name="connsiteY6-220" fmla="*/ 0 h 1727230"/>
                <a:gd name="connsiteX0-221" fmla="*/ 0 w 7708422"/>
                <a:gd name="connsiteY0-222" fmla="*/ 0 h 1727230"/>
                <a:gd name="connsiteX1-223" fmla="*/ 7707086 w 7708422"/>
                <a:gd name="connsiteY1-224" fmla="*/ 0 h 1727230"/>
                <a:gd name="connsiteX2-225" fmla="*/ 6601552 w 7708422"/>
                <a:gd name="connsiteY2-226" fmla="*/ 1190171 h 1727230"/>
                <a:gd name="connsiteX3-227" fmla="*/ 4625510 w 7708422"/>
                <a:gd name="connsiteY3-228" fmla="*/ 522514 h 1727230"/>
                <a:gd name="connsiteX4-229" fmla="*/ 1472588 w 7708422"/>
                <a:gd name="connsiteY4-230" fmla="*/ 1727200 h 1727230"/>
                <a:gd name="connsiteX5-231" fmla="*/ 1 w 7708422"/>
                <a:gd name="connsiteY5-232" fmla="*/ 551542 h 1727230"/>
                <a:gd name="connsiteX6-233" fmla="*/ 0 w 7708422"/>
                <a:gd name="connsiteY6-234" fmla="*/ 0 h 1727230"/>
                <a:gd name="connsiteX0-235" fmla="*/ 0 w 7708898"/>
                <a:gd name="connsiteY0-236" fmla="*/ 0 h 1727230"/>
                <a:gd name="connsiteX1-237" fmla="*/ 7707086 w 7708898"/>
                <a:gd name="connsiteY1-238" fmla="*/ 0 h 1727230"/>
                <a:gd name="connsiteX2-239" fmla="*/ 6601552 w 7708898"/>
                <a:gd name="connsiteY2-240" fmla="*/ 1190171 h 1727230"/>
                <a:gd name="connsiteX3-241" fmla="*/ 4625510 w 7708898"/>
                <a:gd name="connsiteY3-242" fmla="*/ 522514 h 1727230"/>
                <a:gd name="connsiteX4-243" fmla="*/ 1472588 w 7708898"/>
                <a:gd name="connsiteY4-244" fmla="*/ 1727200 h 1727230"/>
                <a:gd name="connsiteX5-245" fmla="*/ 1 w 7708898"/>
                <a:gd name="connsiteY5-246" fmla="*/ 551542 h 1727230"/>
                <a:gd name="connsiteX6-247" fmla="*/ 0 w 7708898"/>
                <a:gd name="connsiteY6-248" fmla="*/ 0 h 1727230"/>
                <a:gd name="connsiteX0-249" fmla="*/ 0 w 7708898"/>
                <a:gd name="connsiteY0-250" fmla="*/ 0 h 1988414"/>
                <a:gd name="connsiteX1-251" fmla="*/ 7707086 w 7708898"/>
                <a:gd name="connsiteY1-252" fmla="*/ 0 h 1988414"/>
                <a:gd name="connsiteX2-253" fmla="*/ 6601552 w 7708898"/>
                <a:gd name="connsiteY2-254" fmla="*/ 1190171 h 1988414"/>
                <a:gd name="connsiteX3-255" fmla="*/ 4625510 w 7708898"/>
                <a:gd name="connsiteY3-256" fmla="*/ 522514 h 1988414"/>
                <a:gd name="connsiteX4-257" fmla="*/ 2387684 w 7708898"/>
                <a:gd name="connsiteY4-258" fmla="*/ 1988394 h 1988414"/>
                <a:gd name="connsiteX5-259" fmla="*/ 1 w 7708898"/>
                <a:gd name="connsiteY5-260" fmla="*/ 551542 h 1988414"/>
                <a:gd name="connsiteX6-261" fmla="*/ 0 w 7708898"/>
                <a:gd name="connsiteY6-262" fmla="*/ 0 h 1988414"/>
                <a:gd name="connsiteX0-263" fmla="*/ 0 w 7708898"/>
                <a:gd name="connsiteY0-264" fmla="*/ 0 h 2022300"/>
                <a:gd name="connsiteX1-265" fmla="*/ 7707086 w 7708898"/>
                <a:gd name="connsiteY1-266" fmla="*/ 0 h 2022300"/>
                <a:gd name="connsiteX2-267" fmla="*/ 6601552 w 7708898"/>
                <a:gd name="connsiteY2-268" fmla="*/ 1190171 h 2022300"/>
                <a:gd name="connsiteX3-269" fmla="*/ 4625510 w 7708898"/>
                <a:gd name="connsiteY3-270" fmla="*/ 522514 h 2022300"/>
                <a:gd name="connsiteX4-271" fmla="*/ 2387684 w 7708898"/>
                <a:gd name="connsiteY4-272" fmla="*/ 1988394 h 2022300"/>
                <a:gd name="connsiteX5-273" fmla="*/ 1 w 7708898"/>
                <a:gd name="connsiteY5-274" fmla="*/ 551542 h 2022300"/>
                <a:gd name="connsiteX6-275" fmla="*/ 0 w 7708898"/>
                <a:gd name="connsiteY6-276" fmla="*/ 0 h 2022300"/>
                <a:gd name="connsiteX0-277" fmla="*/ 0 w 7709637"/>
                <a:gd name="connsiteY0-278" fmla="*/ 0 h 2022298"/>
                <a:gd name="connsiteX1-279" fmla="*/ 7707086 w 7709637"/>
                <a:gd name="connsiteY1-280" fmla="*/ 0 h 2022298"/>
                <a:gd name="connsiteX2-281" fmla="*/ 6601552 w 7709637"/>
                <a:gd name="connsiteY2-282" fmla="*/ 1190171 h 2022298"/>
                <a:gd name="connsiteX3-283" fmla="*/ 4625510 w 7709637"/>
                <a:gd name="connsiteY3-284" fmla="*/ 522514 h 2022298"/>
                <a:gd name="connsiteX4-285" fmla="*/ 2387684 w 7709637"/>
                <a:gd name="connsiteY4-286" fmla="*/ 1988394 h 2022298"/>
                <a:gd name="connsiteX5-287" fmla="*/ 1 w 7709637"/>
                <a:gd name="connsiteY5-288" fmla="*/ 551542 h 2022298"/>
                <a:gd name="connsiteX6-289" fmla="*/ 0 w 7709637"/>
                <a:gd name="connsiteY6-290" fmla="*/ 0 h 2022298"/>
                <a:gd name="connsiteX0-291" fmla="*/ 0 w 7708062"/>
                <a:gd name="connsiteY0-292" fmla="*/ 0 h 2022300"/>
                <a:gd name="connsiteX1-293" fmla="*/ 7707086 w 7708062"/>
                <a:gd name="connsiteY1-294" fmla="*/ 0 h 2022300"/>
                <a:gd name="connsiteX2-295" fmla="*/ 6040017 w 7708062"/>
                <a:gd name="connsiteY2-296" fmla="*/ 928977 h 2022300"/>
                <a:gd name="connsiteX3-297" fmla="*/ 4625510 w 7708062"/>
                <a:gd name="connsiteY3-298" fmla="*/ 522514 h 2022300"/>
                <a:gd name="connsiteX4-299" fmla="*/ 2387684 w 7708062"/>
                <a:gd name="connsiteY4-300" fmla="*/ 1988394 h 2022300"/>
                <a:gd name="connsiteX5-301" fmla="*/ 1 w 7708062"/>
                <a:gd name="connsiteY5-302" fmla="*/ 551542 h 2022300"/>
                <a:gd name="connsiteX6-303" fmla="*/ 0 w 7708062"/>
                <a:gd name="connsiteY6-304" fmla="*/ 0 h 2022300"/>
                <a:gd name="connsiteX0-305" fmla="*/ 0 w 7707856"/>
                <a:gd name="connsiteY0-306" fmla="*/ 0 h 1989364"/>
                <a:gd name="connsiteX1-307" fmla="*/ 7707086 w 7707856"/>
                <a:gd name="connsiteY1-308" fmla="*/ 0 h 1989364"/>
                <a:gd name="connsiteX2-309" fmla="*/ 6040017 w 7707856"/>
                <a:gd name="connsiteY2-310" fmla="*/ 928977 h 1989364"/>
                <a:gd name="connsiteX3-311" fmla="*/ 4147163 w 7707856"/>
                <a:gd name="connsiteY3-312" fmla="*/ 348387 h 1989364"/>
                <a:gd name="connsiteX4-313" fmla="*/ 2387684 w 7707856"/>
                <a:gd name="connsiteY4-314" fmla="*/ 1988394 h 1989364"/>
                <a:gd name="connsiteX5-315" fmla="*/ 1 w 7707856"/>
                <a:gd name="connsiteY5-316" fmla="*/ 551542 h 1989364"/>
                <a:gd name="connsiteX6-317" fmla="*/ 0 w 7707856"/>
                <a:gd name="connsiteY6-318" fmla="*/ 0 h 1989364"/>
                <a:gd name="connsiteX0-319" fmla="*/ 0 w 7707918"/>
                <a:gd name="connsiteY0-320" fmla="*/ 0 h 1989366"/>
                <a:gd name="connsiteX1-321" fmla="*/ 7707086 w 7707918"/>
                <a:gd name="connsiteY1-322" fmla="*/ 0 h 1989366"/>
                <a:gd name="connsiteX2-323" fmla="*/ 6040017 w 7707918"/>
                <a:gd name="connsiteY2-324" fmla="*/ 928977 h 1989366"/>
                <a:gd name="connsiteX3-325" fmla="*/ 4147163 w 7707918"/>
                <a:gd name="connsiteY3-326" fmla="*/ 348387 h 1989366"/>
                <a:gd name="connsiteX4-327" fmla="*/ 2387684 w 7707918"/>
                <a:gd name="connsiteY4-328" fmla="*/ 1988394 h 1989366"/>
                <a:gd name="connsiteX5-329" fmla="*/ 1 w 7707918"/>
                <a:gd name="connsiteY5-330" fmla="*/ 551542 h 1989366"/>
                <a:gd name="connsiteX6-331" fmla="*/ 0 w 7707918"/>
                <a:gd name="connsiteY6-332" fmla="*/ 0 h 1989366"/>
                <a:gd name="connsiteX0-333" fmla="*/ 0 w 7707917"/>
                <a:gd name="connsiteY0-334" fmla="*/ 0 h 2044900"/>
                <a:gd name="connsiteX1-335" fmla="*/ 7707086 w 7707917"/>
                <a:gd name="connsiteY1-336" fmla="*/ 0 h 2044900"/>
                <a:gd name="connsiteX2-337" fmla="*/ 6040017 w 7707917"/>
                <a:gd name="connsiteY2-338" fmla="*/ 928977 h 2044900"/>
                <a:gd name="connsiteX3-339" fmla="*/ 4147163 w 7707917"/>
                <a:gd name="connsiteY3-340" fmla="*/ 348387 h 2044900"/>
                <a:gd name="connsiteX4-341" fmla="*/ 2387684 w 7707917"/>
                <a:gd name="connsiteY4-342" fmla="*/ 1988394 h 2044900"/>
                <a:gd name="connsiteX5-343" fmla="*/ 1 w 7707917"/>
                <a:gd name="connsiteY5-344" fmla="*/ 551542 h 2044900"/>
                <a:gd name="connsiteX6-345" fmla="*/ 0 w 7707917"/>
                <a:gd name="connsiteY6-346" fmla="*/ 0 h 204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2852" h="2102094">
                  <a:moveTo>
                    <a:pt x="4727" y="0"/>
                  </a:moveTo>
                  <a:lnTo>
                    <a:pt x="7711813" y="0"/>
                  </a:lnTo>
                  <a:cubicBezTo>
                    <a:pt x="7745942" y="817639"/>
                    <a:pt x="6931889" y="999618"/>
                    <a:pt x="6377338" y="1067368"/>
                  </a:cubicBezTo>
                  <a:cubicBezTo>
                    <a:pt x="5822787" y="1135118"/>
                    <a:pt x="5062842" y="305004"/>
                    <a:pt x="4384505" y="406501"/>
                  </a:cubicBezTo>
                  <a:cubicBezTo>
                    <a:pt x="3706168" y="507998"/>
                    <a:pt x="2884414" y="1221808"/>
                    <a:pt x="2307313" y="1676348"/>
                  </a:cubicBezTo>
                  <a:cubicBezTo>
                    <a:pt x="1758579" y="1971545"/>
                    <a:pt x="1206382" y="2251179"/>
                    <a:pt x="808435" y="2011704"/>
                  </a:cubicBezTo>
                  <a:cubicBezTo>
                    <a:pt x="410488" y="1772229"/>
                    <a:pt x="152074" y="1270798"/>
                    <a:pt x="0" y="989735"/>
                  </a:cubicBezTo>
                  <a:cubicBezTo>
                    <a:pt x="0" y="805888"/>
                    <a:pt x="4727" y="183847"/>
                    <a:pt x="4727" y="0"/>
                  </a:cubicBezTo>
                  <a:close/>
                </a:path>
              </a:pathLst>
            </a:custGeom>
            <a:gradFill>
              <a:gsLst>
                <a:gs pos="96000">
                  <a:srgbClr val="56ACFF"/>
                </a:gs>
                <a:gs pos="14000">
                  <a:srgbClr val="D118FA"/>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任意多边形: 形状 7">
              <a:extLst>
                <a:ext uri="{FF2B5EF4-FFF2-40B4-BE49-F238E27FC236}">
                  <a16:creationId xmlns:a16="http://schemas.microsoft.com/office/drawing/2014/main" id="{9B729F62-C971-024F-A745-24B28D7A7CC5}"/>
                </a:ext>
              </a:extLst>
            </p:cNvPr>
            <p:cNvSpPr/>
            <p:nvPr/>
          </p:nvSpPr>
          <p:spPr>
            <a:xfrm flipH="1" flipV="1">
              <a:off x="-13034" y="4800790"/>
              <a:ext cx="5674056" cy="1199961"/>
            </a:xfrm>
            <a:custGeom>
              <a:avLst/>
              <a:gdLst>
                <a:gd name="connsiteX0" fmla="*/ 0 w 7119736"/>
                <a:gd name="connsiteY0" fmla="*/ 0 h 1274874"/>
                <a:gd name="connsiteX1" fmla="*/ 7119736 w 7119736"/>
                <a:gd name="connsiteY1" fmla="*/ 0 h 1274874"/>
                <a:gd name="connsiteX2" fmla="*/ 7119736 w 7119736"/>
                <a:gd name="connsiteY2" fmla="*/ 727485 h 1274874"/>
                <a:gd name="connsiteX3" fmla="*/ 7109108 w 7119736"/>
                <a:gd name="connsiteY3" fmla="*/ 741227 h 1274874"/>
                <a:gd name="connsiteX4" fmla="*/ 4801900 w 7119736"/>
                <a:gd name="connsiteY4" fmla="*/ 353213 h 1274874"/>
                <a:gd name="connsiteX5" fmla="*/ 1866109 w 7119736"/>
                <a:gd name="connsiteY5" fmla="*/ 1273592 h 1274874"/>
                <a:gd name="connsiteX6" fmla="*/ 1573057 w 7119736"/>
                <a:gd name="connsiteY6" fmla="*/ 1260617 h 1274874"/>
                <a:gd name="connsiteX7" fmla="*/ 90989 w 7119736"/>
                <a:gd name="connsiteY7" fmla="*/ 117895 h 1274874"/>
                <a:gd name="connsiteX8" fmla="*/ 0 w 7119736"/>
                <a:gd name="connsiteY8" fmla="*/ 0 h 127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9736" h="1274874">
                  <a:moveTo>
                    <a:pt x="0" y="0"/>
                  </a:moveTo>
                  <a:lnTo>
                    <a:pt x="7119736" y="0"/>
                  </a:lnTo>
                  <a:lnTo>
                    <a:pt x="7119736" y="727485"/>
                  </a:lnTo>
                  <a:lnTo>
                    <a:pt x="7109108" y="741227"/>
                  </a:lnTo>
                  <a:cubicBezTo>
                    <a:pt x="6384962" y="1610166"/>
                    <a:pt x="5675733" y="264486"/>
                    <a:pt x="4801900" y="353213"/>
                  </a:cubicBezTo>
                  <a:cubicBezTo>
                    <a:pt x="3928067" y="441941"/>
                    <a:pt x="2869820" y="1111022"/>
                    <a:pt x="1866109" y="1273592"/>
                  </a:cubicBezTo>
                  <a:cubicBezTo>
                    <a:pt x="1841629" y="1277557"/>
                    <a:pt x="1638074" y="1272078"/>
                    <a:pt x="1573057" y="1260617"/>
                  </a:cubicBezTo>
                  <a:cubicBezTo>
                    <a:pt x="1052915" y="1168925"/>
                    <a:pt x="545155" y="713691"/>
                    <a:pt x="90989" y="117895"/>
                  </a:cubicBezTo>
                  <a:lnTo>
                    <a:pt x="0" y="0"/>
                  </a:lnTo>
                  <a:close/>
                </a:path>
              </a:pathLst>
            </a:custGeom>
            <a:gradFill>
              <a:gsLst>
                <a:gs pos="96000">
                  <a:srgbClr val="0419CA"/>
                </a:gs>
                <a:gs pos="0">
                  <a:srgbClr val="B181F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17" name="文本框 10">
              <a:extLst>
                <a:ext uri="{FF2B5EF4-FFF2-40B4-BE49-F238E27FC236}">
                  <a16:creationId xmlns:a16="http://schemas.microsoft.com/office/drawing/2014/main" id="{15DBE6EE-5048-D79A-E7C3-BD4590ED77B2}"/>
                </a:ext>
              </a:extLst>
            </p:cNvPr>
            <p:cNvSpPr txBox="1"/>
            <p:nvPr/>
          </p:nvSpPr>
          <p:spPr>
            <a:xfrm>
              <a:off x="1142759" y="1079750"/>
              <a:ext cx="6476069" cy="2161581"/>
            </a:xfrm>
            <a:prstGeom prst="rect">
              <a:avLst/>
            </a:prstGeom>
            <a:noFill/>
          </p:spPr>
          <p:txBody>
            <a:bodyPr wrap="square" rtlCol="0">
              <a:noAutofit/>
            </a:bodyPr>
            <a:lstStyle>
              <a:defPPr>
                <a:defRPr lang="zh-CN"/>
              </a:defPPr>
              <a:lvl1pPr marR="0" lvl="0" indent="0" algn="dist" fontAlgn="auto">
                <a:lnSpc>
                  <a:spcPct val="100000"/>
                </a:lnSpc>
                <a:spcBef>
                  <a:spcPct val="0"/>
                </a:spcBef>
                <a:spcAft>
                  <a:spcPct val="0"/>
                </a:spcAft>
                <a:buClrTx/>
                <a:buSzTx/>
                <a:buFontTx/>
                <a:buNone/>
                <a:defRPr kumimoji="0" sz="6000" b="1" i="0" u="none" strike="noStrike" cap="none" spc="0" normalizeH="0" baseline="0">
                  <a:ln>
                    <a:noFill/>
                  </a:ln>
                  <a:solidFill>
                    <a:srgbClr val="A0B05D"/>
                  </a:solidFill>
                  <a:effectLst/>
                  <a:uLnTx/>
                  <a:uFillTx/>
                  <a:latin typeface="微软雅黑" panose="020B0503020204020204" pitchFamily="34" charset="-122"/>
                  <a:ea typeface="微软雅黑" panose="020B0503020204020204" pitchFamily="34" charset="-122"/>
                </a:defRPr>
              </a:lvl1pPr>
            </a:lstStyle>
            <a:p>
              <a:pPr algn="ctr"/>
              <a:r>
                <a:rPr lang="en-US" altLang="zh-CN" sz="5400">
                  <a:solidFill>
                    <a:schemeClr val="bg1"/>
                  </a:solidFill>
                  <a:latin typeface="Calibri" panose="020F0502020204030204" pitchFamily="34" charset="0"/>
                  <a:ea typeface="思源黑体 CN Normal" panose="020B0400000000000000" pitchFamily="34" charset="-122"/>
                  <a:cs typeface="Calibri" panose="020F0502020204030204" pitchFamily="34" charset="0"/>
                </a:rPr>
                <a:t>WHAT’S NEW IN CONTRACTS FOR </a:t>
              </a:r>
            </a:p>
            <a:p>
              <a:pPr algn="ctr"/>
              <a:r>
                <a:rPr lang="en-US" altLang="zh-CN" sz="5400">
                  <a:solidFill>
                    <a:schemeClr val="bg1"/>
                  </a:solidFill>
                  <a:latin typeface="Calibri" panose="020F0502020204030204" pitchFamily="34" charset="0"/>
                  <a:ea typeface="思源黑体 CN Normal" panose="020B0400000000000000" pitchFamily="34" charset="-122"/>
                  <a:cs typeface="Calibri" panose="020F0502020204030204" pitchFamily="34" charset="0"/>
                </a:rPr>
                <a:t>CBO’s</a:t>
              </a:r>
            </a:p>
          </p:txBody>
        </p:sp>
        <p:grpSp>
          <p:nvGrpSpPr>
            <p:cNvPr id="18" name="组合 13">
              <a:extLst>
                <a:ext uri="{FF2B5EF4-FFF2-40B4-BE49-F238E27FC236}">
                  <a16:creationId xmlns:a16="http://schemas.microsoft.com/office/drawing/2014/main" id="{98BBA5B0-99F2-57B5-F45B-EB18E2D2E4C9}"/>
                </a:ext>
              </a:extLst>
            </p:cNvPr>
            <p:cNvGrpSpPr/>
            <p:nvPr/>
          </p:nvGrpSpPr>
          <p:grpSpPr>
            <a:xfrm>
              <a:off x="2525850" y="3485503"/>
              <a:ext cx="4074548" cy="426259"/>
              <a:chOff x="3379635" y="4205160"/>
              <a:chExt cx="5432731" cy="487153"/>
            </a:xfrm>
          </p:grpSpPr>
          <p:sp>
            <p:nvSpPr>
              <p:cNvPr id="19" name="矩形: 圆角 11">
                <a:extLst>
                  <a:ext uri="{FF2B5EF4-FFF2-40B4-BE49-F238E27FC236}">
                    <a16:creationId xmlns:a16="http://schemas.microsoft.com/office/drawing/2014/main" id="{F90B8598-36F3-5E3C-EA22-823097683A25}"/>
                  </a:ext>
                </a:extLst>
              </p:cNvPr>
              <p:cNvSpPr/>
              <p:nvPr/>
            </p:nvSpPr>
            <p:spPr>
              <a:xfrm flipH="1">
                <a:off x="3379635" y="4205160"/>
                <a:ext cx="5432731" cy="4680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bg1"/>
                  </a:solidFill>
                </a:endParaRPr>
              </a:p>
            </p:txBody>
          </p:sp>
          <p:sp>
            <p:nvSpPr>
              <p:cNvPr id="20" name="文本框 12">
                <a:extLst>
                  <a:ext uri="{FF2B5EF4-FFF2-40B4-BE49-F238E27FC236}">
                    <a16:creationId xmlns:a16="http://schemas.microsoft.com/office/drawing/2014/main" id="{D814C69C-DEEA-722F-3ED3-44E836FC27A4}"/>
                  </a:ext>
                </a:extLst>
              </p:cNvPr>
              <p:cNvSpPr txBox="1"/>
              <p:nvPr/>
            </p:nvSpPr>
            <p:spPr>
              <a:xfrm>
                <a:off x="4093016" y="4236824"/>
                <a:ext cx="4005966" cy="455489"/>
              </a:xfrm>
              <a:prstGeom prst="rect">
                <a:avLst/>
              </a:prstGeom>
              <a:noFill/>
            </p:spPr>
            <p:txBody>
              <a:bodyPr wrap="square" rtlCol="0">
                <a:normAutofit/>
              </a:bodyPr>
              <a:lstStyle/>
              <a:p>
                <a:pPr algn="dist" defTabSz="685800">
                  <a:spcBef>
                    <a:spcPct val="0"/>
                  </a:spcBef>
                  <a:spcAft>
                    <a:spcPct val="0"/>
                  </a:spcAft>
                  <a:defRPr/>
                </a:pPr>
                <a:r>
                  <a:rPr lang="en-US" altLang="en-US" sz="2100">
                    <a:gradFill>
                      <a:gsLst>
                        <a:gs pos="0">
                          <a:srgbClr val="3871F0"/>
                        </a:gs>
                        <a:gs pos="100000">
                          <a:srgbClr val="CE18F9"/>
                        </a:gs>
                      </a:gsLst>
                      <a:lin ang="2700000" scaled="0"/>
                    </a:gradFill>
                    <a:latin typeface="思源黑体 Normal"/>
                    <a:ea typeface="思源黑体 CN Normal" panose="020B0400000000000000" pitchFamily="34" charset="-122"/>
                  </a:rPr>
                  <a:t>Michelle </a:t>
                </a:r>
                <a:r>
                  <a:rPr lang="en-US" altLang="en-US" sz="2100" err="1">
                    <a:gradFill>
                      <a:gsLst>
                        <a:gs pos="0">
                          <a:srgbClr val="3871F0"/>
                        </a:gs>
                        <a:gs pos="100000">
                          <a:srgbClr val="CE18F9"/>
                        </a:gs>
                      </a:gsLst>
                      <a:lin ang="2700000" scaled="0"/>
                    </a:gradFill>
                    <a:latin typeface="思源黑体 Normal"/>
                    <a:ea typeface="思源黑体 CN Normal" panose="020B0400000000000000" pitchFamily="34" charset="-122"/>
                  </a:rPr>
                  <a:t>Ruggels</a:t>
                </a:r>
                <a:endParaRPr lang="en-US" altLang="en-US" sz="2100">
                  <a:gradFill>
                    <a:gsLst>
                      <a:gs pos="0">
                        <a:srgbClr val="3871F0"/>
                      </a:gs>
                      <a:gs pos="100000">
                        <a:srgbClr val="CE18F9"/>
                      </a:gs>
                    </a:gsLst>
                    <a:lin ang="2700000" scaled="0"/>
                  </a:gradFill>
                  <a:latin typeface="思源黑体 Normal"/>
                  <a:ea typeface="思源黑体 CN Normal" panose="020B0400000000000000" pitchFamily="34" charset="-122"/>
                </a:endParaRPr>
              </a:p>
            </p:txBody>
          </p:sp>
        </p:grpSp>
        <p:sp>
          <p:nvSpPr>
            <p:cNvPr id="21" name="文本框 15">
              <a:extLst>
                <a:ext uri="{FF2B5EF4-FFF2-40B4-BE49-F238E27FC236}">
                  <a16:creationId xmlns:a16="http://schemas.microsoft.com/office/drawing/2014/main" id="{00FD90E3-73FF-9316-82E0-6081FB96BD39}"/>
                </a:ext>
              </a:extLst>
            </p:cNvPr>
            <p:cNvSpPr txBox="1"/>
            <p:nvPr/>
          </p:nvSpPr>
          <p:spPr>
            <a:xfrm>
              <a:off x="1142760" y="3998982"/>
              <a:ext cx="6840725" cy="242374"/>
            </a:xfrm>
            <a:prstGeom prst="rect">
              <a:avLst/>
            </a:prstGeom>
            <a:noFill/>
          </p:spPr>
          <p:txBody>
            <a:bodyPr wrap="square">
              <a:normAutofit fontScale="95000"/>
            </a:bodyPr>
            <a:lstStyle/>
            <a:p>
              <a:pPr algn="ctr"/>
              <a:r>
                <a:rPr lang="en-US" altLang="en-US" sz="1100" b="1">
                  <a:solidFill>
                    <a:schemeClr val="bg1"/>
                  </a:solidFill>
                  <a:latin typeface="Calibri" panose="020F0502020204030204" pitchFamily="34" charset="0"/>
                  <a:ea typeface="思源黑体 CN Normal" panose="020B0400000000000000" pitchFamily="34" charset="-122"/>
                  <a:cs typeface="Calibri" panose="020F0502020204030204" pitchFamily="34" charset="0"/>
                </a:rPr>
                <a:t>Updated June 6, 2023</a:t>
              </a:r>
            </a:p>
          </p:txBody>
        </p:sp>
      </p:grpSp>
    </p:spTree>
    <p:extLst>
      <p:ext uri="{BB962C8B-B14F-4D97-AF65-F5344CB8AC3E}">
        <p14:creationId xmlns:p14="http://schemas.microsoft.com/office/powerpoint/2010/main" val="1760979881"/>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823AC897-203D-3A30-FFEC-13FF2E4DDA8A}"/>
              </a:ext>
            </a:extLst>
          </p:cNvPr>
          <p:cNvPicPr>
            <a:picLocks noChangeAspect="1"/>
          </p:cNvPicPr>
          <p:nvPr/>
        </p:nvPicPr>
        <p:blipFill>
          <a:blip r:embed="rId2">
            <a:extLst>
              <a:ext uri="{28A0092B-C50C-407E-A947-70E740481C1C}">
                <a14:useLocalDpi xmlns:a14="http://schemas.microsoft.com/office/drawing/2010/main" val="0"/>
              </a:ext>
            </a:extLst>
          </a:blip>
          <a:srcRect t="4928" b="4928"/>
          <a:stretch>
            <a:fillRect/>
          </a:stretch>
        </p:blipFill>
        <p:spPr>
          <a:xfrm>
            <a:off x="0" y="0"/>
            <a:ext cx="9144000" cy="6858000"/>
          </a:xfrm>
          <a:prstGeom prst="rect">
            <a:avLst/>
          </a:prstGeom>
        </p:spPr>
      </p:pic>
      <p:sp>
        <p:nvSpPr>
          <p:cNvPr id="4" name="矩形 4">
            <a:extLst>
              <a:ext uri="{FF2B5EF4-FFF2-40B4-BE49-F238E27FC236}">
                <a16:creationId xmlns:a16="http://schemas.microsoft.com/office/drawing/2014/main" id="{4DF4B21A-8359-04A2-888E-DB2488313DFA}"/>
              </a:ext>
            </a:extLst>
          </p:cNvPr>
          <p:cNvSpPr/>
          <p:nvPr/>
        </p:nvSpPr>
        <p:spPr>
          <a:xfrm>
            <a:off x="228114" y="152593"/>
            <a:ext cx="8801830" cy="6461859"/>
          </a:xfrm>
          <a:prstGeom prst="rect">
            <a:avLst/>
          </a:prstGeom>
          <a:solidFill>
            <a:schemeClr val="bg1"/>
          </a:solidFill>
          <a:ln>
            <a:no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6" name="Content Placeholder 5">
            <a:extLst>
              <a:ext uri="{FF2B5EF4-FFF2-40B4-BE49-F238E27FC236}">
                <a16:creationId xmlns:a16="http://schemas.microsoft.com/office/drawing/2014/main" id="{923B4257-67E1-E9CC-7088-7323AD5E1497}"/>
              </a:ext>
            </a:extLst>
          </p:cNvPr>
          <p:cNvSpPr>
            <a:spLocks noGrp="1"/>
          </p:cNvSpPr>
          <p:nvPr>
            <p:ph idx="4294967295"/>
          </p:nvPr>
        </p:nvSpPr>
        <p:spPr>
          <a:xfrm>
            <a:off x="614241" y="1559389"/>
            <a:ext cx="8029575" cy="3451225"/>
          </a:xfrm>
        </p:spPr>
        <p:txBody>
          <a:bodyPr vert="horz" lIns="68580" tIns="34290" rIns="68580" bIns="34290" rtlCol="0" anchor="t">
            <a:noAutofit/>
          </a:bodyPr>
          <a:lstStyle/>
          <a:p>
            <a:pPr marL="0" indent="0">
              <a:lnSpc>
                <a:spcPct val="100000"/>
              </a:lnSpc>
              <a:spcBef>
                <a:spcPts val="225"/>
              </a:spcBef>
              <a:spcAft>
                <a:spcPts val="225"/>
              </a:spcAft>
              <a:buClr>
                <a:srgbClr val="0D5EE7"/>
              </a:buClr>
              <a:buSzPct val="100000"/>
              <a:buNone/>
            </a:pPr>
            <a:r>
              <a:rPr lang="en-US" sz="1400" b="1">
                <a:solidFill>
                  <a:srgbClr val="0D5EE7"/>
                </a:solidFill>
                <a:latin typeface="+mn-lt"/>
              </a:rPr>
              <a:t>What is the change?</a:t>
            </a:r>
            <a:r>
              <a:rPr lang="en-US" sz="1400">
                <a:solidFill>
                  <a:srgbClr val="0D5EE7"/>
                </a:solidFill>
                <a:latin typeface="+mn-lt"/>
              </a:rPr>
              <a:t> </a:t>
            </a:r>
          </a:p>
          <a:p>
            <a:pPr>
              <a:lnSpc>
                <a:spcPct val="100000"/>
              </a:lnSpc>
              <a:spcBef>
                <a:spcPts val="225"/>
              </a:spcBef>
              <a:spcAft>
                <a:spcPts val="225"/>
              </a:spcAft>
              <a:buClr>
                <a:srgbClr val="0D5EE7"/>
              </a:buClr>
              <a:buSzPct val="100000"/>
              <a:buFont typeface="Wingdings" panose="05000000000000000000" pitchFamily="2" charset="2"/>
              <a:buChar char="q"/>
            </a:pPr>
            <a:r>
              <a:rPr lang="en-US" sz="1400">
                <a:solidFill>
                  <a:srgbClr val="0D5EE7"/>
                </a:solidFill>
                <a:latin typeface="+mn-lt"/>
              </a:rPr>
              <a:t>This change is for Non-BHS Contracts Only.</a:t>
            </a:r>
            <a:endParaRPr lang="en-US" sz="1400">
              <a:solidFill>
                <a:srgbClr val="0D5EE7"/>
              </a:solidFill>
              <a:latin typeface="+mn-lt"/>
              <a:cs typeface="Calibri"/>
            </a:endParaRPr>
          </a:p>
          <a:p>
            <a:pPr>
              <a:lnSpc>
                <a:spcPct val="100000"/>
              </a:lnSpc>
              <a:spcBef>
                <a:spcPts val="225"/>
              </a:spcBef>
              <a:spcAft>
                <a:spcPts val="225"/>
              </a:spcAft>
              <a:buClr>
                <a:srgbClr val="0D5EE7"/>
              </a:buClr>
              <a:buSzPct val="100000"/>
              <a:buFont typeface="Wingdings" panose="05000000000000000000" pitchFamily="2" charset="2"/>
              <a:buChar char="q"/>
            </a:pPr>
            <a:r>
              <a:rPr lang="en-US" sz="1400">
                <a:solidFill>
                  <a:srgbClr val="0D5EE7"/>
                </a:solidFill>
                <a:latin typeface="+mn-lt"/>
              </a:rPr>
              <a:t>Beginning FY23-24, the </a:t>
            </a:r>
            <a:r>
              <a:rPr lang="en-US" sz="1400" u="sng">
                <a:solidFill>
                  <a:srgbClr val="0D5EE7"/>
                </a:solidFill>
                <a:latin typeface="+mn-lt"/>
                <a:ea typeface="+mn-lt"/>
                <a:cs typeface="+mn-lt"/>
              </a:rPr>
              <a:t>Unit of Service (UOS) / Unduplicated Client (UDC) tables</a:t>
            </a:r>
            <a:r>
              <a:rPr lang="en-US" sz="1400">
                <a:solidFill>
                  <a:srgbClr val="0D5EE7"/>
                </a:solidFill>
                <a:latin typeface="+mn-lt"/>
                <a:ea typeface="+mn-lt"/>
                <a:cs typeface="+mn-lt"/>
              </a:rPr>
              <a:t>, currently in the Appendix A: Scope</a:t>
            </a:r>
            <a:r>
              <a:rPr lang="en-US" sz="1400">
                <a:solidFill>
                  <a:srgbClr val="0D5EE7"/>
                </a:solidFill>
                <a:latin typeface="+mn-lt"/>
              </a:rPr>
              <a:t> (P-600) or Appendix B, Attachment 1: Grant Plan (G-100) will move to the first tab of the Budget Workbook named “UOS/UDC Allocation Page”. </a:t>
            </a:r>
            <a:r>
              <a:rPr lang="en-US" sz="1400">
                <a:solidFill>
                  <a:srgbClr val="0D5EE7"/>
                </a:solidFill>
                <a:latin typeface="+mn-lt"/>
                <a:cs typeface="Calibri"/>
              </a:rPr>
              <a:t>The tab named “[Vendor Name] Summary Page” in the Budget Workbook </a:t>
            </a:r>
            <a:r>
              <a:rPr lang="en-US" sz="1400" u="sng">
                <a:solidFill>
                  <a:srgbClr val="0D5EE7"/>
                </a:solidFill>
                <a:latin typeface="+mn-lt"/>
                <a:cs typeface="Calibri"/>
              </a:rPr>
              <a:t>will be removed</a:t>
            </a:r>
            <a:r>
              <a:rPr lang="en-US" sz="1400">
                <a:solidFill>
                  <a:srgbClr val="0D5EE7"/>
                </a:solidFill>
                <a:latin typeface="+mn-lt"/>
                <a:cs typeface="Calibri"/>
              </a:rPr>
              <a:t> as it will be repetitive of the first tab.</a:t>
            </a:r>
          </a:p>
          <a:p>
            <a:pPr marL="0" indent="0">
              <a:lnSpc>
                <a:spcPct val="100000"/>
              </a:lnSpc>
              <a:spcBef>
                <a:spcPts val="225"/>
              </a:spcBef>
              <a:spcAft>
                <a:spcPts val="225"/>
              </a:spcAft>
              <a:buClr>
                <a:srgbClr val="0D5EE7"/>
              </a:buClr>
              <a:buSzPct val="100000"/>
              <a:buNone/>
            </a:pPr>
            <a:r>
              <a:rPr lang="en-US" sz="1400" b="1">
                <a:solidFill>
                  <a:srgbClr val="0D5EE7"/>
                </a:solidFill>
                <a:latin typeface="+mn-lt"/>
              </a:rPr>
              <a:t>Why? </a:t>
            </a:r>
            <a:endParaRPr lang="en-US" sz="1400" b="1">
              <a:solidFill>
                <a:srgbClr val="0D5EE7"/>
              </a:solidFill>
              <a:latin typeface="+mn-lt"/>
              <a:cs typeface="Calibri"/>
            </a:endParaRPr>
          </a:p>
          <a:p>
            <a:pPr>
              <a:lnSpc>
                <a:spcPct val="100000"/>
              </a:lnSpc>
              <a:spcBef>
                <a:spcPts val="225"/>
              </a:spcBef>
              <a:spcAft>
                <a:spcPts val="225"/>
              </a:spcAft>
              <a:buClr>
                <a:srgbClr val="0D5EE7"/>
              </a:buClr>
              <a:buSzPct val="100000"/>
              <a:buFont typeface="Wingdings" panose="05000000000000000000" pitchFamily="2" charset="2"/>
              <a:buChar char="q"/>
            </a:pPr>
            <a:r>
              <a:rPr lang="en-US" sz="1400">
                <a:solidFill>
                  <a:srgbClr val="0D5EE7"/>
                </a:solidFill>
                <a:latin typeface="+mn-lt"/>
              </a:rPr>
              <a:t>A Revision to Program Budget, aka RPB may be used for changes to the Budget Appendix but not the Scope of Services/Grant Plan (aka Appendix A). The latter requires an amendment and thus additional approval requirements.  By relocating this table to the Budget Appendix, minor changes to the contract/grant agreement may be incorporated without triggering additional approval requirements. </a:t>
            </a:r>
            <a:endParaRPr lang="en-US" sz="1400">
              <a:solidFill>
                <a:srgbClr val="0D5EE7"/>
              </a:solidFill>
              <a:latin typeface="+mn-lt"/>
              <a:cs typeface="Calibri"/>
            </a:endParaRPr>
          </a:p>
          <a:p>
            <a:pPr marL="0" indent="0">
              <a:lnSpc>
                <a:spcPct val="100000"/>
              </a:lnSpc>
              <a:spcBef>
                <a:spcPts val="225"/>
              </a:spcBef>
              <a:spcAft>
                <a:spcPts val="225"/>
              </a:spcAft>
              <a:buClr>
                <a:srgbClr val="0D5EE7"/>
              </a:buClr>
              <a:buSzPct val="100000"/>
              <a:buNone/>
            </a:pPr>
            <a:r>
              <a:rPr lang="en-US" sz="1400" b="1">
                <a:solidFill>
                  <a:srgbClr val="0D5EE7"/>
                </a:solidFill>
                <a:latin typeface="+mn-lt"/>
              </a:rPr>
              <a:t>What do I do? </a:t>
            </a:r>
            <a:endParaRPr lang="en-US" sz="1400" b="1">
              <a:solidFill>
                <a:srgbClr val="0D5EE7"/>
              </a:solidFill>
              <a:latin typeface="+mn-lt"/>
              <a:cs typeface="Calibri"/>
            </a:endParaRPr>
          </a:p>
          <a:p>
            <a:pPr>
              <a:lnSpc>
                <a:spcPct val="100000"/>
              </a:lnSpc>
              <a:spcBef>
                <a:spcPts val="225"/>
              </a:spcBef>
              <a:spcAft>
                <a:spcPts val="225"/>
              </a:spcAft>
              <a:buClr>
                <a:srgbClr val="0D5EE7"/>
              </a:buClr>
              <a:buSzPct val="100000"/>
              <a:buFont typeface="Wingdings" panose="05000000000000000000" pitchFamily="2" charset="2"/>
              <a:buChar char="q"/>
            </a:pPr>
            <a:r>
              <a:rPr lang="en-US" sz="1400">
                <a:solidFill>
                  <a:srgbClr val="0D5EE7"/>
                </a:solidFill>
                <a:latin typeface="+mn-lt"/>
              </a:rPr>
              <a:t>When submitting your Contract Documents, make sure you have (1) Removed “Section 5: Modalities and Interventions” from your Scope/Grant Plan, and (2) Populate this information into the Budget Workbook tab labeled “UOS/UDC Allocation Page”. </a:t>
            </a:r>
            <a:endParaRPr lang="en-US" sz="1400">
              <a:solidFill>
                <a:srgbClr val="0D5EE7"/>
              </a:solidFill>
              <a:latin typeface="+mn-lt"/>
              <a:cs typeface="Calibri"/>
            </a:endParaRPr>
          </a:p>
          <a:p>
            <a:pPr>
              <a:lnSpc>
                <a:spcPct val="100000"/>
              </a:lnSpc>
              <a:spcBef>
                <a:spcPts val="225"/>
              </a:spcBef>
              <a:spcAft>
                <a:spcPts val="225"/>
              </a:spcAft>
              <a:buClr>
                <a:srgbClr val="0D5EE7"/>
              </a:buClr>
              <a:buFont typeface="Wingdings" panose="05000000000000000000" pitchFamily="2" charset="2"/>
              <a:buChar char="q"/>
            </a:pPr>
            <a:r>
              <a:rPr lang="en-US" sz="1400">
                <a:solidFill>
                  <a:srgbClr val="0D5EE7"/>
                </a:solidFill>
                <a:latin typeface="+mn-lt"/>
                <a:cs typeface="Calibri"/>
              </a:rPr>
              <a:t>This revised Budget template will be available at: </a:t>
            </a:r>
          </a:p>
          <a:p>
            <a:pPr marL="755809" indent="-285750">
              <a:lnSpc>
                <a:spcPct val="100000"/>
              </a:lnSpc>
              <a:spcBef>
                <a:spcPts val="225"/>
              </a:spcBef>
              <a:spcAft>
                <a:spcPts val="225"/>
              </a:spcAft>
              <a:buClr>
                <a:srgbClr val="0D5EE7"/>
              </a:buClr>
              <a:buFont typeface="Wingdings" panose="05000000000000000000" pitchFamily="2" charset="2"/>
              <a:buChar char="q"/>
            </a:pPr>
            <a:r>
              <a:rPr lang="en-US" sz="1400">
                <a:solidFill>
                  <a:srgbClr val="0D5EE7"/>
                </a:solidFill>
                <a:latin typeface="+mn-lt"/>
                <a:cs typeface="Calibri"/>
              </a:rPr>
              <a:t>www.sfdph.org/cdta → click on “Contract Development Instructions and Templates”</a:t>
            </a:r>
          </a:p>
          <a:p>
            <a:pPr>
              <a:lnSpc>
                <a:spcPct val="100000"/>
              </a:lnSpc>
              <a:spcBef>
                <a:spcPts val="225"/>
              </a:spcBef>
              <a:spcAft>
                <a:spcPts val="225"/>
              </a:spcAft>
              <a:buClr>
                <a:srgbClr val="0D5EE7"/>
              </a:buClr>
              <a:buSzPct val="100000"/>
              <a:buFont typeface="Wingdings" panose="05000000000000000000" pitchFamily="2" charset="2"/>
              <a:buChar char="q"/>
            </a:pPr>
            <a:r>
              <a:rPr lang="en-US" sz="1400">
                <a:solidFill>
                  <a:srgbClr val="0D5EE7"/>
                </a:solidFill>
                <a:latin typeface="+mn-lt"/>
                <a:cs typeface="Calibri"/>
              </a:rPr>
              <a:t>If you have questions, reach out to your CDTA Program Manager</a:t>
            </a:r>
          </a:p>
        </p:txBody>
      </p:sp>
      <p:sp>
        <p:nvSpPr>
          <p:cNvPr id="2" name="Title 1">
            <a:extLst>
              <a:ext uri="{FF2B5EF4-FFF2-40B4-BE49-F238E27FC236}">
                <a16:creationId xmlns:a16="http://schemas.microsoft.com/office/drawing/2014/main" id="{F8EE81CB-FD29-7250-F3E4-74E671644687}"/>
              </a:ext>
            </a:extLst>
          </p:cNvPr>
          <p:cNvSpPr>
            <a:spLocks noGrp="1"/>
          </p:cNvSpPr>
          <p:nvPr>
            <p:ph type="title" idx="4294967295"/>
          </p:nvPr>
        </p:nvSpPr>
        <p:spPr>
          <a:xfrm>
            <a:off x="354177" y="452561"/>
            <a:ext cx="8153400" cy="990600"/>
          </a:xfrm>
          <a:solidFill>
            <a:schemeClr val="bg1"/>
          </a:solidFill>
        </p:spPr>
        <p:txBody>
          <a:bodyPr anchor="b">
            <a:normAutofit fontScale="90000"/>
          </a:bodyPr>
          <a:lstStyle/>
          <a:p>
            <a:pPr>
              <a:lnSpc>
                <a:spcPct val="100000"/>
              </a:lnSpc>
            </a:pPr>
            <a:r>
              <a:rPr lang="en-US" sz="3000" b="1">
                <a:solidFill>
                  <a:srgbClr val="0D5EE7"/>
                </a:solidFill>
                <a:latin typeface="+mn-lt"/>
              </a:rPr>
              <a:t>Scope of Services/Grant Plan Formatting Change:</a:t>
            </a:r>
            <a:br>
              <a:rPr lang="en-US" sz="3000">
                <a:solidFill>
                  <a:srgbClr val="0D5EE7"/>
                </a:solidFill>
                <a:latin typeface="+mn-lt"/>
              </a:rPr>
            </a:br>
            <a:br>
              <a:rPr lang="en-US" sz="375">
                <a:solidFill>
                  <a:srgbClr val="0D5EE7"/>
                </a:solidFill>
                <a:latin typeface="+mn-lt"/>
              </a:rPr>
            </a:br>
            <a:r>
              <a:rPr lang="en-US" sz="1500" i="1">
                <a:solidFill>
                  <a:srgbClr val="0D5EE7"/>
                </a:solidFill>
                <a:latin typeface="+mn-lt"/>
              </a:rPr>
              <a:t>UOS/UDC Tables, aka the Modalities and Interventions section, will be moved to the Budget Appendix,</a:t>
            </a:r>
            <a:br>
              <a:rPr lang="en-US" sz="1500" i="1">
                <a:solidFill>
                  <a:srgbClr val="0D5EE7"/>
                </a:solidFill>
                <a:latin typeface="+mn-lt"/>
              </a:rPr>
            </a:br>
            <a:r>
              <a:rPr lang="en-US" sz="1500" i="1">
                <a:solidFill>
                  <a:srgbClr val="0D5EE7"/>
                </a:solidFill>
                <a:latin typeface="+mn-lt"/>
              </a:rPr>
              <a:t> beginning FY23-24</a:t>
            </a:r>
            <a:endParaRPr lang="en-US" sz="2325" i="1">
              <a:solidFill>
                <a:srgbClr val="0D5EE7"/>
              </a:solidFill>
              <a:latin typeface="+mn-lt"/>
            </a:endParaRPr>
          </a:p>
        </p:txBody>
      </p:sp>
      <p:sp>
        <p:nvSpPr>
          <p:cNvPr id="7" name="Content Placeholder 5">
            <a:extLst>
              <a:ext uri="{FF2B5EF4-FFF2-40B4-BE49-F238E27FC236}">
                <a16:creationId xmlns:a16="http://schemas.microsoft.com/office/drawing/2014/main" id="{69C7E44A-B1CA-9261-4D30-4D4F4F713E4B}"/>
              </a:ext>
            </a:extLst>
          </p:cNvPr>
          <p:cNvSpPr txBox="1">
            <a:spLocks/>
          </p:cNvSpPr>
          <p:nvPr/>
        </p:nvSpPr>
        <p:spPr>
          <a:xfrm>
            <a:off x="4612253" y="2544826"/>
            <a:ext cx="4136169" cy="2870013"/>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225"/>
              </a:spcBef>
              <a:spcAft>
                <a:spcPts val="225"/>
              </a:spcAft>
              <a:buNone/>
            </a:pPr>
            <a:endParaRPr lang="en-US" sz="1200">
              <a:solidFill>
                <a:srgbClr val="7030A0"/>
              </a:solidFill>
              <a:latin typeface="Calibri" panose="020F0502020204030204"/>
              <a:cs typeface="Calibri"/>
            </a:endParaRPr>
          </a:p>
        </p:txBody>
      </p:sp>
      <p:sp>
        <p:nvSpPr>
          <p:cNvPr id="22" name="TextBox 21">
            <a:extLst>
              <a:ext uri="{FF2B5EF4-FFF2-40B4-BE49-F238E27FC236}">
                <a16:creationId xmlns:a16="http://schemas.microsoft.com/office/drawing/2014/main" id="{28A01557-E80F-7E3A-58D2-9DDDA5B37551}"/>
              </a:ext>
            </a:extLst>
          </p:cNvPr>
          <p:cNvSpPr txBox="1"/>
          <p:nvPr/>
        </p:nvSpPr>
        <p:spPr>
          <a:xfrm>
            <a:off x="354177" y="152593"/>
            <a:ext cx="1869166" cy="276999"/>
          </a:xfrm>
          <a:prstGeom prst="rect">
            <a:avLst/>
          </a:prstGeom>
          <a:noFill/>
        </p:spPr>
        <p:txBody>
          <a:bodyPr wrap="none" lIns="68580" tIns="34290" rIns="68580" bIns="34290" rtlCol="0" anchor="t">
            <a:spAutoFit/>
          </a:bodyPr>
          <a:lstStyle/>
          <a:p>
            <a:pPr defTabSz="685800"/>
            <a:r>
              <a:rPr lang="en-US" sz="1350" b="1">
                <a:solidFill>
                  <a:srgbClr val="FF0000"/>
                </a:solidFill>
                <a:latin typeface="Calibri" panose="020F0502020204030204"/>
              </a:rPr>
              <a:t>Non-BHS Contracts Only</a:t>
            </a:r>
            <a:endParaRPr lang="en-US" sz="1350" b="1">
              <a:solidFill>
                <a:srgbClr val="FF0000"/>
              </a:solidFill>
              <a:latin typeface="Calibri" panose="020F0502020204030204"/>
              <a:cs typeface="Calibri"/>
            </a:endParaRPr>
          </a:p>
        </p:txBody>
      </p:sp>
      <p:cxnSp>
        <p:nvCxnSpPr>
          <p:cNvPr id="5" name="Straight Connector 4">
            <a:extLst>
              <a:ext uri="{FF2B5EF4-FFF2-40B4-BE49-F238E27FC236}">
                <a16:creationId xmlns:a16="http://schemas.microsoft.com/office/drawing/2014/main" id="{C1FD91AA-BA5D-57C4-F4EB-442345A28BB6}"/>
              </a:ext>
            </a:extLst>
          </p:cNvPr>
          <p:cNvCxnSpPr>
            <a:cxnSpLocks/>
          </p:cNvCxnSpPr>
          <p:nvPr/>
        </p:nvCxnSpPr>
        <p:spPr>
          <a:xfrm>
            <a:off x="289074" y="1443161"/>
            <a:ext cx="7388422" cy="0"/>
          </a:xfrm>
          <a:prstGeom prst="line">
            <a:avLst/>
          </a:prstGeom>
          <a:noFill/>
          <a:ln w="57150" cap="flat">
            <a:solidFill>
              <a:srgbClr val="B054E7"/>
            </a:solidFill>
            <a:prstDash val="solid"/>
            <a:round/>
          </a:ln>
          <a:effectLst>
            <a:outerShdw blurRad="38100" dist="30000" dir="5400000" rotWithShape="0">
              <a:srgbClr val="000000">
                <a:alpha val="45000"/>
              </a:srgbClr>
            </a:outerShdw>
            <a:reflection blurRad="6350" stA="52000" endA="300" endPos="35000" dir="5400000" sy="-100000" algn="bl" rotWithShape="0"/>
          </a:effectLst>
          <a:scene3d>
            <a:camera prst="orthographicFront"/>
            <a:lightRig rig="threePt" dir="t"/>
          </a:scene3d>
          <a:sp3d>
            <a:bevel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80536568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BF1E4AAF-37BD-0175-8CC3-882C62F1C6E4}"/>
              </a:ext>
            </a:extLst>
          </p:cNvPr>
          <p:cNvPicPr>
            <a:picLocks noChangeAspect="1"/>
          </p:cNvPicPr>
          <p:nvPr/>
        </p:nvPicPr>
        <p:blipFill>
          <a:blip r:embed="rId2">
            <a:extLst>
              <a:ext uri="{28A0092B-C50C-407E-A947-70E740481C1C}">
                <a14:useLocalDpi xmlns:a14="http://schemas.microsoft.com/office/drawing/2010/main" val="0"/>
              </a:ext>
            </a:extLst>
          </a:blip>
          <a:srcRect t="4928" b="4928"/>
          <a:stretch>
            <a:fillRect/>
          </a:stretch>
        </p:blipFill>
        <p:spPr>
          <a:xfrm>
            <a:off x="0" y="0"/>
            <a:ext cx="9144000" cy="6858000"/>
          </a:xfrm>
          <a:prstGeom prst="rect">
            <a:avLst/>
          </a:prstGeom>
        </p:spPr>
      </p:pic>
      <p:sp>
        <p:nvSpPr>
          <p:cNvPr id="9" name="矩形 4">
            <a:extLst>
              <a:ext uri="{FF2B5EF4-FFF2-40B4-BE49-F238E27FC236}">
                <a16:creationId xmlns:a16="http://schemas.microsoft.com/office/drawing/2014/main" id="{C5970F22-1377-6B50-EF5B-3FE8AC9AC379}"/>
              </a:ext>
            </a:extLst>
          </p:cNvPr>
          <p:cNvSpPr/>
          <p:nvPr/>
        </p:nvSpPr>
        <p:spPr>
          <a:xfrm>
            <a:off x="228114" y="152593"/>
            <a:ext cx="8801830" cy="6461859"/>
          </a:xfrm>
          <a:prstGeom prst="rect">
            <a:avLst/>
          </a:prstGeom>
          <a:solidFill>
            <a:schemeClr val="bg1"/>
          </a:solidFill>
          <a:ln>
            <a:no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aphicFrame>
        <p:nvGraphicFramePr>
          <p:cNvPr id="31" name="Table 4">
            <a:extLst>
              <a:ext uri="{FF2B5EF4-FFF2-40B4-BE49-F238E27FC236}">
                <a16:creationId xmlns:a16="http://schemas.microsoft.com/office/drawing/2014/main" id="{6A6AC36D-B63E-A989-A653-DC50AC130F85}"/>
              </a:ext>
            </a:extLst>
          </p:cNvPr>
          <p:cNvGraphicFramePr>
            <a:graphicFrameLocks noGrp="1"/>
          </p:cNvGraphicFramePr>
          <p:nvPr>
            <p:ph idx="4294967295"/>
          </p:nvPr>
        </p:nvGraphicFramePr>
        <p:xfrm>
          <a:off x="384450" y="1642484"/>
          <a:ext cx="8375100" cy="4694950"/>
        </p:xfrm>
        <a:graphic>
          <a:graphicData uri="http://schemas.openxmlformats.org/drawingml/2006/table">
            <a:tbl>
              <a:tblPr firstRow="1">
                <a:tableStyleId>{21E4AEA4-8DFA-4A89-87EB-49C32662AFE0}</a:tableStyleId>
              </a:tblPr>
              <a:tblGrid>
                <a:gridCol w="763870">
                  <a:extLst>
                    <a:ext uri="{9D8B030D-6E8A-4147-A177-3AD203B41FA5}">
                      <a16:colId xmlns:a16="http://schemas.microsoft.com/office/drawing/2014/main" val="3488503982"/>
                    </a:ext>
                  </a:extLst>
                </a:gridCol>
                <a:gridCol w="3805085">
                  <a:extLst>
                    <a:ext uri="{9D8B030D-6E8A-4147-A177-3AD203B41FA5}">
                      <a16:colId xmlns:a16="http://schemas.microsoft.com/office/drawing/2014/main" val="2286239236"/>
                    </a:ext>
                  </a:extLst>
                </a:gridCol>
                <a:gridCol w="1394356">
                  <a:extLst>
                    <a:ext uri="{9D8B030D-6E8A-4147-A177-3AD203B41FA5}">
                      <a16:colId xmlns:a16="http://schemas.microsoft.com/office/drawing/2014/main" val="243634113"/>
                    </a:ext>
                  </a:extLst>
                </a:gridCol>
                <a:gridCol w="1197746">
                  <a:extLst>
                    <a:ext uri="{9D8B030D-6E8A-4147-A177-3AD203B41FA5}">
                      <a16:colId xmlns:a16="http://schemas.microsoft.com/office/drawing/2014/main" val="891581009"/>
                    </a:ext>
                  </a:extLst>
                </a:gridCol>
                <a:gridCol w="1214043">
                  <a:extLst>
                    <a:ext uri="{9D8B030D-6E8A-4147-A177-3AD203B41FA5}">
                      <a16:colId xmlns:a16="http://schemas.microsoft.com/office/drawing/2014/main" val="694493370"/>
                    </a:ext>
                  </a:extLst>
                </a:gridCol>
              </a:tblGrid>
              <a:tr h="372062">
                <a:tc>
                  <a:txBody>
                    <a:bodyPr/>
                    <a:lstStyle/>
                    <a:p>
                      <a:r>
                        <a:rPr lang="en-US" sz="1200"/>
                        <a:t>Appendix Name</a:t>
                      </a:r>
                    </a:p>
                  </a:txBody>
                  <a:tcPr marL="52022" marR="52022" marT="26011" marB="26011">
                    <a:solidFill>
                      <a:schemeClr val="tx2"/>
                    </a:solidFill>
                  </a:tcPr>
                </a:tc>
                <a:tc>
                  <a:txBody>
                    <a:bodyPr/>
                    <a:lstStyle/>
                    <a:p>
                      <a:r>
                        <a:rPr lang="en-US" sz="1200"/>
                        <a:t>New </a:t>
                      </a:r>
                    </a:p>
                    <a:p>
                      <a:r>
                        <a:rPr lang="en-US" sz="1200"/>
                        <a:t>BHS Contracts/ Grant Agreements</a:t>
                      </a:r>
                    </a:p>
                  </a:txBody>
                  <a:tcPr marL="52022" marR="52022" marT="26011" marB="26011"/>
                </a:tc>
                <a:tc>
                  <a:txBody>
                    <a:bodyPr/>
                    <a:lstStyle/>
                    <a:p>
                      <a:r>
                        <a:rPr lang="en-US" sz="1200"/>
                        <a:t>Existing </a:t>
                      </a:r>
                    </a:p>
                    <a:p>
                      <a:r>
                        <a:rPr lang="en-US" sz="1200"/>
                        <a:t>BHS Contracts</a:t>
                      </a:r>
                    </a:p>
                  </a:txBody>
                  <a:tcPr marL="52022" marR="52022" marT="26011" marB="26011"/>
                </a:tc>
                <a:tc>
                  <a:txBody>
                    <a:bodyPr/>
                    <a:lstStyle/>
                    <a:p>
                      <a:r>
                        <a:rPr lang="en-US" sz="1200"/>
                        <a:t>New </a:t>
                      </a:r>
                    </a:p>
                    <a:p>
                      <a:r>
                        <a:rPr lang="en-US" sz="1200"/>
                        <a:t>Non-BHS Contracts</a:t>
                      </a:r>
                    </a:p>
                  </a:txBody>
                  <a:tcPr marL="52022" marR="52022" marT="26011" marB="26011">
                    <a:solidFill>
                      <a:schemeClr val="accent3"/>
                    </a:solidFill>
                  </a:tcPr>
                </a:tc>
                <a:tc>
                  <a:txBody>
                    <a:bodyPr/>
                    <a:lstStyle/>
                    <a:p>
                      <a:r>
                        <a:rPr lang="en-US" sz="1200"/>
                        <a:t>Existing</a:t>
                      </a:r>
                    </a:p>
                    <a:p>
                      <a:r>
                        <a:rPr lang="en-US" sz="1200"/>
                        <a:t>Non-BHS Contracts </a:t>
                      </a:r>
                    </a:p>
                  </a:txBody>
                  <a:tcPr marL="52022" marR="52022" marT="26011" marB="26011">
                    <a:solidFill>
                      <a:schemeClr val="accent3"/>
                    </a:solidFill>
                  </a:tcPr>
                </a:tc>
                <a:extLst>
                  <a:ext uri="{0D108BD9-81ED-4DB2-BD59-A6C34878D82A}">
                    <a16:rowId xmlns:a16="http://schemas.microsoft.com/office/drawing/2014/main" val="4257056892"/>
                  </a:ext>
                </a:extLst>
              </a:tr>
              <a:tr h="1435052">
                <a:tc>
                  <a:txBody>
                    <a:bodyPr/>
                    <a:lstStyle/>
                    <a:p>
                      <a:r>
                        <a:rPr lang="en-US" sz="1200" b="1"/>
                        <a:t>Appendix Scope of Services/</a:t>
                      </a:r>
                    </a:p>
                    <a:p>
                      <a:r>
                        <a:rPr lang="en-US" sz="1200" b="1"/>
                        <a:t>Grant Plan</a:t>
                      </a:r>
                    </a:p>
                  </a:txBody>
                  <a:tcPr marL="52022" marR="52022" marT="26011" marB="26011">
                    <a:solidFill>
                      <a:schemeClr val="tx2">
                        <a:lumMod val="20000"/>
                        <a:lumOff val="80000"/>
                      </a:schemeClr>
                    </a:solidFill>
                  </a:tcPr>
                </a:tc>
                <a:tc>
                  <a:txBody>
                    <a:bodyPr/>
                    <a:lstStyle/>
                    <a:p>
                      <a:pPr marL="0" marR="0" lvl="0" indent="0" algn="l" rtl="0" eaLnBrk="1" fontAlgn="auto" latinLnBrk="0" hangingPunct="1">
                        <a:lnSpc>
                          <a:spcPct val="100000"/>
                        </a:lnSpc>
                        <a:spcBef>
                          <a:spcPts val="0"/>
                        </a:spcBef>
                        <a:spcAft>
                          <a:spcPts val="600"/>
                        </a:spcAft>
                        <a:buClrTx/>
                        <a:buSzTx/>
                        <a:buFontTx/>
                        <a:buNone/>
                      </a:pPr>
                      <a:r>
                        <a:rPr lang="en-US" sz="1200" b="1"/>
                        <a:t>Create One Scope of Services Covering the Full Contract Term </a:t>
                      </a:r>
                      <a:r>
                        <a:rPr lang="en-US" sz="1200" b="0" i="1" u="none"/>
                        <a:t>(instead of annual updates)</a:t>
                      </a:r>
                      <a:endParaRPr lang="en-US" sz="1200" b="1" i="1" u="sng"/>
                    </a:p>
                    <a:p>
                      <a:pPr>
                        <a:spcAft>
                          <a:spcPts val="600"/>
                        </a:spcAft>
                      </a:pPr>
                      <a:r>
                        <a:rPr lang="en-US" sz="1200"/>
                        <a:t>Your scope will not need to be resubmitted each year under the assumption it won't change. If it does, a change will be incorporated through an Amendment.</a:t>
                      </a:r>
                    </a:p>
                    <a:p>
                      <a:r>
                        <a:rPr lang="en-US" sz="1200" i="1">
                          <a:solidFill>
                            <a:schemeClr val="tx1"/>
                          </a:solidFill>
                        </a:rPr>
                        <a:t>Note: If your project includes a start-up period, the scope document must carve out a start-up scope section within the full scope. </a:t>
                      </a:r>
                      <a:endParaRPr lang="en-US" sz="1200" b="1" i="1">
                        <a:solidFill>
                          <a:schemeClr val="tx1"/>
                        </a:solidFill>
                      </a:endParaRPr>
                    </a:p>
                  </a:txBody>
                  <a:tcPr marL="52022" marR="52022" marT="26011" marB="26011"/>
                </a:tc>
                <a:tc>
                  <a:txBody>
                    <a:bodyPr/>
                    <a:lstStyle/>
                    <a:p>
                      <a:r>
                        <a:rPr lang="en-US" sz="1200" b="1"/>
                        <a:t>No Change</a:t>
                      </a:r>
                    </a:p>
                    <a:p>
                      <a:r>
                        <a:rPr lang="en-US" sz="1200" b="0" i="1"/>
                        <a:t>Scope of Services Appendix submitted annually</a:t>
                      </a:r>
                    </a:p>
                  </a:txBody>
                  <a:tcPr marL="52022" marR="52022" marT="26011" marB="26011"/>
                </a:tc>
                <a:tc gridSpan="2">
                  <a:txBody>
                    <a:bodyPr/>
                    <a:lstStyle/>
                    <a:p>
                      <a:r>
                        <a:rPr lang="en-US" sz="1200" b="1"/>
                        <a:t>No Change</a:t>
                      </a:r>
                    </a:p>
                    <a:p>
                      <a:r>
                        <a:rPr lang="en-US" sz="1200" b="0" i="1"/>
                        <a:t>Scope already covers full term</a:t>
                      </a:r>
                    </a:p>
                  </a:txBody>
                  <a:tcPr marL="52022" marR="52022" marT="26011" marB="26011">
                    <a:solidFill>
                      <a:schemeClr val="accent4">
                        <a:lumMod val="20000"/>
                        <a:lumOff val="80000"/>
                      </a:schemeClr>
                    </a:solidFill>
                  </a:tcPr>
                </a:tc>
                <a:tc hMerge="1">
                  <a:txBody>
                    <a:bodyPr/>
                    <a:lstStyle/>
                    <a:p>
                      <a:endParaRPr lang="en-US" sz="1400" b="1"/>
                    </a:p>
                  </a:txBody>
                  <a:tcPr marL="69362" marR="69362" marT="34681" marB="34681">
                    <a:solidFill>
                      <a:schemeClr val="accent4">
                        <a:lumMod val="20000"/>
                        <a:lumOff val="80000"/>
                      </a:schemeClr>
                    </a:solidFill>
                  </a:tcPr>
                </a:tc>
                <a:extLst>
                  <a:ext uri="{0D108BD9-81ED-4DB2-BD59-A6C34878D82A}">
                    <a16:rowId xmlns:a16="http://schemas.microsoft.com/office/drawing/2014/main" val="4203024263"/>
                  </a:ext>
                </a:extLst>
              </a:tr>
              <a:tr h="909272">
                <a:tc rowSpan="2">
                  <a:txBody>
                    <a:bodyPr/>
                    <a:lstStyle/>
                    <a:p>
                      <a:r>
                        <a:rPr lang="en-US" sz="1200" b="1"/>
                        <a:t>Appendix: Budget Summary</a:t>
                      </a:r>
                    </a:p>
                  </a:txBody>
                  <a:tcPr marL="52022" marR="52022" marT="26011" marB="26011">
                    <a:solidFill>
                      <a:schemeClr val="tx2">
                        <a:lumMod val="20000"/>
                        <a:lumOff val="80000"/>
                      </a:schemeClr>
                    </a:solidFill>
                  </a:tcPr>
                </a:tc>
                <a:tc>
                  <a:txBody>
                    <a:bodyPr/>
                    <a:lstStyle/>
                    <a:p>
                      <a:pPr marL="0" marR="0" lvl="0" indent="0" algn="l" rtl="0" eaLnBrk="1" fontAlgn="auto" latinLnBrk="0" hangingPunct="1">
                        <a:lnSpc>
                          <a:spcPct val="100000"/>
                        </a:lnSpc>
                        <a:spcBef>
                          <a:spcPts val="0"/>
                        </a:spcBef>
                        <a:spcAft>
                          <a:spcPts val="600"/>
                        </a:spcAft>
                        <a:buClrTx/>
                        <a:buSzTx/>
                        <a:buFontTx/>
                        <a:buNone/>
                      </a:pPr>
                      <a:r>
                        <a:rPr lang="en-US" sz="1200" b="1"/>
                        <a:t>Create the DPH Budget Summary to cover each year of the </a:t>
                      </a:r>
                      <a:r>
                        <a:rPr lang="en-US" sz="1200" b="1" u="sng"/>
                        <a:t>FULL TERM</a:t>
                      </a:r>
                      <a:r>
                        <a:rPr lang="en-US" sz="1200" b="0" u="none"/>
                        <a:t> </a:t>
                      </a:r>
                      <a:r>
                        <a:rPr lang="en-US" sz="1200" b="0" i="1" u="none"/>
                        <a:t>(instead of one year)</a:t>
                      </a:r>
                      <a:endParaRPr lang="en-US" sz="1200" b="1" i="1" u="sng"/>
                    </a:p>
                    <a:p>
                      <a:r>
                        <a:rPr lang="en-US" sz="1200"/>
                        <a:t>Create the DPH Budget Summary tab to identify projected funding for each year of the term of the contract/grant agreement equal to total contract/grant agreement funding. </a:t>
                      </a:r>
                    </a:p>
                  </a:txBody>
                  <a:tcPr marL="52022" marR="52022" marT="26011" marB="26011"/>
                </a:tc>
                <a:tc>
                  <a:txBody>
                    <a:bodyPr/>
                    <a:lstStyle/>
                    <a:p>
                      <a:r>
                        <a:rPr lang="en-US" sz="1200" b="1"/>
                        <a:t>No Change</a:t>
                      </a:r>
                    </a:p>
                    <a:p>
                      <a:r>
                        <a:rPr lang="en-US" sz="1200" b="0" i="1"/>
                        <a:t>Appendix B: Budget Summary to continue to cover only one year</a:t>
                      </a:r>
                    </a:p>
                  </a:txBody>
                  <a:tcPr marL="52022" marR="52022" marT="26011" marB="26011"/>
                </a:tc>
                <a:tc gridSpan="2">
                  <a:txBody>
                    <a:bodyPr/>
                    <a:lstStyle/>
                    <a:p>
                      <a:r>
                        <a:rPr lang="en-US" sz="1200" b="1"/>
                        <a:t>No Change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a:t>Budget summary already covers full term</a:t>
                      </a:r>
                    </a:p>
                  </a:txBody>
                  <a:tcPr marL="52022" marR="52022" marT="26011" marB="26011">
                    <a:solidFill>
                      <a:schemeClr val="accent4">
                        <a:lumMod val="20000"/>
                        <a:lumOff val="80000"/>
                      </a:schemeClr>
                    </a:solidFill>
                  </a:tcPr>
                </a:tc>
                <a:tc hMerge="1">
                  <a:txBody>
                    <a:bodyPr/>
                    <a:lstStyle/>
                    <a:p>
                      <a:endParaRPr lang="en-US" sz="1400" b="0" i="1"/>
                    </a:p>
                  </a:txBody>
                  <a:tcPr marL="69362" marR="69362" marT="34681" marB="34681">
                    <a:solidFill>
                      <a:schemeClr val="accent4">
                        <a:lumMod val="20000"/>
                        <a:lumOff val="80000"/>
                      </a:schemeClr>
                    </a:solidFill>
                  </a:tcPr>
                </a:tc>
                <a:extLst>
                  <a:ext uri="{0D108BD9-81ED-4DB2-BD59-A6C34878D82A}">
                    <a16:rowId xmlns:a16="http://schemas.microsoft.com/office/drawing/2014/main" val="1869857216"/>
                  </a:ext>
                </a:extLst>
              </a:tr>
              <a:tr h="212042">
                <a:tc vMerge="1">
                  <a:txBody>
                    <a:bodyPr/>
                    <a:lstStyle/>
                    <a:p>
                      <a:endParaRPr lang="en-US" sz="1400" b="1"/>
                    </a:p>
                  </a:txBody>
                  <a:tcPr marL="69362" marR="69362" marT="34681" marB="34681"/>
                </a:tc>
                <a:tc gridSpan="4">
                  <a:txBody>
                    <a:bodyPr/>
                    <a:lstStyle/>
                    <a:p>
                      <a:pPr marL="0" marR="0" lvl="0" indent="0" algn="ctr" rtl="0" eaLnBrk="1" fontAlgn="auto" latinLnBrk="0" hangingPunct="1">
                        <a:lnSpc>
                          <a:spcPct val="100000"/>
                        </a:lnSpc>
                        <a:spcBef>
                          <a:spcPts val="0"/>
                        </a:spcBef>
                        <a:spcAft>
                          <a:spcPts val="0"/>
                        </a:spcAft>
                        <a:buClrTx/>
                        <a:buSzTx/>
                        <a:buFontTx/>
                        <a:buNone/>
                      </a:pPr>
                      <a:r>
                        <a:rPr lang="en-US" sz="1200" cap="all" baseline="0">
                          <a:solidFill>
                            <a:schemeClr val="tx1"/>
                          </a:solidFill>
                        </a:rPr>
                        <a:t>This will make it easier to build in Cost of Doing Business (CODB) Growth annually.</a:t>
                      </a:r>
                    </a:p>
                  </a:txBody>
                  <a:tcPr marL="52022" marR="52022" marT="26011" marB="26011"/>
                </a:tc>
                <a:tc hMerge="1">
                  <a:txBody>
                    <a:bodyPr/>
                    <a:lstStyle/>
                    <a:p>
                      <a:endParaRPr lang="en-US"/>
                    </a:p>
                  </a:txBody>
                  <a:tcPr/>
                </a:tc>
                <a:tc hMerge="1">
                  <a:txBody>
                    <a:bodyPr/>
                    <a:lstStyle/>
                    <a:p>
                      <a:endParaRPr lang="en-US" sz="1400" b="1"/>
                    </a:p>
                  </a:txBody>
                  <a:tcPr marL="69362" marR="69362" marT="34681" marB="34681"/>
                </a:tc>
                <a:tc hMerge="1">
                  <a:txBody>
                    <a:bodyPr/>
                    <a:lstStyle/>
                    <a:p>
                      <a:endParaRPr lang="en-US" sz="1400" b="1"/>
                    </a:p>
                  </a:txBody>
                  <a:tcPr marL="69362" marR="69362" marT="34681" marB="34681"/>
                </a:tc>
                <a:extLst>
                  <a:ext uri="{0D108BD9-81ED-4DB2-BD59-A6C34878D82A}">
                    <a16:rowId xmlns:a16="http://schemas.microsoft.com/office/drawing/2014/main" val="2079249479"/>
                  </a:ext>
                </a:extLst>
              </a:tr>
              <a:tr h="692102">
                <a:tc>
                  <a:txBody>
                    <a:bodyPr/>
                    <a:lstStyle/>
                    <a:p>
                      <a:r>
                        <a:rPr lang="en-US" sz="1200" b="1"/>
                        <a:t>Appendix Budget Details</a:t>
                      </a:r>
                    </a:p>
                  </a:txBody>
                  <a:tcPr marL="52022" marR="52022" marT="26011" marB="26011">
                    <a:solidFill>
                      <a:schemeClr val="tx2">
                        <a:lumMod val="20000"/>
                        <a:lumOff val="80000"/>
                      </a:schemeClr>
                    </a:solidFill>
                  </a:tcPr>
                </a:tc>
                <a:tc>
                  <a:txBody>
                    <a:bodyPr/>
                    <a:lstStyle/>
                    <a:p>
                      <a:pPr marL="0" marR="0" lvl="0" indent="0" algn="l" rtl="0" eaLnBrk="1" fontAlgn="auto" latinLnBrk="0" hangingPunct="1">
                        <a:lnSpc>
                          <a:spcPct val="100000"/>
                        </a:lnSpc>
                        <a:spcBef>
                          <a:spcPts val="0"/>
                        </a:spcBef>
                        <a:spcAft>
                          <a:spcPts val="600"/>
                        </a:spcAft>
                        <a:buClrTx/>
                        <a:buSzTx/>
                        <a:buFontTx/>
                        <a:buNone/>
                      </a:pPr>
                      <a:r>
                        <a:rPr lang="en-US" sz="1200" b="1"/>
                        <a:t>Provide Budget Detail Tabs to cover </a:t>
                      </a:r>
                      <a:r>
                        <a:rPr lang="en-US" sz="1200" b="1" u="sng"/>
                        <a:t>TWO YEARS</a:t>
                      </a:r>
                      <a:r>
                        <a:rPr lang="en-US" sz="1200" b="0" u="none"/>
                        <a:t> </a:t>
                      </a:r>
                      <a:r>
                        <a:rPr lang="en-US" sz="1200" b="0" i="1" u="none"/>
                        <a:t>(instead of one year) </a:t>
                      </a:r>
                      <a:r>
                        <a:rPr lang="en-US" sz="1200"/>
                        <a:t>Your Budget Details will only need to be resubmitted every two years, unless there is a budget change prior to the two years.  This will eliminate most "MYE" invoices.</a:t>
                      </a:r>
                      <a:endParaRPr lang="en-US" sz="1200" b="0"/>
                    </a:p>
                  </a:txBody>
                  <a:tcPr marL="52022" marR="52022" marT="26011" marB="26011"/>
                </a:tc>
                <a:tc>
                  <a:txBody>
                    <a:bodyPr/>
                    <a:lstStyle/>
                    <a:p>
                      <a:r>
                        <a:rPr lang="en-US" sz="1200" b="1"/>
                        <a:t>No Change</a:t>
                      </a:r>
                    </a:p>
                    <a:p>
                      <a:r>
                        <a:rPr lang="en-US" sz="1200" b="0" i="1"/>
                        <a:t>Budget details submitted annually</a:t>
                      </a:r>
                    </a:p>
                  </a:txBody>
                  <a:tcPr marL="52022" marR="52022" marT="26011" marB="26011"/>
                </a:tc>
                <a:tc gridSpan="2">
                  <a:txBody>
                    <a:bodyPr/>
                    <a:lstStyle/>
                    <a:p>
                      <a:r>
                        <a:rPr lang="en-US" sz="1200" b="1"/>
                        <a:t>No Change </a:t>
                      </a:r>
                    </a:p>
                    <a:p>
                      <a:pPr marL="0" marR="0" lvl="0" indent="0" algn="l" rtl="0" eaLnBrk="1" fontAlgn="auto" latinLnBrk="0" hangingPunct="1">
                        <a:lnSpc>
                          <a:spcPct val="100000"/>
                        </a:lnSpc>
                        <a:spcBef>
                          <a:spcPts val="0"/>
                        </a:spcBef>
                        <a:spcAft>
                          <a:spcPts val="0"/>
                        </a:spcAft>
                        <a:buClrTx/>
                        <a:buSzTx/>
                        <a:buFontTx/>
                        <a:buNone/>
                      </a:pPr>
                      <a:r>
                        <a:rPr lang="en-US" sz="1200" b="0" i="1"/>
                        <a:t>Budget details cover each year of the full term</a:t>
                      </a:r>
                    </a:p>
                  </a:txBody>
                  <a:tcPr marL="52022" marR="52022" marT="26011" marB="26011">
                    <a:solidFill>
                      <a:schemeClr val="accent4">
                        <a:lumMod val="20000"/>
                        <a:lumOff val="80000"/>
                      </a:schemeClr>
                    </a:solidFill>
                  </a:tcPr>
                </a:tc>
                <a:tc hMerge="1">
                  <a:txBody>
                    <a:bodyPr/>
                    <a:lstStyle/>
                    <a:p>
                      <a:r>
                        <a:rPr lang="en-US" sz="1400" b="0"/>
                        <a:t>No Change</a:t>
                      </a:r>
                    </a:p>
                    <a:p>
                      <a:r>
                        <a:rPr lang="en-US" sz="1400" b="0"/>
                        <a:t>Keep Full Term</a:t>
                      </a:r>
                    </a:p>
                  </a:txBody>
                  <a:tcPr marL="69362" marR="69362" marT="34681" marB="34681">
                    <a:solidFill>
                      <a:schemeClr val="accent4">
                        <a:lumMod val="20000"/>
                        <a:lumOff val="80000"/>
                      </a:schemeClr>
                    </a:solidFill>
                  </a:tcPr>
                </a:tc>
                <a:extLst>
                  <a:ext uri="{0D108BD9-81ED-4DB2-BD59-A6C34878D82A}">
                    <a16:rowId xmlns:a16="http://schemas.microsoft.com/office/drawing/2014/main" val="446416072"/>
                  </a:ext>
                </a:extLst>
              </a:tr>
            </a:tbl>
          </a:graphicData>
        </a:graphic>
      </p:graphicFrame>
      <p:sp>
        <p:nvSpPr>
          <p:cNvPr id="2" name="Title 1">
            <a:extLst>
              <a:ext uri="{FF2B5EF4-FFF2-40B4-BE49-F238E27FC236}">
                <a16:creationId xmlns:a16="http://schemas.microsoft.com/office/drawing/2014/main" id="{03E68B5B-D882-65A4-17DF-8F537551BC57}"/>
              </a:ext>
            </a:extLst>
          </p:cNvPr>
          <p:cNvSpPr>
            <a:spLocks noGrp="1"/>
          </p:cNvSpPr>
          <p:nvPr>
            <p:ph type="title" idx="4294967295"/>
          </p:nvPr>
        </p:nvSpPr>
        <p:spPr>
          <a:xfrm>
            <a:off x="228113" y="-264922"/>
            <a:ext cx="8153400" cy="1907406"/>
          </a:xfrm>
        </p:spPr>
        <p:txBody>
          <a:bodyPr anchor="ctr">
            <a:normAutofit/>
          </a:bodyPr>
          <a:lstStyle/>
          <a:p>
            <a:pPr algn="ctr"/>
            <a:r>
              <a:rPr lang="en-US" sz="2100">
                <a:solidFill>
                  <a:srgbClr val="0D5EE7"/>
                </a:solidFill>
              </a:rPr>
              <a:t>On the Table for Consideration: Proposed for NEW FY23-24 Agreements </a:t>
            </a:r>
            <a:br>
              <a:rPr lang="en-US" sz="2100">
                <a:solidFill>
                  <a:srgbClr val="0D5EE7"/>
                </a:solidFill>
              </a:rPr>
            </a:br>
            <a:r>
              <a:rPr lang="en-US" sz="2100">
                <a:solidFill>
                  <a:srgbClr val="0D5EE7"/>
                </a:solidFill>
              </a:rPr>
              <a:t>Changes to Appendices Duration</a:t>
            </a:r>
            <a:br>
              <a:rPr lang="en-US">
                <a:solidFill>
                  <a:srgbClr val="0D5EE7"/>
                </a:solidFill>
              </a:rPr>
            </a:br>
            <a:br>
              <a:rPr lang="en-US" sz="600">
                <a:solidFill>
                  <a:srgbClr val="0D5EE7"/>
                </a:solidFill>
              </a:rPr>
            </a:br>
            <a:endParaRPr lang="en-US" sz="1600" i="1">
              <a:solidFill>
                <a:srgbClr val="0D5EE7"/>
              </a:solidFill>
              <a:cs typeface="Calibri Light"/>
            </a:endParaRPr>
          </a:p>
        </p:txBody>
      </p:sp>
      <p:cxnSp>
        <p:nvCxnSpPr>
          <p:cNvPr id="3" name="Straight Connector 2">
            <a:extLst>
              <a:ext uri="{FF2B5EF4-FFF2-40B4-BE49-F238E27FC236}">
                <a16:creationId xmlns:a16="http://schemas.microsoft.com/office/drawing/2014/main" id="{6A6A4DF9-EBED-D06B-0F5B-8BA91DAF168D}"/>
              </a:ext>
            </a:extLst>
          </p:cNvPr>
          <p:cNvCxnSpPr>
            <a:cxnSpLocks/>
          </p:cNvCxnSpPr>
          <p:nvPr/>
        </p:nvCxnSpPr>
        <p:spPr>
          <a:xfrm flipV="1">
            <a:off x="254213" y="891263"/>
            <a:ext cx="8749631" cy="4184"/>
          </a:xfrm>
          <a:prstGeom prst="line">
            <a:avLst/>
          </a:prstGeom>
          <a:noFill/>
          <a:ln w="57150" cap="flat">
            <a:solidFill>
              <a:srgbClr val="B054E7"/>
            </a:solidFill>
            <a:prstDash val="solid"/>
            <a:round/>
          </a:ln>
          <a:effectLst>
            <a:outerShdw blurRad="38100" dist="30000" dir="5400000" rotWithShape="0">
              <a:srgbClr val="000000">
                <a:alpha val="45000"/>
              </a:srgbClr>
            </a:outerShdw>
            <a:reflection blurRad="6350" stA="52000" endA="300" endPos="35000" dir="5400000" sy="-100000" algn="bl" rotWithShape="0"/>
          </a:effectLst>
          <a:scene3d>
            <a:camera prst="orthographicFront"/>
            <a:lightRig rig="threePt" dir="t"/>
          </a:scene3d>
          <a:sp3d>
            <a:bevelT/>
          </a:sp3d>
        </p:spPr>
        <p:style>
          <a:lnRef idx="0">
            <a:scrgbClr r="0" g="0" b="0"/>
          </a:lnRef>
          <a:fillRef idx="0">
            <a:scrgbClr r="0" g="0" b="0"/>
          </a:fillRef>
          <a:effectRef idx="0">
            <a:scrgbClr r="0" g="0" b="0"/>
          </a:effectRef>
          <a:fontRef idx="none"/>
        </p:style>
      </p:cxnSp>
      <p:sp>
        <p:nvSpPr>
          <p:cNvPr id="14" name="TextBox 13">
            <a:extLst>
              <a:ext uri="{FF2B5EF4-FFF2-40B4-BE49-F238E27FC236}">
                <a16:creationId xmlns:a16="http://schemas.microsoft.com/office/drawing/2014/main" id="{2FD71ABB-E174-6BB1-166A-D8FA31DD3041}"/>
              </a:ext>
            </a:extLst>
          </p:cNvPr>
          <p:cNvSpPr txBox="1"/>
          <p:nvPr/>
        </p:nvSpPr>
        <p:spPr>
          <a:xfrm>
            <a:off x="899160" y="975704"/>
            <a:ext cx="949452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800" i="1">
                <a:solidFill>
                  <a:srgbClr val="0D5EE7"/>
                </a:solidFill>
              </a:rPr>
              <a:t>Scope of Services/Grant </a:t>
            </a:r>
            <a:r>
              <a:rPr lang="en-US" sz="1800" i="1">
                <a:solidFill>
                  <a:srgbClr val="0D5EE7"/>
                </a:solidFill>
                <a:latin typeface="+mn-lt"/>
              </a:rPr>
              <a:t>Plan</a:t>
            </a:r>
            <a:r>
              <a:rPr lang="en-US" sz="1800" i="1">
                <a:solidFill>
                  <a:srgbClr val="0D5EE7"/>
                </a:solidFill>
              </a:rPr>
              <a:t>, Budget Summary, Budget Details Durations</a:t>
            </a:r>
            <a:endParaRPr kumimoji="0" lang="en-US" sz="1800" b="0" i="0" u="none" strike="noStrike" cap="none" spc="0" normalizeH="0" baseline="0">
              <a:ln>
                <a:noFill/>
              </a:ln>
              <a:solidFill>
                <a:srgbClr val="000000"/>
              </a:solidFill>
              <a:effectLst/>
              <a:uFillTx/>
              <a:latin typeface="Tw Cen MT"/>
              <a:ea typeface="Tw Cen MT"/>
              <a:cs typeface="Tw Cen MT"/>
              <a:sym typeface="Tw Cen MT"/>
            </a:endParaRPr>
          </a:p>
        </p:txBody>
      </p:sp>
    </p:spTree>
    <p:extLst>
      <p:ext uri="{BB962C8B-B14F-4D97-AF65-F5344CB8AC3E}">
        <p14:creationId xmlns:p14="http://schemas.microsoft.com/office/powerpoint/2010/main" val="35597280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3BC0F60-A232-793B-98EE-993F742A41CF}"/>
              </a:ext>
            </a:extLst>
          </p:cNvPr>
          <p:cNvPicPr>
            <a:picLocks noChangeAspect="1"/>
          </p:cNvPicPr>
          <p:nvPr/>
        </p:nvPicPr>
        <p:blipFill>
          <a:blip r:embed="rId2">
            <a:extLst>
              <a:ext uri="{28A0092B-C50C-407E-A947-70E740481C1C}">
                <a14:useLocalDpi xmlns:a14="http://schemas.microsoft.com/office/drawing/2010/main" val="0"/>
              </a:ext>
            </a:extLst>
          </a:blip>
          <a:srcRect t="4928" b="4928"/>
          <a:stretch>
            <a:fillRect/>
          </a:stretch>
        </p:blipFill>
        <p:spPr>
          <a:xfrm>
            <a:off x="0" y="0"/>
            <a:ext cx="9144000" cy="6858000"/>
          </a:xfrm>
          <a:prstGeom prst="rect">
            <a:avLst/>
          </a:prstGeom>
        </p:spPr>
      </p:pic>
      <p:sp>
        <p:nvSpPr>
          <p:cNvPr id="6" name="矩形 4">
            <a:extLst>
              <a:ext uri="{FF2B5EF4-FFF2-40B4-BE49-F238E27FC236}">
                <a16:creationId xmlns:a16="http://schemas.microsoft.com/office/drawing/2014/main" id="{97141437-C8EA-6D4E-2378-D62F4729A987}"/>
              </a:ext>
            </a:extLst>
          </p:cNvPr>
          <p:cNvSpPr/>
          <p:nvPr/>
        </p:nvSpPr>
        <p:spPr>
          <a:xfrm>
            <a:off x="171085" y="198070"/>
            <a:ext cx="8801830" cy="6461859"/>
          </a:xfrm>
          <a:prstGeom prst="rect">
            <a:avLst/>
          </a:prstGeom>
          <a:solidFill>
            <a:schemeClr val="bg1"/>
          </a:solidFill>
          <a:ln>
            <a:no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 name="Title 1">
            <a:extLst>
              <a:ext uri="{FF2B5EF4-FFF2-40B4-BE49-F238E27FC236}">
                <a16:creationId xmlns:a16="http://schemas.microsoft.com/office/drawing/2014/main" id="{61C78939-7699-D1A4-4E63-4BE6D6EEA9DB}"/>
              </a:ext>
            </a:extLst>
          </p:cNvPr>
          <p:cNvSpPr>
            <a:spLocks noGrp="1"/>
          </p:cNvSpPr>
          <p:nvPr>
            <p:ph type="title"/>
          </p:nvPr>
        </p:nvSpPr>
        <p:spPr>
          <a:xfrm>
            <a:off x="228114" y="177932"/>
            <a:ext cx="8153400" cy="990600"/>
          </a:xfrm>
        </p:spPr>
        <p:txBody>
          <a:bodyPr anchor="b">
            <a:normAutofit fontScale="90000"/>
          </a:bodyPr>
          <a:lstStyle/>
          <a:p>
            <a:pPr>
              <a:lnSpc>
                <a:spcPct val="100000"/>
              </a:lnSpc>
              <a:spcAft>
                <a:spcPts val="1800"/>
              </a:spcAft>
            </a:pPr>
            <a:r>
              <a:rPr lang="en-US" sz="3450" b="1">
                <a:solidFill>
                  <a:srgbClr val="0D5EE7"/>
                </a:solidFill>
                <a:latin typeface="+mn-lt"/>
              </a:rPr>
              <a:t>Other Contract Changes for FY23-24</a:t>
            </a:r>
            <a:br>
              <a:rPr lang="en-US" sz="3450" b="1">
                <a:solidFill>
                  <a:srgbClr val="0D5EE7"/>
                </a:solidFill>
                <a:latin typeface="+mn-lt"/>
              </a:rPr>
            </a:br>
            <a:r>
              <a:rPr lang="en-US" sz="2325" b="1" i="1">
                <a:solidFill>
                  <a:srgbClr val="0D5EE7"/>
                </a:solidFill>
                <a:latin typeface="+mn-lt"/>
              </a:rPr>
              <a:t>One Agency Contract Will Only Contain One Authorizing Solicitation</a:t>
            </a:r>
            <a:endParaRPr lang="en-US" sz="3450" b="1" i="1">
              <a:solidFill>
                <a:srgbClr val="0D5EE7"/>
              </a:solidFill>
              <a:latin typeface="+mn-lt"/>
            </a:endParaRPr>
          </a:p>
        </p:txBody>
      </p:sp>
      <p:sp>
        <p:nvSpPr>
          <p:cNvPr id="3" name="Content Placeholder 2">
            <a:extLst>
              <a:ext uri="{FF2B5EF4-FFF2-40B4-BE49-F238E27FC236}">
                <a16:creationId xmlns:a16="http://schemas.microsoft.com/office/drawing/2014/main" id="{E0E49C27-6780-C6BA-C41B-30DC4A3637EC}"/>
              </a:ext>
            </a:extLst>
          </p:cNvPr>
          <p:cNvSpPr>
            <a:spLocks noGrp="1"/>
          </p:cNvSpPr>
          <p:nvPr>
            <p:ph idx="4294967295"/>
          </p:nvPr>
        </p:nvSpPr>
        <p:spPr>
          <a:xfrm>
            <a:off x="5072752" y="1690494"/>
            <a:ext cx="3819024" cy="3151188"/>
          </a:xfrm>
        </p:spPr>
        <p:txBody>
          <a:bodyPr anchor="t">
            <a:normAutofit/>
          </a:bodyPr>
          <a:lstStyle/>
          <a:p>
            <a:pPr marL="0" indent="0">
              <a:lnSpc>
                <a:spcPct val="100000"/>
              </a:lnSpc>
              <a:spcBef>
                <a:spcPts val="225"/>
              </a:spcBef>
              <a:spcAft>
                <a:spcPts val="225"/>
              </a:spcAft>
              <a:buNone/>
            </a:pPr>
            <a:r>
              <a:rPr lang="en-US" sz="1600" b="1">
                <a:solidFill>
                  <a:srgbClr val="0D5EE7"/>
                </a:solidFill>
                <a:latin typeface="Calibri"/>
                <a:cs typeface="Calibri"/>
              </a:rPr>
              <a:t>What will happen as DPH transitions to One Contract = One Authorizing Solicitation? </a:t>
            </a:r>
            <a:endParaRPr lang="en-US" sz="1600" b="1">
              <a:solidFill>
                <a:srgbClr val="0D5EE7"/>
              </a:solidFill>
              <a:latin typeface="Calibri" panose="020F0502020204030204" pitchFamily="34" charset="0"/>
            </a:endParaRPr>
          </a:p>
          <a:p>
            <a:pPr marL="257175" indent="-257175" algn="just">
              <a:lnSpc>
                <a:spcPct val="100000"/>
              </a:lnSpc>
              <a:spcBef>
                <a:spcPts val="225"/>
              </a:spcBef>
              <a:spcAft>
                <a:spcPts val="225"/>
              </a:spcAft>
              <a:buClr>
                <a:srgbClr val="0D5EE7"/>
              </a:buClr>
              <a:buSzPct val="100000"/>
              <a:buFont typeface="Arial" panose="020B0604020202020204" pitchFamily="34" charset="0"/>
              <a:buChar char="•"/>
            </a:pPr>
            <a:r>
              <a:rPr lang="en-US" sz="1425" kern="1200">
                <a:solidFill>
                  <a:srgbClr val="0D5EE7"/>
                </a:solidFill>
                <a:latin typeface="Calibri"/>
                <a:ea typeface="+mn-ea"/>
                <a:cs typeface="Calibri"/>
              </a:rPr>
              <a:t>More Contracts. This will generate a lot more contracts as BHS contracts are unbundled.</a:t>
            </a:r>
          </a:p>
          <a:p>
            <a:pPr marL="257175" indent="-257175">
              <a:lnSpc>
                <a:spcPct val="100000"/>
              </a:lnSpc>
              <a:spcBef>
                <a:spcPts val="225"/>
              </a:spcBef>
              <a:spcAft>
                <a:spcPts val="225"/>
              </a:spcAft>
              <a:buClr>
                <a:srgbClr val="0D5EE7"/>
              </a:buClr>
              <a:buSzPct val="100000"/>
              <a:buFont typeface="Arial" panose="020B0604020202020204" pitchFamily="34" charset="0"/>
              <a:buChar char="•"/>
            </a:pPr>
            <a:r>
              <a:rPr lang="en-US" sz="1425" kern="1200">
                <a:solidFill>
                  <a:srgbClr val="0D5EE7"/>
                </a:solidFill>
                <a:latin typeface="Calibri"/>
                <a:ea typeface="+mn-ea"/>
                <a:cs typeface="Calibri"/>
              </a:rPr>
              <a:t>Anticipate Faster Processing Timelines. With one DPH Program Owner, one primary program Appendix, one term applicable to all programs, and fewer funding sources subject to review, contracts will be simpler, and we can anticipate faster movement through the contract development and review process within DPH.</a:t>
            </a:r>
          </a:p>
        </p:txBody>
      </p:sp>
      <p:sp>
        <p:nvSpPr>
          <p:cNvPr id="5" name="TextBox 4">
            <a:extLst>
              <a:ext uri="{FF2B5EF4-FFF2-40B4-BE49-F238E27FC236}">
                <a16:creationId xmlns:a16="http://schemas.microsoft.com/office/drawing/2014/main" id="{AEBDDF0D-A80A-3720-A427-7F24D879D508}"/>
              </a:ext>
            </a:extLst>
          </p:cNvPr>
          <p:cNvSpPr txBox="1"/>
          <p:nvPr/>
        </p:nvSpPr>
        <p:spPr>
          <a:xfrm>
            <a:off x="372536" y="1690494"/>
            <a:ext cx="4498766" cy="3230372"/>
          </a:xfrm>
          <a:prstGeom prst="rect">
            <a:avLst/>
          </a:prstGeom>
          <a:noFill/>
        </p:spPr>
        <p:txBody>
          <a:bodyPr wrap="square" lIns="68580" tIns="34290" rIns="68580" bIns="34290" anchor="t">
            <a:spAutoFit/>
          </a:bodyPr>
          <a:lstStyle/>
          <a:p>
            <a:pPr defTabSz="685800">
              <a:spcBef>
                <a:spcPts val="225"/>
              </a:spcBef>
              <a:spcAft>
                <a:spcPts val="225"/>
              </a:spcAft>
            </a:pPr>
            <a:r>
              <a:rPr lang="en-US" sz="1600" b="1">
                <a:solidFill>
                  <a:srgbClr val="0D5EE7"/>
                </a:solidFill>
                <a:latin typeface="Calibri"/>
                <a:cs typeface="Calibri"/>
              </a:rPr>
              <a:t>Will this change impact me? </a:t>
            </a:r>
            <a:endParaRPr lang="en-US" sz="1600" b="1">
              <a:solidFill>
                <a:srgbClr val="0D5EE7"/>
              </a:solidFill>
              <a:latin typeface="Calibri" panose="020F0502020204030204" pitchFamily="34" charset="0"/>
            </a:endParaRPr>
          </a:p>
          <a:p>
            <a:pPr marL="214313" indent="-214313" algn="just" defTabSz="685800">
              <a:spcBef>
                <a:spcPts val="225"/>
              </a:spcBef>
              <a:spcAft>
                <a:spcPts val="225"/>
              </a:spcAft>
              <a:buFont typeface="Arial" panose="020B0604020202020204" pitchFamily="34" charset="0"/>
              <a:buChar char="•"/>
            </a:pPr>
            <a:r>
              <a:rPr lang="en-US" sz="1425">
                <a:solidFill>
                  <a:srgbClr val="0D5EE7"/>
                </a:solidFill>
                <a:latin typeface="Calibri"/>
                <a:cs typeface="Calibri"/>
              </a:rPr>
              <a:t>Most existing contracts are set up this way, except for BHS contracts.  </a:t>
            </a:r>
            <a:endParaRPr lang="en-US" sz="1425">
              <a:solidFill>
                <a:srgbClr val="0D5EE7"/>
              </a:solidFill>
              <a:latin typeface="Calibri" panose="020F0502020204030204" pitchFamily="34" charset="0"/>
              <a:cs typeface="Calibri"/>
            </a:endParaRPr>
          </a:p>
          <a:p>
            <a:pPr marL="214313" indent="-214313" algn="just" defTabSz="685800">
              <a:spcBef>
                <a:spcPts val="225"/>
              </a:spcBef>
              <a:spcAft>
                <a:spcPts val="225"/>
              </a:spcAft>
              <a:buFont typeface="Arial" panose="020B0604020202020204" pitchFamily="34" charset="0"/>
              <a:buChar char="•"/>
            </a:pPr>
            <a:r>
              <a:rPr lang="en-US" sz="1425">
                <a:solidFill>
                  <a:srgbClr val="0D5EE7"/>
                </a:solidFill>
                <a:latin typeface="Calibri"/>
                <a:cs typeface="Calibri"/>
              </a:rPr>
              <a:t>In BHS, there are many contracts containing many different programs, each authorized under different solicitations.</a:t>
            </a:r>
          </a:p>
          <a:p>
            <a:pPr defTabSz="685800">
              <a:spcBef>
                <a:spcPts val="225"/>
              </a:spcBef>
              <a:spcAft>
                <a:spcPts val="225"/>
              </a:spcAft>
            </a:pPr>
            <a:endParaRPr lang="en-US" sz="1425">
              <a:solidFill>
                <a:srgbClr val="0D5EE7"/>
              </a:solidFill>
              <a:latin typeface="Calibri"/>
              <a:cs typeface="Calibri"/>
            </a:endParaRPr>
          </a:p>
          <a:p>
            <a:pPr defTabSz="685800">
              <a:spcBef>
                <a:spcPts val="225"/>
              </a:spcBef>
              <a:spcAft>
                <a:spcPts val="225"/>
              </a:spcAft>
            </a:pPr>
            <a:r>
              <a:rPr lang="en-US" sz="1600" b="1">
                <a:solidFill>
                  <a:srgbClr val="0D5EE7"/>
                </a:solidFill>
                <a:latin typeface="Calibri"/>
                <a:cs typeface="Calibri"/>
              </a:rPr>
              <a:t>How will this be implemented?</a:t>
            </a:r>
          </a:p>
          <a:p>
            <a:pPr marL="257175" indent="-257175" algn="just" defTabSz="685800">
              <a:spcBef>
                <a:spcPts val="225"/>
              </a:spcBef>
              <a:spcAft>
                <a:spcPts val="225"/>
              </a:spcAft>
              <a:buFont typeface="Arial" panose="020B0604020202020204" pitchFamily="34" charset="0"/>
              <a:buChar char="•"/>
            </a:pPr>
            <a:r>
              <a:rPr lang="en-US" sz="1425">
                <a:solidFill>
                  <a:srgbClr val="0D5EE7"/>
                </a:solidFill>
                <a:latin typeface="Calibri"/>
                <a:cs typeface="Calibri"/>
              </a:rPr>
              <a:t>As a new solicitation is completed, this will authorize the creation of a new contract. If the agency's old contract has ongoing programs, then the old contract will continue, and the agency will have a second contract for the newly solicited service.</a:t>
            </a:r>
          </a:p>
        </p:txBody>
      </p:sp>
      <p:cxnSp>
        <p:nvCxnSpPr>
          <p:cNvPr id="7" name="Straight Connector 6">
            <a:extLst>
              <a:ext uri="{FF2B5EF4-FFF2-40B4-BE49-F238E27FC236}">
                <a16:creationId xmlns:a16="http://schemas.microsoft.com/office/drawing/2014/main" id="{C2E0824A-583F-50B6-CB8B-2A8606E783C7}"/>
              </a:ext>
            </a:extLst>
          </p:cNvPr>
          <p:cNvCxnSpPr>
            <a:cxnSpLocks/>
          </p:cNvCxnSpPr>
          <p:nvPr/>
        </p:nvCxnSpPr>
        <p:spPr>
          <a:xfrm>
            <a:off x="228114" y="1219200"/>
            <a:ext cx="7429986" cy="0"/>
          </a:xfrm>
          <a:prstGeom prst="line">
            <a:avLst/>
          </a:prstGeom>
          <a:noFill/>
          <a:ln w="57150" cap="flat">
            <a:solidFill>
              <a:srgbClr val="B054E7"/>
            </a:solidFill>
            <a:prstDash val="solid"/>
            <a:round/>
          </a:ln>
          <a:effectLst>
            <a:outerShdw blurRad="38100" dist="30000" dir="5400000" rotWithShape="0">
              <a:srgbClr val="000000">
                <a:alpha val="45000"/>
              </a:srgbClr>
            </a:outerShdw>
            <a:reflection blurRad="6350" stA="52000" endA="300" endPos="35000" dir="5400000" sy="-100000" algn="bl" rotWithShape="0"/>
          </a:effectLst>
          <a:scene3d>
            <a:camera prst="orthographicFront"/>
            <a:lightRig rig="threePt" dir="t"/>
          </a:scene3d>
          <a:sp3d>
            <a:bevel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55495974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52F462E8-EC33-0B9D-33AD-1F184DC55C5B}"/>
              </a:ext>
            </a:extLst>
          </p:cNvPr>
          <p:cNvPicPr>
            <a:picLocks noChangeAspect="1"/>
          </p:cNvPicPr>
          <p:nvPr/>
        </p:nvPicPr>
        <p:blipFill>
          <a:blip r:embed="rId2">
            <a:extLst>
              <a:ext uri="{28A0092B-C50C-407E-A947-70E740481C1C}">
                <a14:useLocalDpi xmlns:a14="http://schemas.microsoft.com/office/drawing/2010/main" val="0"/>
              </a:ext>
            </a:extLst>
          </a:blip>
          <a:srcRect t="4928" b="4928"/>
          <a:stretch>
            <a:fillRect/>
          </a:stretch>
        </p:blipFill>
        <p:spPr>
          <a:xfrm>
            <a:off x="0" y="0"/>
            <a:ext cx="9144000" cy="6858000"/>
          </a:xfrm>
          <a:prstGeom prst="rect">
            <a:avLst/>
          </a:prstGeom>
        </p:spPr>
      </p:pic>
      <p:sp>
        <p:nvSpPr>
          <p:cNvPr id="6" name="矩形 4">
            <a:extLst>
              <a:ext uri="{FF2B5EF4-FFF2-40B4-BE49-F238E27FC236}">
                <a16:creationId xmlns:a16="http://schemas.microsoft.com/office/drawing/2014/main" id="{3FF6CA0E-F8EB-EEA0-C780-0E569A74178D}"/>
              </a:ext>
            </a:extLst>
          </p:cNvPr>
          <p:cNvSpPr/>
          <p:nvPr/>
        </p:nvSpPr>
        <p:spPr>
          <a:xfrm>
            <a:off x="171085" y="198071"/>
            <a:ext cx="8801830" cy="6317030"/>
          </a:xfrm>
          <a:prstGeom prst="rect">
            <a:avLst/>
          </a:prstGeom>
          <a:solidFill>
            <a:schemeClr val="bg1"/>
          </a:solidFill>
          <a:ln>
            <a:no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 name="Title 1">
            <a:extLst>
              <a:ext uri="{FF2B5EF4-FFF2-40B4-BE49-F238E27FC236}">
                <a16:creationId xmlns:a16="http://schemas.microsoft.com/office/drawing/2014/main" id="{A48F6D6A-DA08-8A3F-13CA-5BC6331C0AC4}"/>
              </a:ext>
            </a:extLst>
          </p:cNvPr>
          <p:cNvSpPr>
            <a:spLocks noGrp="1"/>
          </p:cNvSpPr>
          <p:nvPr>
            <p:ph type="title" idx="4294967295"/>
          </p:nvPr>
        </p:nvSpPr>
        <p:spPr>
          <a:xfrm>
            <a:off x="171085" y="228600"/>
            <a:ext cx="8801830" cy="990600"/>
          </a:xfrm>
        </p:spPr>
        <p:txBody>
          <a:bodyPr vert="horz" lIns="68580" tIns="34290" rIns="68580" bIns="34290" rtlCol="0" anchor="b">
            <a:normAutofit/>
          </a:bodyPr>
          <a:lstStyle/>
          <a:p>
            <a:r>
              <a:rPr lang="en-US" sz="4400" b="1">
                <a:solidFill>
                  <a:srgbClr val="0D5EE7"/>
                </a:solidFill>
                <a:latin typeface="+mn-lt"/>
              </a:rPr>
              <a:t>Need Your Help and FYI for FY23-24</a:t>
            </a:r>
          </a:p>
        </p:txBody>
      </p:sp>
      <p:cxnSp>
        <p:nvCxnSpPr>
          <p:cNvPr id="4" name="Straight Connector 3">
            <a:extLst>
              <a:ext uri="{FF2B5EF4-FFF2-40B4-BE49-F238E27FC236}">
                <a16:creationId xmlns:a16="http://schemas.microsoft.com/office/drawing/2014/main" id="{B6F7EDF3-07C5-92B1-E36D-EF41E0B6BECD}"/>
              </a:ext>
            </a:extLst>
          </p:cNvPr>
          <p:cNvCxnSpPr>
            <a:cxnSpLocks/>
          </p:cNvCxnSpPr>
          <p:nvPr/>
        </p:nvCxnSpPr>
        <p:spPr>
          <a:xfrm>
            <a:off x="171085" y="1386840"/>
            <a:ext cx="8801830" cy="0"/>
          </a:xfrm>
          <a:prstGeom prst="line">
            <a:avLst/>
          </a:prstGeom>
          <a:noFill/>
          <a:ln w="57150" cap="flat">
            <a:solidFill>
              <a:srgbClr val="B054E7"/>
            </a:solidFill>
            <a:prstDash val="solid"/>
            <a:round/>
          </a:ln>
          <a:effectLst>
            <a:outerShdw blurRad="38100" dist="30000" dir="5400000" rotWithShape="0">
              <a:srgbClr val="000000">
                <a:alpha val="45000"/>
              </a:srgbClr>
            </a:outerShdw>
            <a:reflection blurRad="6350" stA="52000" endA="300" endPos="35000" dir="5400000" sy="-100000" algn="bl" rotWithShape="0"/>
          </a:effectLst>
          <a:scene3d>
            <a:camera prst="orthographicFront"/>
            <a:lightRig rig="threePt" dir="t"/>
          </a:scene3d>
          <a:sp3d>
            <a:bevelT/>
          </a:sp3d>
        </p:spPr>
        <p:style>
          <a:lnRef idx="0">
            <a:scrgbClr r="0" g="0" b="0"/>
          </a:lnRef>
          <a:fillRef idx="0">
            <a:scrgbClr r="0" g="0" b="0"/>
          </a:fillRef>
          <a:effectRef idx="0">
            <a:scrgbClr r="0" g="0" b="0"/>
          </a:effectRef>
          <a:fontRef idx="none"/>
        </p:style>
      </p:cxnSp>
      <p:sp>
        <p:nvSpPr>
          <p:cNvPr id="3" name="Content Placeholder 2">
            <a:extLst>
              <a:ext uri="{FF2B5EF4-FFF2-40B4-BE49-F238E27FC236}">
                <a16:creationId xmlns:a16="http://schemas.microsoft.com/office/drawing/2014/main" id="{983C6CB7-C5F7-D8C9-14B4-BD271DBD791D}"/>
              </a:ext>
            </a:extLst>
          </p:cNvPr>
          <p:cNvSpPr>
            <a:spLocks noGrp="1"/>
          </p:cNvSpPr>
          <p:nvPr>
            <p:ph type="body" idx="4294967295"/>
          </p:nvPr>
        </p:nvSpPr>
        <p:spPr>
          <a:xfrm>
            <a:off x="619125" y="1929042"/>
            <a:ext cx="7905750" cy="2989187"/>
          </a:xfrm>
        </p:spPr>
        <p:txBody>
          <a:bodyPr vert="horz" lIns="68580" tIns="34290" rIns="68580" bIns="34290" rtlCol="0" anchor="t">
            <a:normAutofit lnSpcReduction="10000"/>
          </a:bodyPr>
          <a:lstStyle/>
          <a:p>
            <a:pPr marL="342900" indent="-342900">
              <a:lnSpc>
                <a:spcPct val="100000"/>
              </a:lnSpc>
              <a:spcBef>
                <a:spcPts val="900"/>
              </a:spcBef>
              <a:spcAft>
                <a:spcPts val="450"/>
              </a:spcAft>
              <a:buClr>
                <a:srgbClr val="0D5EE7"/>
              </a:buClr>
              <a:buSzPct val="100000"/>
              <a:buFont typeface="+mj-lt"/>
              <a:buAutoNum type="arabicPeriod"/>
            </a:pPr>
            <a:r>
              <a:rPr lang="en-US" sz="2800" b="1">
                <a:solidFill>
                  <a:srgbClr val="0D5EE7"/>
                </a:solidFill>
              </a:rPr>
              <a:t>Review your scope of work and ensure continuity with your budget, i.e., it is crystal clear which scope belongs with which budget.</a:t>
            </a:r>
            <a:endParaRPr lang="en-US" sz="2800" b="1">
              <a:solidFill>
                <a:srgbClr val="0D5EE7"/>
              </a:solidFill>
              <a:cs typeface="Calibri"/>
            </a:endParaRPr>
          </a:p>
          <a:p>
            <a:pPr marL="342900" indent="-342900">
              <a:lnSpc>
                <a:spcPct val="100000"/>
              </a:lnSpc>
              <a:spcBef>
                <a:spcPts val="900"/>
              </a:spcBef>
              <a:spcAft>
                <a:spcPts val="450"/>
              </a:spcAft>
              <a:buClr>
                <a:srgbClr val="0D5EE7"/>
              </a:buClr>
              <a:buSzPct val="100000"/>
              <a:buFont typeface="+mj-lt"/>
              <a:buAutoNum type="arabicPeriod"/>
            </a:pPr>
            <a:r>
              <a:rPr lang="en-US" sz="2800" b="1">
                <a:solidFill>
                  <a:srgbClr val="0D5EE7"/>
                </a:solidFill>
              </a:rPr>
              <a:t>State and Federal Agency Verification Checks</a:t>
            </a:r>
            <a:endParaRPr lang="en-US" sz="2800" b="1">
              <a:solidFill>
                <a:srgbClr val="0D5EE7"/>
              </a:solidFill>
              <a:cs typeface="Calibri"/>
            </a:endParaRPr>
          </a:p>
          <a:p>
            <a:pPr marL="342900" indent="-342900">
              <a:lnSpc>
                <a:spcPct val="100000"/>
              </a:lnSpc>
              <a:spcBef>
                <a:spcPts val="900"/>
              </a:spcBef>
              <a:spcAft>
                <a:spcPts val="450"/>
              </a:spcAft>
              <a:buClr>
                <a:srgbClr val="0D5EE7"/>
              </a:buClr>
              <a:buSzPct val="100000"/>
              <a:buFont typeface="+mj-lt"/>
              <a:buAutoNum type="arabicPeriod"/>
            </a:pPr>
            <a:r>
              <a:rPr lang="en-US" sz="2800" b="1" err="1">
                <a:solidFill>
                  <a:srgbClr val="0D5EE7"/>
                </a:solidFill>
              </a:rPr>
              <a:t>CalAIM</a:t>
            </a:r>
            <a:r>
              <a:rPr lang="en-US" sz="2800" b="1">
                <a:solidFill>
                  <a:srgbClr val="0D5EE7"/>
                </a:solidFill>
              </a:rPr>
              <a:t> Reminders</a:t>
            </a:r>
          </a:p>
          <a:p>
            <a:pPr marL="342900" indent="-342900">
              <a:lnSpc>
                <a:spcPct val="100000"/>
              </a:lnSpc>
              <a:spcBef>
                <a:spcPts val="900"/>
              </a:spcBef>
              <a:spcAft>
                <a:spcPts val="450"/>
              </a:spcAft>
              <a:buClr>
                <a:srgbClr val="0D5EE7"/>
              </a:buClr>
              <a:buSzPct val="100000"/>
              <a:buFont typeface="+mj-lt"/>
              <a:buAutoNum type="arabicPeriod"/>
            </a:pPr>
            <a:r>
              <a:rPr lang="en-US" sz="2800" b="1">
                <a:solidFill>
                  <a:srgbClr val="0D5EE7"/>
                </a:solidFill>
                <a:cs typeface="Calibri"/>
              </a:rPr>
              <a:t>CODB Legislation </a:t>
            </a:r>
          </a:p>
        </p:txBody>
      </p:sp>
    </p:spTree>
    <p:extLst>
      <p:ext uri="{BB962C8B-B14F-4D97-AF65-F5344CB8AC3E}">
        <p14:creationId xmlns:p14="http://schemas.microsoft.com/office/powerpoint/2010/main" val="25172132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422DFA4-659D-D9A3-4BB2-7B4C4155A4DE}"/>
              </a:ext>
            </a:extLst>
          </p:cNvPr>
          <p:cNvPicPr>
            <a:picLocks noChangeAspect="1"/>
          </p:cNvPicPr>
          <p:nvPr/>
        </p:nvPicPr>
        <p:blipFill>
          <a:blip r:embed="rId2">
            <a:extLst>
              <a:ext uri="{28A0092B-C50C-407E-A947-70E740481C1C}">
                <a14:useLocalDpi xmlns:a14="http://schemas.microsoft.com/office/drawing/2010/main" val="0"/>
              </a:ext>
            </a:extLst>
          </a:blip>
          <a:srcRect t="4928" b="4928"/>
          <a:stretch>
            <a:fillRect/>
          </a:stretch>
        </p:blipFill>
        <p:spPr>
          <a:xfrm>
            <a:off x="0" y="0"/>
            <a:ext cx="9144000" cy="6858000"/>
          </a:xfrm>
          <a:prstGeom prst="rect">
            <a:avLst/>
          </a:prstGeom>
        </p:spPr>
      </p:pic>
      <p:sp>
        <p:nvSpPr>
          <p:cNvPr id="6" name="矩形 4">
            <a:extLst>
              <a:ext uri="{FF2B5EF4-FFF2-40B4-BE49-F238E27FC236}">
                <a16:creationId xmlns:a16="http://schemas.microsoft.com/office/drawing/2014/main" id="{07C25835-AA6C-CE0D-B396-E51338793A66}"/>
              </a:ext>
            </a:extLst>
          </p:cNvPr>
          <p:cNvSpPr/>
          <p:nvPr/>
        </p:nvSpPr>
        <p:spPr>
          <a:xfrm>
            <a:off x="171085" y="198070"/>
            <a:ext cx="8801830" cy="6461859"/>
          </a:xfrm>
          <a:prstGeom prst="rect">
            <a:avLst/>
          </a:prstGeom>
          <a:solidFill>
            <a:schemeClr val="bg1"/>
          </a:solidFill>
          <a:ln>
            <a:no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 name="Title 1">
            <a:extLst>
              <a:ext uri="{FF2B5EF4-FFF2-40B4-BE49-F238E27FC236}">
                <a16:creationId xmlns:a16="http://schemas.microsoft.com/office/drawing/2014/main" id="{0F47F9CC-C398-DADF-FF2A-D71A0A907102}"/>
              </a:ext>
            </a:extLst>
          </p:cNvPr>
          <p:cNvSpPr>
            <a:spLocks noGrp="1"/>
          </p:cNvSpPr>
          <p:nvPr>
            <p:ph type="title"/>
          </p:nvPr>
        </p:nvSpPr>
        <p:spPr/>
        <p:txBody>
          <a:bodyPr>
            <a:normAutofit fontScale="90000"/>
          </a:bodyPr>
          <a:lstStyle/>
          <a:p>
            <a:r>
              <a:rPr lang="en-US">
                <a:solidFill>
                  <a:srgbClr val="0D5EE7"/>
                </a:solidFill>
                <a:latin typeface="+mn-lt"/>
              </a:rPr>
              <a:t>Review Your Scope of Work and Budget</a:t>
            </a:r>
            <a:br>
              <a:rPr lang="en-US">
                <a:solidFill>
                  <a:srgbClr val="0D5EE7"/>
                </a:solidFill>
                <a:latin typeface="+mn-lt"/>
              </a:rPr>
            </a:br>
            <a:r>
              <a:rPr lang="en-US" sz="2700">
                <a:solidFill>
                  <a:srgbClr val="0D5EE7"/>
                </a:solidFill>
                <a:latin typeface="+mn-lt"/>
              </a:rPr>
              <a:t>Quality Control is Important for the Scope/Grant Plan</a:t>
            </a:r>
            <a:endParaRPr lang="en-US" sz="2700">
              <a:solidFill>
                <a:srgbClr val="0D5EE7"/>
              </a:solidFill>
              <a:latin typeface="+mn-lt"/>
              <a:cs typeface="Calibri Light"/>
            </a:endParaRPr>
          </a:p>
        </p:txBody>
      </p:sp>
      <p:sp>
        <p:nvSpPr>
          <p:cNvPr id="3" name="Content Placeholder 2">
            <a:extLst>
              <a:ext uri="{FF2B5EF4-FFF2-40B4-BE49-F238E27FC236}">
                <a16:creationId xmlns:a16="http://schemas.microsoft.com/office/drawing/2014/main" id="{C5B517D3-B4CD-505E-2A36-32B506B741C4}"/>
              </a:ext>
            </a:extLst>
          </p:cNvPr>
          <p:cNvSpPr>
            <a:spLocks noGrp="1"/>
          </p:cNvSpPr>
          <p:nvPr>
            <p:ph idx="4294967295"/>
          </p:nvPr>
        </p:nvSpPr>
        <p:spPr>
          <a:xfrm>
            <a:off x="275340" y="1403528"/>
            <a:ext cx="3671888" cy="3413125"/>
          </a:xfrm>
        </p:spPr>
        <p:txBody>
          <a:bodyPr vert="horz" lIns="68580" tIns="34290" rIns="68580" bIns="34290" rtlCol="0" anchor="t">
            <a:noAutofit/>
          </a:bodyPr>
          <a:lstStyle/>
          <a:p>
            <a:pPr marL="215265" indent="-215265">
              <a:lnSpc>
                <a:spcPct val="100000"/>
              </a:lnSpc>
              <a:spcBef>
                <a:spcPts val="450"/>
              </a:spcBef>
              <a:spcAft>
                <a:spcPts val="450"/>
              </a:spcAft>
              <a:buClr>
                <a:srgbClr val="0D5EE7"/>
              </a:buClr>
              <a:buSzPct val="100000"/>
              <a:buFont typeface="+mj-lt"/>
              <a:buAutoNum type="arabicPeriod"/>
            </a:pPr>
            <a:r>
              <a:rPr lang="en-US" sz="1600" b="1">
                <a:solidFill>
                  <a:srgbClr val="0D5EE7"/>
                </a:solidFill>
                <a:latin typeface="Calibri"/>
                <a:cs typeface="Calibri"/>
              </a:rPr>
              <a:t>What? </a:t>
            </a:r>
            <a:r>
              <a:rPr lang="en-US" sz="1600">
                <a:solidFill>
                  <a:srgbClr val="0D5EE7"/>
                </a:solidFill>
                <a:latin typeface="Calibri"/>
                <a:cs typeface="Calibri"/>
              </a:rPr>
              <a:t>It is critical that you (a) review your Scope/Grant Plan, (b) update it to remove old information or clarify current information, AND (c) correlate it effectively to your Budget appendix.</a:t>
            </a:r>
          </a:p>
          <a:p>
            <a:pPr marL="215265" indent="-215265">
              <a:lnSpc>
                <a:spcPct val="100000"/>
              </a:lnSpc>
              <a:spcBef>
                <a:spcPts val="450"/>
              </a:spcBef>
              <a:spcAft>
                <a:spcPts val="450"/>
              </a:spcAft>
              <a:buClr>
                <a:srgbClr val="0D5EE7"/>
              </a:buClr>
              <a:buSzPct val="100000"/>
              <a:buFont typeface="+mj-lt"/>
              <a:buAutoNum type="arabicPeriod"/>
            </a:pPr>
            <a:r>
              <a:rPr lang="en-US" sz="1600" b="1">
                <a:solidFill>
                  <a:srgbClr val="0D5EE7"/>
                </a:solidFill>
                <a:latin typeface="Calibri"/>
                <a:cs typeface="Calibri"/>
              </a:rPr>
              <a:t>Why? </a:t>
            </a:r>
            <a:r>
              <a:rPr lang="en-US" sz="1600">
                <a:solidFill>
                  <a:srgbClr val="0D5EE7"/>
                </a:solidFill>
                <a:latin typeface="Calibri"/>
                <a:cs typeface="Calibri"/>
              </a:rPr>
              <a:t>If, and when your contract must be (a) approved by the Board of Supervisors, (b) reviewed by the City Attorney, (c) selected for audit by the Controller’s Office or Budget and Legislative Analyst’s Office, (d) requested by a journalist, or (e) used as the source for BOCC monitoring, it is critical that the Scope/Grant Plan be specific, clearly defined, and clearly linked to the Budget.</a:t>
            </a:r>
            <a:endParaRPr lang="en-US" sz="1600">
              <a:solidFill>
                <a:srgbClr val="0D5EE7"/>
              </a:solidFill>
              <a:latin typeface="Calibri" panose="020F0502020204030204" pitchFamily="34" charset="0"/>
              <a:cs typeface="Calibri"/>
            </a:endParaRPr>
          </a:p>
          <a:p>
            <a:pPr marL="174784" indent="0" algn="r">
              <a:lnSpc>
                <a:spcPct val="100000"/>
              </a:lnSpc>
              <a:spcBef>
                <a:spcPts val="450"/>
              </a:spcBef>
              <a:spcAft>
                <a:spcPts val="450"/>
              </a:spcAft>
              <a:buNone/>
            </a:pPr>
            <a:r>
              <a:rPr lang="en-US" sz="1600" b="1">
                <a:solidFill>
                  <a:srgbClr val="0D5EE7"/>
                </a:solidFill>
                <a:latin typeface="Calibri"/>
                <a:cs typeface="Calibri"/>
              </a:rPr>
              <a:t>Quality Control Tips listed here </a:t>
            </a:r>
            <a:r>
              <a:rPr lang="en-US" sz="1600" b="1">
                <a:solidFill>
                  <a:srgbClr val="0D5EE7"/>
                </a:solidFill>
                <a:latin typeface="Century Schoolbook"/>
              </a:rPr>
              <a:t>►</a:t>
            </a:r>
            <a:endParaRPr lang="en-US" sz="1600" b="1">
              <a:solidFill>
                <a:srgbClr val="0D5EE7"/>
              </a:solidFill>
              <a:latin typeface="Century Schoolbook"/>
              <a:cs typeface="Calibri" panose="020F0502020204030204" pitchFamily="34" charset="0"/>
            </a:endParaRPr>
          </a:p>
        </p:txBody>
      </p:sp>
      <p:graphicFrame>
        <p:nvGraphicFramePr>
          <p:cNvPr id="5" name="Diagram 4">
            <a:extLst>
              <a:ext uri="{FF2B5EF4-FFF2-40B4-BE49-F238E27FC236}">
                <a16:creationId xmlns:a16="http://schemas.microsoft.com/office/drawing/2014/main" id="{F92823D7-0759-ACFE-60B4-D56A37AF3AB9}"/>
              </a:ext>
            </a:extLst>
          </p:cNvPr>
          <p:cNvGraphicFramePr/>
          <p:nvPr/>
        </p:nvGraphicFramePr>
        <p:xfrm>
          <a:off x="4307505" y="1403528"/>
          <a:ext cx="4455495" cy="50596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8" name="Straight Connector 7">
            <a:extLst>
              <a:ext uri="{FF2B5EF4-FFF2-40B4-BE49-F238E27FC236}">
                <a16:creationId xmlns:a16="http://schemas.microsoft.com/office/drawing/2014/main" id="{FA3A1DFA-9F14-375B-9334-7219C1508AA9}"/>
              </a:ext>
            </a:extLst>
          </p:cNvPr>
          <p:cNvCxnSpPr>
            <a:cxnSpLocks/>
          </p:cNvCxnSpPr>
          <p:nvPr/>
        </p:nvCxnSpPr>
        <p:spPr>
          <a:xfrm>
            <a:off x="171085" y="1219200"/>
            <a:ext cx="8801830" cy="0"/>
          </a:xfrm>
          <a:prstGeom prst="line">
            <a:avLst/>
          </a:prstGeom>
          <a:noFill/>
          <a:ln w="57150" cap="flat">
            <a:solidFill>
              <a:srgbClr val="B054E7"/>
            </a:solidFill>
            <a:prstDash val="solid"/>
            <a:round/>
          </a:ln>
          <a:effectLst>
            <a:outerShdw blurRad="38100" dist="30000" dir="5400000" rotWithShape="0">
              <a:srgbClr val="000000">
                <a:alpha val="45000"/>
              </a:srgbClr>
            </a:outerShdw>
            <a:reflection blurRad="6350" stA="52000" endA="300" endPos="35000" dir="5400000" sy="-100000" algn="bl" rotWithShape="0"/>
          </a:effectLst>
          <a:scene3d>
            <a:camera prst="orthographicFront"/>
            <a:lightRig rig="threePt" dir="t"/>
          </a:scene3d>
          <a:sp3d>
            <a:bevel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21579097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2964ADB-D484-BC41-5335-EFB7BADFDA96}"/>
              </a:ext>
            </a:extLst>
          </p:cNvPr>
          <p:cNvPicPr>
            <a:picLocks noChangeAspect="1"/>
          </p:cNvPicPr>
          <p:nvPr/>
        </p:nvPicPr>
        <p:blipFill>
          <a:blip r:embed="rId3">
            <a:extLst>
              <a:ext uri="{28A0092B-C50C-407E-A947-70E740481C1C}">
                <a14:useLocalDpi xmlns:a14="http://schemas.microsoft.com/office/drawing/2010/main" val="0"/>
              </a:ext>
            </a:extLst>
          </a:blip>
          <a:srcRect t="4928" b="4928"/>
          <a:stretch>
            <a:fillRect/>
          </a:stretch>
        </p:blipFill>
        <p:spPr>
          <a:xfrm>
            <a:off x="0" y="0"/>
            <a:ext cx="9144000" cy="6858000"/>
          </a:xfrm>
          <a:prstGeom prst="rect">
            <a:avLst/>
          </a:prstGeom>
        </p:spPr>
      </p:pic>
      <p:sp>
        <p:nvSpPr>
          <p:cNvPr id="5" name="矩形 4">
            <a:extLst>
              <a:ext uri="{FF2B5EF4-FFF2-40B4-BE49-F238E27FC236}">
                <a16:creationId xmlns:a16="http://schemas.microsoft.com/office/drawing/2014/main" id="{5FA67BB8-1A45-1826-FD94-FB32DCD8945B}"/>
              </a:ext>
            </a:extLst>
          </p:cNvPr>
          <p:cNvSpPr/>
          <p:nvPr/>
        </p:nvSpPr>
        <p:spPr>
          <a:xfrm>
            <a:off x="171085" y="198070"/>
            <a:ext cx="8801830" cy="6461859"/>
          </a:xfrm>
          <a:prstGeom prst="rect">
            <a:avLst/>
          </a:prstGeom>
          <a:solidFill>
            <a:schemeClr val="bg1"/>
          </a:solidFill>
          <a:ln>
            <a:no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 name="Title 1">
            <a:extLst>
              <a:ext uri="{FF2B5EF4-FFF2-40B4-BE49-F238E27FC236}">
                <a16:creationId xmlns:a16="http://schemas.microsoft.com/office/drawing/2014/main" id="{7B699D48-4EB5-1900-7F61-425027BB7492}"/>
              </a:ext>
            </a:extLst>
          </p:cNvPr>
          <p:cNvSpPr>
            <a:spLocks noGrp="1"/>
          </p:cNvSpPr>
          <p:nvPr>
            <p:ph type="title"/>
          </p:nvPr>
        </p:nvSpPr>
        <p:spPr>
          <a:xfrm>
            <a:off x="311727" y="228600"/>
            <a:ext cx="8215585" cy="990600"/>
          </a:xfrm>
        </p:spPr>
        <p:txBody>
          <a:bodyPr>
            <a:normAutofit fontScale="90000"/>
          </a:bodyPr>
          <a:lstStyle/>
          <a:p>
            <a:r>
              <a:rPr lang="en-US" sz="3000">
                <a:solidFill>
                  <a:srgbClr val="0D5EE7"/>
                </a:solidFill>
                <a:latin typeface="+mn-lt"/>
              </a:rPr>
              <a:t>You Must Stay in Compliance / Good Standing with State and Federal Agencies</a:t>
            </a:r>
          </a:p>
        </p:txBody>
      </p:sp>
      <p:sp>
        <p:nvSpPr>
          <p:cNvPr id="7" name="Content Placeholder 6">
            <a:extLst>
              <a:ext uri="{FF2B5EF4-FFF2-40B4-BE49-F238E27FC236}">
                <a16:creationId xmlns:a16="http://schemas.microsoft.com/office/drawing/2014/main" id="{F3DEA291-4D80-AF28-DDB4-5A8C8D5490EE}"/>
              </a:ext>
            </a:extLst>
          </p:cNvPr>
          <p:cNvSpPr txBox="1">
            <a:spLocks noGrp="1"/>
          </p:cNvSpPr>
          <p:nvPr>
            <p:ph idx="4294967295"/>
          </p:nvPr>
        </p:nvSpPr>
        <p:spPr>
          <a:xfrm>
            <a:off x="417797" y="1554307"/>
            <a:ext cx="4538663" cy="3076575"/>
          </a:xfrm>
          <a:prstGeom prst="rect">
            <a:avLst/>
          </a:prstGeom>
        </p:spPr>
        <p:txBody>
          <a:bodyPr vert="horz" lIns="68580" tIns="34290" rIns="68580" bIns="34290" rtlCol="0" anchor="t">
            <a:noAutofit/>
          </a:bodyPr>
          <a:lstStyle/>
          <a:p>
            <a:pPr defTabSz="617220">
              <a:lnSpc>
                <a:spcPct val="100000"/>
              </a:lnSpc>
              <a:spcBef>
                <a:spcPts val="450"/>
              </a:spcBef>
              <a:spcAft>
                <a:spcPts val="450"/>
              </a:spcAft>
              <a:buClr>
                <a:srgbClr val="0D5EE7"/>
              </a:buClr>
              <a:buSzPct val="100000"/>
              <a:buFont typeface="Wingdings" panose="05000000000000000000" pitchFamily="2" charset="2"/>
              <a:buChar char="q"/>
            </a:pPr>
            <a:r>
              <a:rPr lang="en-US" sz="1600">
                <a:solidFill>
                  <a:srgbClr val="0D5EE7"/>
                </a:solidFill>
                <a:latin typeface="+mn-lt"/>
              </a:rPr>
              <a:t>Vendors must remain in good standing with the State and Federal Agencies listed here. </a:t>
            </a:r>
          </a:p>
          <a:p>
            <a:pPr defTabSz="617220">
              <a:lnSpc>
                <a:spcPct val="100000"/>
              </a:lnSpc>
              <a:spcBef>
                <a:spcPts val="450"/>
              </a:spcBef>
              <a:spcAft>
                <a:spcPts val="450"/>
              </a:spcAft>
              <a:buClr>
                <a:srgbClr val="0D5EE7"/>
              </a:buClr>
              <a:buSzPct val="100000"/>
              <a:buFont typeface="Wingdings" panose="05000000000000000000" pitchFamily="2" charset="2"/>
              <a:buChar char="q"/>
            </a:pPr>
            <a:r>
              <a:rPr lang="en-US" sz="1600">
                <a:solidFill>
                  <a:srgbClr val="0D5EE7"/>
                </a:solidFill>
                <a:latin typeface="+mn-lt"/>
              </a:rPr>
              <a:t>The DPH Business Office will verify the Vendor is in Good Standing with each.</a:t>
            </a:r>
          </a:p>
          <a:p>
            <a:pPr>
              <a:lnSpc>
                <a:spcPct val="107000"/>
              </a:lnSpc>
              <a:spcBef>
                <a:spcPts val="0"/>
              </a:spcBef>
              <a:spcAft>
                <a:spcPts val="600"/>
              </a:spcAft>
              <a:buClr>
                <a:srgbClr val="0D5EE7"/>
              </a:buClr>
              <a:buSzPct val="100000"/>
              <a:buFont typeface="Wingdings" panose="05000000000000000000" pitchFamily="2" charset="2"/>
              <a:buChar char="q"/>
            </a:pPr>
            <a:r>
              <a:rPr lang="en-US" sz="1600" b="1">
                <a:solidFill>
                  <a:srgbClr val="0D5EE7"/>
                </a:solidFill>
                <a:latin typeface="+mn-lt"/>
              </a:rPr>
              <a:t>NEW FY22-23 </a:t>
            </a:r>
            <a:r>
              <a:rPr lang="en-US" sz="1600">
                <a:solidFill>
                  <a:srgbClr val="0D5EE7"/>
                </a:solidFill>
                <a:latin typeface="+mn-lt"/>
                <a:ea typeface="Calibri" panose="020F0502020204030204" pitchFamily="34" charset="0"/>
                <a:cs typeface="Times New Roman" panose="02020603050405020304" pitchFamily="18" charset="0"/>
              </a:rPr>
              <a:t>City Nonprofit Supplier Compliance with California Attorney General Registry of Charitable Trusts. </a:t>
            </a:r>
          </a:p>
          <a:p>
            <a:pPr marL="460534" indent="-285750">
              <a:lnSpc>
                <a:spcPct val="107000"/>
              </a:lnSpc>
              <a:spcBef>
                <a:spcPts val="0"/>
              </a:spcBef>
              <a:spcAft>
                <a:spcPts val="600"/>
              </a:spcAft>
              <a:buClr>
                <a:srgbClr val="0D5EE7"/>
              </a:buClr>
              <a:buSzPct val="100000"/>
              <a:buFont typeface="Wingdings" panose="05000000000000000000" pitchFamily="2" charset="2"/>
              <a:buChar char="q"/>
            </a:pPr>
            <a:r>
              <a:rPr lang="en-US" sz="1600">
                <a:solidFill>
                  <a:srgbClr val="0D5EE7"/>
                </a:solidFill>
                <a:latin typeface="+mn-lt"/>
                <a:ea typeface="Calibri" panose="020F0502020204030204" pitchFamily="34" charset="0"/>
                <a:cs typeface="Times New Roman"/>
              </a:rPr>
              <a:t>Effective February 7, 2023, the </a:t>
            </a:r>
            <a:r>
              <a:rPr lang="en-US" sz="1600">
                <a:solidFill>
                  <a:srgbClr val="0D5EE7"/>
                </a:solidFill>
                <a:latin typeface="+mn-lt"/>
                <a:ea typeface="Calibri" panose="020F0502020204030204" pitchFamily="34" charset="0"/>
                <a:cs typeface="Calibri"/>
              </a:rPr>
              <a:t>City may not enter into any new contracts or grants, or amend existing contracts or grants, with nonprofit suppliers that are not in current or probationary status with the State Attorney General, including those in suspended or revoked status. </a:t>
            </a:r>
            <a:r>
              <a:rPr lang="en-US" sz="1600" u="sng">
                <a:solidFill>
                  <a:srgbClr val="0D5EE7"/>
                </a:solidFill>
                <a:latin typeface="+mn-lt"/>
                <a:ea typeface="Calibri" panose="020F0502020204030204" pitchFamily="34" charset="0"/>
                <a:cs typeface="Calibri"/>
              </a:rPr>
              <a:t>Existing contractors must be in compliance by July 1, 2023.</a:t>
            </a:r>
            <a:endParaRPr lang="en-US" sz="1600" u="sng">
              <a:solidFill>
                <a:srgbClr val="0D5EE7"/>
              </a:solidFill>
              <a:latin typeface="+mn-lt"/>
              <a:ea typeface="Calibri" panose="020F0502020204030204" pitchFamily="34" charset="0"/>
              <a:cs typeface="Calibri" panose="020F0502020204030204" pitchFamily="34" charset="0"/>
            </a:endParaRPr>
          </a:p>
          <a:p>
            <a:pPr marL="460772" indent="-285750">
              <a:lnSpc>
                <a:spcPct val="107000"/>
              </a:lnSpc>
              <a:spcBef>
                <a:spcPts val="0"/>
              </a:spcBef>
              <a:spcAft>
                <a:spcPts val="600"/>
              </a:spcAft>
              <a:buClr>
                <a:srgbClr val="0D5EE7"/>
              </a:buClr>
              <a:buSzPct val="100000"/>
              <a:buFont typeface="Wingdings" panose="05000000000000000000" pitchFamily="2" charset="2"/>
              <a:buChar char="q"/>
            </a:pPr>
            <a:r>
              <a:rPr lang="en-US" sz="1600">
                <a:solidFill>
                  <a:srgbClr val="0D5EE7"/>
                </a:solidFill>
                <a:latin typeface="+mn-lt"/>
                <a:ea typeface="Calibri" panose="020F0502020204030204" pitchFamily="34" charset="0"/>
                <a:cs typeface="Times New Roman" panose="02020603050405020304" pitchFamily="18" charset="0"/>
              </a:rPr>
              <a:t>For a full listing of the City Policy visit: </a:t>
            </a:r>
            <a:r>
              <a:rPr lang="en-US" sz="1600" u="sng">
                <a:solidFill>
                  <a:srgbClr val="0D5EE7"/>
                </a:solidFill>
                <a:latin typeface="+mn-lt"/>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Policy on Nonprofit Compliance with CA AG Charity Registry - issued 2.7.23.pdf</a:t>
            </a:r>
            <a:endParaRPr lang="en-US" sz="1600" u="sng">
              <a:solidFill>
                <a:srgbClr val="0D5EE7"/>
              </a:solidFill>
              <a:latin typeface="+mn-lt"/>
              <a:ea typeface="Calibri" panose="020F0502020204030204" pitchFamily="34" charset="0"/>
              <a:cs typeface="Times New Roman" panose="02020603050405020304" pitchFamily="18" charset="0"/>
            </a:endParaRPr>
          </a:p>
        </p:txBody>
      </p:sp>
      <p:sp>
        <p:nvSpPr>
          <p:cNvPr id="15" name="Content Placeholder 6">
            <a:extLst>
              <a:ext uri="{FF2B5EF4-FFF2-40B4-BE49-F238E27FC236}">
                <a16:creationId xmlns:a16="http://schemas.microsoft.com/office/drawing/2014/main" id="{E8DC6F46-864B-D493-9935-B313ECD20C70}"/>
              </a:ext>
            </a:extLst>
          </p:cNvPr>
          <p:cNvSpPr txBox="1">
            <a:spLocks/>
          </p:cNvSpPr>
          <p:nvPr/>
        </p:nvSpPr>
        <p:spPr>
          <a:xfrm>
            <a:off x="5302617" y="1640688"/>
            <a:ext cx="3324140" cy="4074307"/>
          </a:xfrm>
          <a:prstGeom prst="round1Rect">
            <a:avLst/>
          </a:prstGeom>
          <a:solidFill>
            <a:srgbClr val="2CDFFC"/>
          </a:solidFill>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4305" indent="-154305" defTabSz="617220">
              <a:lnSpc>
                <a:spcPct val="110000"/>
              </a:lnSpc>
              <a:spcBef>
                <a:spcPts val="0"/>
              </a:spcBef>
              <a:spcAft>
                <a:spcPts val="405"/>
              </a:spcAft>
            </a:pPr>
            <a:r>
              <a:rPr lang="en-US" sz="1400">
                <a:solidFill>
                  <a:prstClr val="black"/>
                </a:solidFill>
                <a:latin typeface="Calibri" panose="020F0502020204030204"/>
              </a:rPr>
              <a:t>California Secretary of State: </a:t>
            </a:r>
            <a:r>
              <a:rPr lang="en-US" sz="1400">
                <a:solidFill>
                  <a:srgbClr val="455F51"/>
                </a:solidFill>
                <a:latin typeface="Calibri" panose="020F0502020204030204"/>
                <a:hlinkClick r:id="rId5">
                  <a:extLst>
                    <a:ext uri="{A12FA001-AC4F-418D-AE19-62706E023703}">
                      <ahyp:hlinkClr xmlns:ahyp="http://schemas.microsoft.com/office/drawing/2018/hyperlinkcolor" val="tx"/>
                    </a:ext>
                  </a:extLst>
                </a:hlinkClick>
              </a:rPr>
              <a:t>https://bizfileonline.sos.ca.gov/search</a:t>
            </a:r>
            <a:endParaRPr lang="en-US" sz="1400">
              <a:solidFill>
                <a:srgbClr val="455F51"/>
              </a:solidFill>
              <a:latin typeface="Calibri" panose="020F0502020204030204"/>
            </a:endParaRPr>
          </a:p>
          <a:p>
            <a:pPr marL="154305" indent="-154305" defTabSz="617220">
              <a:lnSpc>
                <a:spcPct val="110000"/>
              </a:lnSpc>
              <a:spcBef>
                <a:spcPts val="0"/>
              </a:spcBef>
              <a:spcAft>
                <a:spcPts val="405"/>
              </a:spcAft>
            </a:pPr>
            <a:r>
              <a:rPr lang="en-US" sz="1400">
                <a:solidFill>
                  <a:prstClr val="black"/>
                </a:solidFill>
                <a:latin typeface="Calibri" panose="020F0502020204030204"/>
              </a:rPr>
              <a:t>California Franchise Tax Board: </a:t>
            </a:r>
            <a:r>
              <a:rPr lang="en-US" sz="1400">
                <a:solidFill>
                  <a:srgbClr val="455F51"/>
                </a:solidFill>
                <a:latin typeface="Calibri" panose="020F0502020204030204"/>
                <a:hlinkClick r:id="rId6">
                  <a:extLst>
                    <a:ext uri="{A12FA001-AC4F-418D-AE19-62706E023703}">
                      <ahyp:hlinkClr xmlns:ahyp="http://schemas.microsoft.com/office/drawing/2018/hyperlinkcolor" val="tx"/>
                    </a:ext>
                  </a:extLst>
                </a:hlinkClick>
              </a:rPr>
              <a:t>https://webapp.ftb.ca.gov/eletter</a:t>
            </a:r>
            <a:endParaRPr lang="en-US" sz="1400">
              <a:solidFill>
                <a:srgbClr val="455F51"/>
              </a:solidFill>
              <a:latin typeface="Calibri" panose="020F0502020204030204"/>
            </a:endParaRPr>
          </a:p>
          <a:p>
            <a:pPr marL="154305" indent="-154305" defTabSz="617220">
              <a:lnSpc>
                <a:spcPct val="110000"/>
              </a:lnSpc>
              <a:spcBef>
                <a:spcPts val="0"/>
              </a:spcBef>
              <a:spcAft>
                <a:spcPts val="405"/>
              </a:spcAft>
            </a:pPr>
            <a:r>
              <a:rPr lang="en-US" sz="1400">
                <a:solidFill>
                  <a:prstClr val="black"/>
                </a:solidFill>
                <a:latin typeface="Calibri" panose="020F0502020204030204"/>
              </a:rPr>
              <a:t>Internal Revenue Service: </a:t>
            </a:r>
            <a:r>
              <a:rPr lang="en-US" sz="1400">
                <a:solidFill>
                  <a:srgbClr val="455F51"/>
                </a:solidFill>
                <a:latin typeface="Calibri" panose="020F0502020204030204"/>
                <a:hlinkClick r:id="rId7">
                  <a:extLst>
                    <a:ext uri="{A12FA001-AC4F-418D-AE19-62706E023703}">
                      <ahyp:hlinkClr xmlns:ahyp="http://schemas.microsoft.com/office/drawing/2018/hyperlinkcolor" val="tx"/>
                    </a:ext>
                  </a:extLst>
                </a:hlinkClick>
              </a:rPr>
              <a:t>https://apps.irs.gov/app/eos/</a:t>
            </a:r>
            <a:endParaRPr lang="en-US" sz="1400">
              <a:solidFill>
                <a:srgbClr val="455F51"/>
              </a:solidFill>
              <a:latin typeface="Calibri" panose="020F0502020204030204"/>
            </a:endParaRPr>
          </a:p>
          <a:p>
            <a:pPr marL="154305" indent="-154305" defTabSz="617220">
              <a:lnSpc>
                <a:spcPct val="110000"/>
              </a:lnSpc>
              <a:spcBef>
                <a:spcPts val="0"/>
              </a:spcBef>
              <a:spcAft>
                <a:spcPts val="405"/>
              </a:spcAft>
            </a:pPr>
            <a:r>
              <a:rPr lang="en-US" sz="1400">
                <a:solidFill>
                  <a:srgbClr val="FF0000"/>
                </a:solidFill>
                <a:latin typeface="Calibri" panose="020F0502020204030204"/>
              </a:rPr>
              <a:t>NEW FY22-23: </a:t>
            </a:r>
            <a:r>
              <a:rPr lang="en-US" sz="1400">
                <a:solidFill>
                  <a:prstClr val="black"/>
                </a:solidFill>
                <a:latin typeface="Calibri" panose="020F0502020204030204"/>
              </a:rPr>
              <a:t>California Attorney General’s Registry of Charitable Trusts: </a:t>
            </a:r>
            <a:r>
              <a:rPr lang="en-US" sz="1400">
                <a:solidFill>
                  <a:srgbClr val="455F51"/>
                </a:solidFill>
                <a:latin typeface="Calibri" panose="020F0502020204030204"/>
                <a:hlinkClick r:id="rId8">
                  <a:extLst>
                    <a:ext uri="{A12FA001-AC4F-418D-AE19-62706E023703}">
                      <ahyp:hlinkClr xmlns:ahyp="http://schemas.microsoft.com/office/drawing/2018/hyperlinkcolor" val="tx"/>
                    </a:ext>
                  </a:extLst>
                </a:hlinkClick>
              </a:rPr>
              <a:t>https://rct.doj.ca.gov/Verification/</a:t>
            </a:r>
            <a:r>
              <a:rPr lang="en-US" sz="1400">
                <a:solidFill>
                  <a:srgbClr val="455F51"/>
                </a:solidFill>
                <a:latin typeface="Calibri" panose="020F0502020204030204"/>
              </a:rPr>
              <a:t> </a:t>
            </a:r>
          </a:p>
          <a:p>
            <a:pPr marL="154305" indent="-154305" defTabSz="617220">
              <a:lnSpc>
                <a:spcPct val="110000"/>
              </a:lnSpc>
              <a:spcBef>
                <a:spcPts val="0"/>
              </a:spcBef>
              <a:spcAft>
                <a:spcPts val="405"/>
              </a:spcAft>
            </a:pPr>
            <a:r>
              <a:rPr lang="en-US" sz="1400">
                <a:solidFill>
                  <a:prstClr val="black"/>
                </a:solidFill>
                <a:latin typeface="Calibri" panose="020F0502020204030204"/>
                <a:ea typeface="+mn-lt"/>
                <a:cs typeface="Calibri" panose="020F0502020204030204"/>
              </a:rPr>
              <a:t>Department of Treasury, Office of Foreign Assets Control:</a:t>
            </a:r>
          </a:p>
          <a:p>
            <a:pPr marL="154305" indent="0" defTabSz="617220">
              <a:lnSpc>
                <a:spcPct val="110000"/>
              </a:lnSpc>
              <a:spcBef>
                <a:spcPts val="0"/>
              </a:spcBef>
              <a:spcAft>
                <a:spcPts val="405"/>
              </a:spcAft>
              <a:buNone/>
            </a:pPr>
            <a:r>
              <a:rPr lang="en-US" sz="1400">
                <a:solidFill>
                  <a:srgbClr val="455F51"/>
                </a:solidFill>
                <a:latin typeface="Calibri" panose="020F0502020204030204"/>
                <a:ea typeface="+mn-lt"/>
                <a:cs typeface="Calibri" panose="020F0502020204030204"/>
                <a:hlinkClick r:id="rId9">
                  <a:extLst>
                    <a:ext uri="{A12FA001-AC4F-418D-AE19-62706E023703}">
                      <ahyp:hlinkClr xmlns:ahyp="http://schemas.microsoft.com/office/drawing/2018/hyperlinkcolor" val="tx"/>
                    </a:ext>
                  </a:extLst>
                </a:hlinkClick>
              </a:rPr>
              <a:t>https://sanctionssearch.ofac.treas.gov/</a:t>
            </a:r>
            <a:endParaRPr lang="en-US" sz="1400">
              <a:solidFill>
                <a:srgbClr val="455F51"/>
              </a:solidFill>
              <a:latin typeface="Calibri" panose="020F0502020204030204"/>
              <a:ea typeface="+mn-lt"/>
              <a:cs typeface="Calibri" panose="020F0502020204030204"/>
            </a:endParaRPr>
          </a:p>
        </p:txBody>
      </p:sp>
      <p:cxnSp>
        <p:nvCxnSpPr>
          <p:cNvPr id="3" name="Straight Connector 2">
            <a:extLst>
              <a:ext uri="{FF2B5EF4-FFF2-40B4-BE49-F238E27FC236}">
                <a16:creationId xmlns:a16="http://schemas.microsoft.com/office/drawing/2014/main" id="{A223479E-53E5-784F-1052-11EEE257AE63}"/>
              </a:ext>
            </a:extLst>
          </p:cNvPr>
          <p:cNvCxnSpPr>
            <a:cxnSpLocks/>
          </p:cNvCxnSpPr>
          <p:nvPr/>
        </p:nvCxnSpPr>
        <p:spPr>
          <a:xfrm>
            <a:off x="171085" y="1219200"/>
            <a:ext cx="8058515" cy="0"/>
          </a:xfrm>
          <a:prstGeom prst="line">
            <a:avLst/>
          </a:prstGeom>
          <a:noFill/>
          <a:ln w="57150" cap="flat">
            <a:solidFill>
              <a:srgbClr val="B054E7"/>
            </a:solidFill>
            <a:prstDash val="solid"/>
            <a:round/>
          </a:ln>
          <a:effectLst>
            <a:outerShdw blurRad="38100" dist="30000" dir="5400000" rotWithShape="0">
              <a:srgbClr val="000000">
                <a:alpha val="45000"/>
              </a:srgbClr>
            </a:outerShdw>
            <a:reflection blurRad="6350" stA="52000" endA="300" endPos="35000" dir="5400000" sy="-100000" algn="bl" rotWithShape="0"/>
          </a:effectLst>
          <a:scene3d>
            <a:camera prst="orthographicFront"/>
            <a:lightRig rig="threePt" dir="t"/>
          </a:scene3d>
          <a:sp3d>
            <a:bevel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45788796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C3AA8F0-7082-6F24-8A26-BF190946EC45}"/>
              </a:ext>
            </a:extLst>
          </p:cNvPr>
          <p:cNvPicPr>
            <a:picLocks noChangeAspect="1"/>
          </p:cNvPicPr>
          <p:nvPr/>
        </p:nvPicPr>
        <p:blipFill>
          <a:blip r:embed="rId2">
            <a:extLst>
              <a:ext uri="{28A0092B-C50C-407E-A947-70E740481C1C}">
                <a14:useLocalDpi xmlns:a14="http://schemas.microsoft.com/office/drawing/2010/main" val="0"/>
              </a:ext>
            </a:extLst>
          </a:blip>
          <a:srcRect t="4928" b="4928"/>
          <a:stretch>
            <a:fillRect/>
          </a:stretch>
        </p:blipFill>
        <p:spPr>
          <a:xfrm>
            <a:off x="0" y="0"/>
            <a:ext cx="9144000" cy="6858000"/>
          </a:xfrm>
          <a:prstGeom prst="rect">
            <a:avLst/>
          </a:prstGeom>
        </p:spPr>
      </p:pic>
      <p:sp>
        <p:nvSpPr>
          <p:cNvPr id="5" name="矩形 4">
            <a:extLst>
              <a:ext uri="{FF2B5EF4-FFF2-40B4-BE49-F238E27FC236}">
                <a16:creationId xmlns:a16="http://schemas.microsoft.com/office/drawing/2014/main" id="{15334770-8D31-9D89-3BFE-F2FBB96E23CE}"/>
              </a:ext>
            </a:extLst>
          </p:cNvPr>
          <p:cNvSpPr/>
          <p:nvPr/>
        </p:nvSpPr>
        <p:spPr>
          <a:xfrm>
            <a:off x="171085" y="198070"/>
            <a:ext cx="8801830" cy="6461859"/>
          </a:xfrm>
          <a:prstGeom prst="rect">
            <a:avLst/>
          </a:prstGeom>
          <a:solidFill>
            <a:schemeClr val="bg1"/>
          </a:solidFill>
          <a:ln>
            <a:no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 name="Title 1">
            <a:extLst>
              <a:ext uri="{FF2B5EF4-FFF2-40B4-BE49-F238E27FC236}">
                <a16:creationId xmlns:a16="http://schemas.microsoft.com/office/drawing/2014/main" id="{ED5C70D5-C56F-51B5-1C70-A9E4AEB1B1EB}"/>
              </a:ext>
            </a:extLst>
          </p:cNvPr>
          <p:cNvSpPr>
            <a:spLocks noGrp="1"/>
          </p:cNvSpPr>
          <p:nvPr>
            <p:ph type="title"/>
          </p:nvPr>
        </p:nvSpPr>
        <p:spPr>
          <a:xfrm>
            <a:off x="608496" y="263404"/>
            <a:ext cx="7927007" cy="990600"/>
          </a:xfrm>
        </p:spPr>
        <p:txBody>
          <a:bodyPr>
            <a:normAutofit/>
          </a:bodyPr>
          <a:lstStyle/>
          <a:p>
            <a:pPr algn="ctr"/>
            <a:r>
              <a:rPr lang="en-US">
                <a:solidFill>
                  <a:srgbClr val="0D5EE7"/>
                </a:solidFill>
                <a:latin typeface="+mn-lt"/>
                <a:cs typeface="Calibri Light"/>
              </a:rPr>
              <a:t>Legislation Related to CBO Inflationary Costs</a:t>
            </a:r>
            <a:endParaRPr lang="en-US">
              <a:solidFill>
                <a:srgbClr val="0D5EE7"/>
              </a:solidFill>
              <a:latin typeface="+mn-lt"/>
            </a:endParaRPr>
          </a:p>
        </p:txBody>
      </p:sp>
      <p:sp>
        <p:nvSpPr>
          <p:cNvPr id="3" name="Content Placeholder 2">
            <a:extLst>
              <a:ext uri="{FF2B5EF4-FFF2-40B4-BE49-F238E27FC236}">
                <a16:creationId xmlns:a16="http://schemas.microsoft.com/office/drawing/2014/main" id="{656D81C1-ABDF-2F6E-F8D3-D1957F4E66A2}"/>
              </a:ext>
            </a:extLst>
          </p:cNvPr>
          <p:cNvSpPr>
            <a:spLocks noGrp="1"/>
          </p:cNvSpPr>
          <p:nvPr>
            <p:ph idx="4294967295"/>
          </p:nvPr>
        </p:nvSpPr>
        <p:spPr>
          <a:xfrm>
            <a:off x="159361" y="1189627"/>
            <a:ext cx="8825278" cy="5379436"/>
          </a:xfrm>
        </p:spPr>
        <p:txBody>
          <a:bodyPr vert="horz" lIns="68580" tIns="34290" rIns="68580" bIns="34290" rtlCol="0" anchor="t">
            <a:noAutofit/>
          </a:bodyPr>
          <a:lstStyle/>
          <a:p>
            <a:pPr>
              <a:buClr>
                <a:srgbClr val="0D5EE7"/>
              </a:buClr>
              <a:buFont typeface="Wingdings" panose="05000000000000000000" pitchFamily="2" charset="2"/>
              <a:buChar char="q"/>
            </a:pPr>
            <a:r>
              <a:rPr lang="en-US" sz="1500">
                <a:solidFill>
                  <a:srgbClr val="0D5EE7"/>
                </a:solidFill>
                <a:latin typeface="+mn-lt"/>
                <a:ea typeface="+mn-lt"/>
                <a:cs typeface="+mn-lt"/>
              </a:rPr>
              <a:t>The Controller's Office has been working with City staff and non-profit agency representatives on the topic of Cost of Doing Business increases and how to address the uncertainty that occurs each year to our non-profit-Community Based Organization (CBO) partners.</a:t>
            </a:r>
          </a:p>
          <a:p>
            <a:pPr>
              <a:buClr>
                <a:srgbClr val="0D5EE7"/>
              </a:buClr>
              <a:buFont typeface="Wingdings" panose="05000000000000000000" pitchFamily="2" charset="2"/>
              <a:buChar char="q"/>
            </a:pPr>
            <a:endParaRPr lang="en-US" sz="1500">
              <a:solidFill>
                <a:srgbClr val="0D5EE7"/>
              </a:solidFill>
              <a:latin typeface="+mn-lt"/>
              <a:ea typeface="+mn-lt"/>
              <a:cs typeface="+mn-lt"/>
            </a:endParaRPr>
          </a:p>
          <a:p>
            <a:pPr>
              <a:buClr>
                <a:srgbClr val="0D5EE7"/>
              </a:buClr>
              <a:buFont typeface="Wingdings" panose="05000000000000000000" pitchFamily="2" charset="2"/>
              <a:buChar char="q"/>
            </a:pPr>
            <a:r>
              <a:rPr lang="en-US" sz="1500">
                <a:solidFill>
                  <a:srgbClr val="0D5EE7"/>
                </a:solidFill>
                <a:latin typeface="+mn-lt"/>
                <a:ea typeface="+mn-lt"/>
                <a:cs typeface="+mn-lt"/>
              </a:rPr>
              <a:t>Supervisor Ronen introduced an Ordinance on April 25, 2023 amending the Administrative Code to (1) require the Controller to prepare an initial base budget to guide each City agency in preparation of its proposed two-year budget; to provide that these base budgets must include anticipated cost increases in agreements with nonprofit organizations to reflect inflation; and (2) to adopt a City policy that departments will enter into multi-year grants when the need for a grant program will extend beyond a single year.</a:t>
            </a:r>
          </a:p>
          <a:p>
            <a:pPr>
              <a:buClr>
                <a:srgbClr val="0D5EE7"/>
              </a:buClr>
              <a:buFont typeface="Wingdings" panose="05000000000000000000" pitchFamily="2" charset="2"/>
              <a:buChar char="q"/>
            </a:pPr>
            <a:endParaRPr lang="en-US" sz="1500">
              <a:solidFill>
                <a:srgbClr val="0D5EE7"/>
              </a:solidFill>
              <a:latin typeface="+mn-lt"/>
              <a:ea typeface="+mn-lt"/>
              <a:cs typeface="+mn-lt"/>
            </a:endParaRPr>
          </a:p>
          <a:p>
            <a:pPr>
              <a:buClr>
                <a:srgbClr val="0D5EE7"/>
              </a:buClr>
              <a:buFont typeface="Wingdings" panose="05000000000000000000" pitchFamily="2" charset="2"/>
              <a:buChar char="q"/>
            </a:pPr>
            <a:r>
              <a:rPr lang="en-US" sz="1500">
                <a:solidFill>
                  <a:srgbClr val="0D5EE7"/>
                </a:solidFill>
                <a:latin typeface="+mn-lt"/>
                <a:ea typeface="+mn-lt"/>
                <a:cs typeface="+mn-lt"/>
              </a:rPr>
              <a:t> It has not been calendared yet for consideration, but here is the link:</a:t>
            </a:r>
            <a:endParaRPr lang="en-US" sz="1500">
              <a:solidFill>
                <a:srgbClr val="0D5EE7"/>
              </a:solidFill>
              <a:latin typeface="+mn-lt"/>
              <a:cs typeface="Calibri"/>
            </a:endParaRPr>
          </a:p>
          <a:p>
            <a:pPr marL="0" indent="0">
              <a:buClr>
                <a:srgbClr val="0D5EE7"/>
              </a:buClr>
              <a:buNone/>
            </a:pPr>
            <a:r>
              <a:rPr lang="en-US" sz="1500">
                <a:solidFill>
                  <a:srgbClr val="0D5EE7"/>
                </a:solidFill>
                <a:latin typeface="+mn-lt"/>
                <a:ea typeface="+mn-lt"/>
                <a:cs typeface="+mn-lt"/>
              </a:rPr>
              <a:t>	    </a:t>
            </a:r>
            <a:r>
              <a:rPr lang="en-US" sz="1500" b="1">
                <a:solidFill>
                  <a:srgbClr val="0D5EE7"/>
                </a:solidFill>
                <a:latin typeface="+mn-lt"/>
                <a:ea typeface="+mn-lt"/>
                <a:cs typeface="+mn-lt"/>
              </a:rPr>
              <a:t>https://sfgov.legistar.com/View.ashx?M=F&amp;ID=11932579&amp;GUID=0927AB5B-D754-46EE-AF81-61BA1A3C845A </a:t>
            </a:r>
          </a:p>
          <a:p>
            <a:pPr>
              <a:buClr>
                <a:srgbClr val="0D5EE7"/>
              </a:buClr>
              <a:buFont typeface="Wingdings" panose="05000000000000000000" pitchFamily="2" charset="2"/>
              <a:buChar char="q"/>
            </a:pPr>
            <a:r>
              <a:rPr lang="en-US" sz="1500">
                <a:solidFill>
                  <a:srgbClr val="0D5EE7"/>
                </a:solidFill>
                <a:latin typeface="+mn-lt"/>
                <a:cs typeface="Calibri"/>
              </a:rPr>
              <a:t>The goal of the legislation would be to build funding into the City's two-year budget that includes funding for CBO, CODB funding automatically, similar to other inflationary cost increases that City departments must cover.  In a good budget year, the City Departments should have sufficient revenue to address all inflationary costs.  In a bad budget year, City Departments would have to identify budget reductions to balance revenues and expenses.</a:t>
            </a:r>
          </a:p>
          <a:p>
            <a:pPr lvl="1">
              <a:buClr>
                <a:srgbClr val="0D5EE7"/>
              </a:buClr>
              <a:buFont typeface="Wingdings" panose="05000000000000000000" pitchFamily="2" charset="2"/>
              <a:buChar char="q"/>
            </a:pPr>
            <a:r>
              <a:rPr lang="en-US" sz="1500">
                <a:solidFill>
                  <a:srgbClr val="0D5EE7"/>
                </a:solidFill>
                <a:latin typeface="+mn-lt"/>
                <a:cs typeface="Calibri"/>
              </a:rPr>
              <a:t>Side Note:  If this passes, the idea to have the DPH Budget Summary page capture all years of the contract term (new for BHS) would allow us to identify the proposed CODB increases in the contract.</a:t>
            </a:r>
          </a:p>
        </p:txBody>
      </p:sp>
      <p:cxnSp>
        <p:nvCxnSpPr>
          <p:cNvPr id="6" name="Straight Connector 5">
            <a:extLst>
              <a:ext uri="{FF2B5EF4-FFF2-40B4-BE49-F238E27FC236}">
                <a16:creationId xmlns:a16="http://schemas.microsoft.com/office/drawing/2014/main" id="{5048FF3E-3CD6-0493-10F5-326A18B268DA}"/>
              </a:ext>
            </a:extLst>
          </p:cNvPr>
          <p:cNvCxnSpPr>
            <a:cxnSpLocks/>
          </p:cNvCxnSpPr>
          <p:nvPr/>
        </p:nvCxnSpPr>
        <p:spPr>
          <a:xfrm>
            <a:off x="171085" y="1077191"/>
            <a:ext cx="8801830" cy="0"/>
          </a:xfrm>
          <a:prstGeom prst="line">
            <a:avLst/>
          </a:prstGeom>
          <a:noFill/>
          <a:ln w="57150" cap="flat">
            <a:solidFill>
              <a:srgbClr val="B054E7"/>
            </a:solidFill>
            <a:prstDash val="solid"/>
            <a:round/>
          </a:ln>
          <a:effectLst>
            <a:outerShdw blurRad="38100" dist="30000" dir="5400000" rotWithShape="0">
              <a:srgbClr val="000000">
                <a:alpha val="45000"/>
              </a:srgbClr>
            </a:outerShdw>
            <a:reflection blurRad="6350" stA="52000" endA="300" endPos="35000" dir="5400000" sy="-100000" algn="bl" rotWithShape="0"/>
          </a:effectLst>
          <a:scene3d>
            <a:camera prst="orthographicFront"/>
            <a:lightRig rig="threePt" dir="t"/>
          </a:scene3d>
          <a:sp3d>
            <a:bevel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45720678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B54D34DB-4C51-C340-CC3C-A1118FA12523}"/>
              </a:ext>
            </a:extLst>
          </p:cNvPr>
          <p:cNvPicPr>
            <a:picLocks noChangeAspect="1"/>
          </p:cNvPicPr>
          <p:nvPr/>
        </p:nvPicPr>
        <p:blipFill>
          <a:blip r:embed="rId2">
            <a:extLst>
              <a:ext uri="{28A0092B-C50C-407E-A947-70E740481C1C}">
                <a14:useLocalDpi xmlns:a14="http://schemas.microsoft.com/office/drawing/2010/main" val="0"/>
              </a:ext>
            </a:extLst>
          </a:blip>
          <a:srcRect t="4928" b="4928"/>
          <a:stretch>
            <a:fillRect/>
          </a:stretch>
        </p:blipFill>
        <p:spPr>
          <a:xfrm>
            <a:off x="0" y="0"/>
            <a:ext cx="9144000" cy="6858000"/>
          </a:xfrm>
          <a:prstGeom prst="rect">
            <a:avLst/>
          </a:prstGeom>
        </p:spPr>
      </p:pic>
      <p:sp>
        <p:nvSpPr>
          <p:cNvPr id="7" name="矩形 4">
            <a:extLst>
              <a:ext uri="{FF2B5EF4-FFF2-40B4-BE49-F238E27FC236}">
                <a16:creationId xmlns:a16="http://schemas.microsoft.com/office/drawing/2014/main" id="{E950F74B-D161-AFD0-CECF-ED458F43B32F}"/>
              </a:ext>
            </a:extLst>
          </p:cNvPr>
          <p:cNvSpPr/>
          <p:nvPr/>
        </p:nvSpPr>
        <p:spPr>
          <a:xfrm>
            <a:off x="171085" y="198070"/>
            <a:ext cx="8801830" cy="6461859"/>
          </a:xfrm>
          <a:prstGeom prst="rect">
            <a:avLst/>
          </a:prstGeom>
          <a:solidFill>
            <a:schemeClr val="bg1"/>
          </a:solidFill>
          <a:ln>
            <a:no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 name="Title 1">
            <a:extLst>
              <a:ext uri="{FF2B5EF4-FFF2-40B4-BE49-F238E27FC236}">
                <a16:creationId xmlns:a16="http://schemas.microsoft.com/office/drawing/2014/main" id="{E56955FE-4091-BBC3-3DF7-0CBDFEC0CD73}"/>
              </a:ext>
            </a:extLst>
          </p:cNvPr>
          <p:cNvSpPr>
            <a:spLocks noGrp="1"/>
          </p:cNvSpPr>
          <p:nvPr>
            <p:ph type="title" idx="4294967295"/>
          </p:nvPr>
        </p:nvSpPr>
        <p:spPr>
          <a:xfrm>
            <a:off x="826077" y="228600"/>
            <a:ext cx="7491845" cy="990600"/>
          </a:xfrm>
        </p:spPr>
        <p:txBody>
          <a:bodyPr>
            <a:normAutofit/>
          </a:bodyPr>
          <a:lstStyle/>
          <a:p>
            <a:pPr algn="ctr"/>
            <a:r>
              <a:rPr lang="en-US" sz="1800" b="1" err="1">
                <a:solidFill>
                  <a:srgbClr val="0D5EE7"/>
                </a:solidFill>
                <a:latin typeface="+mn-lt"/>
              </a:rPr>
              <a:t>CalAIM</a:t>
            </a:r>
            <a:br>
              <a:rPr lang="en-US" sz="1800" b="1">
                <a:solidFill>
                  <a:srgbClr val="0D5EE7"/>
                </a:solidFill>
                <a:latin typeface="+mn-lt"/>
              </a:rPr>
            </a:br>
            <a:r>
              <a:rPr lang="en-US" sz="1800" b="1">
                <a:solidFill>
                  <a:srgbClr val="0D5EE7"/>
                </a:solidFill>
                <a:latin typeface="+mn-lt"/>
                <a:cs typeface="Calibri Light"/>
              </a:rPr>
              <a:t>California Advancing and Innovating </a:t>
            </a:r>
            <a:r>
              <a:rPr lang="en-US" sz="1800" b="1" err="1">
                <a:solidFill>
                  <a:srgbClr val="0D5EE7"/>
                </a:solidFill>
                <a:latin typeface="+mn-lt"/>
                <a:cs typeface="Calibri Light"/>
              </a:rPr>
              <a:t>MediCal</a:t>
            </a:r>
            <a:r>
              <a:rPr lang="en-US" sz="1800" b="1">
                <a:solidFill>
                  <a:srgbClr val="0D5EE7"/>
                </a:solidFill>
                <a:latin typeface="+mn-lt"/>
                <a:cs typeface="Calibri Light"/>
              </a:rPr>
              <a:t> Payment Reform</a:t>
            </a:r>
            <a:br>
              <a:rPr lang="en-US" sz="1800" b="1">
                <a:solidFill>
                  <a:srgbClr val="0D5EE7"/>
                </a:solidFill>
                <a:latin typeface="+mn-lt"/>
                <a:cs typeface="Calibri Light"/>
              </a:rPr>
            </a:br>
            <a:r>
              <a:rPr lang="en-US" sz="1800" b="1">
                <a:solidFill>
                  <a:srgbClr val="0D5EE7"/>
                </a:solidFill>
                <a:latin typeface="+mn-lt"/>
                <a:cs typeface="Calibri Light"/>
              </a:rPr>
              <a:t>Beginning July 1, 2023  (BHS ONLY)</a:t>
            </a:r>
            <a:endParaRPr lang="en-US" b="1">
              <a:solidFill>
                <a:srgbClr val="0D5EE7"/>
              </a:solidFill>
              <a:latin typeface="+mn-lt"/>
            </a:endParaRPr>
          </a:p>
        </p:txBody>
      </p:sp>
      <p:cxnSp>
        <p:nvCxnSpPr>
          <p:cNvPr id="4" name="Straight Connector 3">
            <a:extLst>
              <a:ext uri="{FF2B5EF4-FFF2-40B4-BE49-F238E27FC236}">
                <a16:creationId xmlns:a16="http://schemas.microsoft.com/office/drawing/2014/main" id="{B17954C1-49F5-CCB6-5132-504D379A60C5}"/>
              </a:ext>
            </a:extLst>
          </p:cNvPr>
          <p:cNvCxnSpPr>
            <a:cxnSpLocks/>
          </p:cNvCxnSpPr>
          <p:nvPr/>
        </p:nvCxnSpPr>
        <p:spPr>
          <a:xfrm>
            <a:off x="171085" y="1219200"/>
            <a:ext cx="8801830" cy="0"/>
          </a:xfrm>
          <a:prstGeom prst="line">
            <a:avLst/>
          </a:prstGeom>
          <a:noFill/>
          <a:ln w="57150" cap="flat">
            <a:solidFill>
              <a:srgbClr val="B054E7"/>
            </a:solidFill>
            <a:prstDash val="solid"/>
            <a:round/>
          </a:ln>
          <a:effectLst>
            <a:outerShdw blurRad="38100" dist="30000" dir="5400000" rotWithShape="0">
              <a:srgbClr val="000000">
                <a:alpha val="45000"/>
              </a:srgbClr>
            </a:outerShdw>
            <a:reflection blurRad="6350" stA="52000" endA="300" endPos="35000" dir="5400000" sy="-100000" algn="bl" rotWithShape="0"/>
          </a:effectLst>
          <a:scene3d>
            <a:camera prst="orthographicFront"/>
            <a:lightRig rig="threePt" dir="t"/>
          </a:scene3d>
          <a:sp3d>
            <a:bevelT/>
          </a:sp3d>
        </p:spPr>
        <p:style>
          <a:lnRef idx="0">
            <a:scrgbClr r="0" g="0" b="0"/>
          </a:lnRef>
          <a:fillRef idx="0">
            <a:scrgbClr r="0" g="0" b="0"/>
          </a:fillRef>
          <a:effectRef idx="0">
            <a:scrgbClr r="0" g="0" b="0"/>
          </a:effectRef>
          <a:fontRef idx="none"/>
        </p:style>
      </p:cxnSp>
      <p:sp>
        <p:nvSpPr>
          <p:cNvPr id="8" name="Content Placeholder 2">
            <a:extLst>
              <a:ext uri="{FF2B5EF4-FFF2-40B4-BE49-F238E27FC236}">
                <a16:creationId xmlns:a16="http://schemas.microsoft.com/office/drawing/2014/main" id="{39C75D34-1688-2DB4-7F38-C2AED8497B56}"/>
              </a:ext>
            </a:extLst>
          </p:cNvPr>
          <p:cNvSpPr txBox="1">
            <a:spLocks/>
          </p:cNvSpPr>
          <p:nvPr/>
        </p:nvSpPr>
        <p:spPr>
          <a:xfrm>
            <a:off x="248576" y="1223059"/>
            <a:ext cx="8637972" cy="5436865"/>
          </a:xfrm>
          <a:prstGeom prst="rect">
            <a:avLst/>
          </a:prstGeom>
        </p:spPr>
        <p:txBody>
          <a:bodyPr vert="horz" lIns="68580" tIns="34290" rIns="68580" bIns="34290" rtlCol="0" anchor="t">
            <a:noAutofit/>
          </a:bodyPr>
          <a:lstStyle>
            <a:lvl1pPr marL="240023" marR="0" indent="-240023" algn="l" defTabSz="685800" rtl="0" eaLnBrk="1" latinLnBrk="0" hangingPunct="1">
              <a:lnSpc>
                <a:spcPct val="100000"/>
              </a:lnSpc>
              <a:spcBef>
                <a:spcPts val="525"/>
              </a:spcBef>
              <a:spcAft>
                <a:spcPts val="0"/>
              </a:spcAft>
              <a:buClr>
                <a:schemeClr val="accent2"/>
              </a:buClr>
              <a:buSzPct val="60000"/>
              <a:buFontTx/>
              <a:buChar char="◻"/>
              <a:tabLst/>
              <a:defRPr sz="2175" b="0" i="0" u="none" strike="noStrike" cap="none" spc="0" baseline="0">
                <a:solidFill>
                  <a:srgbClr val="000000"/>
                </a:solidFill>
                <a:uFillTx/>
                <a:latin typeface="Tw Cen MT"/>
                <a:ea typeface="Tw Cen MT"/>
                <a:cs typeface="Tw Cen MT"/>
                <a:sym typeface="Tw Cen MT"/>
              </a:defRPr>
            </a:lvl1pPr>
            <a:lvl2pPr marL="503786" marR="0" indent="-229473" algn="l" defTabSz="685800" rtl="0" eaLnBrk="1" latinLnBrk="0" hangingPunct="1">
              <a:lnSpc>
                <a:spcPct val="100000"/>
              </a:lnSpc>
              <a:spcBef>
                <a:spcPts val="525"/>
              </a:spcBef>
              <a:spcAft>
                <a:spcPts val="0"/>
              </a:spcAft>
              <a:buClr>
                <a:schemeClr val="accent2"/>
              </a:buClr>
              <a:buSzPct val="70000"/>
              <a:buFontTx/>
              <a:buChar char=""/>
              <a:tabLst/>
              <a:defRPr sz="2175" b="0" i="0" u="none" strike="noStrike" cap="none" spc="0" baseline="0">
                <a:solidFill>
                  <a:srgbClr val="000000"/>
                </a:solidFill>
                <a:uFillTx/>
                <a:latin typeface="Tw Cen MT"/>
                <a:ea typeface="Tw Cen MT"/>
                <a:cs typeface="Tw Cen MT"/>
                <a:sym typeface="Tw Cen MT"/>
              </a:defRPr>
            </a:lvl2pPr>
            <a:lvl3pPr marL="730508" marR="0" indent="-216170" algn="l" defTabSz="685800" rtl="0" eaLnBrk="1" latinLnBrk="0" hangingPunct="1">
              <a:lnSpc>
                <a:spcPct val="100000"/>
              </a:lnSpc>
              <a:spcBef>
                <a:spcPts val="525"/>
              </a:spcBef>
              <a:spcAft>
                <a:spcPts val="0"/>
              </a:spcAft>
              <a:buClr>
                <a:schemeClr val="accent2"/>
              </a:buClr>
              <a:buSzPct val="75000"/>
              <a:buFontTx/>
              <a:buChar char="■"/>
              <a:tabLst/>
              <a:defRPr sz="2175" b="0" i="0" u="none" strike="noStrike" cap="none" spc="0" baseline="0">
                <a:solidFill>
                  <a:srgbClr val="000000"/>
                </a:solidFill>
                <a:uFillTx/>
                <a:latin typeface="Tw Cen MT"/>
                <a:ea typeface="Tw Cen MT"/>
                <a:cs typeface="Tw Cen MT"/>
                <a:sym typeface="Tw Cen MT"/>
              </a:defRPr>
            </a:lvl3pPr>
            <a:lvl4pPr marL="1105825" marR="0" indent="-248596" algn="l" defTabSz="685800" rtl="0" eaLnBrk="1" latinLnBrk="0" hangingPunct="1">
              <a:lnSpc>
                <a:spcPct val="100000"/>
              </a:lnSpc>
              <a:spcBef>
                <a:spcPts val="525"/>
              </a:spcBef>
              <a:spcAft>
                <a:spcPts val="0"/>
              </a:spcAft>
              <a:buClr>
                <a:schemeClr val="accent2"/>
              </a:buClr>
              <a:buSzPct val="75000"/>
              <a:buFontTx/>
              <a:buChar char="■"/>
              <a:tabLst/>
              <a:defRPr sz="2175" b="0" i="0" u="none" strike="noStrike" cap="none" spc="0" baseline="0">
                <a:solidFill>
                  <a:srgbClr val="000000"/>
                </a:solidFill>
                <a:uFillTx/>
                <a:latin typeface="Tw Cen MT"/>
                <a:ea typeface="Tw Cen MT"/>
                <a:cs typeface="Tw Cen MT"/>
                <a:sym typeface="Tw Cen MT"/>
              </a:defRPr>
            </a:lvl4pPr>
            <a:lvl5pPr marL="1448716" marR="0" indent="-248596" algn="l" defTabSz="685800" rtl="0" eaLnBrk="1" latinLnBrk="0" hangingPunct="1">
              <a:lnSpc>
                <a:spcPct val="100000"/>
              </a:lnSpc>
              <a:spcBef>
                <a:spcPts val="525"/>
              </a:spcBef>
              <a:spcAft>
                <a:spcPts val="0"/>
              </a:spcAft>
              <a:buClr>
                <a:schemeClr val="accent2"/>
              </a:buClr>
              <a:buSzPct val="65000"/>
              <a:buFontTx/>
              <a:buChar char="■"/>
              <a:tabLst/>
              <a:defRPr sz="2175" b="0" i="0" u="none" strike="noStrike" cap="none" spc="0" baseline="0">
                <a:solidFill>
                  <a:srgbClr val="000000"/>
                </a:solidFill>
                <a:uFillTx/>
                <a:latin typeface="Tw Cen MT"/>
                <a:ea typeface="Tw Cen MT"/>
                <a:cs typeface="Tw Cen MT"/>
                <a:sym typeface="Tw Cen MT"/>
              </a:defRPr>
            </a:lvl5pPr>
            <a:lvl6pPr marL="1682072" marR="0" indent="-276218" algn="l" defTabSz="685800" rtl="0" eaLnBrk="1" latinLnBrk="0" hangingPunct="1">
              <a:lnSpc>
                <a:spcPct val="100000"/>
              </a:lnSpc>
              <a:spcBef>
                <a:spcPts val="525"/>
              </a:spcBef>
              <a:spcAft>
                <a:spcPts val="0"/>
              </a:spcAft>
              <a:buClr>
                <a:schemeClr val="accent2"/>
              </a:buClr>
              <a:buSzPct val="100000"/>
              <a:buFontTx/>
              <a:buChar char="▪"/>
              <a:tabLst/>
              <a:defRPr sz="2175" b="0" i="0" u="none" strike="noStrike" cap="none" spc="0" baseline="0">
                <a:solidFill>
                  <a:srgbClr val="000000"/>
                </a:solidFill>
                <a:uFillTx/>
                <a:latin typeface="Tw Cen MT"/>
                <a:ea typeface="Tw Cen MT"/>
                <a:cs typeface="Tw Cen MT"/>
                <a:sym typeface="Tw Cen MT"/>
              </a:defRPr>
            </a:lvl6pPr>
            <a:lvl7pPr marL="1887808" marR="0" indent="-276218" algn="l" defTabSz="685800" rtl="0" eaLnBrk="1" latinLnBrk="0" hangingPunct="1">
              <a:lnSpc>
                <a:spcPct val="100000"/>
              </a:lnSpc>
              <a:spcBef>
                <a:spcPts val="525"/>
              </a:spcBef>
              <a:spcAft>
                <a:spcPts val="0"/>
              </a:spcAft>
              <a:buClr>
                <a:schemeClr val="accent2"/>
              </a:buClr>
              <a:buSzPct val="100000"/>
              <a:buFontTx/>
              <a:buChar char="▪"/>
              <a:tabLst/>
              <a:defRPr sz="2175" b="0" i="0" u="none" strike="noStrike" cap="none" spc="0" baseline="0">
                <a:solidFill>
                  <a:srgbClr val="000000"/>
                </a:solidFill>
                <a:uFillTx/>
                <a:latin typeface="Tw Cen MT"/>
                <a:ea typeface="Tw Cen MT"/>
                <a:cs typeface="Tw Cen MT"/>
                <a:sym typeface="Tw Cen MT"/>
              </a:defRPr>
            </a:lvl7pPr>
            <a:lvl8pPr marL="2093543" marR="0" indent="-276218" algn="l" defTabSz="685800" rtl="0" eaLnBrk="1" latinLnBrk="0" hangingPunct="1">
              <a:lnSpc>
                <a:spcPct val="100000"/>
              </a:lnSpc>
              <a:spcBef>
                <a:spcPts val="525"/>
              </a:spcBef>
              <a:spcAft>
                <a:spcPts val="0"/>
              </a:spcAft>
              <a:buClr>
                <a:schemeClr val="accent2"/>
              </a:buClr>
              <a:buSzPct val="100000"/>
              <a:buFontTx/>
              <a:buChar char="▪"/>
              <a:tabLst/>
              <a:defRPr sz="2175" b="0" i="0" u="none" strike="noStrike" cap="none" spc="0" baseline="0">
                <a:solidFill>
                  <a:srgbClr val="000000"/>
                </a:solidFill>
                <a:uFillTx/>
                <a:latin typeface="Tw Cen MT"/>
                <a:ea typeface="Tw Cen MT"/>
                <a:cs typeface="Tw Cen MT"/>
                <a:sym typeface="Tw Cen MT"/>
              </a:defRPr>
            </a:lvl8pPr>
            <a:lvl9pPr marL="2299277" marR="0" indent="-276218" algn="l" defTabSz="685800" rtl="0" eaLnBrk="1" latinLnBrk="0" hangingPunct="1">
              <a:lnSpc>
                <a:spcPct val="100000"/>
              </a:lnSpc>
              <a:spcBef>
                <a:spcPts val="525"/>
              </a:spcBef>
              <a:spcAft>
                <a:spcPts val="0"/>
              </a:spcAft>
              <a:buClr>
                <a:schemeClr val="accent2"/>
              </a:buClr>
              <a:buSzPct val="100000"/>
              <a:buFontTx/>
              <a:buChar char="▪"/>
              <a:tabLst/>
              <a:defRPr sz="2175" b="0" i="0" u="none" strike="noStrike" cap="none" spc="0" baseline="0">
                <a:solidFill>
                  <a:srgbClr val="000000"/>
                </a:solidFill>
                <a:uFillTx/>
                <a:latin typeface="Tw Cen MT"/>
                <a:ea typeface="Tw Cen MT"/>
                <a:cs typeface="Tw Cen MT"/>
                <a:sym typeface="Tw Cen MT"/>
              </a:defRPr>
            </a:lvl9pPr>
          </a:lstStyle>
          <a:p>
            <a:pPr>
              <a:buClr>
                <a:srgbClr val="0D5EE7"/>
              </a:buClr>
              <a:buSzPct val="70000"/>
              <a:buFont typeface="Wingdings" pitchFamily="2" charset="2"/>
              <a:buChar char="q"/>
            </a:pPr>
            <a:r>
              <a:rPr lang="en-US" sz="1200" b="1" kern="0">
                <a:solidFill>
                  <a:srgbClr val="0D5EE7"/>
                </a:solidFill>
                <a:latin typeface="Calibri" panose="020F0502020204030204" pitchFamily="34" charset="0"/>
                <a:ea typeface="+mn-lt"/>
                <a:cs typeface="Calibri" panose="020F0502020204030204" pitchFamily="34" charset="0"/>
              </a:rPr>
              <a:t>Outpatient MH and ODS contracts</a:t>
            </a:r>
            <a:endParaRPr lang="en-US" sz="1200" b="1" u="sng" kern="0">
              <a:solidFill>
                <a:srgbClr val="0D5EE7"/>
              </a:solidFill>
              <a:latin typeface="Calibri" panose="020F0502020204030204" pitchFamily="34" charset="0"/>
              <a:ea typeface="+mn-lt"/>
              <a:cs typeface="Calibri" panose="020F0502020204030204" pitchFamily="34" charset="0"/>
            </a:endParaRPr>
          </a:p>
          <a:p>
            <a:pPr marL="800100" lvl="1" indent="-285750">
              <a:buClr>
                <a:srgbClr val="0D5EE7"/>
              </a:buClr>
              <a:buFont typeface="Wingdings" pitchFamily="2" charset="2"/>
              <a:buChar char="q"/>
            </a:pPr>
            <a:r>
              <a:rPr lang="en-US" sz="1200" kern="0">
                <a:solidFill>
                  <a:srgbClr val="0D5EE7"/>
                </a:solidFill>
                <a:latin typeface="Calibri" panose="020F0502020204030204" pitchFamily="34" charset="0"/>
                <a:ea typeface="+mn-lt"/>
                <a:cs typeface="Calibri" panose="020F0502020204030204" pitchFamily="34" charset="0"/>
              </a:rPr>
              <a:t>Please see an email from SOC Director, Max Rocha, sent on 5/25/23, with attached memo 'Important Changes to FY 23/24 BHS Contracts for MH and SUD Outpatients Programs' </a:t>
            </a:r>
          </a:p>
          <a:p>
            <a:pPr marL="800100" lvl="1" indent="-285750">
              <a:buClr>
                <a:srgbClr val="0D5EE7"/>
              </a:buClr>
              <a:buFont typeface="Wingdings" pitchFamily="2" charset="2"/>
              <a:buChar char="q"/>
            </a:pPr>
            <a:r>
              <a:rPr lang="en-US" sz="1200" kern="0">
                <a:solidFill>
                  <a:srgbClr val="0D5EE7"/>
                </a:solidFill>
                <a:latin typeface="Calibri" panose="020F0502020204030204" pitchFamily="34" charset="0"/>
                <a:ea typeface="+mn-lt"/>
                <a:cs typeface="Calibri" panose="020F0502020204030204" pitchFamily="34" charset="0"/>
              </a:rPr>
              <a:t>Moving to cost reimbursement</a:t>
            </a:r>
          </a:p>
          <a:p>
            <a:pPr marL="800100" lvl="1" indent="-285750">
              <a:buClr>
                <a:srgbClr val="0D5EE7"/>
              </a:buClr>
              <a:buFont typeface="Wingdings" pitchFamily="2" charset="2"/>
              <a:buChar char="q"/>
            </a:pPr>
            <a:r>
              <a:rPr lang="en-US" sz="1200" kern="0">
                <a:solidFill>
                  <a:srgbClr val="0D5EE7"/>
                </a:solidFill>
                <a:latin typeface="Calibri" panose="020F0502020204030204" pitchFamily="34" charset="0"/>
                <a:ea typeface="+mn-lt"/>
                <a:cs typeface="Calibri" panose="020F0502020204030204" pitchFamily="34" charset="0"/>
              </a:rPr>
              <a:t>Merging Modes 15, 45, and 60 (MH); and outpatient (91, 105) with ancillary (SUD)</a:t>
            </a:r>
          </a:p>
          <a:p>
            <a:pPr marL="800100" lvl="1" indent="-285750">
              <a:buClr>
                <a:srgbClr val="0D5EE7"/>
              </a:buClr>
              <a:buFont typeface="Wingdings" pitchFamily="2" charset="2"/>
              <a:buChar char="q"/>
            </a:pPr>
            <a:r>
              <a:rPr lang="en-US" sz="1200" kern="0">
                <a:solidFill>
                  <a:srgbClr val="0D5EE7"/>
                </a:solidFill>
                <a:latin typeface="Calibri" panose="020F0502020204030204" pitchFamily="34" charset="0"/>
                <a:ea typeface="+mn-lt"/>
                <a:cs typeface="Calibri" panose="020F0502020204030204" pitchFamily="34" charset="0"/>
              </a:rPr>
              <a:t>Establishing new LOE Targets for direct patient care</a:t>
            </a:r>
          </a:p>
          <a:p>
            <a:pPr marL="1143000" lvl="2" indent="-285750">
              <a:buClr>
                <a:srgbClr val="0D5EE7"/>
              </a:buClr>
              <a:buSzPct val="70000"/>
              <a:buFont typeface="Wingdings" pitchFamily="2" charset="2"/>
              <a:buChar char="q"/>
            </a:pPr>
            <a:r>
              <a:rPr lang="en-US" sz="1200" kern="0">
                <a:solidFill>
                  <a:srgbClr val="0D5EE7"/>
                </a:solidFill>
                <a:latin typeface="Calibri" panose="020F0502020204030204" pitchFamily="34" charset="0"/>
                <a:ea typeface="+mn-lt"/>
                <a:cs typeface="Calibri" panose="020F0502020204030204" pitchFamily="34" charset="0"/>
              </a:rPr>
              <a:t>Stand-alone Level of Effort worksheet, based on FY22-23 program budgets is due on July 7, 2023 – submit to CDTA PM</a:t>
            </a:r>
          </a:p>
          <a:p>
            <a:pPr marL="800100" lvl="1" indent="-285750">
              <a:buClr>
                <a:srgbClr val="0D5EE7"/>
              </a:buClr>
              <a:buFont typeface="Wingdings" pitchFamily="2" charset="2"/>
              <a:buChar char="q"/>
            </a:pPr>
            <a:r>
              <a:rPr lang="en-US" sz="1200" kern="0">
                <a:solidFill>
                  <a:srgbClr val="0D5EE7"/>
                </a:solidFill>
                <a:latin typeface="Calibri" panose="020F0502020204030204" pitchFamily="34" charset="0"/>
                <a:ea typeface="+mn-lt"/>
                <a:cs typeface="Calibri" panose="020F0502020204030204" pitchFamily="34" charset="0"/>
              </a:rPr>
              <a:t>Appendix B templates for FY 23-24 will include a Level of Effort worksheet. Data submitted with your FY 23-24 contracts will be used to update LOE targets for FY 23/24. </a:t>
            </a:r>
          </a:p>
          <a:p>
            <a:pPr marL="800100" lvl="1" indent="-285750">
              <a:buClr>
                <a:srgbClr val="0D5EE7"/>
              </a:buClr>
              <a:buFont typeface="Wingdings" pitchFamily="2" charset="2"/>
              <a:buChar char="q"/>
            </a:pPr>
            <a:r>
              <a:rPr lang="en-US" sz="1200" kern="0">
                <a:solidFill>
                  <a:srgbClr val="0D5EE7"/>
                </a:solidFill>
                <a:latin typeface="Calibri" panose="020F0502020204030204" pitchFamily="34" charset="0"/>
                <a:ea typeface="+mn-lt"/>
                <a:cs typeface="Calibri" panose="020F0502020204030204" pitchFamily="34" charset="0"/>
              </a:rPr>
              <a:t>Please make sure that you review your existing Scope of Work (Appendix A/Grant Plan) very carefully, editing anything that may not make sense under your consolidated Appendix B Outpatient program.</a:t>
            </a:r>
          </a:p>
          <a:p>
            <a:pPr marL="800100" lvl="1" indent="-285750">
              <a:buClr>
                <a:srgbClr val="0D5EE7"/>
              </a:buClr>
              <a:buFont typeface="Wingdings" pitchFamily="2" charset="2"/>
              <a:buChar char="q"/>
            </a:pPr>
            <a:r>
              <a:rPr lang="en-US" sz="1200" kern="0">
                <a:solidFill>
                  <a:srgbClr val="0D5EE7"/>
                </a:solidFill>
                <a:latin typeface="Calibri" panose="020F0502020204030204" pitchFamily="34" charset="0"/>
                <a:ea typeface="+mn-lt"/>
                <a:cs typeface="Calibri" panose="020F0502020204030204" pitchFamily="34" charset="0"/>
              </a:rPr>
              <a:t>See CDTA website for updated </a:t>
            </a:r>
            <a:r>
              <a:rPr lang="en-US" sz="1200" kern="0" err="1">
                <a:solidFill>
                  <a:srgbClr val="0D5EE7"/>
                </a:solidFill>
                <a:latin typeface="Calibri" panose="020F0502020204030204" pitchFamily="34" charset="0"/>
                <a:ea typeface="+mn-lt"/>
                <a:cs typeface="Calibri" panose="020F0502020204030204" pitchFamily="34" charset="0"/>
              </a:rPr>
              <a:t>CalAIM</a:t>
            </a:r>
            <a:r>
              <a:rPr lang="en-US" sz="1200" kern="0">
                <a:solidFill>
                  <a:srgbClr val="0D5EE7"/>
                </a:solidFill>
                <a:latin typeface="Calibri" panose="020F0502020204030204" pitchFamily="34" charset="0"/>
                <a:ea typeface="+mn-lt"/>
                <a:cs typeface="Calibri" panose="020F0502020204030204" pitchFamily="34" charset="0"/>
              </a:rPr>
              <a:t> Appendices</a:t>
            </a:r>
          </a:p>
          <a:p>
            <a:pPr>
              <a:buClr>
                <a:srgbClr val="0D5EE7"/>
              </a:buClr>
              <a:buSzPct val="70000"/>
              <a:buFont typeface="Wingdings" pitchFamily="2" charset="2"/>
              <a:buChar char="q"/>
            </a:pPr>
            <a:r>
              <a:rPr lang="en-US" sz="1200" b="1" kern="0">
                <a:solidFill>
                  <a:srgbClr val="0D5EE7"/>
                </a:solidFill>
                <a:latin typeface="Calibri" panose="020F0502020204030204" pitchFamily="34" charset="0"/>
                <a:ea typeface="+mn-lt"/>
                <a:cs typeface="Calibri" panose="020F0502020204030204" pitchFamily="34" charset="0"/>
              </a:rPr>
              <a:t>NTP Contracts</a:t>
            </a:r>
            <a:endParaRPr lang="en-US" sz="1200" b="1" kern="0">
              <a:solidFill>
                <a:srgbClr val="0D5EE7"/>
              </a:solidFill>
              <a:latin typeface="Calibri" panose="020F0502020204030204" pitchFamily="34" charset="0"/>
              <a:cs typeface="Calibri" panose="020F0502020204030204" pitchFamily="34" charset="0"/>
            </a:endParaRPr>
          </a:p>
          <a:p>
            <a:pPr>
              <a:buClr>
                <a:srgbClr val="0D5EE7"/>
              </a:buClr>
              <a:buSzPct val="70000"/>
              <a:buFont typeface="Wingdings" pitchFamily="2" charset="2"/>
              <a:buChar char="q"/>
            </a:pPr>
            <a:r>
              <a:rPr lang="en-US" sz="1200" b="1" kern="0">
                <a:solidFill>
                  <a:srgbClr val="0D5EE7"/>
                </a:solidFill>
                <a:latin typeface="Calibri" panose="020F0502020204030204" pitchFamily="34" charset="0"/>
                <a:ea typeface="+mn-lt"/>
                <a:cs typeface="Calibri" panose="020F0502020204030204" pitchFamily="34" charset="0"/>
              </a:rPr>
              <a:t>MH &amp; ODS Residential </a:t>
            </a:r>
          </a:p>
          <a:p>
            <a:pPr>
              <a:buClr>
                <a:srgbClr val="0D5EE7"/>
              </a:buClr>
              <a:buSzPct val="70000"/>
              <a:buFont typeface="Wingdings" pitchFamily="2" charset="2"/>
              <a:buChar char="q"/>
            </a:pPr>
            <a:r>
              <a:rPr lang="en-US" sz="1200" b="1" kern="0">
                <a:solidFill>
                  <a:srgbClr val="0D5EE7"/>
                </a:solidFill>
                <a:latin typeface="Calibri" panose="020F0502020204030204" pitchFamily="34" charset="0"/>
                <a:ea typeface="+mn-lt"/>
                <a:cs typeface="Calibri" panose="020F0502020204030204" pitchFamily="34" charset="0"/>
              </a:rPr>
              <a:t>Transition to CPT Codes on 7/1/23 </a:t>
            </a:r>
          </a:p>
          <a:p>
            <a:pPr marL="800100" lvl="1" indent="-285750">
              <a:buClr>
                <a:srgbClr val="0D5EE7"/>
              </a:buClr>
              <a:buFont typeface="Wingdings" pitchFamily="2" charset="2"/>
              <a:buChar char="q"/>
            </a:pPr>
            <a:r>
              <a:rPr lang="en-US" sz="1200" kern="0">
                <a:solidFill>
                  <a:srgbClr val="0D5EE7"/>
                </a:solidFill>
                <a:latin typeface="Calibri" panose="020F0502020204030204" pitchFamily="34" charset="0"/>
                <a:ea typeface="+mn-lt"/>
                <a:cs typeface="Calibri" panose="020F0502020204030204" pitchFamily="34" charset="0"/>
              </a:rPr>
              <a:t>Tip Sheets and Cross Walks available at </a:t>
            </a:r>
            <a:r>
              <a:rPr lang="en-US" sz="1200" kern="0">
                <a:solidFill>
                  <a:srgbClr val="0D5EE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Provider Billing &amp; Documentation Library | San Francisco (sf.gov)</a:t>
            </a:r>
            <a:endParaRPr lang="en-US" sz="1200" kern="0">
              <a:solidFill>
                <a:srgbClr val="0D5EE7"/>
              </a:solidFill>
              <a:latin typeface="Calibri" panose="020F0502020204030204" pitchFamily="34" charset="0"/>
              <a:ea typeface="+mn-lt"/>
              <a:cs typeface="Calibri" panose="020F0502020204030204" pitchFamily="34" charset="0"/>
            </a:endParaRPr>
          </a:p>
          <a:p>
            <a:pPr marL="800100" lvl="1" indent="-285750">
              <a:buClr>
                <a:srgbClr val="0D5EE7"/>
              </a:buClr>
              <a:buFont typeface="Wingdings" pitchFamily="2" charset="2"/>
              <a:buChar char="q"/>
            </a:pPr>
            <a:r>
              <a:rPr lang="en-US" sz="1200" kern="0" err="1">
                <a:solidFill>
                  <a:srgbClr val="0D5EE7"/>
                </a:solidFill>
                <a:latin typeface="Calibri" panose="020F0502020204030204" pitchFamily="34" charset="0"/>
                <a:cs typeface="Calibri" panose="020F0502020204030204" pitchFamily="34" charset="0"/>
              </a:rPr>
              <a:t>CalMHSA</a:t>
            </a:r>
            <a:r>
              <a:rPr lang="en-US" sz="1200" kern="0">
                <a:solidFill>
                  <a:srgbClr val="0D5EE7"/>
                </a:solidFill>
                <a:latin typeface="Calibri" panose="020F0502020204030204" pitchFamily="34" charset="0"/>
                <a:cs typeface="Calibri" panose="020F0502020204030204" pitchFamily="34" charset="0"/>
              </a:rPr>
              <a:t> training course “CPT Coding for Direct Service Providers”. Registration is required. </a:t>
            </a:r>
            <a:r>
              <a:rPr lang="en-US" sz="1200" kern="0">
                <a:solidFill>
                  <a:srgbClr val="0D5EE7"/>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https://moodle.calmhsalearns.org/login/index.php</a:t>
            </a:r>
            <a:endParaRPr lang="en-US" sz="1200" kern="0">
              <a:solidFill>
                <a:srgbClr val="0D5EE7"/>
              </a:solidFill>
              <a:latin typeface="Calibri" panose="020F0502020204030204" pitchFamily="34" charset="0"/>
              <a:ea typeface="+mn-lt"/>
              <a:cs typeface="Calibri" panose="020F0502020204030204" pitchFamily="34" charset="0"/>
            </a:endParaRPr>
          </a:p>
          <a:p>
            <a:pPr>
              <a:buClr>
                <a:srgbClr val="0D5EE7"/>
              </a:buClr>
              <a:buSzPct val="70000"/>
              <a:buFont typeface="Wingdings" pitchFamily="2" charset="2"/>
              <a:buChar char="q"/>
            </a:pPr>
            <a:r>
              <a:rPr lang="en-US" sz="1200" b="1" kern="0">
                <a:solidFill>
                  <a:srgbClr val="0D5EE7"/>
                </a:solidFill>
                <a:latin typeface="Calibri" panose="020F0502020204030204" pitchFamily="34" charset="0"/>
                <a:ea typeface="+mn-lt"/>
                <a:cs typeface="Calibri" panose="020F0502020204030204" pitchFamily="34" charset="0"/>
              </a:rPr>
              <a:t>Mode 55 Pilot  - Further Guidance Coming</a:t>
            </a:r>
          </a:p>
          <a:p>
            <a:pPr>
              <a:buClr>
                <a:srgbClr val="0D5EE7"/>
              </a:buClr>
              <a:buSzPct val="70000"/>
              <a:buFont typeface="Wingdings" pitchFamily="2" charset="2"/>
              <a:buChar char="q"/>
            </a:pPr>
            <a:r>
              <a:rPr lang="en-US" sz="1200" b="1" kern="0">
                <a:solidFill>
                  <a:srgbClr val="0D5EE7"/>
                </a:solidFill>
                <a:latin typeface="Calibri" panose="020F0502020204030204" pitchFamily="34" charset="0"/>
                <a:ea typeface="+mn-lt"/>
                <a:cs typeface="Calibri" panose="020F0502020204030204" pitchFamily="34" charset="0"/>
              </a:rPr>
              <a:t>Reminder – Contractor Appendices available on CDTA Website</a:t>
            </a:r>
          </a:p>
          <a:p>
            <a:pPr>
              <a:buClr>
                <a:srgbClr val="0D5EE7"/>
              </a:buClr>
              <a:buSzPct val="70000"/>
              <a:buFont typeface="Wingdings" pitchFamily="2" charset="2"/>
              <a:buChar char="q"/>
            </a:pPr>
            <a:r>
              <a:rPr lang="en-US" sz="1200" b="1" kern="0">
                <a:solidFill>
                  <a:srgbClr val="0D5EE7"/>
                </a:solidFill>
                <a:latin typeface="Calibri" panose="020F0502020204030204" pitchFamily="34" charset="0"/>
                <a:ea typeface="+mn-lt"/>
                <a:cs typeface="Calibri" panose="020F0502020204030204" pitchFamily="34" charset="0"/>
              </a:rPr>
              <a:t>Appendix format for G-100</a:t>
            </a:r>
          </a:p>
          <a:p>
            <a:pPr marL="0" indent="0" algn="ctr">
              <a:buClr>
                <a:srgbClr val="0D5EE7"/>
              </a:buClr>
              <a:buSzPct val="70000"/>
              <a:buNone/>
            </a:pPr>
            <a:r>
              <a:rPr lang="en-US" sz="1800" b="1" kern="0" err="1">
                <a:solidFill>
                  <a:srgbClr val="FF0000"/>
                </a:solidFill>
                <a:highlight>
                  <a:srgbClr val="FFFF00"/>
                </a:highlight>
                <a:latin typeface="Calibri" panose="020F0502020204030204" pitchFamily="34" charset="0"/>
                <a:ea typeface="+mn-lt"/>
                <a:cs typeface="Calibri" panose="020F0502020204030204" pitchFamily="34" charset="0"/>
              </a:rPr>
              <a:t>CalAIM</a:t>
            </a:r>
            <a:r>
              <a:rPr lang="en-US" sz="1800" b="1" kern="0">
                <a:solidFill>
                  <a:srgbClr val="FF0000"/>
                </a:solidFill>
                <a:highlight>
                  <a:srgbClr val="FFFF00"/>
                </a:highlight>
                <a:latin typeface="Calibri" panose="020F0502020204030204" pitchFamily="34" charset="0"/>
                <a:ea typeface="+mn-lt"/>
                <a:cs typeface="Calibri" panose="020F0502020204030204" pitchFamily="34" charset="0"/>
              </a:rPr>
              <a:t> Questions? Please email: bhscalaim@sfdph.org​</a:t>
            </a:r>
          </a:p>
        </p:txBody>
      </p:sp>
    </p:spTree>
    <p:extLst>
      <p:ext uri="{BB962C8B-B14F-4D97-AF65-F5344CB8AC3E}">
        <p14:creationId xmlns:p14="http://schemas.microsoft.com/office/powerpoint/2010/main" val="183469594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outdoor, sky, cloud, building&#10;&#10;Description automatically generated">
            <a:extLst>
              <a:ext uri="{FF2B5EF4-FFF2-40B4-BE49-F238E27FC236}">
                <a16:creationId xmlns:a16="http://schemas.microsoft.com/office/drawing/2014/main" id="{3733FDBD-6AC1-8565-ABE8-26F1BEF34453}"/>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1" y="0"/>
            <a:ext cx="9143999" cy="6858000"/>
          </a:xfrm>
          <a:prstGeom prst="rect">
            <a:avLst/>
          </a:prstGeom>
        </p:spPr>
      </p:pic>
      <p:grpSp>
        <p:nvGrpSpPr>
          <p:cNvPr id="4" name="Group 3">
            <a:extLst>
              <a:ext uri="{FF2B5EF4-FFF2-40B4-BE49-F238E27FC236}">
                <a16:creationId xmlns:a16="http://schemas.microsoft.com/office/drawing/2014/main" id="{40D35B0A-6948-46C5-8A0A-C2937E19FDAC}"/>
              </a:ext>
            </a:extLst>
          </p:cNvPr>
          <p:cNvGrpSpPr/>
          <p:nvPr/>
        </p:nvGrpSpPr>
        <p:grpSpPr>
          <a:xfrm>
            <a:off x="1" y="4635916"/>
            <a:ext cx="6233311" cy="715089"/>
            <a:chOff x="0" y="4851785"/>
            <a:chExt cx="8311081" cy="953452"/>
          </a:xfrm>
        </p:grpSpPr>
        <p:sp>
          <p:nvSpPr>
            <p:cNvPr id="7" name="Rectangle 6">
              <a:extLst>
                <a:ext uri="{FF2B5EF4-FFF2-40B4-BE49-F238E27FC236}">
                  <a16:creationId xmlns:a16="http://schemas.microsoft.com/office/drawing/2014/main" id="{E36F8B58-5160-498C-BB42-941E1A21543E}"/>
                </a:ext>
              </a:extLst>
            </p:cNvPr>
            <p:cNvSpPr/>
            <p:nvPr/>
          </p:nvSpPr>
          <p:spPr>
            <a:xfrm>
              <a:off x="0" y="4947319"/>
              <a:ext cx="7985156" cy="853439"/>
            </a:xfrm>
            <a:prstGeom prst="roundRect">
              <a:avLst/>
            </a:prstGeom>
            <a:solidFill>
              <a:srgbClr val="0070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8" name="TextBox 7">
              <a:extLst>
                <a:ext uri="{FF2B5EF4-FFF2-40B4-BE49-F238E27FC236}">
                  <a16:creationId xmlns:a16="http://schemas.microsoft.com/office/drawing/2014/main" id="{86695E15-47AB-48EA-9CEC-CD6748A2FB5C}"/>
                </a:ext>
              </a:extLst>
            </p:cNvPr>
            <p:cNvSpPr txBox="1"/>
            <p:nvPr/>
          </p:nvSpPr>
          <p:spPr>
            <a:xfrm>
              <a:off x="0" y="4851785"/>
              <a:ext cx="8311081" cy="953452"/>
            </a:xfrm>
            <a:prstGeom prst="round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Tw Cen MT" panose="020B0602020104020603" pitchFamily="34" charset="0"/>
                  <a:ea typeface="+mn-ea"/>
                  <a:cs typeface="+mn-cs"/>
                </a:rPr>
                <a:t>Shirley Giang </a:t>
              </a:r>
            </a:p>
          </p:txBody>
        </p:sp>
      </p:grpSp>
      <p:sp>
        <p:nvSpPr>
          <p:cNvPr id="9" name="Rectangle: Rounded Corners 8">
            <a:extLst>
              <a:ext uri="{FF2B5EF4-FFF2-40B4-BE49-F238E27FC236}">
                <a16:creationId xmlns:a16="http://schemas.microsoft.com/office/drawing/2014/main" id="{3DF806B4-DE53-4198-B3F8-1FF40BFDC8A5}"/>
              </a:ext>
            </a:extLst>
          </p:cNvPr>
          <p:cNvSpPr/>
          <p:nvPr/>
        </p:nvSpPr>
        <p:spPr>
          <a:xfrm>
            <a:off x="0" y="5347405"/>
            <a:ext cx="6606540" cy="757238"/>
          </a:xfrm>
          <a:prstGeom prst="roundRect">
            <a:avLst/>
          </a:prstGeom>
          <a:solidFill>
            <a:schemeClr val="tx2">
              <a:lumMod val="50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prstClr val="white"/>
                </a:solidFill>
                <a:effectLst/>
                <a:uLnTx/>
                <a:uFillTx/>
                <a:latin typeface="Tw Cen MT" panose="020B0602020104020603"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prstClr val="white"/>
                </a:solidFill>
                <a:effectLst/>
                <a:uLnTx/>
                <a:uFillTx/>
                <a:latin typeface="Tw Cen MT" panose="020B0602020104020603" pitchFamily="34" charset="0"/>
                <a:ea typeface="+mn-ea"/>
                <a:cs typeface="+mn-cs"/>
              </a:rPr>
              <a:t>Budget Director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prstClr val="white"/>
                </a:solidFill>
                <a:effectLst/>
                <a:uLnTx/>
                <a:uFillTx/>
                <a:latin typeface="Tw Cen MT" panose="020B0602020104020603" pitchFamily="34" charset="0"/>
                <a:ea typeface="+mn-ea"/>
                <a:cs typeface="+mn-cs"/>
              </a:rPr>
              <a:t>DPH Business Office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1"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pic>
        <p:nvPicPr>
          <p:cNvPr id="10" name="Audio 12">
            <a:hlinkClick r:id="" action="ppaction://media"/>
            <a:extLst>
              <a:ext uri="{FF2B5EF4-FFF2-40B4-BE49-F238E27FC236}">
                <a16:creationId xmlns:a16="http://schemas.microsoft.com/office/drawing/2014/main" id="{9B48245C-D8C4-40C4-98DA-C5BDC32054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8199" y="6199158"/>
            <a:ext cx="457200" cy="457200"/>
          </a:xfrm>
          <a:prstGeom prst="rect">
            <a:avLst/>
          </a:prstGeom>
        </p:spPr>
      </p:pic>
      <p:cxnSp>
        <p:nvCxnSpPr>
          <p:cNvPr id="12" name="Straight Connector 11">
            <a:extLst>
              <a:ext uri="{FF2B5EF4-FFF2-40B4-BE49-F238E27FC236}">
                <a16:creationId xmlns:a16="http://schemas.microsoft.com/office/drawing/2014/main" id="{D9DB4737-4551-771F-7F15-74F24F361166}"/>
              </a:ext>
            </a:extLst>
          </p:cNvPr>
          <p:cNvCxnSpPr>
            <a:cxnSpLocks/>
          </p:cNvCxnSpPr>
          <p:nvPr/>
        </p:nvCxnSpPr>
        <p:spPr>
          <a:xfrm>
            <a:off x="-5514886" y="-569535"/>
            <a:ext cx="0" cy="1893802"/>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sp>
        <p:nvSpPr>
          <p:cNvPr id="13" name="Oval 12">
            <a:extLst>
              <a:ext uri="{FF2B5EF4-FFF2-40B4-BE49-F238E27FC236}">
                <a16:creationId xmlns:a16="http://schemas.microsoft.com/office/drawing/2014/main" id="{D7ED12E5-9F1E-4128-1B6C-E07BA6FB5A0E}"/>
              </a:ext>
            </a:extLst>
          </p:cNvPr>
          <p:cNvSpPr/>
          <p:nvPr/>
        </p:nvSpPr>
        <p:spPr>
          <a:xfrm>
            <a:off x="-6568096" y="-1181100"/>
            <a:ext cx="2066464" cy="1379292"/>
          </a:xfrm>
          <a:prstGeom prst="ellipse">
            <a:avLst/>
          </a:prstGeom>
          <a:solidFill>
            <a:srgbClr val="F23257"/>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9F53A18-DC54-2341-E89E-A938F8FF7688}"/>
              </a:ext>
            </a:extLst>
          </p:cNvPr>
          <p:cNvSpPr txBox="1"/>
          <p:nvPr/>
        </p:nvSpPr>
        <p:spPr>
          <a:xfrm>
            <a:off x="-6568096" y="-1015152"/>
            <a:ext cx="2066464" cy="735116"/>
          </a:xfrm>
          <a:prstGeom prst="rect">
            <a:avLst/>
          </a:prstGeom>
          <a:noFill/>
        </p:spPr>
        <p:txBody>
          <a:bodyPr wrap="square" rtlCol="0">
            <a:spAutoFit/>
          </a:bodyPr>
          <a:lstStyle/>
          <a:p>
            <a:pPr algn="ctr"/>
            <a:r>
              <a:rPr lang="en-US" sz="2800" b="1">
                <a:solidFill>
                  <a:schemeClr val="bg1"/>
                </a:solidFill>
                <a:latin typeface="Calibri" panose="020F0502020204030204" pitchFamily="34" charset="0"/>
                <a:ea typeface="Calibri" panose="020F0502020204030204" pitchFamily="34" charset="0"/>
                <a:cs typeface="Calibri" panose="020F0502020204030204" pitchFamily="34" charset="0"/>
              </a:rPr>
              <a:t>SFDPH TRAINING! </a:t>
            </a:r>
          </a:p>
        </p:txBody>
      </p:sp>
      <p:pic>
        <p:nvPicPr>
          <p:cNvPr id="18" name="Picture 2" descr="San Francisco Rail Way Stock Illustration - Download Image Now - Overhead  Cable Car, San Francisco - California, Train - Vehicle - iStock">
            <a:extLst>
              <a:ext uri="{FF2B5EF4-FFF2-40B4-BE49-F238E27FC236}">
                <a16:creationId xmlns:a16="http://schemas.microsoft.com/office/drawing/2014/main" id="{2EE4742A-5F28-3556-2054-D30111E657E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10718799" y="7211769"/>
            <a:ext cx="3708399" cy="2148997"/>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BF5E403D-67E4-9253-9697-4D269F5FCD3B}"/>
              </a:ext>
            </a:extLst>
          </p:cNvPr>
          <p:cNvGrpSpPr/>
          <p:nvPr/>
        </p:nvGrpSpPr>
        <p:grpSpPr>
          <a:xfrm>
            <a:off x="-10494178" y="4041785"/>
            <a:ext cx="4055808" cy="2785258"/>
            <a:chOff x="9144000" y="436777"/>
            <a:chExt cx="3771901" cy="4386815"/>
          </a:xfrm>
        </p:grpSpPr>
        <p:pic>
          <p:nvPicPr>
            <p:cNvPr id="29" name="Picture 28">
              <a:extLst>
                <a:ext uri="{FF2B5EF4-FFF2-40B4-BE49-F238E27FC236}">
                  <a16:creationId xmlns:a16="http://schemas.microsoft.com/office/drawing/2014/main" id="{51E3BCE6-FCB8-834E-837A-615EDF1489D3}"/>
                </a:ext>
              </a:extLst>
            </p:cNvPr>
            <p:cNvPicPr>
              <a:picLocks noChangeAspect="1"/>
            </p:cNvPicPr>
            <p:nvPr/>
          </p:nvPicPr>
          <p:blipFill>
            <a:blip r:embed="rId8"/>
            <a:stretch>
              <a:fillRect/>
            </a:stretch>
          </p:blipFill>
          <p:spPr>
            <a:xfrm>
              <a:off x="10518890" y="436777"/>
              <a:ext cx="1560195" cy="3429000"/>
            </a:xfrm>
            <a:prstGeom prst="rect">
              <a:avLst/>
            </a:prstGeom>
          </p:spPr>
        </p:pic>
        <p:pic>
          <p:nvPicPr>
            <p:cNvPr id="30" name="Picture 2" descr="San Francisco Rail Way Stock Illustration - Download Image Now - Overhead  Cable Car, San Francisco - California, Train - Vehicle - iStock">
              <a:extLst>
                <a:ext uri="{FF2B5EF4-FFF2-40B4-BE49-F238E27FC236}">
                  <a16:creationId xmlns:a16="http://schemas.microsoft.com/office/drawing/2014/main" id="{F13A66E1-942F-384D-5ABD-0734F3C366B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9144000" y="2034408"/>
              <a:ext cx="3771901" cy="2789184"/>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1A0A0CB0-2BE7-DF25-BD35-91169C375109}"/>
              </a:ext>
            </a:extLst>
          </p:cNvPr>
          <p:cNvPicPr>
            <a:picLocks noChangeAspect="1"/>
          </p:cNvPicPr>
          <p:nvPr/>
        </p:nvPicPr>
        <p:blipFill>
          <a:blip r:embed="rId9"/>
          <a:stretch>
            <a:fillRect/>
          </a:stretch>
        </p:blipFill>
        <p:spPr>
          <a:xfrm flipH="1">
            <a:off x="9757323" y="2769949"/>
            <a:ext cx="2093976" cy="4515314"/>
          </a:xfrm>
          <a:prstGeom prst="rect">
            <a:avLst/>
          </a:prstGeom>
        </p:spPr>
      </p:pic>
    </p:spTree>
    <p:extLst>
      <p:ext uri="{BB962C8B-B14F-4D97-AF65-F5344CB8AC3E}">
        <p14:creationId xmlns:p14="http://schemas.microsoft.com/office/powerpoint/2010/main" val="911316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076" fill="hold"/>
                                        <p:tgtEl>
                                          <p:spTgt spid="10"/>
                                        </p:tgtEl>
                                      </p:cBhvr>
                                    </p:cmd>
                                  </p:childTnLst>
                                </p:cTn>
                              </p:par>
                              <p:par>
                                <p:cTn id="7" presetID="35" presetClass="path" presetSubtype="0" accel="50000" decel="50000" fill="hold" nodeType="withEffect">
                                  <p:stCondLst>
                                    <p:cond delay="0"/>
                                  </p:stCondLst>
                                  <p:childTnLst>
                                    <p:animMotion origin="layout" path="M -3.61111E-6 -1.85185E-6 L -0.41076 0.00185 " pathEditMode="relative" rAng="0" ptsTypes="AA">
                                      <p:cBhvr>
                                        <p:cTn id="8" dur="2000" fill="hold"/>
                                        <p:tgtEl>
                                          <p:spTgt spid="2"/>
                                        </p:tgtEl>
                                        <p:attrNameLst>
                                          <p:attrName>ppt_x</p:attrName>
                                          <p:attrName>ppt_y</p:attrName>
                                        </p:attrNameLst>
                                      </p:cBhvr>
                                      <p:rCtr x="-20538" y="9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237EF62-AB78-4FEA-961A-8125CB4F2394}"/>
              </a:ext>
            </a:extLst>
          </p:cNvPr>
          <p:cNvPicPr>
            <a:picLocks noChangeAspect="1"/>
          </p:cNvPicPr>
          <p:nvPr/>
        </p:nvPicPr>
        <p:blipFill>
          <a:blip r:embed="rId4">
            <a:extLst>
              <a:ext uri="{28A0092B-C50C-407E-A947-70E740481C1C}">
                <a14:useLocalDpi xmlns:a14="http://schemas.microsoft.com/office/drawing/2010/main" val="0"/>
              </a:ext>
            </a:extLst>
          </a:blip>
          <a:srcRect t="4928" b="4928"/>
          <a:stretch>
            <a:fillRect/>
          </a:stretch>
        </p:blipFill>
        <p:spPr>
          <a:xfrm>
            <a:off x="0" y="1"/>
            <a:ext cx="9144000" cy="6857998"/>
          </a:xfrm>
          <a:prstGeom prst="rect">
            <a:avLst/>
          </a:prstGeom>
        </p:spPr>
      </p:pic>
      <p:sp>
        <p:nvSpPr>
          <p:cNvPr id="13" name="矩形 12">
            <a:extLst>
              <a:ext uri="{FF2B5EF4-FFF2-40B4-BE49-F238E27FC236}">
                <a16:creationId xmlns:a16="http://schemas.microsoft.com/office/drawing/2014/main" id="{A0D42D94-EA18-4A65-B5AA-143A09195CDF}"/>
              </a:ext>
            </a:extLst>
          </p:cNvPr>
          <p:cNvSpPr/>
          <p:nvPr/>
        </p:nvSpPr>
        <p:spPr>
          <a:xfrm flipH="1" flipV="1">
            <a:off x="0" y="0"/>
            <a:ext cx="9144000" cy="2569882"/>
          </a:xfrm>
          <a:prstGeom prst="rect">
            <a:avLst/>
          </a:prstGeom>
          <a:gradFill flip="none" rotWithShape="1">
            <a:gsLst>
              <a:gs pos="100000">
                <a:srgbClr val="3871F0"/>
              </a:gs>
              <a:gs pos="25000">
                <a:srgbClr val="A05BF6"/>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1435" tIns="25718" rIns="51435" bIns="25718" rtlCol="0" anchor="ctr">
            <a:noAutofit/>
          </a:bodyPr>
          <a:lstStyle/>
          <a:p>
            <a:pPr algn="ctr" defTabSz="685800"/>
            <a:endParaRPr lang="zh-CN" altLang="en-US" sz="1350">
              <a:solidFill>
                <a:prstClr val="black"/>
              </a:solidFill>
              <a:latin typeface="等线" panose="020F0502020204030204"/>
              <a:ea typeface="造字工房朗宋（非商用）常规体" pitchFamily="2" charset="-122"/>
              <a:cs typeface="Arial"/>
            </a:endParaRPr>
          </a:p>
        </p:txBody>
      </p:sp>
      <p:sp>
        <p:nvSpPr>
          <p:cNvPr id="5" name="Title 1">
            <a:extLst>
              <a:ext uri="{FF2B5EF4-FFF2-40B4-BE49-F238E27FC236}">
                <a16:creationId xmlns:a16="http://schemas.microsoft.com/office/drawing/2014/main" id="{FB9A53C8-F712-12F0-DBC8-EEED6F76B4B4}"/>
              </a:ext>
            </a:extLst>
          </p:cNvPr>
          <p:cNvSpPr>
            <a:spLocks noGrp="1"/>
          </p:cNvSpPr>
          <p:nvPr>
            <p:ph type="title"/>
          </p:nvPr>
        </p:nvSpPr>
        <p:spPr>
          <a:xfrm>
            <a:off x="130215" y="256913"/>
            <a:ext cx="8883569" cy="874874"/>
          </a:xfrm>
        </p:spPr>
        <p:txBody>
          <a:bodyPr vert="horz" lIns="91440" tIns="45720" rIns="91440" bIns="45720" anchor="ctr">
            <a:noAutofit/>
          </a:bodyPr>
          <a:lstStyle/>
          <a:p>
            <a:pPr algn="ctr"/>
            <a:r>
              <a:rPr lang="en-US" altLang="en-US" sz="2900" b="1">
                <a:solidFill>
                  <a:schemeClr val="bg1"/>
                </a:solidFill>
                <a:latin typeface="Calibri" panose="020F0502020204030204" pitchFamily="34" charset="0"/>
                <a:cs typeface="Calibri" panose="020F0502020204030204" pitchFamily="34" charset="0"/>
              </a:rPr>
              <a:t>Cost of Doing Business (CODB) for Non-Profit Agencies</a:t>
            </a:r>
            <a:endParaRPr lang="en-ZA" sz="2900" b="1">
              <a:solidFill>
                <a:schemeClr val="bg1"/>
              </a:solidFill>
              <a:latin typeface="Calibri" panose="020F0502020204030204" pitchFamily="34" charset="0"/>
              <a:cs typeface="Calibri" panose="020F0502020204030204" pitchFamily="34" charset="0"/>
            </a:endParaRPr>
          </a:p>
        </p:txBody>
      </p:sp>
      <p:sp>
        <p:nvSpPr>
          <p:cNvPr id="11" name="Rounded Rectangle 10">
            <a:extLst>
              <a:ext uri="{FF2B5EF4-FFF2-40B4-BE49-F238E27FC236}">
                <a16:creationId xmlns:a16="http://schemas.microsoft.com/office/drawing/2014/main" id="{615E792D-92E7-68A2-FAAE-3F0E50AC7D68}"/>
              </a:ext>
            </a:extLst>
          </p:cNvPr>
          <p:cNvSpPr/>
          <p:nvPr/>
        </p:nvSpPr>
        <p:spPr>
          <a:xfrm>
            <a:off x="251998" y="1374682"/>
            <a:ext cx="8640004" cy="2743200"/>
          </a:xfrm>
          <a:prstGeom prst="roundRect">
            <a:avLst/>
          </a:prstGeom>
          <a:solidFill>
            <a:srgbClr val="FFFFFF"/>
          </a:solidFill>
          <a:ln w="19050" cap="flat">
            <a:solidFill>
              <a:schemeClr val="accent1"/>
            </a:solidFill>
            <a:prstDash val="solid"/>
            <a:round/>
          </a:ln>
          <a:effectLst>
            <a:innerShdw blurRad="63500" dist="50800" dir="18900000">
              <a:prstClr val="black">
                <a:alpha val="50000"/>
              </a:prstClr>
            </a:inn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Tw Cen MT"/>
              <a:ea typeface="Tw Cen MT"/>
              <a:cs typeface="Tw Cen MT"/>
              <a:sym typeface="Tw Cen MT"/>
            </a:endParaRPr>
          </a:p>
        </p:txBody>
      </p:sp>
      <p:sp>
        <p:nvSpPr>
          <p:cNvPr id="7" name="TextBox 6">
            <a:extLst>
              <a:ext uri="{FF2B5EF4-FFF2-40B4-BE49-F238E27FC236}">
                <a16:creationId xmlns:a16="http://schemas.microsoft.com/office/drawing/2014/main" id="{5AFA717D-4A8B-B020-8A92-5CD5C17D17DD}"/>
              </a:ext>
            </a:extLst>
          </p:cNvPr>
          <p:cNvSpPr txBox="1"/>
          <p:nvPr/>
        </p:nvSpPr>
        <p:spPr>
          <a:xfrm>
            <a:off x="357927" y="1467434"/>
            <a:ext cx="8428143" cy="26776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lvl="0" indent="-285750">
              <a:buClr>
                <a:srgbClr val="0D5EE7"/>
              </a:buClr>
              <a:buSzPct val="80000"/>
              <a:buFont typeface="Wingdings" pitchFamily="2" charset="2"/>
              <a:buChar char="§"/>
            </a:pPr>
            <a:r>
              <a:rPr lang="en-US" sz="2800" b="1">
                <a:solidFill>
                  <a:srgbClr val="413FE2"/>
                </a:solidFill>
                <a:latin typeface="Calibri" panose="020F0502020204030204" pitchFamily="34" charset="0"/>
                <a:cs typeface="Calibri" panose="020F0502020204030204" pitchFamily="34" charset="0"/>
              </a:rPr>
              <a:t>In FY23-24, the Mayor’s Office is allocating a 4% Cost of Doing Business (CODB) allocation.  These funds are budgeted to be ongoing.</a:t>
            </a:r>
          </a:p>
          <a:p>
            <a:pPr marL="749300" lvl="0" indent="-238125">
              <a:buClr>
                <a:srgbClr val="A833FC"/>
              </a:buClr>
              <a:buSzPct val="80000"/>
              <a:buFont typeface="Courier New" panose="02070309020205020404" pitchFamily="49" charset="0"/>
              <a:buChar char="o"/>
            </a:pPr>
            <a:r>
              <a:rPr lang="en-US" sz="2800" b="1">
                <a:solidFill>
                  <a:srgbClr val="413FE2"/>
                </a:solidFill>
                <a:latin typeface="Calibri" panose="020F0502020204030204" pitchFamily="34" charset="0"/>
                <a:cs typeface="Calibri" panose="020F0502020204030204" pitchFamily="34" charset="0"/>
              </a:rPr>
              <a:t>3% CODB increase</a:t>
            </a:r>
          </a:p>
          <a:p>
            <a:pPr marL="749300" lvl="0" indent="-238125">
              <a:buClr>
                <a:srgbClr val="A833FC"/>
              </a:buClr>
              <a:buSzPct val="80000"/>
              <a:buFont typeface="Courier New" panose="02070309020205020404" pitchFamily="49" charset="0"/>
              <a:buChar char="o"/>
            </a:pPr>
            <a:r>
              <a:rPr lang="en-US" sz="2800" b="1">
                <a:solidFill>
                  <a:srgbClr val="413FE2"/>
                </a:solidFill>
                <a:latin typeface="Calibri" panose="020F0502020204030204" pitchFamily="34" charset="0"/>
                <a:cs typeface="Calibri" panose="020F0502020204030204" pitchFamily="34" charset="0"/>
              </a:rPr>
              <a:t>1% added for contracts that provide services to health and homelessness</a:t>
            </a:r>
          </a:p>
        </p:txBody>
      </p:sp>
      <p:sp>
        <p:nvSpPr>
          <p:cNvPr id="12" name="Rounded Rectangle 11">
            <a:extLst>
              <a:ext uri="{FF2B5EF4-FFF2-40B4-BE49-F238E27FC236}">
                <a16:creationId xmlns:a16="http://schemas.microsoft.com/office/drawing/2014/main" id="{4598585A-C8EC-13FE-F967-2BA1751E7742}"/>
              </a:ext>
            </a:extLst>
          </p:cNvPr>
          <p:cNvSpPr/>
          <p:nvPr/>
        </p:nvSpPr>
        <p:spPr>
          <a:xfrm>
            <a:off x="251996" y="4191376"/>
            <a:ext cx="8641080" cy="2286000"/>
          </a:xfrm>
          <a:prstGeom prst="roundRect">
            <a:avLst/>
          </a:prstGeom>
          <a:solidFill>
            <a:srgbClr val="FFFFFF"/>
          </a:solidFill>
          <a:ln w="19050" cap="flat">
            <a:solidFill>
              <a:schemeClr val="accent1"/>
            </a:solidFill>
            <a:prstDash val="solid"/>
            <a:round/>
          </a:ln>
          <a:effectLst>
            <a:innerShdw blurRad="63500" dist="50800" dir="18900000">
              <a:prstClr val="black">
                <a:alpha val="50000"/>
              </a:prstClr>
            </a:inn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Tw Cen MT"/>
              <a:ea typeface="Tw Cen MT"/>
              <a:cs typeface="Tw Cen MT"/>
              <a:sym typeface="Tw Cen MT"/>
            </a:endParaRPr>
          </a:p>
        </p:txBody>
      </p:sp>
      <p:sp>
        <p:nvSpPr>
          <p:cNvPr id="2" name="Content Placeholder 5">
            <a:extLst>
              <a:ext uri="{FF2B5EF4-FFF2-40B4-BE49-F238E27FC236}">
                <a16:creationId xmlns:a16="http://schemas.microsoft.com/office/drawing/2014/main" id="{6901D13A-E5A2-92D0-968B-3556A9ADD088}"/>
              </a:ext>
            </a:extLst>
          </p:cNvPr>
          <p:cNvSpPr>
            <a:spLocks noGrp="1"/>
          </p:cNvSpPr>
          <p:nvPr>
            <p:ph sz="quarter" idx="1"/>
          </p:nvPr>
        </p:nvSpPr>
        <p:spPr>
          <a:xfrm>
            <a:off x="418454" y="4383683"/>
            <a:ext cx="8640004" cy="1932435"/>
          </a:xfrm>
        </p:spPr>
        <p:txBody>
          <a:bodyPr>
            <a:normAutofit/>
          </a:bodyPr>
          <a:lstStyle/>
          <a:p>
            <a:pPr lvl="0">
              <a:buClr>
                <a:srgbClr val="0D5EE7"/>
              </a:buClr>
              <a:buSzPct val="80000"/>
              <a:buFont typeface="Wingdings" pitchFamily="2" charset="2"/>
              <a:buChar char="§"/>
            </a:pPr>
            <a:r>
              <a:rPr lang="en-US" sz="3000" b="1">
                <a:solidFill>
                  <a:srgbClr val="413FE2"/>
                </a:solidFill>
                <a:latin typeface="Calibri" panose="020F0502020204030204" pitchFamily="34" charset="0"/>
                <a:cs typeface="Calibri" panose="020F0502020204030204" pitchFamily="34" charset="0"/>
              </a:rPr>
              <a:t>Mayor’s Office is also allocating Minimum Compensation Ordinance (MCO) in FY 2023-24 to bring wages to $18.93 per hour.  The implementation is still under development.</a:t>
            </a:r>
          </a:p>
        </p:txBody>
      </p:sp>
      <p:pic>
        <p:nvPicPr>
          <p:cNvPr id="3" name="Recorded Sound">
            <a:hlinkClick r:id="" action="ppaction://media"/>
            <a:extLst>
              <a:ext uri="{FF2B5EF4-FFF2-40B4-BE49-F238E27FC236}">
                <a16:creationId xmlns:a16="http://schemas.microsoft.com/office/drawing/2014/main" id="{4C750442-CEB1-2613-1464-B8E4B77AC0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H="1">
            <a:off x="8505251" y="6369350"/>
            <a:ext cx="470516" cy="385787"/>
          </a:xfrm>
          <a:prstGeom prst="rect">
            <a:avLst/>
          </a:prstGeom>
        </p:spPr>
      </p:pic>
    </p:spTree>
    <p:extLst>
      <p:ext uri="{BB962C8B-B14F-4D97-AF65-F5344CB8AC3E}">
        <p14:creationId xmlns:p14="http://schemas.microsoft.com/office/powerpoint/2010/main" val="35682350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2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CC23F6FF-ADFD-4053-0BA9-978D6F2865B6}"/>
              </a:ext>
            </a:extLst>
          </p:cNvPr>
          <p:cNvPicPr>
            <a:picLocks noChangeAspect="1"/>
          </p:cNvPicPr>
          <p:nvPr/>
        </p:nvPicPr>
        <p:blipFill>
          <a:blip r:embed="rId2">
            <a:extLst>
              <a:ext uri="{28A0092B-C50C-407E-A947-70E740481C1C}">
                <a14:useLocalDpi xmlns:a14="http://schemas.microsoft.com/office/drawing/2010/main" val="0"/>
              </a:ext>
            </a:extLst>
          </a:blip>
          <a:srcRect t="4928" b="4928"/>
          <a:stretch>
            <a:fillRect/>
          </a:stretch>
        </p:blipFill>
        <p:spPr>
          <a:xfrm>
            <a:off x="0" y="0"/>
            <a:ext cx="9144000" cy="6897412"/>
          </a:xfrm>
          <a:prstGeom prst="rect">
            <a:avLst/>
          </a:prstGeom>
        </p:spPr>
      </p:pic>
      <p:sp>
        <p:nvSpPr>
          <p:cNvPr id="5" name="矩形 4">
            <a:extLst>
              <a:ext uri="{FF2B5EF4-FFF2-40B4-BE49-F238E27FC236}">
                <a16:creationId xmlns:a16="http://schemas.microsoft.com/office/drawing/2014/main" id="{0CE51089-1AF2-0916-F228-82785DAD7724}"/>
              </a:ext>
            </a:extLst>
          </p:cNvPr>
          <p:cNvSpPr/>
          <p:nvPr/>
        </p:nvSpPr>
        <p:spPr>
          <a:xfrm>
            <a:off x="165439" y="217776"/>
            <a:ext cx="8801830" cy="6461859"/>
          </a:xfrm>
          <a:prstGeom prst="rect">
            <a:avLst/>
          </a:prstGeom>
          <a:solidFill>
            <a:schemeClr val="bg1"/>
          </a:solidFill>
          <a:ln>
            <a:no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 name="Title 1">
            <a:extLst>
              <a:ext uri="{FF2B5EF4-FFF2-40B4-BE49-F238E27FC236}">
                <a16:creationId xmlns:a16="http://schemas.microsoft.com/office/drawing/2014/main" id="{A48F6D6A-DA08-8A3F-13CA-5BC6331C0AC4}"/>
              </a:ext>
            </a:extLst>
          </p:cNvPr>
          <p:cNvSpPr>
            <a:spLocks noGrp="1"/>
          </p:cNvSpPr>
          <p:nvPr>
            <p:ph type="title" idx="4294967295"/>
          </p:nvPr>
        </p:nvSpPr>
        <p:spPr>
          <a:xfrm>
            <a:off x="165438" y="-48563"/>
            <a:ext cx="8790537" cy="990600"/>
          </a:xfrm>
        </p:spPr>
        <p:txBody>
          <a:bodyPr vert="horz" lIns="68580" tIns="34290" rIns="68580" bIns="34290" rtlCol="0" anchor="b">
            <a:normAutofit/>
          </a:bodyPr>
          <a:lstStyle/>
          <a:p>
            <a:r>
              <a:rPr lang="en-US" sz="3600" b="1">
                <a:solidFill>
                  <a:srgbClr val="0D5EE7"/>
                </a:solidFill>
                <a:latin typeface="Calibri" panose="020F0502020204030204" pitchFamily="34" charset="0"/>
                <a:cs typeface="Calibri" panose="020F0502020204030204" pitchFamily="34" charset="0"/>
              </a:rPr>
              <a:t>Contracting Changes in FY22-23 and FY23-24</a:t>
            </a:r>
          </a:p>
        </p:txBody>
      </p:sp>
      <p:cxnSp>
        <p:nvCxnSpPr>
          <p:cNvPr id="6" name="Straight Connector 5">
            <a:extLst>
              <a:ext uri="{FF2B5EF4-FFF2-40B4-BE49-F238E27FC236}">
                <a16:creationId xmlns:a16="http://schemas.microsoft.com/office/drawing/2014/main" id="{38527C94-A570-3C8F-6409-B31F154CC4A0}"/>
              </a:ext>
            </a:extLst>
          </p:cNvPr>
          <p:cNvCxnSpPr>
            <a:cxnSpLocks/>
          </p:cNvCxnSpPr>
          <p:nvPr/>
        </p:nvCxnSpPr>
        <p:spPr>
          <a:xfrm>
            <a:off x="176731" y="1083923"/>
            <a:ext cx="8790538" cy="0"/>
          </a:xfrm>
          <a:prstGeom prst="line">
            <a:avLst/>
          </a:prstGeom>
          <a:noFill/>
          <a:ln w="57150" cap="flat">
            <a:solidFill>
              <a:srgbClr val="B054E7"/>
            </a:solidFill>
            <a:prstDash val="solid"/>
            <a:round/>
          </a:ln>
          <a:effectLst>
            <a:outerShdw blurRad="38100" dist="30000" dir="5400000" rotWithShape="0">
              <a:srgbClr val="000000">
                <a:alpha val="45000"/>
              </a:srgbClr>
            </a:outerShdw>
            <a:reflection blurRad="6350" stA="52000" endA="300" endPos="35000" dir="5400000" sy="-100000" algn="bl" rotWithShape="0"/>
          </a:effectLst>
          <a:scene3d>
            <a:camera prst="orthographicFront"/>
            <a:lightRig rig="threePt" dir="t"/>
          </a:scene3d>
          <a:sp3d>
            <a:bevelT/>
          </a:sp3d>
        </p:spPr>
        <p:style>
          <a:lnRef idx="0">
            <a:scrgbClr r="0" g="0" b="0"/>
          </a:lnRef>
          <a:fillRef idx="0">
            <a:scrgbClr r="0" g="0" b="0"/>
          </a:fillRef>
          <a:effectRef idx="0">
            <a:scrgbClr r="0" g="0" b="0"/>
          </a:effectRef>
          <a:fontRef idx="none"/>
        </p:style>
      </p:cxnSp>
      <p:sp>
        <p:nvSpPr>
          <p:cNvPr id="3" name="Content Placeholder 2">
            <a:extLst>
              <a:ext uri="{FF2B5EF4-FFF2-40B4-BE49-F238E27FC236}">
                <a16:creationId xmlns:a16="http://schemas.microsoft.com/office/drawing/2014/main" id="{983C6CB7-C5F7-D8C9-14B4-BD271DBD791D}"/>
              </a:ext>
            </a:extLst>
          </p:cNvPr>
          <p:cNvSpPr>
            <a:spLocks noGrp="1"/>
          </p:cNvSpPr>
          <p:nvPr>
            <p:ph type="body" idx="4294967295"/>
          </p:nvPr>
        </p:nvSpPr>
        <p:spPr>
          <a:xfrm>
            <a:off x="619125" y="1472678"/>
            <a:ext cx="7905750" cy="4232275"/>
          </a:xfrm>
        </p:spPr>
        <p:txBody>
          <a:bodyPr vert="horz" lIns="68580" tIns="34290" rIns="68580" bIns="34290" rtlCol="0" anchor="t">
            <a:noAutofit/>
          </a:bodyPr>
          <a:lstStyle/>
          <a:p>
            <a:pPr marL="342900" indent="-342900">
              <a:lnSpc>
                <a:spcPct val="100000"/>
              </a:lnSpc>
              <a:spcBef>
                <a:spcPts val="900"/>
              </a:spcBef>
              <a:spcAft>
                <a:spcPts val="900"/>
              </a:spcAft>
              <a:buClr>
                <a:srgbClr val="0D5EE7"/>
              </a:buClr>
              <a:buSzPct val="80000"/>
              <a:buFont typeface="+mj-lt"/>
              <a:buAutoNum type="arabicPeriod"/>
            </a:pPr>
            <a:r>
              <a:rPr lang="en-US" sz="2800" b="1">
                <a:solidFill>
                  <a:srgbClr val="0D5EE7"/>
                </a:solidFill>
                <a:latin typeface="+mn-lt"/>
              </a:rPr>
              <a:t>New DPH Usage of Grant Agreements</a:t>
            </a:r>
          </a:p>
          <a:p>
            <a:pPr marL="970677" lvl="1" indent="-514350">
              <a:lnSpc>
                <a:spcPct val="100000"/>
              </a:lnSpc>
              <a:spcBef>
                <a:spcPts val="900"/>
              </a:spcBef>
              <a:spcAft>
                <a:spcPts val="900"/>
              </a:spcAft>
              <a:buClr>
                <a:srgbClr val="0D5EE7"/>
              </a:buClr>
              <a:buSzPct val="80000"/>
              <a:buFont typeface="+mj-lt"/>
              <a:buAutoNum type="arabicParenR"/>
            </a:pPr>
            <a:r>
              <a:rPr lang="en-US" sz="2800" b="1">
                <a:solidFill>
                  <a:srgbClr val="0D5EE7"/>
                </a:solidFill>
                <a:latin typeface="+mn-lt"/>
              </a:rPr>
              <a:t> Why</a:t>
            </a:r>
            <a:endParaRPr lang="en-US" sz="2800" b="1">
              <a:solidFill>
                <a:srgbClr val="0D5EE7"/>
              </a:solidFill>
              <a:latin typeface="+mn-lt"/>
              <a:cs typeface="Calibri"/>
            </a:endParaRPr>
          </a:p>
          <a:p>
            <a:pPr marL="970677" lvl="1" indent="-514350">
              <a:lnSpc>
                <a:spcPct val="100000"/>
              </a:lnSpc>
              <a:spcBef>
                <a:spcPts val="900"/>
              </a:spcBef>
              <a:spcAft>
                <a:spcPts val="900"/>
              </a:spcAft>
              <a:buClr>
                <a:srgbClr val="0D5EE7"/>
              </a:buClr>
              <a:buSzPct val="80000"/>
              <a:buFont typeface="+mj-lt"/>
              <a:buAutoNum type="arabicParenR"/>
            </a:pPr>
            <a:r>
              <a:rPr lang="en-US" sz="2800" b="1">
                <a:solidFill>
                  <a:srgbClr val="0D5EE7"/>
                </a:solidFill>
                <a:latin typeface="+mn-lt"/>
              </a:rPr>
              <a:t>What's Different: Contract Templates (Current P-600 vs. New G-100)</a:t>
            </a:r>
            <a:endParaRPr lang="en-US" sz="2800" b="1">
              <a:solidFill>
                <a:srgbClr val="0D5EE7"/>
              </a:solidFill>
              <a:latin typeface="+mn-lt"/>
              <a:cs typeface="Calibri"/>
            </a:endParaRPr>
          </a:p>
          <a:p>
            <a:pPr marL="970677" lvl="1" indent="-514350">
              <a:lnSpc>
                <a:spcPct val="100000"/>
              </a:lnSpc>
              <a:spcBef>
                <a:spcPts val="900"/>
              </a:spcBef>
              <a:spcAft>
                <a:spcPts val="900"/>
              </a:spcAft>
              <a:buClr>
                <a:srgbClr val="0D5EE7"/>
              </a:buClr>
              <a:buSzPct val="80000"/>
              <a:buFont typeface="+mj-lt"/>
              <a:buAutoNum type="arabicParenR"/>
            </a:pPr>
            <a:r>
              <a:rPr lang="en-US" sz="2800" b="1">
                <a:solidFill>
                  <a:srgbClr val="0D5EE7"/>
                </a:solidFill>
                <a:latin typeface="+mn-lt"/>
                <a:cs typeface="Calibri"/>
              </a:rPr>
              <a:t>Solicitation</a:t>
            </a:r>
            <a:r>
              <a:rPr lang="en-US" sz="2800" b="1">
                <a:solidFill>
                  <a:srgbClr val="0D5EE7"/>
                </a:solidFill>
                <a:latin typeface="+mn-lt"/>
              </a:rPr>
              <a:t> Formats (RFP/RFQ vs RFGA)</a:t>
            </a:r>
            <a:endParaRPr lang="en-US" sz="2800" b="1">
              <a:solidFill>
                <a:srgbClr val="0D5EE7"/>
              </a:solidFill>
              <a:latin typeface="+mn-lt"/>
              <a:cs typeface="Calibri"/>
            </a:endParaRPr>
          </a:p>
          <a:p>
            <a:pPr marL="342900" indent="-342900">
              <a:lnSpc>
                <a:spcPct val="100000"/>
              </a:lnSpc>
              <a:spcBef>
                <a:spcPts val="900"/>
              </a:spcBef>
              <a:spcAft>
                <a:spcPts val="900"/>
              </a:spcAft>
              <a:buClr>
                <a:srgbClr val="0D5EE7"/>
              </a:buClr>
              <a:buSzPct val="80000"/>
              <a:buAutoNum type="arabicPeriod"/>
            </a:pPr>
            <a:r>
              <a:rPr lang="en-US" sz="2800" b="1">
                <a:solidFill>
                  <a:srgbClr val="0D5EE7"/>
                </a:solidFill>
                <a:latin typeface="+mn-lt"/>
                <a:cs typeface="Calibri"/>
              </a:rPr>
              <a:t>Appendix Terminology Changes</a:t>
            </a:r>
          </a:p>
        </p:txBody>
      </p:sp>
    </p:spTree>
    <p:extLst>
      <p:ext uri="{BB962C8B-B14F-4D97-AF65-F5344CB8AC3E}">
        <p14:creationId xmlns:p14="http://schemas.microsoft.com/office/powerpoint/2010/main" val="329705404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237EF62-AB78-4FEA-961A-8125CB4F2394}"/>
              </a:ext>
            </a:extLst>
          </p:cNvPr>
          <p:cNvPicPr>
            <a:picLocks noChangeAspect="1"/>
          </p:cNvPicPr>
          <p:nvPr/>
        </p:nvPicPr>
        <p:blipFill>
          <a:blip r:embed="rId4">
            <a:extLst>
              <a:ext uri="{28A0092B-C50C-407E-A947-70E740481C1C}">
                <a14:useLocalDpi xmlns:a14="http://schemas.microsoft.com/office/drawing/2010/main" val="0"/>
              </a:ext>
            </a:extLst>
          </a:blip>
          <a:srcRect t="4928" b="4928"/>
          <a:stretch>
            <a:fillRect/>
          </a:stretch>
        </p:blipFill>
        <p:spPr>
          <a:xfrm>
            <a:off x="0" y="1"/>
            <a:ext cx="9144000" cy="6857998"/>
          </a:xfrm>
          <a:prstGeom prst="rect">
            <a:avLst/>
          </a:prstGeom>
        </p:spPr>
      </p:pic>
      <p:sp>
        <p:nvSpPr>
          <p:cNvPr id="13" name="矩形 12">
            <a:extLst>
              <a:ext uri="{FF2B5EF4-FFF2-40B4-BE49-F238E27FC236}">
                <a16:creationId xmlns:a16="http://schemas.microsoft.com/office/drawing/2014/main" id="{A0D42D94-EA18-4A65-B5AA-143A09195CDF}"/>
              </a:ext>
            </a:extLst>
          </p:cNvPr>
          <p:cNvSpPr/>
          <p:nvPr/>
        </p:nvSpPr>
        <p:spPr>
          <a:xfrm flipH="1" flipV="1">
            <a:off x="0" y="0"/>
            <a:ext cx="9144000" cy="2569882"/>
          </a:xfrm>
          <a:prstGeom prst="rect">
            <a:avLst/>
          </a:prstGeom>
          <a:gradFill flip="none" rotWithShape="1">
            <a:gsLst>
              <a:gs pos="100000">
                <a:srgbClr val="3871F0"/>
              </a:gs>
              <a:gs pos="25000">
                <a:srgbClr val="A05BF6"/>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1435" tIns="25718" rIns="51435" bIns="25718" rtlCol="0" anchor="ctr">
            <a:noAutofit/>
          </a:bodyPr>
          <a:lstStyle/>
          <a:p>
            <a:pPr algn="ctr" defTabSz="685800"/>
            <a:endParaRPr lang="zh-CN" altLang="en-US" sz="1350">
              <a:solidFill>
                <a:prstClr val="black"/>
              </a:solidFill>
              <a:latin typeface="等线" panose="020F0502020204030204"/>
              <a:ea typeface="造字工房朗宋（非商用）常规体" pitchFamily="2" charset="-122"/>
              <a:cs typeface="Arial"/>
            </a:endParaRPr>
          </a:p>
        </p:txBody>
      </p:sp>
      <p:sp>
        <p:nvSpPr>
          <p:cNvPr id="5" name="Title 1">
            <a:extLst>
              <a:ext uri="{FF2B5EF4-FFF2-40B4-BE49-F238E27FC236}">
                <a16:creationId xmlns:a16="http://schemas.microsoft.com/office/drawing/2014/main" id="{FB9A53C8-F712-12F0-DBC8-EEED6F76B4B4}"/>
              </a:ext>
            </a:extLst>
          </p:cNvPr>
          <p:cNvSpPr>
            <a:spLocks noGrp="1"/>
          </p:cNvSpPr>
          <p:nvPr>
            <p:ph type="title"/>
          </p:nvPr>
        </p:nvSpPr>
        <p:spPr>
          <a:xfrm>
            <a:off x="130215" y="256913"/>
            <a:ext cx="8883569" cy="874874"/>
          </a:xfrm>
        </p:spPr>
        <p:txBody>
          <a:bodyPr vert="horz" lIns="91440" tIns="45720" rIns="91440" bIns="45720" anchor="ctr">
            <a:noAutofit/>
          </a:bodyPr>
          <a:lstStyle/>
          <a:p>
            <a:pPr algn="ctr"/>
            <a:r>
              <a:rPr lang="en-US" altLang="en-US" sz="2900" b="1">
                <a:solidFill>
                  <a:schemeClr val="bg1"/>
                </a:solidFill>
                <a:latin typeface="Calibri" panose="020F0502020204030204" pitchFamily="34" charset="0"/>
                <a:cs typeface="Calibri" panose="020F0502020204030204" pitchFamily="34" charset="0"/>
              </a:rPr>
              <a:t>Cost of Doing Business (CODB) for Non-Profit Agencies</a:t>
            </a:r>
            <a:endParaRPr lang="en-ZA" sz="2900" b="1">
              <a:solidFill>
                <a:schemeClr val="bg1"/>
              </a:solidFill>
              <a:latin typeface="Calibri" panose="020F0502020204030204" pitchFamily="34" charset="0"/>
              <a:cs typeface="Calibri" panose="020F0502020204030204" pitchFamily="34" charset="0"/>
            </a:endParaRPr>
          </a:p>
        </p:txBody>
      </p:sp>
      <p:sp>
        <p:nvSpPr>
          <p:cNvPr id="10" name="Rounded Rectangle 9">
            <a:extLst>
              <a:ext uri="{FF2B5EF4-FFF2-40B4-BE49-F238E27FC236}">
                <a16:creationId xmlns:a16="http://schemas.microsoft.com/office/drawing/2014/main" id="{B3813564-F68E-381C-2996-FF92B4150875}"/>
              </a:ext>
            </a:extLst>
          </p:cNvPr>
          <p:cNvSpPr/>
          <p:nvPr/>
        </p:nvSpPr>
        <p:spPr>
          <a:xfrm>
            <a:off x="251998" y="1374682"/>
            <a:ext cx="8640004" cy="3200400"/>
          </a:xfrm>
          <a:prstGeom prst="roundRect">
            <a:avLst/>
          </a:prstGeom>
          <a:solidFill>
            <a:srgbClr val="FFFFFF"/>
          </a:solidFill>
          <a:ln w="19050" cap="flat">
            <a:solidFill>
              <a:schemeClr val="accent1"/>
            </a:solidFill>
            <a:prstDash val="solid"/>
            <a:round/>
          </a:ln>
          <a:effectLst>
            <a:innerShdw blurRad="63500" dist="50800" dir="18900000">
              <a:prstClr val="black">
                <a:alpha val="50000"/>
              </a:prstClr>
            </a:inn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Tw Cen MT"/>
              <a:ea typeface="Tw Cen MT"/>
              <a:cs typeface="Tw Cen MT"/>
              <a:sym typeface="Tw Cen MT"/>
            </a:endParaRPr>
          </a:p>
        </p:txBody>
      </p:sp>
      <p:sp>
        <p:nvSpPr>
          <p:cNvPr id="2" name="Content Placeholder 5">
            <a:extLst>
              <a:ext uri="{FF2B5EF4-FFF2-40B4-BE49-F238E27FC236}">
                <a16:creationId xmlns:a16="http://schemas.microsoft.com/office/drawing/2014/main" id="{F6E28B23-056B-7BBA-D38D-BFDC0E487B70}"/>
              </a:ext>
            </a:extLst>
          </p:cNvPr>
          <p:cNvSpPr txBox="1">
            <a:spLocks/>
          </p:cNvSpPr>
          <p:nvPr/>
        </p:nvSpPr>
        <p:spPr>
          <a:xfrm>
            <a:off x="426128" y="1697855"/>
            <a:ext cx="8291744" cy="376191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lvl1pPr marL="240023" marR="0" indent="-240023" algn="l" defTabSz="685800" rtl="0" eaLnBrk="1" latinLnBrk="0" hangingPunct="1">
              <a:lnSpc>
                <a:spcPct val="100000"/>
              </a:lnSpc>
              <a:spcBef>
                <a:spcPts val="525"/>
              </a:spcBef>
              <a:spcAft>
                <a:spcPts val="0"/>
              </a:spcAft>
              <a:buClr>
                <a:schemeClr val="accent2"/>
              </a:buClr>
              <a:buSzPct val="60000"/>
              <a:buFontTx/>
              <a:buChar char="◻"/>
              <a:tabLst/>
              <a:defRPr sz="2175" b="0" i="0" u="none" strike="noStrike" cap="none" spc="0" baseline="0">
                <a:solidFill>
                  <a:srgbClr val="000000"/>
                </a:solidFill>
                <a:uFillTx/>
                <a:latin typeface="Tw Cen MT"/>
                <a:ea typeface="Tw Cen MT"/>
                <a:cs typeface="Tw Cen MT"/>
                <a:sym typeface="Tw Cen MT"/>
              </a:defRPr>
            </a:lvl1pPr>
            <a:lvl2pPr marL="503786" marR="0" indent="-229473" algn="l" defTabSz="685800" rtl="0" eaLnBrk="1" latinLnBrk="0" hangingPunct="1">
              <a:lnSpc>
                <a:spcPct val="100000"/>
              </a:lnSpc>
              <a:spcBef>
                <a:spcPts val="525"/>
              </a:spcBef>
              <a:spcAft>
                <a:spcPts val="0"/>
              </a:spcAft>
              <a:buClr>
                <a:schemeClr val="accent2"/>
              </a:buClr>
              <a:buSzPct val="70000"/>
              <a:buFontTx/>
              <a:buChar char=""/>
              <a:tabLst/>
              <a:defRPr sz="2175" b="0" i="0" u="none" strike="noStrike" cap="none" spc="0" baseline="0">
                <a:solidFill>
                  <a:srgbClr val="000000"/>
                </a:solidFill>
                <a:uFillTx/>
                <a:latin typeface="Tw Cen MT"/>
                <a:ea typeface="Tw Cen MT"/>
                <a:cs typeface="Tw Cen MT"/>
                <a:sym typeface="Tw Cen MT"/>
              </a:defRPr>
            </a:lvl2pPr>
            <a:lvl3pPr marL="730508" marR="0" indent="-216170" algn="l" defTabSz="685800" rtl="0" eaLnBrk="1" latinLnBrk="0" hangingPunct="1">
              <a:lnSpc>
                <a:spcPct val="100000"/>
              </a:lnSpc>
              <a:spcBef>
                <a:spcPts val="525"/>
              </a:spcBef>
              <a:spcAft>
                <a:spcPts val="0"/>
              </a:spcAft>
              <a:buClr>
                <a:schemeClr val="accent2"/>
              </a:buClr>
              <a:buSzPct val="75000"/>
              <a:buFontTx/>
              <a:buChar char="■"/>
              <a:tabLst/>
              <a:defRPr sz="2175" b="0" i="0" u="none" strike="noStrike" cap="none" spc="0" baseline="0">
                <a:solidFill>
                  <a:srgbClr val="000000"/>
                </a:solidFill>
                <a:uFillTx/>
                <a:latin typeface="Tw Cen MT"/>
                <a:ea typeface="Tw Cen MT"/>
                <a:cs typeface="Tw Cen MT"/>
                <a:sym typeface="Tw Cen MT"/>
              </a:defRPr>
            </a:lvl3pPr>
            <a:lvl4pPr marL="1105825" marR="0" indent="-248596" algn="l" defTabSz="685800" rtl="0" eaLnBrk="1" latinLnBrk="0" hangingPunct="1">
              <a:lnSpc>
                <a:spcPct val="100000"/>
              </a:lnSpc>
              <a:spcBef>
                <a:spcPts val="525"/>
              </a:spcBef>
              <a:spcAft>
                <a:spcPts val="0"/>
              </a:spcAft>
              <a:buClr>
                <a:schemeClr val="accent2"/>
              </a:buClr>
              <a:buSzPct val="75000"/>
              <a:buFontTx/>
              <a:buChar char="■"/>
              <a:tabLst/>
              <a:defRPr sz="2175" b="0" i="0" u="none" strike="noStrike" cap="none" spc="0" baseline="0">
                <a:solidFill>
                  <a:srgbClr val="000000"/>
                </a:solidFill>
                <a:uFillTx/>
                <a:latin typeface="Tw Cen MT"/>
                <a:ea typeface="Tw Cen MT"/>
                <a:cs typeface="Tw Cen MT"/>
                <a:sym typeface="Tw Cen MT"/>
              </a:defRPr>
            </a:lvl4pPr>
            <a:lvl5pPr marL="1448716" marR="0" indent="-248596" algn="l" defTabSz="685800" rtl="0" eaLnBrk="1" latinLnBrk="0" hangingPunct="1">
              <a:lnSpc>
                <a:spcPct val="100000"/>
              </a:lnSpc>
              <a:spcBef>
                <a:spcPts val="525"/>
              </a:spcBef>
              <a:spcAft>
                <a:spcPts val="0"/>
              </a:spcAft>
              <a:buClr>
                <a:schemeClr val="accent2"/>
              </a:buClr>
              <a:buSzPct val="65000"/>
              <a:buFontTx/>
              <a:buChar char="■"/>
              <a:tabLst/>
              <a:defRPr sz="2175" b="0" i="0" u="none" strike="noStrike" cap="none" spc="0" baseline="0">
                <a:solidFill>
                  <a:srgbClr val="000000"/>
                </a:solidFill>
                <a:uFillTx/>
                <a:latin typeface="Tw Cen MT"/>
                <a:ea typeface="Tw Cen MT"/>
                <a:cs typeface="Tw Cen MT"/>
                <a:sym typeface="Tw Cen MT"/>
              </a:defRPr>
            </a:lvl5pPr>
            <a:lvl6pPr marL="1682072" marR="0" indent="-276218" algn="l" defTabSz="685800" rtl="0" eaLnBrk="1" latinLnBrk="0" hangingPunct="1">
              <a:lnSpc>
                <a:spcPct val="100000"/>
              </a:lnSpc>
              <a:spcBef>
                <a:spcPts val="525"/>
              </a:spcBef>
              <a:spcAft>
                <a:spcPts val="0"/>
              </a:spcAft>
              <a:buClr>
                <a:schemeClr val="accent2"/>
              </a:buClr>
              <a:buSzPct val="100000"/>
              <a:buFontTx/>
              <a:buChar char="▪"/>
              <a:tabLst/>
              <a:defRPr sz="2175" b="0" i="0" u="none" strike="noStrike" cap="none" spc="0" baseline="0">
                <a:solidFill>
                  <a:srgbClr val="000000"/>
                </a:solidFill>
                <a:uFillTx/>
                <a:latin typeface="Tw Cen MT"/>
                <a:ea typeface="Tw Cen MT"/>
                <a:cs typeface="Tw Cen MT"/>
                <a:sym typeface="Tw Cen MT"/>
              </a:defRPr>
            </a:lvl6pPr>
            <a:lvl7pPr marL="1887808" marR="0" indent="-276218" algn="l" defTabSz="685800" rtl="0" eaLnBrk="1" latinLnBrk="0" hangingPunct="1">
              <a:lnSpc>
                <a:spcPct val="100000"/>
              </a:lnSpc>
              <a:spcBef>
                <a:spcPts val="525"/>
              </a:spcBef>
              <a:spcAft>
                <a:spcPts val="0"/>
              </a:spcAft>
              <a:buClr>
                <a:schemeClr val="accent2"/>
              </a:buClr>
              <a:buSzPct val="100000"/>
              <a:buFontTx/>
              <a:buChar char="▪"/>
              <a:tabLst/>
              <a:defRPr sz="2175" b="0" i="0" u="none" strike="noStrike" cap="none" spc="0" baseline="0">
                <a:solidFill>
                  <a:srgbClr val="000000"/>
                </a:solidFill>
                <a:uFillTx/>
                <a:latin typeface="Tw Cen MT"/>
                <a:ea typeface="Tw Cen MT"/>
                <a:cs typeface="Tw Cen MT"/>
                <a:sym typeface="Tw Cen MT"/>
              </a:defRPr>
            </a:lvl7pPr>
            <a:lvl8pPr marL="2093543" marR="0" indent="-276218" algn="l" defTabSz="685800" rtl="0" eaLnBrk="1" latinLnBrk="0" hangingPunct="1">
              <a:lnSpc>
                <a:spcPct val="100000"/>
              </a:lnSpc>
              <a:spcBef>
                <a:spcPts val="525"/>
              </a:spcBef>
              <a:spcAft>
                <a:spcPts val="0"/>
              </a:spcAft>
              <a:buClr>
                <a:schemeClr val="accent2"/>
              </a:buClr>
              <a:buSzPct val="100000"/>
              <a:buFontTx/>
              <a:buChar char="▪"/>
              <a:tabLst/>
              <a:defRPr sz="2175" b="0" i="0" u="none" strike="noStrike" cap="none" spc="0" baseline="0">
                <a:solidFill>
                  <a:srgbClr val="000000"/>
                </a:solidFill>
                <a:uFillTx/>
                <a:latin typeface="Tw Cen MT"/>
                <a:ea typeface="Tw Cen MT"/>
                <a:cs typeface="Tw Cen MT"/>
                <a:sym typeface="Tw Cen MT"/>
              </a:defRPr>
            </a:lvl8pPr>
            <a:lvl9pPr marL="2299277" marR="0" indent="-276218" algn="l" defTabSz="685800" rtl="0" eaLnBrk="1" latinLnBrk="0" hangingPunct="1">
              <a:lnSpc>
                <a:spcPct val="100000"/>
              </a:lnSpc>
              <a:spcBef>
                <a:spcPts val="525"/>
              </a:spcBef>
              <a:spcAft>
                <a:spcPts val="0"/>
              </a:spcAft>
              <a:buClr>
                <a:schemeClr val="accent2"/>
              </a:buClr>
              <a:buSzPct val="100000"/>
              <a:buFontTx/>
              <a:buChar char="▪"/>
              <a:tabLst/>
              <a:defRPr sz="2175" b="0" i="0" u="none" strike="noStrike" cap="none" spc="0" baseline="0">
                <a:solidFill>
                  <a:srgbClr val="000000"/>
                </a:solidFill>
                <a:uFillTx/>
                <a:latin typeface="Tw Cen MT"/>
                <a:ea typeface="Tw Cen MT"/>
                <a:cs typeface="Tw Cen MT"/>
                <a:sym typeface="Tw Cen MT"/>
              </a:defRPr>
            </a:lvl9pPr>
          </a:lstStyle>
          <a:p>
            <a:pPr marL="240506" lvl="1" indent="0">
              <a:lnSpc>
                <a:spcPct val="90000"/>
              </a:lnSpc>
              <a:buFontTx/>
              <a:buNone/>
              <a:defRPr/>
            </a:pPr>
            <a:r>
              <a:rPr lang="en-US" sz="3200" b="1" u="sng" kern="0">
                <a:solidFill>
                  <a:srgbClr val="413FE2"/>
                </a:solidFill>
                <a:latin typeface="Calibri" panose="020F0502020204030204" pitchFamily="34" charset="0"/>
                <a:cs typeface="Calibri" panose="020F0502020204030204" pitchFamily="34" charset="0"/>
              </a:rPr>
              <a:t>Please Note:</a:t>
            </a:r>
          </a:p>
          <a:p>
            <a:pPr marL="697706" lvl="1" indent="-457200">
              <a:lnSpc>
                <a:spcPct val="90000"/>
              </a:lnSpc>
              <a:buClr>
                <a:srgbClr val="413FE2"/>
              </a:buClr>
              <a:buSzPct val="80000"/>
              <a:buFont typeface="Wingdings" pitchFamily="2" charset="2"/>
              <a:buChar char="§"/>
              <a:defRPr/>
            </a:pPr>
            <a:r>
              <a:rPr lang="en-US" sz="3000" b="1" kern="0">
                <a:solidFill>
                  <a:srgbClr val="CA59E5"/>
                </a:solidFill>
                <a:latin typeface="Calibri" panose="020F0502020204030204" pitchFamily="34" charset="0"/>
                <a:cs typeface="Calibri" panose="020F0502020204030204" pitchFamily="34" charset="0"/>
              </a:rPr>
              <a:t>For Fee-for-Service reimbursed contracts, the resulting increase should be reflected as a rate increase; </a:t>
            </a:r>
            <a:r>
              <a:rPr lang="en-US" sz="3000" b="1" u="sng" kern="0">
                <a:solidFill>
                  <a:srgbClr val="CA59E5"/>
                </a:solidFill>
                <a:latin typeface="Calibri" panose="020F0502020204030204" pitchFamily="34" charset="0"/>
                <a:cs typeface="Calibri" panose="020F0502020204030204" pitchFamily="34" charset="0"/>
              </a:rPr>
              <a:t>there is no requirement to increase units of service to earn the additional CODB/MCO funding.</a:t>
            </a:r>
          </a:p>
        </p:txBody>
      </p:sp>
      <p:pic>
        <p:nvPicPr>
          <p:cNvPr id="3" name="Recorded Sound">
            <a:hlinkClick r:id="" action="ppaction://media"/>
            <a:extLst>
              <a:ext uri="{FF2B5EF4-FFF2-40B4-BE49-F238E27FC236}">
                <a16:creationId xmlns:a16="http://schemas.microsoft.com/office/drawing/2014/main" id="{5BF18572-2111-F3E2-C5C9-DA930D4CCD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7448" y="6172200"/>
            <a:ext cx="454559" cy="457200"/>
          </a:xfrm>
          <a:prstGeom prst="rect">
            <a:avLst/>
          </a:prstGeom>
        </p:spPr>
      </p:pic>
    </p:spTree>
    <p:extLst>
      <p:ext uri="{BB962C8B-B14F-4D97-AF65-F5344CB8AC3E}">
        <p14:creationId xmlns:p14="http://schemas.microsoft.com/office/powerpoint/2010/main" val="40214842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237EF62-AB78-4FEA-961A-8125CB4F2394}"/>
              </a:ext>
            </a:extLst>
          </p:cNvPr>
          <p:cNvPicPr>
            <a:picLocks noChangeAspect="1"/>
          </p:cNvPicPr>
          <p:nvPr/>
        </p:nvPicPr>
        <p:blipFill>
          <a:blip r:embed="rId4">
            <a:extLst>
              <a:ext uri="{28A0092B-C50C-407E-A947-70E740481C1C}">
                <a14:useLocalDpi xmlns:a14="http://schemas.microsoft.com/office/drawing/2010/main" val="0"/>
              </a:ext>
            </a:extLst>
          </a:blip>
          <a:srcRect t="4928" b="4928"/>
          <a:stretch>
            <a:fillRect/>
          </a:stretch>
        </p:blipFill>
        <p:spPr>
          <a:xfrm>
            <a:off x="0" y="1"/>
            <a:ext cx="9144000" cy="6857998"/>
          </a:xfrm>
          <a:prstGeom prst="rect">
            <a:avLst/>
          </a:prstGeom>
        </p:spPr>
      </p:pic>
      <p:sp>
        <p:nvSpPr>
          <p:cNvPr id="13" name="矩形 12">
            <a:extLst>
              <a:ext uri="{FF2B5EF4-FFF2-40B4-BE49-F238E27FC236}">
                <a16:creationId xmlns:a16="http://schemas.microsoft.com/office/drawing/2014/main" id="{A0D42D94-EA18-4A65-B5AA-143A09195CDF}"/>
              </a:ext>
            </a:extLst>
          </p:cNvPr>
          <p:cNvSpPr/>
          <p:nvPr/>
        </p:nvSpPr>
        <p:spPr>
          <a:xfrm flipH="1" flipV="1">
            <a:off x="0" y="0"/>
            <a:ext cx="9144000" cy="2569882"/>
          </a:xfrm>
          <a:prstGeom prst="rect">
            <a:avLst/>
          </a:prstGeom>
          <a:gradFill flip="none" rotWithShape="1">
            <a:gsLst>
              <a:gs pos="100000">
                <a:srgbClr val="3871F0"/>
              </a:gs>
              <a:gs pos="25000">
                <a:srgbClr val="A05BF6"/>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1435" tIns="25718" rIns="51435" bIns="25718" rtlCol="0" anchor="ctr">
            <a:noAutofit/>
          </a:bodyPr>
          <a:lstStyle/>
          <a:p>
            <a:pPr algn="ctr" defTabSz="685800"/>
            <a:endParaRPr lang="zh-CN" altLang="en-US" sz="1350">
              <a:solidFill>
                <a:prstClr val="black"/>
              </a:solidFill>
              <a:latin typeface="等线" panose="020F0502020204030204"/>
              <a:ea typeface="造字工房朗宋（非商用）常规体" pitchFamily="2" charset="-122"/>
              <a:cs typeface="Arial"/>
            </a:endParaRPr>
          </a:p>
        </p:txBody>
      </p:sp>
      <p:sp>
        <p:nvSpPr>
          <p:cNvPr id="5" name="Title 1">
            <a:extLst>
              <a:ext uri="{FF2B5EF4-FFF2-40B4-BE49-F238E27FC236}">
                <a16:creationId xmlns:a16="http://schemas.microsoft.com/office/drawing/2014/main" id="{FB9A53C8-F712-12F0-DBC8-EEED6F76B4B4}"/>
              </a:ext>
            </a:extLst>
          </p:cNvPr>
          <p:cNvSpPr>
            <a:spLocks noGrp="1"/>
          </p:cNvSpPr>
          <p:nvPr>
            <p:ph type="title"/>
          </p:nvPr>
        </p:nvSpPr>
        <p:spPr>
          <a:xfrm>
            <a:off x="130215" y="256913"/>
            <a:ext cx="8883569" cy="874874"/>
          </a:xfrm>
        </p:spPr>
        <p:txBody>
          <a:bodyPr vert="horz" lIns="91440" tIns="45720" rIns="91440" bIns="45720" anchor="ctr">
            <a:noAutofit/>
          </a:bodyPr>
          <a:lstStyle/>
          <a:p>
            <a:pPr algn="ctr"/>
            <a:r>
              <a:rPr lang="en-US" altLang="en-US" sz="3600" b="1">
                <a:solidFill>
                  <a:schemeClr val="bg1"/>
                </a:solidFill>
                <a:latin typeface="Calibri" panose="020F0502020204030204" pitchFamily="34" charset="0"/>
                <a:cs typeface="Calibri" panose="020F0502020204030204" pitchFamily="34" charset="0"/>
              </a:rPr>
              <a:t>Cost of Doing Business (CODB) Calculations</a:t>
            </a:r>
            <a:endParaRPr lang="en-ZA" sz="3600" b="1">
              <a:solidFill>
                <a:schemeClr val="bg1"/>
              </a:solidFill>
              <a:latin typeface="Calibri" panose="020F0502020204030204" pitchFamily="34" charset="0"/>
              <a:cs typeface="Calibri" panose="020F0502020204030204" pitchFamily="34" charset="0"/>
            </a:endParaRPr>
          </a:p>
        </p:txBody>
      </p:sp>
      <p:sp>
        <p:nvSpPr>
          <p:cNvPr id="7" name="Rounded Rectangle 6">
            <a:extLst>
              <a:ext uri="{FF2B5EF4-FFF2-40B4-BE49-F238E27FC236}">
                <a16:creationId xmlns:a16="http://schemas.microsoft.com/office/drawing/2014/main" id="{C34926B2-A681-5078-0E42-3B60BDE61034}"/>
              </a:ext>
            </a:extLst>
          </p:cNvPr>
          <p:cNvSpPr/>
          <p:nvPr/>
        </p:nvSpPr>
        <p:spPr>
          <a:xfrm>
            <a:off x="232959" y="1143375"/>
            <a:ext cx="8640004" cy="5486400"/>
          </a:xfrm>
          <a:prstGeom prst="roundRect">
            <a:avLst/>
          </a:prstGeom>
          <a:solidFill>
            <a:srgbClr val="FFFFFF"/>
          </a:solidFill>
          <a:ln w="19050" cap="flat">
            <a:solidFill>
              <a:schemeClr val="accent1"/>
            </a:solidFill>
            <a:prstDash val="solid"/>
            <a:round/>
          </a:ln>
          <a:effectLst>
            <a:innerShdw blurRad="63500" dist="50800" dir="18900000">
              <a:prstClr val="black">
                <a:alpha val="50000"/>
              </a:prstClr>
            </a:inn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Tw Cen MT"/>
              <a:ea typeface="Tw Cen MT"/>
              <a:cs typeface="Tw Cen MT"/>
              <a:sym typeface="Tw Cen MT"/>
            </a:endParaRPr>
          </a:p>
        </p:txBody>
      </p:sp>
      <p:sp>
        <p:nvSpPr>
          <p:cNvPr id="2" name="Content Placeholder 2">
            <a:extLst>
              <a:ext uri="{FF2B5EF4-FFF2-40B4-BE49-F238E27FC236}">
                <a16:creationId xmlns:a16="http://schemas.microsoft.com/office/drawing/2014/main" id="{D70C61F6-884C-C780-D9D9-1A15878C5E99}"/>
              </a:ext>
            </a:extLst>
          </p:cNvPr>
          <p:cNvSpPr txBox="1">
            <a:spLocks/>
          </p:cNvSpPr>
          <p:nvPr/>
        </p:nvSpPr>
        <p:spPr>
          <a:xfrm>
            <a:off x="232959" y="1498534"/>
            <a:ext cx="8640004" cy="214269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Autofit/>
          </a:bodyPr>
          <a:lstStyle>
            <a:lvl1pPr marL="240023" marR="0" indent="-240023" algn="l" defTabSz="685800" rtl="0" eaLnBrk="1" latinLnBrk="0" hangingPunct="1">
              <a:lnSpc>
                <a:spcPct val="100000"/>
              </a:lnSpc>
              <a:spcBef>
                <a:spcPts val="525"/>
              </a:spcBef>
              <a:spcAft>
                <a:spcPts val="0"/>
              </a:spcAft>
              <a:buClr>
                <a:schemeClr val="accent2"/>
              </a:buClr>
              <a:buSzPct val="60000"/>
              <a:buFontTx/>
              <a:buChar char="◻"/>
              <a:tabLst/>
              <a:defRPr sz="2175" b="0" i="0" u="none" strike="noStrike" cap="none" spc="0" baseline="0">
                <a:solidFill>
                  <a:srgbClr val="000000"/>
                </a:solidFill>
                <a:uFillTx/>
                <a:latin typeface="Tw Cen MT"/>
                <a:ea typeface="Tw Cen MT"/>
                <a:cs typeface="Tw Cen MT"/>
                <a:sym typeface="Tw Cen MT"/>
              </a:defRPr>
            </a:lvl1pPr>
            <a:lvl2pPr marL="503786" marR="0" indent="-229473" algn="l" defTabSz="685800" rtl="0" eaLnBrk="1" latinLnBrk="0" hangingPunct="1">
              <a:lnSpc>
                <a:spcPct val="100000"/>
              </a:lnSpc>
              <a:spcBef>
                <a:spcPts val="525"/>
              </a:spcBef>
              <a:spcAft>
                <a:spcPts val="0"/>
              </a:spcAft>
              <a:buClr>
                <a:schemeClr val="accent2"/>
              </a:buClr>
              <a:buSzPct val="70000"/>
              <a:buFontTx/>
              <a:buChar char=""/>
              <a:tabLst/>
              <a:defRPr sz="2175" b="0" i="0" u="none" strike="noStrike" cap="none" spc="0" baseline="0">
                <a:solidFill>
                  <a:srgbClr val="000000"/>
                </a:solidFill>
                <a:uFillTx/>
                <a:latin typeface="Tw Cen MT"/>
                <a:ea typeface="Tw Cen MT"/>
                <a:cs typeface="Tw Cen MT"/>
                <a:sym typeface="Tw Cen MT"/>
              </a:defRPr>
            </a:lvl2pPr>
            <a:lvl3pPr marL="730508" marR="0" indent="-216170" algn="l" defTabSz="685800" rtl="0" eaLnBrk="1" latinLnBrk="0" hangingPunct="1">
              <a:lnSpc>
                <a:spcPct val="100000"/>
              </a:lnSpc>
              <a:spcBef>
                <a:spcPts val="525"/>
              </a:spcBef>
              <a:spcAft>
                <a:spcPts val="0"/>
              </a:spcAft>
              <a:buClr>
                <a:schemeClr val="accent2"/>
              </a:buClr>
              <a:buSzPct val="75000"/>
              <a:buFontTx/>
              <a:buChar char="■"/>
              <a:tabLst/>
              <a:defRPr sz="2175" b="0" i="0" u="none" strike="noStrike" cap="none" spc="0" baseline="0">
                <a:solidFill>
                  <a:srgbClr val="000000"/>
                </a:solidFill>
                <a:uFillTx/>
                <a:latin typeface="Tw Cen MT"/>
                <a:ea typeface="Tw Cen MT"/>
                <a:cs typeface="Tw Cen MT"/>
                <a:sym typeface="Tw Cen MT"/>
              </a:defRPr>
            </a:lvl3pPr>
            <a:lvl4pPr marL="1105825" marR="0" indent="-248596" algn="l" defTabSz="685800" rtl="0" eaLnBrk="1" latinLnBrk="0" hangingPunct="1">
              <a:lnSpc>
                <a:spcPct val="100000"/>
              </a:lnSpc>
              <a:spcBef>
                <a:spcPts val="525"/>
              </a:spcBef>
              <a:spcAft>
                <a:spcPts val="0"/>
              </a:spcAft>
              <a:buClr>
                <a:schemeClr val="accent2"/>
              </a:buClr>
              <a:buSzPct val="75000"/>
              <a:buFontTx/>
              <a:buChar char="■"/>
              <a:tabLst/>
              <a:defRPr sz="2175" b="0" i="0" u="none" strike="noStrike" cap="none" spc="0" baseline="0">
                <a:solidFill>
                  <a:srgbClr val="000000"/>
                </a:solidFill>
                <a:uFillTx/>
                <a:latin typeface="Tw Cen MT"/>
                <a:ea typeface="Tw Cen MT"/>
                <a:cs typeface="Tw Cen MT"/>
                <a:sym typeface="Tw Cen MT"/>
              </a:defRPr>
            </a:lvl4pPr>
            <a:lvl5pPr marL="1448716" marR="0" indent="-248596" algn="l" defTabSz="685800" rtl="0" eaLnBrk="1" latinLnBrk="0" hangingPunct="1">
              <a:lnSpc>
                <a:spcPct val="100000"/>
              </a:lnSpc>
              <a:spcBef>
                <a:spcPts val="525"/>
              </a:spcBef>
              <a:spcAft>
                <a:spcPts val="0"/>
              </a:spcAft>
              <a:buClr>
                <a:schemeClr val="accent2"/>
              </a:buClr>
              <a:buSzPct val="65000"/>
              <a:buFontTx/>
              <a:buChar char="■"/>
              <a:tabLst/>
              <a:defRPr sz="2175" b="0" i="0" u="none" strike="noStrike" cap="none" spc="0" baseline="0">
                <a:solidFill>
                  <a:srgbClr val="000000"/>
                </a:solidFill>
                <a:uFillTx/>
                <a:latin typeface="Tw Cen MT"/>
                <a:ea typeface="Tw Cen MT"/>
                <a:cs typeface="Tw Cen MT"/>
                <a:sym typeface="Tw Cen MT"/>
              </a:defRPr>
            </a:lvl5pPr>
            <a:lvl6pPr marL="1682072" marR="0" indent="-276218" algn="l" defTabSz="685800" rtl="0" eaLnBrk="1" latinLnBrk="0" hangingPunct="1">
              <a:lnSpc>
                <a:spcPct val="100000"/>
              </a:lnSpc>
              <a:spcBef>
                <a:spcPts val="525"/>
              </a:spcBef>
              <a:spcAft>
                <a:spcPts val="0"/>
              </a:spcAft>
              <a:buClr>
                <a:schemeClr val="accent2"/>
              </a:buClr>
              <a:buSzPct val="100000"/>
              <a:buFontTx/>
              <a:buChar char="▪"/>
              <a:tabLst/>
              <a:defRPr sz="2175" b="0" i="0" u="none" strike="noStrike" cap="none" spc="0" baseline="0">
                <a:solidFill>
                  <a:srgbClr val="000000"/>
                </a:solidFill>
                <a:uFillTx/>
                <a:latin typeface="Tw Cen MT"/>
                <a:ea typeface="Tw Cen MT"/>
                <a:cs typeface="Tw Cen MT"/>
                <a:sym typeface="Tw Cen MT"/>
              </a:defRPr>
            </a:lvl6pPr>
            <a:lvl7pPr marL="1887808" marR="0" indent="-276218" algn="l" defTabSz="685800" rtl="0" eaLnBrk="1" latinLnBrk="0" hangingPunct="1">
              <a:lnSpc>
                <a:spcPct val="100000"/>
              </a:lnSpc>
              <a:spcBef>
                <a:spcPts val="525"/>
              </a:spcBef>
              <a:spcAft>
                <a:spcPts val="0"/>
              </a:spcAft>
              <a:buClr>
                <a:schemeClr val="accent2"/>
              </a:buClr>
              <a:buSzPct val="100000"/>
              <a:buFontTx/>
              <a:buChar char="▪"/>
              <a:tabLst/>
              <a:defRPr sz="2175" b="0" i="0" u="none" strike="noStrike" cap="none" spc="0" baseline="0">
                <a:solidFill>
                  <a:srgbClr val="000000"/>
                </a:solidFill>
                <a:uFillTx/>
                <a:latin typeface="Tw Cen MT"/>
                <a:ea typeface="Tw Cen MT"/>
                <a:cs typeface="Tw Cen MT"/>
                <a:sym typeface="Tw Cen MT"/>
              </a:defRPr>
            </a:lvl7pPr>
            <a:lvl8pPr marL="2093543" marR="0" indent="-276218" algn="l" defTabSz="685800" rtl="0" eaLnBrk="1" latinLnBrk="0" hangingPunct="1">
              <a:lnSpc>
                <a:spcPct val="100000"/>
              </a:lnSpc>
              <a:spcBef>
                <a:spcPts val="525"/>
              </a:spcBef>
              <a:spcAft>
                <a:spcPts val="0"/>
              </a:spcAft>
              <a:buClr>
                <a:schemeClr val="accent2"/>
              </a:buClr>
              <a:buSzPct val="100000"/>
              <a:buFontTx/>
              <a:buChar char="▪"/>
              <a:tabLst/>
              <a:defRPr sz="2175" b="0" i="0" u="none" strike="noStrike" cap="none" spc="0" baseline="0">
                <a:solidFill>
                  <a:srgbClr val="000000"/>
                </a:solidFill>
                <a:uFillTx/>
                <a:latin typeface="Tw Cen MT"/>
                <a:ea typeface="Tw Cen MT"/>
                <a:cs typeface="Tw Cen MT"/>
                <a:sym typeface="Tw Cen MT"/>
              </a:defRPr>
            </a:lvl8pPr>
            <a:lvl9pPr marL="2299277" marR="0" indent="-276218" algn="l" defTabSz="685800" rtl="0" eaLnBrk="1" latinLnBrk="0" hangingPunct="1">
              <a:lnSpc>
                <a:spcPct val="100000"/>
              </a:lnSpc>
              <a:spcBef>
                <a:spcPts val="525"/>
              </a:spcBef>
              <a:spcAft>
                <a:spcPts val="0"/>
              </a:spcAft>
              <a:buClr>
                <a:schemeClr val="accent2"/>
              </a:buClr>
              <a:buSzPct val="100000"/>
              <a:buFontTx/>
              <a:buChar char="▪"/>
              <a:tabLst/>
              <a:defRPr sz="2175" b="0" i="0" u="none" strike="noStrike" cap="none" spc="0" baseline="0">
                <a:solidFill>
                  <a:srgbClr val="000000"/>
                </a:solidFill>
                <a:uFillTx/>
                <a:latin typeface="Tw Cen MT"/>
                <a:ea typeface="Tw Cen MT"/>
                <a:cs typeface="Tw Cen MT"/>
                <a:sym typeface="Tw Cen MT"/>
              </a:defRPr>
            </a:lvl9pPr>
          </a:lstStyle>
          <a:p>
            <a:pPr marL="800100" lvl="1" indent="-280988">
              <a:lnSpc>
                <a:spcPct val="90000"/>
              </a:lnSpc>
              <a:buClr>
                <a:srgbClr val="413FE2"/>
              </a:buClr>
              <a:buSzPct val="80000"/>
              <a:buFont typeface="Wingdings" pitchFamily="2" charset="2"/>
              <a:buChar char="§"/>
              <a:defRPr/>
            </a:pPr>
            <a:r>
              <a:rPr lang="en-US" sz="2800" b="1" kern="0">
                <a:solidFill>
                  <a:srgbClr val="413FE2"/>
                </a:solidFill>
                <a:latin typeface="Calibri" panose="020F0502020204030204" pitchFamily="34" charset="0"/>
                <a:cs typeface="Calibri" panose="020F0502020204030204" pitchFamily="34" charset="0"/>
              </a:rPr>
              <a:t>The calculation of individual agency CODB allocations is guided by the same criteria as last year.  The baseline amount upon which the actual CODB allocation is determined, includes the following:</a:t>
            </a:r>
          </a:p>
        </p:txBody>
      </p:sp>
      <p:sp>
        <p:nvSpPr>
          <p:cNvPr id="11" name="TextBox 10">
            <a:extLst>
              <a:ext uri="{FF2B5EF4-FFF2-40B4-BE49-F238E27FC236}">
                <a16:creationId xmlns:a16="http://schemas.microsoft.com/office/drawing/2014/main" id="{787108EA-7725-DA3B-798B-61E4E06C66CC}"/>
              </a:ext>
            </a:extLst>
          </p:cNvPr>
          <p:cNvSpPr txBox="1"/>
          <p:nvPr/>
        </p:nvSpPr>
        <p:spPr>
          <a:xfrm>
            <a:off x="340181" y="3554291"/>
            <a:ext cx="8640004" cy="26130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470025" lvl="1" indent="-457200">
              <a:lnSpc>
                <a:spcPct val="90000"/>
              </a:lnSpc>
              <a:buClr>
                <a:srgbClr val="A718FF"/>
              </a:buClr>
              <a:buSzPct val="80000"/>
              <a:buFont typeface="Courier New" panose="02070309020205020404" pitchFamily="49" charset="0"/>
              <a:buChar char="o"/>
              <a:defRPr/>
            </a:pPr>
            <a:r>
              <a:rPr lang="en-US" sz="2600" b="1" kern="0">
                <a:solidFill>
                  <a:srgbClr val="CA59E5"/>
                </a:solidFill>
                <a:latin typeface="Calibri" panose="020F0502020204030204" pitchFamily="34" charset="0"/>
                <a:cs typeface="Calibri" panose="020F0502020204030204" pitchFamily="34" charset="0"/>
              </a:rPr>
              <a:t>General Fund monies, (which for this calculation includes Medi-Cal and Realignment), as well as continuing work-orders (money given to DPH by other City Departments) which are funded by General Fund monies.</a:t>
            </a:r>
          </a:p>
          <a:p>
            <a:pPr marL="1470025" lvl="1" indent="-457200">
              <a:lnSpc>
                <a:spcPct val="90000"/>
              </a:lnSpc>
              <a:buClr>
                <a:srgbClr val="A718FF"/>
              </a:buClr>
              <a:buSzPct val="80000"/>
              <a:buFont typeface="Courier New" panose="02070309020205020404" pitchFamily="49" charset="0"/>
              <a:buChar char="o"/>
              <a:defRPr/>
            </a:pPr>
            <a:endParaRPr lang="en-US" sz="2600" b="1" kern="0">
              <a:solidFill>
                <a:srgbClr val="CA59E5"/>
              </a:solidFill>
              <a:latin typeface="Calibri" panose="020F0502020204030204" pitchFamily="34" charset="0"/>
              <a:cs typeface="Calibri" panose="020F0502020204030204" pitchFamily="34" charset="0"/>
            </a:endParaRPr>
          </a:p>
          <a:p>
            <a:pPr marL="1470025" lvl="1" indent="-457200">
              <a:lnSpc>
                <a:spcPct val="90000"/>
              </a:lnSpc>
              <a:buClr>
                <a:srgbClr val="A718FF"/>
              </a:buClr>
              <a:buSzPct val="80000"/>
              <a:buFont typeface="Courier New" panose="02070309020205020404" pitchFamily="49" charset="0"/>
              <a:buChar char="o"/>
              <a:defRPr/>
            </a:pPr>
            <a:r>
              <a:rPr lang="en-US" sz="2600" b="1" kern="0">
                <a:solidFill>
                  <a:srgbClr val="CA59E5"/>
                </a:solidFill>
                <a:latin typeface="Calibri" panose="020F0502020204030204" pitchFamily="34" charset="0"/>
                <a:cs typeface="Calibri" panose="020F0502020204030204" pitchFamily="34" charset="0"/>
              </a:rPr>
              <a:t>Grant funds are not eligible for CODB increase.</a:t>
            </a:r>
          </a:p>
        </p:txBody>
      </p:sp>
      <p:pic>
        <p:nvPicPr>
          <p:cNvPr id="3" name="Recorded Sound">
            <a:hlinkClick r:id="" action="ppaction://media"/>
            <a:extLst>
              <a:ext uri="{FF2B5EF4-FFF2-40B4-BE49-F238E27FC236}">
                <a16:creationId xmlns:a16="http://schemas.microsoft.com/office/drawing/2014/main" id="{FAC6BC72-B932-2029-8082-175D7A5876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95049" y="6322850"/>
            <a:ext cx="492359" cy="457200"/>
          </a:xfrm>
          <a:prstGeom prst="rect">
            <a:avLst/>
          </a:prstGeom>
        </p:spPr>
      </p:pic>
    </p:spTree>
    <p:extLst>
      <p:ext uri="{BB962C8B-B14F-4D97-AF65-F5344CB8AC3E}">
        <p14:creationId xmlns:p14="http://schemas.microsoft.com/office/powerpoint/2010/main" val="2452246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237EF62-AB78-4FEA-961A-8125CB4F2394}"/>
              </a:ext>
            </a:extLst>
          </p:cNvPr>
          <p:cNvPicPr>
            <a:picLocks noChangeAspect="1"/>
          </p:cNvPicPr>
          <p:nvPr/>
        </p:nvPicPr>
        <p:blipFill>
          <a:blip r:embed="rId4">
            <a:extLst>
              <a:ext uri="{28A0092B-C50C-407E-A947-70E740481C1C}">
                <a14:useLocalDpi xmlns:a14="http://schemas.microsoft.com/office/drawing/2010/main" val="0"/>
              </a:ext>
            </a:extLst>
          </a:blip>
          <a:srcRect t="4928" b="4928"/>
          <a:stretch>
            <a:fillRect/>
          </a:stretch>
        </p:blipFill>
        <p:spPr>
          <a:xfrm>
            <a:off x="0" y="1"/>
            <a:ext cx="9144000" cy="6857998"/>
          </a:xfrm>
          <a:prstGeom prst="rect">
            <a:avLst/>
          </a:prstGeom>
        </p:spPr>
      </p:pic>
      <p:sp>
        <p:nvSpPr>
          <p:cNvPr id="13" name="矩形 12">
            <a:extLst>
              <a:ext uri="{FF2B5EF4-FFF2-40B4-BE49-F238E27FC236}">
                <a16:creationId xmlns:a16="http://schemas.microsoft.com/office/drawing/2014/main" id="{A0D42D94-EA18-4A65-B5AA-143A09195CDF}"/>
              </a:ext>
            </a:extLst>
          </p:cNvPr>
          <p:cNvSpPr/>
          <p:nvPr/>
        </p:nvSpPr>
        <p:spPr>
          <a:xfrm flipH="1" flipV="1">
            <a:off x="0" y="0"/>
            <a:ext cx="9144000" cy="2569882"/>
          </a:xfrm>
          <a:prstGeom prst="rect">
            <a:avLst/>
          </a:prstGeom>
          <a:gradFill flip="none" rotWithShape="1">
            <a:gsLst>
              <a:gs pos="100000">
                <a:srgbClr val="3871F0"/>
              </a:gs>
              <a:gs pos="25000">
                <a:srgbClr val="A05BF6"/>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1435" tIns="25718" rIns="51435" bIns="25718" rtlCol="0" anchor="ctr">
            <a:noAutofit/>
          </a:bodyPr>
          <a:lstStyle/>
          <a:p>
            <a:pPr algn="ctr" defTabSz="685800"/>
            <a:endParaRPr lang="zh-CN" altLang="en-US" sz="1350">
              <a:solidFill>
                <a:prstClr val="black"/>
              </a:solidFill>
              <a:latin typeface="等线" panose="020F0502020204030204"/>
              <a:ea typeface="造字工房朗宋（非商用）常规体" pitchFamily="2" charset="-122"/>
              <a:cs typeface="Arial"/>
            </a:endParaRPr>
          </a:p>
        </p:txBody>
      </p:sp>
      <p:sp>
        <p:nvSpPr>
          <p:cNvPr id="5" name="Title 1">
            <a:extLst>
              <a:ext uri="{FF2B5EF4-FFF2-40B4-BE49-F238E27FC236}">
                <a16:creationId xmlns:a16="http://schemas.microsoft.com/office/drawing/2014/main" id="{FB9A53C8-F712-12F0-DBC8-EEED6F76B4B4}"/>
              </a:ext>
            </a:extLst>
          </p:cNvPr>
          <p:cNvSpPr>
            <a:spLocks noGrp="1"/>
          </p:cNvSpPr>
          <p:nvPr>
            <p:ph type="title"/>
          </p:nvPr>
        </p:nvSpPr>
        <p:spPr>
          <a:xfrm>
            <a:off x="130215" y="256913"/>
            <a:ext cx="8883569" cy="874874"/>
          </a:xfrm>
        </p:spPr>
        <p:txBody>
          <a:bodyPr vert="horz" lIns="91440" tIns="45720" rIns="91440" bIns="45720" anchor="ctr">
            <a:noAutofit/>
          </a:bodyPr>
          <a:lstStyle/>
          <a:p>
            <a:pPr algn="ctr"/>
            <a:r>
              <a:rPr lang="en-US" altLang="en-US" sz="4400" b="1">
                <a:solidFill>
                  <a:schemeClr val="bg1"/>
                </a:solidFill>
                <a:latin typeface="Calibri" panose="020F0502020204030204" pitchFamily="34" charset="0"/>
                <a:cs typeface="Calibri" panose="020F0502020204030204" pitchFamily="34" charset="0"/>
              </a:rPr>
              <a:t>Increase in MHSA Funding in FY23-24</a:t>
            </a:r>
            <a:endParaRPr lang="en-ZA" sz="4400" b="1">
              <a:solidFill>
                <a:schemeClr val="bg1"/>
              </a:solidFill>
              <a:latin typeface="Calibri" panose="020F0502020204030204" pitchFamily="34" charset="0"/>
              <a:cs typeface="Calibri" panose="020F0502020204030204" pitchFamily="34" charset="0"/>
            </a:endParaRPr>
          </a:p>
        </p:txBody>
      </p:sp>
      <p:sp>
        <p:nvSpPr>
          <p:cNvPr id="2" name="Rounded Rectangle 1">
            <a:extLst>
              <a:ext uri="{FF2B5EF4-FFF2-40B4-BE49-F238E27FC236}">
                <a16:creationId xmlns:a16="http://schemas.microsoft.com/office/drawing/2014/main" id="{7FBE37A6-8D18-CC09-79FC-B9CEE02C8722}"/>
              </a:ext>
            </a:extLst>
          </p:cNvPr>
          <p:cNvSpPr/>
          <p:nvPr/>
        </p:nvSpPr>
        <p:spPr>
          <a:xfrm>
            <a:off x="214268" y="1360608"/>
            <a:ext cx="8640004" cy="2743200"/>
          </a:xfrm>
          <a:prstGeom prst="roundRect">
            <a:avLst/>
          </a:prstGeom>
          <a:solidFill>
            <a:srgbClr val="FFFFFF"/>
          </a:solidFill>
          <a:ln w="19050" cap="flat">
            <a:solidFill>
              <a:schemeClr val="accent1"/>
            </a:solidFill>
            <a:prstDash val="solid"/>
            <a:round/>
          </a:ln>
          <a:effectLst>
            <a:innerShdw blurRad="63500" dist="50800" dir="18900000">
              <a:prstClr val="black">
                <a:alpha val="50000"/>
              </a:prstClr>
            </a:inn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Tw Cen MT"/>
              <a:ea typeface="Tw Cen MT"/>
              <a:cs typeface="Tw Cen MT"/>
              <a:sym typeface="Tw Cen MT"/>
            </a:endParaRPr>
          </a:p>
        </p:txBody>
      </p:sp>
      <p:sp>
        <p:nvSpPr>
          <p:cNvPr id="4" name="TextBox 3">
            <a:extLst>
              <a:ext uri="{FF2B5EF4-FFF2-40B4-BE49-F238E27FC236}">
                <a16:creationId xmlns:a16="http://schemas.microsoft.com/office/drawing/2014/main" id="{EBB942D4-EAE5-2864-3563-B0878276E52F}"/>
              </a:ext>
            </a:extLst>
          </p:cNvPr>
          <p:cNvSpPr txBox="1"/>
          <p:nvPr/>
        </p:nvSpPr>
        <p:spPr>
          <a:xfrm>
            <a:off x="457200" y="1556214"/>
            <a:ext cx="8154140" cy="2246769"/>
          </a:xfrm>
          <a:prstGeom prst="rect">
            <a:avLst/>
          </a:prstGeom>
          <a:noFill/>
        </p:spPr>
        <p:txBody>
          <a:bodyPr wrap="square">
            <a:spAutoFit/>
          </a:bodyPr>
          <a:lstStyle/>
          <a:p>
            <a:pPr marL="457200" indent="-457200">
              <a:buClr>
                <a:srgbClr val="413FE2"/>
              </a:buClr>
              <a:buSzPct val="80000"/>
              <a:buFont typeface="Wingdings" pitchFamily="2" charset="2"/>
              <a:buChar char="§"/>
            </a:pPr>
            <a:r>
              <a:rPr lang="en-US" sz="2800" b="1">
                <a:solidFill>
                  <a:srgbClr val="413FE2"/>
                </a:solidFill>
                <a:latin typeface="Calibri" panose="020F0502020204030204" pitchFamily="34" charset="0"/>
                <a:cs typeface="Calibri" panose="020F0502020204030204" pitchFamily="34" charset="0"/>
              </a:rPr>
              <a:t>There is no CODB increase in MHSA funding; however, there is additional MHSA revenue funding available this fiscal year to support the increases, so MHSA funded contractors will receive 4% increase in FY23-24.</a:t>
            </a:r>
          </a:p>
        </p:txBody>
      </p:sp>
      <p:pic>
        <p:nvPicPr>
          <p:cNvPr id="6" name="Recorded Sound">
            <a:hlinkClick r:id="" action="ppaction://media"/>
            <a:extLst>
              <a:ext uri="{FF2B5EF4-FFF2-40B4-BE49-F238E27FC236}">
                <a16:creationId xmlns:a16="http://schemas.microsoft.com/office/drawing/2014/main" id="{221BD887-ECE3-7E7B-E08C-E53714D787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56584" y="6286610"/>
            <a:ext cx="457200" cy="457200"/>
          </a:xfrm>
          <a:prstGeom prst="rect">
            <a:avLst/>
          </a:prstGeom>
        </p:spPr>
      </p:pic>
    </p:spTree>
    <p:extLst>
      <p:ext uri="{BB962C8B-B14F-4D97-AF65-F5344CB8AC3E}">
        <p14:creationId xmlns:p14="http://schemas.microsoft.com/office/powerpoint/2010/main" val="40518689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237EF62-AB78-4FEA-961A-8125CB4F2394}"/>
              </a:ext>
            </a:extLst>
          </p:cNvPr>
          <p:cNvPicPr>
            <a:picLocks noChangeAspect="1"/>
          </p:cNvPicPr>
          <p:nvPr/>
        </p:nvPicPr>
        <p:blipFill>
          <a:blip r:embed="rId4">
            <a:extLst>
              <a:ext uri="{28A0092B-C50C-407E-A947-70E740481C1C}">
                <a14:useLocalDpi xmlns:a14="http://schemas.microsoft.com/office/drawing/2010/main" val="0"/>
              </a:ext>
            </a:extLst>
          </a:blip>
          <a:srcRect t="4928" b="4928"/>
          <a:stretch>
            <a:fillRect/>
          </a:stretch>
        </p:blipFill>
        <p:spPr>
          <a:xfrm>
            <a:off x="0" y="1"/>
            <a:ext cx="9144000" cy="6857998"/>
          </a:xfrm>
          <a:prstGeom prst="rect">
            <a:avLst/>
          </a:prstGeom>
        </p:spPr>
      </p:pic>
      <p:sp>
        <p:nvSpPr>
          <p:cNvPr id="13" name="矩形 12">
            <a:extLst>
              <a:ext uri="{FF2B5EF4-FFF2-40B4-BE49-F238E27FC236}">
                <a16:creationId xmlns:a16="http://schemas.microsoft.com/office/drawing/2014/main" id="{A0D42D94-EA18-4A65-B5AA-143A09195CDF}"/>
              </a:ext>
            </a:extLst>
          </p:cNvPr>
          <p:cNvSpPr/>
          <p:nvPr/>
        </p:nvSpPr>
        <p:spPr>
          <a:xfrm flipH="1" flipV="1">
            <a:off x="0" y="0"/>
            <a:ext cx="9144000" cy="2569882"/>
          </a:xfrm>
          <a:prstGeom prst="rect">
            <a:avLst/>
          </a:prstGeom>
          <a:gradFill flip="none" rotWithShape="1">
            <a:gsLst>
              <a:gs pos="100000">
                <a:srgbClr val="3871F0"/>
              </a:gs>
              <a:gs pos="25000">
                <a:srgbClr val="A05BF6"/>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1435" tIns="25718" rIns="51435" bIns="25718" rtlCol="0" anchor="ctr">
            <a:noAutofit/>
          </a:bodyPr>
          <a:lstStyle/>
          <a:p>
            <a:pPr algn="ctr" defTabSz="685800"/>
            <a:endParaRPr lang="zh-CN" altLang="en-US" sz="1350">
              <a:solidFill>
                <a:prstClr val="black"/>
              </a:solidFill>
              <a:latin typeface="等线" panose="020F0502020204030204"/>
              <a:ea typeface="造字工房朗宋（非商用）常规体" pitchFamily="2" charset="-122"/>
              <a:cs typeface="Arial"/>
            </a:endParaRPr>
          </a:p>
        </p:txBody>
      </p:sp>
      <p:sp>
        <p:nvSpPr>
          <p:cNvPr id="5" name="Title 1">
            <a:extLst>
              <a:ext uri="{FF2B5EF4-FFF2-40B4-BE49-F238E27FC236}">
                <a16:creationId xmlns:a16="http://schemas.microsoft.com/office/drawing/2014/main" id="{FB9A53C8-F712-12F0-DBC8-EEED6F76B4B4}"/>
              </a:ext>
            </a:extLst>
          </p:cNvPr>
          <p:cNvSpPr>
            <a:spLocks noGrp="1"/>
          </p:cNvSpPr>
          <p:nvPr>
            <p:ph type="title"/>
          </p:nvPr>
        </p:nvSpPr>
        <p:spPr>
          <a:xfrm>
            <a:off x="130215" y="256913"/>
            <a:ext cx="8883569" cy="874874"/>
          </a:xfrm>
        </p:spPr>
        <p:txBody>
          <a:bodyPr vert="horz" lIns="91440" tIns="45720" rIns="91440" bIns="45720" anchor="ctr">
            <a:noAutofit/>
          </a:bodyPr>
          <a:lstStyle/>
          <a:p>
            <a:pPr algn="ctr"/>
            <a:r>
              <a:rPr lang="en-US" altLang="en-US" sz="3200" b="1">
                <a:solidFill>
                  <a:schemeClr val="bg1"/>
                </a:solidFill>
                <a:latin typeface="Calibri" panose="020F0502020204030204" pitchFamily="34" charset="0"/>
                <a:cs typeface="Calibri" panose="020F0502020204030204" pitchFamily="34" charset="0"/>
              </a:rPr>
              <a:t>Funding Notification Letters Revision to Add CODB</a:t>
            </a:r>
            <a:endParaRPr lang="en-ZA" sz="3200" b="1">
              <a:solidFill>
                <a:schemeClr val="bg1"/>
              </a:solidFill>
              <a:latin typeface="Calibri" panose="020F0502020204030204" pitchFamily="34" charset="0"/>
              <a:cs typeface="Calibri" panose="020F0502020204030204" pitchFamily="34" charset="0"/>
            </a:endParaRPr>
          </a:p>
        </p:txBody>
      </p:sp>
      <p:sp>
        <p:nvSpPr>
          <p:cNvPr id="7" name="Rounded Rectangle 6">
            <a:extLst>
              <a:ext uri="{FF2B5EF4-FFF2-40B4-BE49-F238E27FC236}">
                <a16:creationId xmlns:a16="http://schemas.microsoft.com/office/drawing/2014/main" id="{CE62FC55-D87F-AD30-B7B5-B18B2594885D}"/>
              </a:ext>
            </a:extLst>
          </p:cNvPr>
          <p:cNvSpPr/>
          <p:nvPr/>
        </p:nvSpPr>
        <p:spPr>
          <a:xfrm>
            <a:off x="250745" y="1193808"/>
            <a:ext cx="8640004" cy="5257800"/>
          </a:xfrm>
          <a:prstGeom prst="roundRect">
            <a:avLst/>
          </a:prstGeom>
          <a:solidFill>
            <a:srgbClr val="FFFFFF"/>
          </a:solidFill>
          <a:ln w="19050" cap="flat">
            <a:solidFill>
              <a:schemeClr val="accent1"/>
            </a:solidFill>
            <a:prstDash val="solid"/>
            <a:round/>
          </a:ln>
          <a:effectLst>
            <a:innerShdw blurRad="63500" dist="50800" dir="18900000">
              <a:prstClr val="black">
                <a:alpha val="50000"/>
              </a:prstClr>
            </a:inn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Tw Cen MT"/>
              <a:ea typeface="Tw Cen MT"/>
              <a:cs typeface="Tw Cen MT"/>
              <a:sym typeface="Tw Cen MT"/>
            </a:endParaRPr>
          </a:p>
        </p:txBody>
      </p:sp>
      <p:sp>
        <p:nvSpPr>
          <p:cNvPr id="2" name="Content Placeholder 3">
            <a:extLst>
              <a:ext uri="{FF2B5EF4-FFF2-40B4-BE49-F238E27FC236}">
                <a16:creationId xmlns:a16="http://schemas.microsoft.com/office/drawing/2014/main" id="{64376A60-D3B1-7614-790C-45CFC37A8A70}"/>
              </a:ext>
            </a:extLst>
          </p:cNvPr>
          <p:cNvSpPr txBox="1">
            <a:spLocks/>
          </p:cNvSpPr>
          <p:nvPr/>
        </p:nvSpPr>
        <p:spPr>
          <a:xfrm>
            <a:off x="540760" y="1521288"/>
            <a:ext cx="8062480" cy="238857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Autofit/>
          </a:bodyPr>
          <a:lstStyle>
            <a:lvl1pPr marL="240023" marR="0" indent="-240023" algn="l" defTabSz="685800" rtl="0" eaLnBrk="1" latinLnBrk="0" hangingPunct="1">
              <a:lnSpc>
                <a:spcPct val="100000"/>
              </a:lnSpc>
              <a:spcBef>
                <a:spcPts val="525"/>
              </a:spcBef>
              <a:spcAft>
                <a:spcPts val="0"/>
              </a:spcAft>
              <a:buClr>
                <a:schemeClr val="accent2"/>
              </a:buClr>
              <a:buSzPct val="60000"/>
              <a:buFontTx/>
              <a:buChar char="◻"/>
              <a:tabLst/>
              <a:defRPr sz="2175" b="0" i="0" u="none" strike="noStrike" cap="none" spc="0" baseline="0">
                <a:solidFill>
                  <a:srgbClr val="000000"/>
                </a:solidFill>
                <a:uFillTx/>
                <a:latin typeface="Tw Cen MT"/>
                <a:ea typeface="Tw Cen MT"/>
                <a:cs typeface="Tw Cen MT"/>
                <a:sym typeface="Tw Cen MT"/>
              </a:defRPr>
            </a:lvl1pPr>
            <a:lvl2pPr marL="503786" marR="0" indent="-229473" algn="l" defTabSz="685800" rtl="0" eaLnBrk="1" latinLnBrk="0" hangingPunct="1">
              <a:lnSpc>
                <a:spcPct val="100000"/>
              </a:lnSpc>
              <a:spcBef>
                <a:spcPts val="525"/>
              </a:spcBef>
              <a:spcAft>
                <a:spcPts val="0"/>
              </a:spcAft>
              <a:buClr>
                <a:schemeClr val="accent2"/>
              </a:buClr>
              <a:buSzPct val="70000"/>
              <a:buFontTx/>
              <a:buChar char=""/>
              <a:tabLst/>
              <a:defRPr sz="2175" b="0" i="0" u="none" strike="noStrike" cap="none" spc="0" baseline="0">
                <a:solidFill>
                  <a:srgbClr val="000000"/>
                </a:solidFill>
                <a:uFillTx/>
                <a:latin typeface="Tw Cen MT"/>
                <a:ea typeface="Tw Cen MT"/>
                <a:cs typeface="Tw Cen MT"/>
                <a:sym typeface="Tw Cen MT"/>
              </a:defRPr>
            </a:lvl2pPr>
            <a:lvl3pPr marL="730508" marR="0" indent="-216170" algn="l" defTabSz="685800" rtl="0" eaLnBrk="1" latinLnBrk="0" hangingPunct="1">
              <a:lnSpc>
                <a:spcPct val="100000"/>
              </a:lnSpc>
              <a:spcBef>
                <a:spcPts val="525"/>
              </a:spcBef>
              <a:spcAft>
                <a:spcPts val="0"/>
              </a:spcAft>
              <a:buClr>
                <a:schemeClr val="accent2"/>
              </a:buClr>
              <a:buSzPct val="75000"/>
              <a:buFontTx/>
              <a:buChar char="■"/>
              <a:tabLst/>
              <a:defRPr sz="2175" b="0" i="0" u="none" strike="noStrike" cap="none" spc="0" baseline="0">
                <a:solidFill>
                  <a:srgbClr val="000000"/>
                </a:solidFill>
                <a:uFillTx/>
                <a:latin typeface="Tw Cen MT"/>
                <a:ea typeface="Tw Cen MT"/>
                <a:cs typeface="Tw Cen MT"/>
                <a:sym typeface="Tw Cen MT"/>
              </a:defRPr>
            </a:lvl3pPr>
            <a:lvl4pPr marL="1105825" marR="0" indent="-248596" algn="l" defTabSz="685800" rtl="0" eaLnBrk="1" latinLnBrk="0" hangingPunct="1">
              <a:lnSpc>
                <a:spcPct val="100000"/>
              </a:lnSpc>
              <a:spcBef>
                <a:spcPts val="525"/>
              </a:spcBef>
              <a:spcAft>
                <a:spcPts val="0"/>
              </a:spcAft>
              <a:buClr>
                <a:schemeClr val="accent2"/>
              </a:buClr>
              <a:buSzPct val="75000"/>
              <a:buFontTx/>
              <a:buChar char="■"/>
              <a:tabLst/>
              <a:defRPr sz="2175" b="0" i="0" u="none" strike="noStrike" cap="none" spc="0" baseline="0">
                <a:solidFill>
                  <a:srgbClr val="000000"/>
                </a:solidFill>
                <a:uFillTx/>
                <a:latin typeface="Tw Cen MT"/>
                <a:ea typeface="Tw Cen MT"/>
                <a:cs typeface="Tw Cen MT"/>
                <a:sym typeface="Tw Cen MT"/>
              </a:defRPr>
            </a:lvl4pPr>
            <a:lvl5pPr marL="1448716" marR="0" indent="-248596" algn="l" defTabSz="685800" rtl="0" eaLnBrk="1" latinLnBrk="0" hangingPunct="1">
              <a:lnSpc>
                <a:spcPct val="100000"/>
              </a:lnSpc>
              <a:spcBef>
                <a:spcPts val="525"/>
              </a:spcBef>
              <a:spcAft>
                <a:spcPts val="0"/>
              </a:spcAft>
              <a:buClr>
                <a:schemeClr val="accent2"/>
              </a:buClr>
              <a:buSzPct val="65000"/>
              <a:buFontTx/>
              <a:buChar char="■"/>
              <a:tabLst/>
              <a:defRPr sz="2175" b="0" i="0" u="none" strike="noStrike" cap="none" spc="0" baseline="0">
                <a:solidFill>
                  <a:srgbClr val="000000"/>
                </a:solidFill>
                <a:uFillTx/>
                <a:latin typeface="Tw Cen MT"/>
                <a:ea typeface="Tw Cen MT"/>
                <a:cs typeface="Tw Cen MT"/>
                <a:sym typeface="Tw Cen MT"/>
              </a:defRPr>
            </a:lvl5pPr>
            <a:lvl6pPr marL="1682072" marR="0" indent="-276218" algn="l" defTabSz="685800" rtl="0" eaLnBrk="1" latinLnBrk="0" hangingPunct="1">
              <a:lnSpc>
                <a:spcPct val="100000"/>
              </a:lnSpc>
              <a:spcBef>
                <a:spcPts val="525"/>
              </a:spcBef>
              <a:spcAft>
                <a:spcPts val="0"/>
              </a:spcAft>
              <a:buClr>
                <a:schemeClr val="accent2"/>
              </a:buClr>
              <a:buSzPct val="100000"/>
              <a:buFontTx/>
              <a:buChar char="▪"/>
              <a:tabLst/>
              <a:defRPr sz="2175" b="0" i="0" u="none" strike="noStrike" cap="none" spc="0" baseline="0">
                <a:solidFill>
                  <a:srgbClr val="000000"/>
                </a:solidFill>
                <a:uFillTx/>
                <a:latin typeface="Tw Cen MT"/>
                <a:ea typeface="Tw Cen MT"/>
                <a:cs typeface="Tw Cen MT"/>
                <a:sym typeface="Tw Cen MT"/>
              </a:defRPr>
            </a:lvl6pPr>
            <a:lvl7pPr marL="1887808" marR="0" indent="-276218" algn="l" defTabSz="685800" rtl="0" eaLnBrk="1" latinLnBrk="0" hangingPunct="1">
              <a:lnSpc>
                <a:spcPct val="100000"/>
              </a:lnSpc>
              <a:spcBef>
                <a:spcPts val="525"/>
              </a:spcBef>
              <a:spcAft>
                <a:spcPts val="0"/>
              </a:spcAft>
              <a:buClr>
                <a:schemeClr val="accent2"/>
              </a:buClr>
              <a:buSzPct val="100000"/>
              <a:buFontTx/>
              <a:buChar char="▪"/>
              <a:tabLst/>
              <a:defRPr sz="2175" b="0" i="0" u="none" strike="noStrike" cap="none" spc="0" baseline="0">
                <a:solidFill>
                  <a:srgbClr val="000000"/>
                </a:solidFill>
                <a:uFillTx/>
                <a:latin typeface="Tw Cen MT"/>
                <a:ea typeface="Tw Cen MT"/>
                <a:cs typeface="Tw Cen MT"/>
                <a:sym typeface="Tw Cen MT"/>
              </a:defRPr>
            </a:lvl7pPr>
            <a:lvl8pPr marL="2093543" marR="0" indent="-276218" algn="l" defTabSz="685800" rtl="0" eaLnBrk="1" latinLnBrk="0" hangingPunct="1">
              <a:lnSpc>
                <a:spcPct val="100000"/>
              </a:lnSpc>
              <a:spcBef>
                <a:spcPts val="525"/>
              </a:spcBef>
              <a:spcAft>
                <a:spcPts val="0"/>
              </a:spcAft>
              <a:buClr>
                <a:schemeClr val="accent2"/>
              </a:buClr>
              <a:buSzPct val="100000"/>
              <a:buFontTx/>
              <a:buChar char="▪"/>
              <a:tabLst/>
              <a:defRPr sz="2175" b="0" i="0" u="none" strike="noStrike" cap="none" spc="0" baseline="0">
                <a:solidFill>
                  <a:srgbClr val="000000"/>
                </a:solidFill>
                <a:uFillTx/>
                <a:latin typeface="Tw Cen MT"/>
                <a:ea typeface="Tw Cen MT"/>
                <a:cs typeface="Tw Cen MT"/>
                <a:sym typeface="Tw Cen MT"/>
              </a:defRPr>
            </a:lvl8pPr>
            <a:lvl9pPr marL="2299277" marR="0" indent="-276218" algn="l" defTabSz="685800" rtl="0" eaLnBrk="1" latinLnBrk="0" hangingPunct="1">
              <a:lnSpc>
                <a:spcPct val="100000"/>
              </a:lnSpc>
              <a:spcBef>
                <a:spcPts val="525"/>
              </a:spcBef>
              <a:spcAft>
                <a:spcPts val="0"/>
              </a:spcAft>
              <a:buClr>
                <a:schemeClr val="accent2"/>
              </a:buClr>
              <a:buSzPct val="100000"/>
              <a:buFontTx/>
              <a:buChar char="▪"/>
              <a:tabLst/>
              <a:defRPr sz="2175" b="0" i="0" u="none" strike="noStrike" cap="none" spc="0" baseline="0">
                <a:solidFill>
                  <a:srgbClr val="000000"/>
                </a:solidFill>
                <a:uFillTx/>
                <a:latin typeface="Tw Cen MT"/>
                <a:ea typeface="Tw Cen MT"/>
                <a:cs typeface="Tw Cen MT"/>
                <a:sym typeface="Tw Cen MT"/>
              </a:defRPr>
            </a:lvl9pPr>
          </a:lstStyle>
          <a:p>
            <a:pPr marL="342900" indent="-342900">
              <a:buClr>
                <a:srgbClr val="413FE2"/>
              </a:buClr>
              <a:buSzPct val="80000"/>
              <a:buFont typeface="Wingdings" pitchFamily="2" charset="2"/>
              <a:buChar char="§"/>
              <a:defRPr/>
            </a:pPr>
            <a:r>
              <a:rPr lang="en-US" sz="2800" b="1" kern="0">
                <a:solidFill>
                  <a:srgbClr val="413FE2"/>
                </a:solidFill>
                <a:latin typeface="Calibri" panose="020F0502020204030204" pitchFamily="34" charset="0"/>
                <a:cs typeface="Calibri" panose="020F0502020204030204" pitchFamily="34" charset="0"/>
              </a:rPr>
              <a:t>For the following sections, HIV Health Services, HIV Prevention Section and Health Education (under CHEP) a single Funding Notification (FN) letter is issued covering each year of the full contract term.  Subsequent FN letters are only issued if there is an annual change in funding.</a:t>
            </a:r>
          </a:p>
        </p:txBody>
      </p:sp>
      <p:sp>
        <p:nvSpPr>
          <p:cNvPr id="11" name="TextBox 10">
            <a:extLst>
              <a:ext uri="{FF2B5EF4-FFF2-40B4-BE49-F238E27FC236}">
                <a16:creationId xmlns:a16="http://schemas.microsoft.com/office/drawing/2014/main" id="{161ADB46-D2AC-447D-6D3A-80E77326C7DF}"/>
              </a:ext>
            </a:extLst>
          </p:cNvPr>
          <p:cNvSpPr txBox="1"/>
          <p:nvPr/>
        </p:nvSpPr>
        <p:spPr>
          <a:xfrm>
            <a:off x="625876" y="4078542"/>
            <a:ext cx="8062480" cy="22494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801688" indent="-396875">
              <a:buClr>
                <a:srgbClr val="A718FF"/>
              </a:buClr>
              <a:buSzPct val="80000"/>
              <a:buFont typeface="Arial" panose="020B0604020202020204" pitchFamily="34" charset="0"/>
              <a:buChar char="•"/>
              <a:defRPr/>
            </a:pPr>
            <a:r>
              <a:rPr lang="en-US" sz="2800" b="1" kern="0">
                <a:solidFill>
                  <a:srgbClr val="CA59E5"/>
                </a:solidFill>
                <a:latin typeface="Calibri" panose="020F0502020204030204" pitchFamily="34" charset="0"/>
                <a:cs typeface="Calibri" panose="020F0502020204030204" pitchFamily="34" charset="0"/>
              </a:rPr>
              <a:t>Due to the FY23-24 CODB adjustment, modification letters will be prepared to reflect CODB increases, along with any other changes to the funding allocation since it was last issued.</a:t>
            </a:r>
          </a:p>
        </p:txBody>
      </p:sp>
      <p:pic>
        <p:nvPicPr>
          <p:cNvPr id="3" name="Recorded Sound">
            <a:hlinkClick r:id="" action="ppaction://media"/>
            <a:extLst>
              <a:ext uri="{FF2B5EF4-FFF2-40B4-BE49-F238E27FC236}">
                <a16:creationId xmlns:a16="http://schemas.microsoft.com/office/drawing/2014/main" id="{B344051E-C3F0-C04E-2FFC-ACA6A0027B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60182" y="6131018"/>
            <a:ext cx="457200" cy="457200"/>
          </a:xfrm>
          <a:prstGeom prst="rect">
            <a:avLst/>
          </a:prstGeom>
        </p:spPr>
      </p:pic>
    </p:spTree>
    <p:extLst>
      <p:ext uri="{BB962C8B-B14F-4D97-AF65-F5344CB8AC3E}">
        <p14:creationId xmlns:p14="http://schemas.microsoft.com/office/powerpoint/2010/main" val="17629001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3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237EF62-AB78-4FEA-961A-8125CB4F2394}"/>
              </a:ext>
            </a:extLst>
          </p:cNvPr>
          <p:cNvPicPr>
            <a:picLocks noChangeAspect="1"/>
          </p:cNvPicPr>
          <p:nvPr/>
        </p:nvPicPr>
        <p:blipFill>
          <a:blip r:embed="rId4">
            <a:extLst>
              <a:ext uri="{28A0092B-C50C-407E-A947-70E740481C1C}">
                <a14:useLocalDpi xmlns:a14="http://schemas.microsoft.com/office/drawing/2010/main" val="0"/>
              </a:ext>
            </a:extLst>
          </a:blip>
          <a:srcRect t="4928" b="4928"/>
          <a:stretch>
            <a:fillRect/>
          </a:stretch>
        </p:blipFill>
        <p:spPr>
          <a:xfrm>
            <a:off x="0" y="1"/>
            <a:ext cx="9144000" cy="6857998"/>
          </a:xfrm>
          <a:prstGeom prst="rect">
            <a:avLst/>
          </a:prstGeom>
        </p:spPr>
      </p:pic>
      <p:sp>
        <p:nvSpPr>
          <p:cNvPr id="13" name="矩形 12">
            <a:extLst>
              <a:ext uri="{FF2B5EF4-FFF2-40B4-BE49-F238E27FC236}">
                <a16:creationId xmlns:a16="http://schemas.microsoft.com/office/drawing/2014/main" id="{A0D42D94-EA18-4A65-B5AA-143A09195CDF}"/>
              </a:ext>
            </a:extLst>
          </p:cNvPr>
          <p:cNvSpPr/>
          <p:nvPr/>
        </p:nvSpPr>
        <p:spPr>
          <a:xfrm flipH="1" flipV="1">
            <a:off x="0" y="0"/>
            <a:ext cx="9144000" cy="2569882"/>
          </a:xfrm>
          <a:prstGeom prst="rect">
            <a:avLst/>
          </a:prstGeom>
          <a:gradFill flip="none" rotWithShape="1">
            <a:gsLst>
              <a:gs pos="100000">
                <a:srgbClr val="3871F0"/>
              </a:gs>
              <a:gs pos="25000">
                <a:srgbClr val="A05BF6"/>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1435" tIns="25718" rIns="51435" bIns="25718" rtlCol="0" anchor="ctr">
            <a:noAutofit/>
          </a:bodyPr>
          <a:lstStyle/>
          <a:p>
            <a:pPr algn="ctr" defTabSz="685800"/>
            <a:endParaRPr lang="zh-CN" altLang="en-US" sz="1350">
              <a:solidFill>
                <a:prstClr val="black"/>
              </a:solidFill>
              <a:latin typeface="等线" panose="020F0502020204030204"/>
              <a:ea typeface="造字工房朗宋（非商用）常规体" pitchFamily="2" charset="-122"/>
              <a:cs typeface="Arial"/>
            </a:endParaRPr>
          </a:p>
        </p:txBody>
      </p:sp>
      <p:sp>
        <p:nvSpPr>
          <p:cNvPr id="5" name="Title 1">
            <a:extLst>
              <a:ext uri="{FF2B5EF4-FFF2-40B4-BE49-F238E27FC236}">
                <a16:creationId xmlns:a16="http://schemas.microsoft.com/office/drawing/2014/main" id="{FB9A53C8-F712-12F0-DBC8-EEED6F76B4B4}"/>
              </a:ext>
            </a:extLst>
          </p:cNvPr>
          <p:cNvSpPr>
            <a:spLocks noGrp="1"/>
          </p:cNvSpPr>
          <p:nvPr>
            <p:ph type="title"/>
          </p:nvPr>
        </p:nvSpPr>
        <p:spPr>
          <a:xfrm>
            <a:off x="130215" y="256913"/>
            <a:ext cx="8883569" cy="874874"/>
          </a:xfrm>
        </p:spPr>
        <p:txBody>
          <a:bodyPr vert="horz" lIns="91440" tIns="45720" rIns="91440" bIns="45720" anchor="ctr">
            <a:noAutofit/>
          </a:bodyPr>
          <a:lstStyle/>
          <a:p>
            <a:pPr algn="ctr"/>
            <a:r>
              <a:rPr lang="en-US" altLang="en-US" sz="5400" b="1">
                <a:solidFill>
                  <a:schemeClr val="bg1"/>
                </a:solidFill>
                <a:latin typeface="Calibri" panose="020F0502020204030204" pitchFamily="34" charset="0"/>
                <a:cs typeface="Calibri" panose="020F0502020204030204" pitchFamily="34" charset="0"/>
              </a:rPr>
              <a:t>Funding Notification Letters</a:t>
            </a:r>
          </a:p>
        </p:txBody>
      </p:sp>
      <p:sp>
        <p:nvSpPr>
          <p:cNvPr id="7" name="Rounded Rectangle 6">
            <a:extLst>
              <a:ext uri="{FF2B5EF4-FFF2-40B4-BE49-F238E27FC236}">
                <a16:creationId xmlns:a16="http://schemas.microsoft.com/office/drawing/2014/main" id="{D2AA3C97-73F6-93F1-2EB1-1CF671F70E8E}"/>
              </a:ext>
            </a:extLst>
          </p:cNvPr>
          <p:cNvSpPr/>
          <p:nvPr/>
        </p:nvSpPr>
        <p:spPr>
          <a:xfrm>
            <a:off x="266330" y="1131787"/>
            <a:ext cx="8640004" cy="5257800"/>
          </a:xfrm>
          <a:prstGeom prst="roundRect">
            <a:avLst/>
          </a:prstGeom>
          <a:solidFill>
            <a:srgbClr val="FFFFFF"/>
          </a:solidFill>
          <a:ln w="19050" cap="flat">
            <a:solidFill>
              <a:schemeClr val="accent1"/>
            </a:solidFill>
            <a:prstDash val="solid"/>
            <a:round/>
          </a:ln>
          <a:effectLst>
            <a:innerShdw blurRad="63500" dist="50800" dir="18900000">
              <a:prstClr val="black">
                <a:alpha val="50000"/>
              </a:prstClr>
            </a:inn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Tw Cen MT"/>
              <a:ea typeface="Tw Cen MT"/>
              <a:cs typeface="Tw Cen MT"/>
              <a:sym typeface="Tw Cen MT"/>
            </a:endParaRPr>
          </a:p>
        </p:txBody>
      </p:sp>
      <p:sp>
        <p:nvSpPr>
          <p:cNvPr id="4" name="Content Placeholder 3">
            <a:extLst>
              <a:ext uri="{FF2B5EF4-FFF2-40B4-BE49-F238E27FC236}">
                <a16:creationId xmlns:a16="http://schemas.microsoft.com/office/drawing/2014/main" id="{3E617245-A337-53B9-7E46-49C4FBB8EA4F}"/>
              </a:ext>
            </a:extLst>
          </p:cNvPr>
          <p:cNvSpPr txBox="1">
            <a:spLocks/>
          </p:cNvSpPr>
          <p:nvPr/>
        </p:nvSpPr>
        <p:spPr>
          <a:xfrm>
            <a:off x="437955" y="1388699"/>
            <a:ext cx="8575829" cy="50008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lvl1pPr marL="240023" marR="0" indent="-240023" algn="l" defTabSz="685800" rtl="0" eaLnBrk="1" latinLnBrk="0" hangingPunct="1">
              <a:lnSpc>
                <a:spcPct val="100000"/>
              </a:lnSpc>
              <a:spcBef>
                <a:spcPts val="525"/>
              </a:spcBef>
              <a:spcAft>
                <a:spcPts val="0"/>
              </a:spcAft>
              <a:buClr>
                <a:schemeClr val="accent2"/>
              </a:buClr>
              <a:buSzPct val="60000"/>
              <a:buFontTx/>
              <a:buChar char="◻"/>
              <a:tabLst/>
              <a:defRPr sz="2175" b="0" i="0" u="none" strike="noStrike" cap="none" spc="0" baseline="0">
                <a:solidFill>
                  <a:srgbClr val="000000"/>
                </a:solidFill>
                <a:uFillTx/>
                <a:latin typeface="Tw Cen MT"/>
                <a:ea typeface="Tw Cen MT"/>
                <a:cs typeface="Tw Cen MT"/>
                <a:sym typeface="Tw Cen MT"/>
              </a:defRPr>
            </a:lvl1pPr>
            <a:lvl2pPr marL="503786" marR="0" indent="-229473" algn="l" defTabSz="685800" rtl="0" eaLnBrk="1" latinLnBrk="0" hangingPunct="1">
              <a:lnSpc>
                <a:spcPct val="100000"/>
              </a:lnSpc>
              <a:spcBef>
                <a:spcPts val="525"/>
              </a:spcBef>
              <a:spcAft>
                <a:spcPts val="0"/>
              </a:spcAft>
              <a:buClr>
                <a:schemeClr val="accent2"/>
              </a:buClr>
              <a:buSzPct val="70000"/>
              <a:buFontTx/>
              <a:buChar char=""/>
              <a:tabLst/>
              <a:defRPr sz="2175" b="0" i="0" u="none" strike="noStrike" cap="none" spc="0" baseline="0">
                <a:solidFill>
                  <a:srgbClr val="000000"/>
                </a:solidFill>
                <a:uFillTx/>
                <a:latin typeface="Tw Cen MT"/>
                <a:ea typeface="Tw Cen MT"/>
                <a:cs typeface="Tw Cen MT"/>
                <a:sym typeface="Tw Cen MT"/>
              </a:defRPr>
            </a:lvl2pPr>
            <a:lvl3pPr marL="730508" marR="0" indent="-216170" algn="l" defTabSz="685800" rtl="0" eaLnBrk="1" latinLnBrk="0" hangingPunct="1">
              <a:lnSpc>
                <a:spcPct val="100000"/>
              </a:lnSpc>
              <a:spcBef>
                <a:spcPts val="525"/>
              </a:spcBef>
              <a:spcAft>
                <a:spcPts val="0"/>
              </a:spcAft>
              <a:buClr>
                <a:schemeClr val="accent2"/>
              </a:buClr>
              <a:buSzPct val="75000"/>
              <a:buFontTx/>
              <a:buChar char="■"/>
              <a:tabLst/>
              <a:defRPr sz="2175" b="0" i="0" u="none" strike="noStrike" cap="none" spc="0" baseline="0">
                <a:solidFill>
                  <a:srgbClr val="000000"/>
                </a:solidFill>
                <a:uFillTx/>
                <a:latin typeface="Tw Cen MT"/>
                <a:ea typeface="Tw Cen MT"/>
                <a:cs typeface="Tw Cen MT"/>
                <a:sym typeface="Tw Cen MT"/>
              </a:defRPr>
            </a:lvl3pPr>
            <a:lvl4pPr marL="1105825" marR="0" indent="-248596" algn="l" defTabSz="685800" rtl="0" eaLnBrk="1" latinLnBrk="0" hangingPunct="1">
              <a:lnSpc>
                <a:spcPct val="100000"/>
              </a:lnSpc>
              <a:spcBef>
                <a:spcPts val="525"/>
              </a:spcBef>
              <a:spcAft>
                <a:spcPts val="0"/>
              </a:spcAft>
              <a:buClr>
                <a:schemeClr val="accent2"/>
              </a:buClr>
              <a:buSzPct val="75000"/>
              <a:buFontTx/>
              <a:buChar char="■"/>
              <a:tabLst/>
              <a:defRPr sz="2175" b="0" i="0" u="none" strike="noStrike" cap="none" spc="0" baseline="0">
                <a:solidFill>
                  <a:srgbClr val="000000"/>
                </a:solidFill>
                <a:uFillTx/>
                <a:latin typeface="Tw Cen MT"/>
                <a:ea typeface="Tw Cen MT"/>
                <a:cs typeface="Tw Cen MT"/>
                <a:sym typeface="Tw Cen MT"/>
              </a:defRPr>
            </a:lvl4pPr>
            <a:lvl5pPr marL="1448716" marR="0" indent="-248596" algn="l" defTabSz="685800" rtl="0" eaLnBrk="1" latinLnBrk="0" hangingPunct="1">
              <a:lnSpc>
                <a:spcPct val="100000"/>
              </a:lnSpc>
              <a:spcBef>
                <a:spcPts val="525"/>
              </a:spcBef>
              <a:spcAft>
                <a:spcPts val="0"/>
              </a:spcAft>
              <a:buClr>
                <a:schemeClr val="accent2"/>
              </a:buClr>
              <a:buSzPct val="65000"/>
              <a:buFontTx/>
              <a:buChar char="■"/>
              <a:tabLst/>
              <a:defRPr sz="2175" b="0" i="0" u="none" strike="noStrike" cap="none" spc="0" baseline="0">
                <a:solidFill>
                  <a:srgbClr val="000000"/>
                </a:solidFill>
                <a:uFillTx/>
                <a:latin typeface="Tw Cen MT"/>
                <a:ea typeface="Tw Cen MT"/>
                <a:cs typeface="Tw Cen MT"/>
                <a:sym typeface="Tw Cen MT"/>
              </a:defRPr>
            </a:lvl5pPr>
            <a:lvl6pPr marL="1682072" marR="0" indent="-276218" algn="l" defTabSz="685800" rtl="0" eaLnBrk="1" latinLnBrk="0" hangingPunct="1">
              <a:lnSpc>
                <a:spcPct val="100000"/>
              </a:lnSpc>
              <a:spcBef>
                <a:spcPts val="525"/>
              </a:spcBef>
              <a:spcAft>
                <a:spcPts val="0"/>
              </a:spcAft>
              <a:buClr>
                <a:schemeClr val="accent2"/>
              </a:buClr>
              <a:buSzPct val="100000"/>
              <a:buFontTx/>
              <a:buChar char="▪"/>
              <a:tabLst/>
              <a:defRPr sz="2175" b="0" i="0" u="none" strike="noStrike" cap="none" spc="0" baseline="0">
                <a:solidFill>
                  <a:srgbClr val="000000"/>
                </a:solidFill>
                <a:uFillTx/>
                <a:latin typeface="Tw Cen MT"/>
                <a:ea typeface="Tw Cen MT"/>
                <a:cs typeface="Tw Cen MT"/>
                <a:sym typeface="Tw Cen MT"/>
              </a:defRPr>
            </a:lvl6pPr>
            <a:lvl7pPr marL="1887808" marR="0" indent="-276218" algn="l" defTabSz="685800" rtl="0" eaLnBrk="1" latinLnBrk="0" hangingPunct="1">
              <a:lnSpc>
                <a:spcPct val="100000"/>
              </a:lnSpc>
              <a:spcBef>
                <a:spcPts val="525"/>
              </a:spcBef>
              <a:spcAft>
                <a:spcPts val="0"/>
              </a:spcAft>
              <a:buClr>
                <a:schemeClr val="accent2"/>
              </a:buClr>
              <a:buSzPct val="100000"/>
              <a:buFontTx/>
              <a:buChar char="▪"/>
              <a:tabLst/>
              <a:defRPr sz="2175" b="0" i="0" u="none" strike="noStrike" cap="none" spc="0" baseline="0">
                <a:solidFill>
                  <a:srgbClr val="000000"/>
                </a:solidFill>
                <a:uFillTx/>
                <a:latin typeface="Tw Cen MT"/>
                <a:ea typeface="Tw Cen MT"/>
                <a:cs typeface="Tw Cen MT"/>
                <a:sym typeface="Tw Cen MT"/>
              </a:defRPr>
            </a:lvl7pPr>
            <a:lvl8pPr marL="2093543" marR="0" indent="-276218" algn="l" defTabSz="685800" rtl="0" eaLnBrk="1" latinLnBrk="0" hangingPunct="1">
              <a:lnSpc>
                <a:spcPct val="100000"/>
              </a:lnSpc>
              <a:spcBef>
                <a:spcPts val="525"/>
              </a:spcBef>
              <a:spcAft>
                <a:spcPts val="0"/>
              </a:spcAft>
              <a:buClr>
                <a:schemeClr val="accent2"/>
              </a:buClr>
              <a:buSzPct val="100000"/>
              <a:buFontTx/>
              <a:buChar char="▪"/>
              <a:tabLst/>
              <a:defRPr sz="2175" b="0" i="0" u="none" strike="noStrike" cap="none" spc="0" baseline="0">
                <a:solidFill>
                  <a:srgbClr val="000000"/>
                </a:solidFill>
                <a:uFillTx/>
                <a:latin typeface="Tw Cen MT"/>
                <a:ea typeface="Tw Cen MT"/>
                <a:cs typeface="Tw Cen MT"/>
                <a:sym typeface="Tw Cen MT"/>
              </a:defRPr>
            </a:lvl8pPr>
            <a:lvl9pPr marL="2299277" marR="0" indent="-276218" algn="l" defTabSz="685800" rtl="0" eaLnBrk="1" latinLnBrk="0" hangingPunct="1">
              <a:lnSpc>
                <a:spcPct val="100000"/>
              </a:lnSpc>
              <a:spcBef>
                <a:spcPts val="525"/>
              </a:spcBef>
              <a:spcAft>
                <a:spcPts val="0"/>
              </a:spcAft>
              <a:buClr>
                <a:schemeClr val="accent2"/>
              </a:buClr>
              <a:buSzPct val="100000"/>
              <a:buFontTx/>
              <a:buChar char="▪"/>
              <a:tabLst/>
              <a:defRPr sz="2175" b="0" i="0" u="none" strike="noStrike" cap="none" spc="0" baseline="0">
                <a:solidFill>
                  <a:srgbClr val="000000"/>
                </a:solidFill>
                <a:uFillTx/>
                <a:latin typeface="Tw Cen MT"/>
                <a:ea typeface="Tw Cen MT"/>
                <a:cs typeface="Tw Cen MT"/>
                <a:sym typeface="Tw Cen MT"/>
              </a:defRPr>
            </a:lvl9pPr>
          </a:lstStyle>
          <a:p>
            <a:pPr>
              <a:buClr>
                <a:srgbClr val="413FE2"/>
              </a:buClr>
              <a:buSzPct val="80000"/>
              <a:buFont typeface="Wingdings" pitchFamily="2" charset="2"/>
              <a:buChar char="§"/>
              <a:defRPr/>
            </a:pPr>
            <a:r>
              <a:rPr lang="en-US" sz="2000" b="1" kern="0">
                <a:solidFill>
                  <a:srgbClr val="413FE2"/>
                </a:solidFill>
                <a:latin typeface="Calibri" panose="020F0502020204030204" pitchFamily="34" charset="0"/>
                <a:cs typeface="Calibri" panose="020F0502020204030204" pitchFamily="34" charset="0"/>
              </a:rPr>
              <a:t>Behavioral Health Services (BHS) is in the process of issuing Funding Notification letters. BHS issues its letters annually, so that the contractors can provide annual budget updates to their multi-year contracts.</a:t>
            </a:r>
          </a:p>
          <a:p>
            <a:pPr>
              <a:buClr>
                <a:srgbClr val="413FE2"/>
              </a:buClr>
              <a:buSzPct val="80000"/>
              <a:buFont typeface="Wingdings" pitchFamily="2" charset="2"/>
              <a:buChar char="§"/>
              <a:defRPr/>
            </a:pPr>
            <a:r>
              <a:rPr lang="en-US" sz="2000" b="1" kern="0">
                <a:solidFill>
                  <a:srgbClr val="413FE2"/>
                </a:solidFill>
                <a:latin typeface="Calibri" panose="020F0502020204030204" pitchFamily="34" charset="0"/>
                <a:cs typeface="Calibri" panose="020F0502020204030204" pitchFamily="34" charset="0"/>
              </a:rPr>
              <a:t>BHS Funding Notification letters will be going out in the following order:</a:t>
            </a:r>
          </a:p>
          <a:p>
            <a:pPr marL="685800" lvl="1" indent="-342900">
              <a:buClr>
                <a:srgbClr val="A718FF"/>
              </a:buClr>
              <a:buSzPct val="80000"/>
              <a:buFont typeface="Courier New" panose="02070309020205020404" pitchFamily="49" charset="0"/>
              <a:buChar char="o"/>
              <a:defRPr/>
            </a:pPr>
            <a:r>
              <a:rPr lang="en-US" sz="2000" kern="0">
                <a:solidFill>
                  <a:srgbClr val="CA59E5"/>
                </a:solidFill>
                <a:latin typeface="Calibri" panose="020F0502020204030204" pitchFamily="34" charset="0"/>
                <a:cs typeface="Calibri" panose="020F0502020204030204" pitchFamily="34" charset="0"/>
              </a:rPr>
              <a:t>“New” services (e.g. post RFP) effective July 1</a:t>
            </a:r>
          </a:p>
          <a:p>
            <a:pPr marL="685800" lvl="1" indent="-342900">
              <a:buClr>
                <a:srgbClr val="A718FF"/>
              </a:buClr>
              <a:buSzPct val="80000"/>
              <a:buFont typeface="Courier New" panose="02070309020205020404" pitchFamily="49" charset="0"/>
              <a:buChar char="o"/>
              <a:defRPr/>
            </a:pPr>
            <a:r>
              <a:rPr lang="en-US" sz="2000" kern="0">
                <a:solidFill>
                  <a:srgbClr val="CA59E5"/>
                </a:solidFill>
                <a:latin typeface="Calibri" panose="020F0502020204030204" pitchFamily="34" charset="0"/>
                <a:cs typeface="Calibri" panose="020F0502020204030204" pitchFamily="34" charset="0"/>
              </a:rPr>
              <a:t>Contracts with No Funding Changes</a:t>
            </a:r>
          </a:p>
          <a:p>
            <a:pPr marL="685800" lvl="1" indent="-342900">
              <a:buClr>
                <a:srgbClr val="A718FF"/>
              </a:buClr>
              <a:buSzPct val="80000"/>
              <a:buFont typeface="Courier New" panose="02070309020205020404" pitchFamily="49" charset="0"/>
              <a:buChar char="o"/>
              <a:defRPr/>
            </a:pPr>
            <a:r>
              <a:rPr lang="en-US" sz="2000" kern="0">
                <a:solidFill>
                  <a:srgbClr val="CA59E5"/>
                </a:solidFill>
                <a:latin typeface="Calibri" panose="020F0502020204030204" pitchFamily="34" charset="0"/>
                <a:cs typeface="Calibri" panose="020F0502020204030204" pitchFamily="34" charset="0"/>
              </a:rPr>
              <a:t>Contracts to add the FY23-24 Cost of Doing Business (CODB) funding </a:t>
            </a:r>
          </a:p>
          <a:p>
            <a:pPr marL="685800" lvl="1" indent="-342900">
              <a:buClr>
                <a:srgbClr val="A718FF"/>
              </a:buClr>
              <a:buSzPct val="80000"/>
              <a:buFont typeface="Courier New" panose="02070309020205020404" pitchFamily="49" charset="0"/>
              <a:buChar char="o"/>
              <a:defRPr/>
            </a:pPr>
            <a:r>
              <a:rPr lang="en-US" sz="2000" kern="0">
                <a:solidFill>
                  <a:srgbClr val="CA59E5"/>
                </a:solidFill>
                <a:latin typeface="Calibri" panose="020F0502020204030204" pitchFamily="34" charset="0"/>
                <a:cs typeface="Calibri" panose="020F0502020204030204" pitchFamily="34" charset="0"/>
              </a:rPr>
              <a:t>Contracts with funding changes, but no contract negotiation</a:t>
            </a:r>
          </a:p>
          <a:p>
            <a:pPr marL="685800" lvl="1" indent="-342900">
              <a:buClr>
                <a:srgbClr val="A718FF"/>
              </a:buClr>
              <a:buSzPct val="80000"/>
              <a:buFont typeface="Courier New" panose="02070309020205020404" pitchFamily="49" charset="0"/>
              <a:buChar char="o"/>
              <a:defRPr/>
            </a:pPr>
            <a:r>
              <a:rPr lang="en-US" sz="2000" kern="0">
                <a:solidFill>
                  <a:srgbClr val="CA59E5"/>
                </a:solidFill>
                <a:latin typeface="Calibri" panose="020F0502020204030204" pitchFamily="34" charset="0"/>
                <a:cs typeface="Calibri" panose="020F0502020204030204" pitchFamily="34" charset="0"/>
              </a:rPr>
              <a:t>Contracts with contract negotiations</a:t>
            </a:r>
          </a:p>
          <a:p>
            <a:pPr>
              <a:buClr>
                <a:srgbClr val="413FE2"/>
              </a:buClr>
              <a:buSzPct val="80000"/>
              <a:buFont typeface="Wingdings" pitchFamily="2" charset="2"/>
              <a:buChar char="§"/>
              <a:defRPr/>
            </a:pPr>
            <a:r>
              <a:rPr lang="en-US" sz="2000" b="1" kern="0">
                <a:solidFill>
                  <a:srgbClr val="413FE2"/>
                </a:solidFill>
                <a:latin typeface="Calibri" panose="020F0502020204030204" pitchFamily="34" charset="0"/>
                <a:cs typeface="Calibri" panose="020F0502020204030204" pitchFamily="34" charset="0"/>
              </a:rPr>
              <a:t>It is strongly requested that all agencies adhere to the timeline and submit contract documents per the deadline indicated on the FN letter.  </a:t>
            </a:r>
          </a:p>
          <a:p>
            <a:pPr>
              <a:buClr>
                <a:srgbClr val="413FE2"/>
              </a:buClr>
              <a:buSzPct val="80000"/>
              <a:buFont typeface="Wingdings" pitchFamily="2" charset="2"/>
              <a:buChar char="§"/>
              <a:defRPr/>
            </a:pPr>
            <a:r>
              <a:rPr lang="en-US" sz="2000" b="1" kern="0">
                <a:solidFill>
                  <a:srgbClr val="413FE2"/>
                </a:solidFill>
                <a:latin typeface="Calibri" panose="020F0502020204030204" pitchFamily="34" charset="0"/>
                <a:cs typeface="Calibri" panose="020F0502020204030204" pitchFamily="34" charset="0"/>
              </a:rPr>
              <a:t>Funding change requests following the initial contract document submission by the contractor will be added once the original contract has been updated to reflect the FY23-24 budget appendices.</a:t>
            </a:r>
            <a:endParaRPr lang="en-US" sz="2400" b="1" kern="0">
              <a:solidFill>
                <a:srgbClr val="413FE2"/>
              </a:solidFill>
            </a:endParaRPr>
          </a:p>
        </p:txBody>
      </p:sp>
      <p:pic>
        <p:nvPicPr>
          <p:cNvPr id="6" name="Recorded Sound">
            <a:hlinkClick r:id="" action="ppaction://media"/>
            <a:extLst>
              <a:ext uri="{FF2B5EF4-FFF2-40B4-BE49-F238E27FC236}">
                <a16:creationId xmlns:a16="http://schemas.microsoft.com/office/drawing/2014/main" id="{48F25479-FD02-6113-8091-662CA9FFF8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33786" y="6200424"/>
            <a:ext cx="461521" cy="458273"/>
          </a:xfrm>
          <a:prstGeom prst="rect">
            <a:avLst/>
          </a:prstGeom>
        </p:spPr>
      </p:pic>
    </p:spTree>
    <p:extLst>
      <p:ext uri="{BB962C8B-B14F-4D97-AF65-F5344CB8AC3E}">
        <p14:creationId xmlns:p14="http://schemas.microsoft.com/office/powerpoint/2010/main" val="31944611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1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237EF62-AB78-4FEA-961A-8125CB4F2394}"/>
              </a:ext>
            </a:extLst>
          </p:cNvPr>
          <p:cNvPicPr>
            <a:picLocks noChangeAspect="1"/>
          </p:cNvPicPr>
          <p:nvPr/>
        </p:nvPicPr>
        <p:blipFill>
          <a:blip r:embed="rId4">
            <a:extLst>
              <a:ext uri="{28A0092B-C50C-407E-A947-70E740481C1C}">
                <a14:useLocalDpi xmlns:a14="http://schemas.microsoft.com/office/drawing/2010/main" val="0"/>
              </a:ext>
            </a:extLst>
          </a:blip>
          <a:srcRect t="4928" b="4928"/>
          <a:stretch>
            <a:fillRect/>
          </a:stretch>
        </p:blipFill>
        <p:spPr>
          <a:xfrm>
            <a:off x="0" y="1"/>
            <a:ext cx="9144000" cy="6857998"/>
          </a:xfrm>
          <a:prstGeom prst="rect">
            <a:avLst/>
          </a:prstGeom>
        </p:spPr>
      </p:pic>
      <p:sp>
        <p:nvSpPr>
          <p:cNvPr id="13" name="矩形 12">
            <a:extLst>
              <a:ext uri="{FF2B5EF4-FFF2-40B4-BE49-F238E27FC236}">
                <a16:creationId xmlns:a16="http://schemas.microsoft.com/office/drawing/2014/main" id="{A0D42D94-EA18-4A65-B5AA-143A09195CDF}"/>
              </a:ext>
            </a:extLst>
          </p:cNvPr>
          <p:cNvSpPr/>
          <p:nvPr/>
        </p:nvSpPr>
        <p:spPr>
          <a:xfrm flipH="1" flipV="1">
            <a:off x="0" y="0"/>
            <a:ext cx="9144000" cy="2569882"/>
          </a:xfrm>
          <a:prstGeom prst="rect">
            <a:avLst/>
          </a:prstGeom>
          <a:gradFill flip="none" rotWithShape="1">
            <a:gsLst>
              <a:gs pos="100000">
                <a:srgbClr val="3871F0"/>
              </a:gs>
              <a:gs pos="25000">
                <a:srgbClr val="A05BF6"/>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1435" tIns="25718" rIns="51435" bIns="25718" rtlCol="0" anchor="ctr">
            <a:noAutofit/>
          </a:bodyPr>
          <a:lstStyle/>
          <a:p>
            <a:pPr algn="ctr" defTabSz="685800"/>
            <a:endParaRPr lang="zh-CN" altLang="en-US" sz="1350">
              <a:solidFill>
                <a:prstClr val="black"/>
              </a:solidFill>
              <a:latin typeface="等线" panose="020F0502020204030204"/>
              <a:ea typeface="造字工房朗宋（非商用）常规体" pitchFamily="2" charset="-122"/>
              <a:cs typeface="Arial"/>
            </a:endParaRPr>
          </a:p>
        </p:txBody>
      </p:sp>
      <p:sp>
        <p:nvSpPr>
          <p:cNvPr id="5" name="Title 1">
            <a:extLst>
              <a:ext uri="{FF2B5EF4-FFF2-40B4-BE49-F238E27FC236}">
                <a16:creationId xmlns:a16="http://schemas.microsoft.com/office/drawing/2014/main" id="{FB9A53C8-F712-12F0-DBC8-EEED6F76B4B4}"/>
              </a:ext>
            </a:extLst>
          </p:cNvPr>
          <p:cNvSpPr>
            <a:spLocks noGrp="1"/>
          </p:cNvSpPr>
          <p:nvPr>
            <p:ph type="title"/>
          </p:nvPr>
        </p:nvSpPr>
        <p:spPr>
          <a:xfrm>
            <a:off x="130215" y="88777"/>
            <a:ext cx="8883569" cy="1168516"/>
          </a:xfrm>
        </p:spPr>
        <p:txBody>
          <a:bodyPr vert="horz" lIns="91440" tIns="45720" rIns="91440" bIns="45720" anchor="ctr">
            <a:noAutofit/>
          </a:bodyPr>
          <a:lstStyle/>
          <a:p>
            <a:pPr algn="ctr"/>
            <a:r>
              <a:rPr lang="en-US" altLang="en-US" sz="2200" b="1">
                <a:solidFill>
                  <a:schemeClr val="bg1"/>
                </a:solidFill>
                <a:latin typeface="Calibri" panose="020F0502020204030204" pitchFamily="34" charset="0"/>
                <a:cs typeface="Calibri" panose="020F0502020204030204" pitchFamily="34" charset="0"/>
              </a:rPr>
              <a:t>California Advancing and Innovating </a:t>
            </a:r>
            <a:r>
              <a:rPr lang="en-US" altLang="en-US" sz="2200" b="1" err="1">
                <a:solidFill>
                  <a:schemeClr val="bg1"/>
                </a:solidFill>
                <a:latin typeface="Calibri" panose="020F0502020204030204" pitchFamily="34" charset="0"/>
                <a:cs typeface="Calibri" panose="020F0502020204030204" pitchFamily="34" charset="0"/>
              </a:rPr>
              <a:t>MediCal</a:t>
            </a:r>
            <a:r>
              <a:rPr lang="en-US" altLang="en-US" sz="2200" b="1">
                <a:solidFill>
                  <a:schemeClr val="bg1"/>
                </a:solidFill>
                <a:latin typeface="Calibri" panose="020F0502020204030204" pitchFamily="34" charset="0"/>
                <a:cs typeface="Calibri" panose="020F0502020204030204" pitchFamily="34" charset="0"/>
              </a:rPr>
              <a:t> Payment Reform​ (</a:t>
            </a:r>
            <a:r>
              <a:rPr lang="en-US" altLang="en-US" sz="2200" b="1" err="1">
                <a:solidFill>
                  <a:schemeClr val="bg1"/>
                </a:solidFill>
                <a:latin typeface="Calibri" panose="020F0502020204030204" pitchFamily="34" charset="0"/>
                <a:cs typeface="Calibri" panose="020F0502020204030204" pitchFamily="34" charset="0"/>
              </a:rPr>
              <a:t>CalAIM</a:t>
            </a:r>
            <a:r>
              <a:rPr lang="en-US" altLang="en-US" sz="2200" b="1">
                <a:solidFill>
                  <a:schemeClr val="bg1"/>
                </a:solidFill>
                <a:latin typeface="Calibri" panose="020F0502020204030204" pitchFamily="34" charset="0"/>
                <a:cs typeface="Calibri" panose="020F0502020204030204" pitchFamily="34" charset="0"/>
              </a:rPr>
              <a:t>)</a:t>
            </a:r>
            <a:br>
              <a:rPr lang="en-US" altLang="en-US" sz="2400" b="1">
                <a:solidFill>
                  <a:schemeClr val="bg1"/>
                </a:solidFill>
                <a:latin typeface="Calibri" panose="020F0502020204030204" pitchFamily="34" charset="0"/>
                <a:cs typeface="Calibri" panose="020F0502020204030204" pitchFamily="34" charset="0"/>
              </a:rPr>
            </a:br>
            <a:r>
              <a:rPr lang="en-US" altLang="en-US" sz="2400" b="1">
                <a:solidFill>
                  <a:schemeClr val="bg1"/>
                </a:solidFill>
                <a:latin typeface="Calibri" panose="020F0502020204030204" pitchFamily="34" charset="0"/>
                <a:cs typeface="Calibri" panose="020F0502020204030204" pitchFamily="34" charset="0"/>
              </a:rPr>
              <a:t>Beginning July 1, 2023  (BHS ONLY)​ Contract Changes </a:t>
            </a:r>
            <a:br>
              <a:rPr lang="en-US" altLang="en-US" sz="2400" b="1">
                <a:solidFill>
                  <a:schemeClr val="bg1"/>
                </a:solidFill>
                <a:latin typeface="Calibri" panose="020F0502020204030204" pitchFamily="34" charset="0"/>
                <a:cs typeface="Calibri" panose="020F0502020204030204" pitchFamily="34" charset="0"/>
              </a:rPr>
            </a:br>
            <a:r>
              <a:rPr lang="en-US" altLang="en-US" sz="2400" b="1">
                <a:solidFill>
                  <a:schemeClr val="bg1"/>
                </a:solidFill>
                <a:latin typeface="Calibri" panose="020F0502020204030204" pitchFamily="34" charset="0"/>
                <a:cs typeface="Calibri" panose="020F0502020204030204" pitchFamily="34" charset="0"/>
              </a:rPr>
              <a:t>for Outpatient Services</a:t>
            </a:r>
          </a:p>
        </p:txBody>
      </p:sp>
      <p:sp>
        <p:nvSpPr>
          <p:cNvPr id="4" name="Rounded Rectangle 3">
            <a:extLst>
              <a:ext uri="{FF2B5EF4-FFF2-40B4-BE49-F238E27FC236}">
                <a16:creationId xmlns:a16="http://schemas.microsoft.com/office/drawing/2014/main" id="{78E8E18B-F3ED-E50B-82BD-AC2CB5E00690}"/>
              </a:ext>
            </a:extLst>
          </p:cNvPr>
          <p:cNvSpPr/>
          <p:nvPr/>
        </p:nvSpPr>
        <p:spPr>
          <a:xfrm>
            <a:off x="251996" y="1346069"/>
            <a:ext cx="8640004" cy="5257800"/>
          </a:xfrm>
          <a:prstGeom prst="roundRect">
            <a:avLst/>
          </a:prstGeom>
          <a:solidFill>
            <a:srgbClr val="FFFFFF"/>
          </a:solidFill>
          <a:ln w="19050" cap="flat">
            <a:solidFill>
              <a:schemeClr val="accent1"/>
            </a:solidFill>
            <a:prstDash val="solid"/>
            <a:round/>
          </a:ln>
          <a:effectLst>
            <a:innerShdw blurRad="63500" dist="50800" dir="18900000">
              <a:prstClr val="black">
                <a:alpha val="50000"/>
              </a:prstClr>
            </a:inn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Tw Cen MT"/>
              <a:ea typeface="Tw Cen MT"/>
              <a:cs typeface="Tw Cen MT"/>
              <a:sym typeface="Tw Cen MT"/>
            </a:endParaRPr>
          </a:p>
        </p:txBody>
      </p:sp>
      <p:sp>
        <p:nvSpPr>
          <p:cNvPr id="2" name="TextBox 1">
            <a:extLst>
              <a:ext uri="{FF2B5EF4-FFF2-40B4-BE49-F238E27FC236}">
                <a16:creationId xmlns:a16="http://schemas.microsoft.com/office/drawing/2014/main" id="{0062A530-4CA5-E96F-35F2-CB3DAD8E789C}"/>
              </a:ext>
            </a:extLst>
          </p:cNvPr>
          <p:cNvSpPr txBox="1"/>
          <p:nvPr/>
        </p:nvSpPr>
        <p:spPr>
          <a:xfrm>
            <a:off x="337350" y="1820591"/>
            <a:ext cx="8469297" cy="4255011"/>
          </a:xfrm>
          <a:prstGeom prst="rect">
            <a:avLst/>
          </a:prstGeom>
          <a:noFill/>
        </p:spPr>
        <p:txBody>
          <a:bodyPr wrap="square" lIns="68580" tIns="34290" rIns="68580" bIns="34290" rtlCol="0" anchor="t">
            <a:spAutoFit/>
          </a:bodyPr>
          <a:lstStyle/>
          <a:p>
            <a:pPr marL="342900" indent="-342900" defTabSz="685800">
              <a:spcBef>
                <a:spcPts val="450"/>
              </a:spcBef>
              <a:spcAft>
                <a:spcPts val="450"/>
              </a:spcAft>
              <a:buClr>
                <a:srgbClr val="413FE2"/>
              </a:buClr>
              <a:buSzPct val="80000"/>
              <a:buFont typeface="Wingdings" pitchFamily="2" charset="2"/>
              <a:buChar char="§"/>
            </a:pPr>
            <a:r>
              <a:rPr lang="en-US" sz="2400" b="1">
                <a:solidFill>
                  <a:srgbClr val="413FE2"/>
                </a:solidFill>
                <a:latin typeface="Calibri" panose="020F0502020204030204" pitchFamily="34" charset="0"/>
                <a:cs typeface="Calibri" panose="020F0502020204030204" pitchFamily="34" charset="0"/>
              </a:rPr>
              <a:t>Changes for MH and SUD Outpatient programs in Appendix B </a:t>
            </a:r>
          </a:p>
          <a:p>
            <a:pPr marL="749300" indent="-379413" defTabSz="685800">
              <a:spcBef>
                <a:spcPts val="450"/>
              </a:spcBef>
              <a:spcAft>
                <a:spcPts val="450"/>
              </a:spcAft>
              <a:buClr>
                <a:srgbClr val="A718FF"/>
              </a:buClr>
              <a:buSzPct val="80000"/>
              <a:buFont typeface="Courier New" panose="02070309020205020404" pitchFamily="49" charset="0"/>
              <a:buChar char="o"/>
            </a:pPr>
            <a:r>
              <a:rPr lang="en-US" sz="2000" b="1">
                <a:solidFill>
                  <a:srgbClr val="CA59E5"/>
                </a:solidFill>
                <a:latin typeface="Calibri" panose="020F0502020204030204" pitchFamily="34" charset="0"/>
                <a:cs typeface="Calibri" panose="020F0502020204030204" pitchFamily="34" charset="0"/>
              </a:rPr>
              <a:t>Payment method will be converted to Cost Reimbursement invoices</a:t>
            </a:r>
            <a:endParaRPr lang="en-US" sz="2000" b="1" strike="sngStrike">
              <a:solidFill>
                <a:srgbClr val="CA59E5"/>
              </a:solidFill>
              <a:latin typeface="Calibri" panose="020F0502020204030204" pitchFamily="34" charset="0"/>
              <a:cs typeface="Calibri" panose="020F0502020204030204" pitchFamily="34" charset="0"/>
            </a:endParaRPr>
          </a:p>
          <a:p>
            <a:pPr marL="749300" indent="-379413" defTabSz="685800">
              <a:spcBef>
                <a:spcPts val="450"/>
              </a:spcBef>
              <a:spcAft>
                <a:spcPts val="450"/>
              </a:spcAft>
              <a:buClr>
                <a:srgbClr val="A718FF"/>
              </a:buClr>
              <a:buSzPct val="80000"/>
              <a:buFont typeface="Courier New" panose="02070309020205020404" pitchFamily="49" charset="0"/>
              <a:buChar char="o"/>
            </a:pPr>
            <a:r>
              <a:rPr lang="en-US" sz="2000" b="1">
                <a:solidFill>
                  <a:srgbClr val="CA59E5"/>
                </a:solidFill>
                <a:latin typeface="Calibri" panose="020F0502020204030204" pitchFamily="34" charset="0"/>
                <a:cs typeface="Calibri" panose="020F0502020204030204" pitchFamily="34" charset="0"/>
              </a:rPr>
              <a:t>Includes Level of Effort (LOE) calculation to track under or over performance</a:t>
            </a:r>
          </a:p>
          <a:p>
            <a:pPr marL="749300" indent="-379413" defTabSz="685800">
              <a:spcBef>
                <a:spcPts val="450"/>
              </a:spcBef>
              <a:spcAft>
                <a:spcPts val="450"/>
              </a:spcAft>
              <a:buClr>
                <a:srgbClr val="A718FF"/>
              </a:buClr>
              <a:buSzPct val="80000"/>
              <a:buFont typeface="Courier New" panose="02070309020205020404" pitchFamily="49" charset="0"/>
              <a:buChar char="o"/>
            </a:pPr>
            <a:r>
              <a:rPr lang="en-US" sz="2000" b="1">
                <a:solidFill>
                  <a:srgbClr val="CA59E5"/>
                </a:solidFill>
                <a:latin typeface="Calibri" panose="020F0502020204030204" pitchFamily="34" charset="0"/>
                <a:cs typeface="Calibri" panose="020F0502020204030204" pitchFamily="34" charset="0"/>
              </a:rPr>
              <a:t>Collapses Mode 15 and Mode 45/60 services and budget into Mode 15 services where applicable</a:t>
            </a:r>
          </a:p>
          <a:p>
            <a:pPr marL="749300" indent="-379413" defTabSz="685800">
              <a:spcBef>
                <a:spcPts val="450"/>
              </a:spcBef>
              <a:spcAft>
                <a:spcPts val="450"/>
              </a:spcAft>
              <a:buClr>
                <a:srgbClr val="A718FF"/>
              </a:buClr>
              <a:buSzPct val="80000"/>
              <a:buFont typeface="Courier New" panose="02070309020205020404" pitchFamily="49" charset="0"/>
              <a:buChar char="o"/>
            </a:pPr>
            <a:r>
              <a:rPr lang="en-US" sz="2000" b="1">
                <a:solidFill>
                  <a:srgbClr val="CA59E5"/>
                </a:solidFill>
                <a:latin typeface="Calibri" panose="020F0502020204030204" pitchFamily="34" charset="0"/>
                <a:ea typeface="+mn-lt"/>
                <a:cs typeface="Calibri" panose="020F0502020204030204" pitchFamily="34" charset="0"/>
              </a:rPr>
              <a:t>Any Outpatient-91, Outpatient-105, or ancillary services will be consolidated into only Outpatient Services</a:t>
            </a:r>
          </a:p>
          <a:p>
            <a:pPr marL="749300" indent="-379413" defTabSz="685800">
              <a:spcBef>
                <a:spcPts val="450"/>
              </a:spcBef>
              <a:spcAft>
                <a:spcPts val="450"/>
              </a:spcAft>
              <a:buClr>
                <a:srgbClr val="A718FF"/>
              </a:buClr>
              <a:buSzPct val="80000"/>
              <a:buFont typeface="Courier New" panose="02070309020205020404" pitchFamily="49" charset="0"/>
              <a:buChar char="o"/>
            </a:pPr>
            <a:r>
              <a:rPr lang="en-US" sz="2000" b="1">
                <a:solidFill>
                  <a:srgbClr val="CA59E5"/>
                </a:solidFill>
                <a:latin typeface="Calibri" panose="020F0502020204030204" pitchFamily="34" charset="0"/>
                <a:ea typeface="+mn-lt"/>
                <a:cs typeface="Calibri" panose="020F0502020204030204" pitchFamily="34" charset="0"/>
              </a:rPr>
              <a:t>The new Appendix B format and instructions for Outpatient programs are posted in the CDTA website.</a:t>
            </a:r>
          </a:p>
          <a:p>
            <a:pPr marL="915988" indent="-273050" defTabSz="685800">
              <a:spcBef>
                <a:spcPts val="450"/>
              </a:spcBef>
              <a:spcAft>
                <a:spcPts val="450"/>
              </a:spcAft>
              <a:buClr>
                <a:srgbClr val="413FE2"/>
              </a:buClr>
              <a:buSzPct val="80000"/>
              <a:buFont typeface="Wingdings" pitchFamily="2" charset="2"/>
              <a:buChar char="Ø"/>
            </a:pPr>
            <a:r>
              <a:rPr lang="en-US" b="1">
                <a:solidFill>
                  <a:srgbClr val="0D5EE7"/>
                </a:solidFill>
                <a:latin typeface="Calibri" panose="020F0502020204030204" pitchFamily="34" charset="0"/>
                <a:ea typeface="+mn-lt"/>
                <a:cs typeface="Calibri" panose="020F0502020204030204" pitchFamily="34" charset="0"/>
              </a:rPr>
              <a:t>https://</a:t>
            </a:r>
            <a:r>
              <a:rPr lang="en-US" b="1" err="1">
                <a:solidFill>
                  <a:srgbClr val="0D5EE7"/>
                </a:solidFill>
                <a:latin typeface="Calibri" panose="020F0502020204030204" pitchFamily="34" charset="0"/>
                <a:ea typeface="+mn-lt"/>
                <a:cs typeface="Calibri" panose="020F0502020204030204" pitchFamily="34" charset="0"/>
              </a:rPr>
              <a:t>www.sfdph.org</a:t>
            </a:r>
            <a:r>
              <a:rPr lang="en-US" b="1">
                <a:solidFill>
                  <a:srgbClr val="0D5EE7"/>
                </a:solidFill>
                <a:latin typeface="Calibri" panose="020F0502020204030204" pitchFamily="34" charset="0"/>
                <a:ea typeface="+mn-lt"/>
                <a:cs typeface="Calibri" panose="020F0502020204030204" pitchFamily="34" charset="0"/>
              </a:rPr>
              <a:t>/</a:t>
            </a:r>
            <a:r>
              <a:rPr lang="en-US" b="1" err="1">
                <a:solidFill>
                  <a:srgbClr val="0D5EE7"/>
                </a:solidFill>
                <a:latin typeface="Calibri" panose="020F0502020204030204" pitchFamily="34" charset="0"/>
                <a:ea typeface="+mn-lt"/>
                <a:cs typeface="Calibri" panose="020F0502020204030204" pitchFamily="34" charset="0"/>
              </a:rPr>
              <a:t>dph</a:t>
            </a:r>
            <a:r>
              <a:rPr lang="en-US" b="1">
                <a:solidFill>
                  <a:srgbClr val="0D5EE7"/>
                </a:solidFill>
                <a:latin typeface="Calibri" panose="020F0502020204030204" pitchFamily="34" charset="0"/>
                <a:ea typeface="+mn-lt"/>
                <a:cs typeface="Calibri" panose="020F0502020204030204" pitchFamily="34" charset="0"/>
              </a:rPr>
              <a:t>/</a:t>
            </a:r>
            <a:r>
              <a:rPr lang="en-US" b="1" err="1">
                <a:solidFill>
                  <a:srgbClr val="0D5EE7"/>
                </a:solidFill>
                <a:latin typeface="Calibri" panose="020F0502020204030204" pitchFamily="34" charset="0"/>
                <a:ea typeface="+mn-lt"/>
                <a:cs typeface="Calibri" panose="020F0502020204030204" pitchFamily="34" charset="0"/>
              </a:rPr>
              <a:t>comupg</a:t>
            </a:r>
            <a:r>
              <a:rPr lang="en-US" b="1">
                <a:solidFill>
                  <a:srgbClr val="0D5EE7"/>
                </a:solidFill>
                <a:latin typeface="Calibri" panose="020F0502020204030204" pitchFamily="34" charset="0"/>
                <a:ea typeface="+mn-lt"/>
                <a:cs typeface="Calibri" panose="020F0502020204030204" pitchFamily="34" charset="0"/>
              </a:rPr>
              <a:t>/</a:t>
            </a:r>
            <a:r>
              <a:rPr lang="en-US" b="1" err="1">
                <a:solidFill>
                  <a:srgbClr val="0D5EE7"/>
                </a:solidFill>
                <a:latin typeface="Calibri" panose="020F0502020204030204" pitchFamily="34" charset="0"/>
                <a:ea typeface="+mn-lt"/>
                <a:cs typeface="Calibri" panose="020F0502020204030204" pitchFamily="34" charset="0"/>
              </a:rPr>
              <a:t>aboutdph</a:t>
            </a:r>
            <a:r>
              <a:rPr lang="en-US" b="1">
                <a:solidFill>
                  <a:srgbClr val="0D5EE7"/>
                </a:solidFill>
                <a:latin typeface="Calibri" panose="020F0502020204030204" pitchFamily="34" charset="0"/>
                <a:ea typeface="+mn-lt"/>
                <a:cs typeface="Calibri" panose="020F0502020204030204" pitchFamily="34" charset="0"/>
              </a:rPr>
              <a:t>/</a:t>
            </a:r>
            <a:r>
              <a:rPr lang="en-US" b="1" err="1">
                <a:solidFill>
                  <a:srgbClr val="0D5EE7"/>
                </a:solidFill>
                <a:latin typeface="Calibri" panose="020F0502020204030204" pitchFamily="34" charset="0"/>
                <a:ea typeface="+mn-lt"/>
                <a:cs typeface="Calibri" panose="020F0502020204030204" pitchFamily="34" charset="0"/>
              </a:rPr>
              <a:t>insideDept</a:t>
            </a:r>
            <a:r>
              <a:rPr lang="en-US" b="1">
                <a:solidFill>
                  <a:srgbClr val="0D5EE7"/>
                </a:solidFill>
                <a:latin typeface="Calibri" panose="020F0502020204030204" pitchFamily="34" charset="0"/>
                <a:ea typeface="+mn-lt"/>
                <a:cs typeface="Calibri" panose="020F0502020204030204" pitchFamily="34" charset="0"/>
              </a:rPr>
              <a:t>/CDTA/</a:t>
            </a:r>
            <a:r>
              <a:rPr lang="en-US" b="1" err="1">
                <a:solidFill>
                  <a:srgbClr val="0D5EE7"/>
                </a:solidFill>
                <a:latin typeface="Calibri" panose="020F0502020204030204" pitchFamily="34" charset="0"/>
                <a:ea typeface="+mn-lt"/>
                <a:cs typeface="Calibri" panose="020F0502020204030204" pitchFamily="34" charset="0"/>
              </a:rPr>
              <a:t>default.asp</a:t>
            </a:r>
            <a:endParaRPr lang="en-US" u="sng">
              <a:solidFill>
                <a:srgbClr val="0D5EE7"/>
              </a:solidFill>
              <a:latin typeface="Tw Cen MT"/>
              <a:ea typeface="+mn-lt"/>
              <a:cs typeface="+mn-lt"/>
            </a:endParaRPr>
          </a:p>
        </p:txBody>
      </p:sp>
      <p:pic>
        <p:nvPicPr>
          <p:cNvPr id="3" name="Recorded Sound">
            <a:hlinkClick r:id="" action="ppaction://media"/>
            <a:extLst>
              <a:ext uri="{FF2B5EF4-FFF2-40B4-BE49-F238E27FC236}">
                <a16:creationId xmlns:a16="http://schemas.microsoft.com/office/drawing/2014/main" id="{A0A55300-4E84-F561-32F1-CE945D1DB3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4200" y="6299264"/>
            <a:ext cx="457200" cy="457200"/>
          </a:xfrm>
          <a:prstGeom prst="rect">
            <a:avLst/>
          </a:prstGeom>
        </p:spPr>
      </p:pic>
    </p:spTree>
    <p:extLst>
      <p:ext uri="{BB962C8B-B14F-4D97-AF65-F5344CB8AC3E}">
        <p14:creationId xmlns:p14="http://schemas.microsoft.com/office/powerpoint/2010/main" val="30675910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0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237EF62-AB78-4FEA-961A-8125CB4F2394}"/>
              </a:ext>
            </a:extLst>
          </p:cNvPr>
          <p:cNvPicPr>
            <a:picLocks noChangeAspect="1"/>
          </p:cNvPicPr>
          <p:nvPr/>
        </p:nvPicPr>
        <p:blipFill>
          <a:blip r:embed="rId4">
            <a:extLst>
              <a:ext uri="{28A0092B-C50C-407E-A947-70E740481C1C}">
                <a14:useLocalDpi xmlns:a14="http://schemas.microsoft.com/office/drawing/2010/main" val="0"/>
              </a:ext>
            </a:extLst>
          </a:blip>
          <a:srcRect t="4928" b="4928"/>
          <a:stretch>
            <a:fillRect/>
          </a:stretch>
        </p:blipFill>
        <p:spPr>
          <a:xfrm>
            <a:off x="0" y="1"/>
            <a:ext cx="9144000" cy="6857998"/>
          </a:xfrm>
          <a:prstGeom prst="rect">
            <a:avLst/>
          </a:prstGeom>
        </p:spPr>
      </p:pic>
      <p:sp>
        <p:nvSpPr>
          <p:cNvPr id="13" name="矩形 12">
            <a:extLst>
              <a:ext uri="{FF2B5EF4-FFF2-40B4-BE49-F238E27FC236}">
                <a16:creationId xmlns:a16="http://schemas.microsoft.com/office/drawing/2014/main" id="{A0D42D94-EA18-4A65-B5AA-143A09195CDF}"/>
              </a:ext>
            </a:extLst>
          </p:cNvPr>
          <p:cNvSpPr/>
          <p:nvPr/>
        </p:nvSpPr>
        <p:spPr>
          <a:xfrm flipH="1" flipV="1">
            <a:off x="0" y="0"/>
            <a:ext cx="9144000" cy="2569882"/>
          </a:xfrm>
          <a:prstGeom prst="rect">
            <a:avLst/>
          </a:prstGeom>
          <a:gradFill flip="none" rotWithShape="1">
            <a:gsLst>
              <a:gs pos="100000">
                <a:srgbClr val="3871F0"/>
              </a:gs>
              <a:gs pos="25000">
                <a:srgbClr val="A05BF6"/>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1435" tIns="25718" rIns="51435" bIns="25718" rtlCol="0" anchor="ctr">
            <a:noAutofit/>
          </a:bodyPr>
          <a:lstStyle/>
          <a:p>
            <a:pPr algn="ctr" defTabSz="685800"/>
            <a:endParaRPr lang="zh-CN" altLang="en-US" sz="1350">
              <a:solidFill>
                <a:prstClr val="black"/>
              </a:solidFill>
              <a:latin typeface="等线" panose="020F0502020204030204"/>
              <a:ea typeface="造字工房朗宋（非商用）常规体" pitchFamily="2" charset="-122"/>
              <a:cs typeface="Arial"/>
            </a:endParaRPr>
          </a:p>
        </p:txBody>
      </p:sp>
      <p:sp>
        <p:nvSpPr>
          <p:cNvPr id="5" name="Title 1">
            <a:extLst>
              <a:ext uri="{FF2B5EF4-FFF2-40B4-BE49-F238E27FC236}">
                <a16:creationId xmlns:a16="http://schemas.microsoft.com/office/drawing/2014/main" id="{FB9A53C8-F712-12F0-DBC8-EEED6F76B4B4}"/>
              </a:ext>
            </a:extLst>
          </p:cNvPr>
          <p:cNvSpPr>
            <a:spLocks noGrp="1"/>
          </p:cNvSpPr>
          <p:nvPr>
            <p:ph type="title"/>
          </p:nvPr>
        </p:nvSpPr>
        <p:spPr>
          <a:xfrm>
            <a:off x="130215" y="88777"/>
            <a:ext cx="8883569" cy="1168516"/>
          </a:xfrm>
        </p:spPr>
        <p:txBody>
          <a:bodyPr vert="horz" lIns="91440" tIns="45720" rIns="91440" bIns="45720" anchor="ctr">
            <a:noAutofit/>
          </a:bodyPr>
          <a:lstStyle/>
          <a:p>
            <a:pPr algn="ctr"/>
            <a:r>
              <a:rPr lang="en-US" altLang="en-US" sz="3600" b="1" u="sng">
                <a:solidFill>
                  <a:schemeClr val="bg1"/>
                </a:solidFill>
                <a:latin typeface="Calibri" panose="020F0502020204030204" pitchFamily="34" charset="0"/>
                <a:cs typeface="Calibri" panose="020F0502020204030204" pitchFamily="34" charset="0"/>
              </a:rPr>
              <a:t>CALAIM Contract Changes</a:t>
            </a:r>
            <a:br>
              <a:rPr lang="en-US" altLang="en-US" sz="3600" b="1">
                <a:solidFill>
                  <a:schemeClr val="bg1"/>
                </a:solidFill>
                <a:latin typeface="Calibri" panose="020F0502020204030204" pitchFamily="34" charset="0"/>
                <a:cs typeface="Calibri" panose="020F0502020204030204" pitchFamily="34" charset="0"/>
              </a:rPr>
            </a:br>
            <a:r>
              <a:rPr lang="en-US" altLang="en-US" sz="3600" b="1">
                <a:solidFill>
                  <a:schemeClr val="bg1"/>
                </a:solidFill>
                <a:latin typeface="Calibri" panose="020F0502020204030204" pitchFamily="34" charset="0"/>
                <a:cs typeface="Calibri" panose="020F0502020204030204" pitchFamily="34" charset="0"/>
              </a:rPr>
              <a:t>Salaries &amp; Benefits Detail Page of Appendix B</a:t>
            </a:r>
            <a:endParaRPr lang="en-US" altLang="en-US" sz="4000" b="1">
              <a:solidFill>
                <a:schemeClr val="bg1"/>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ED048E3D-F39F-BB3E-1CE5-1D3A02C4F143}"/>
              </a:ext>
            </a:extLst>
          </p:cNvPr>
          <p:cNvPicPr>
            <a:picLocks noChangeAspect="1"/>
          </p:cNvPicPr>
          <p:nvPr/>
        </p:nvPicPr>
        <p:blipFill>
          <a:blip r:embed="rId5"/>
          <a:stretch>
            <a:fillRect/>
          </a:stretch>
        </p:blipFill>
        <p:spPr>
          <a:xfrm>
            <a:off x="162931" y="1673580"/>
            <a:ext cx="8800162" cy="4460519"/>
          </a:xfrm>
          <a:prstGeom prst="rect">
            <a:avLst/>
          </a:prstGeom>
          <a:ln w="44450">
            <a:solidFill>
              <a:schemeClr val="bg1"/>
            </a:solidFill>
          </a:ln>
          <a:scene3d>
            <a:camera prst="orthographicFront"/>
            <a:lightRig rig="threePt" dir="t"/>
          </a:scene3d>
          <a:sp3d>
            <a:bevelT/>
          </a:sp3d>
        </p:spPr>
      </p:pic>
      <p:pic>
        <p:nvPicPr>
          <p:cNvPr id="7" name="Recorded Sound">
            <a:hlinkClick r:id="" action="ppaction://media"/>
            <a:extLst>
              <a:ext uri="{FF2B5EF4-FFF2-40B4-BE49-F238E27FC236}">
                <a16:creationId xmlns:a16="http://schemas.microsoft.com/office/drawing/2014/main" id="{E6287015-317A-E5A0-297C-C3E6C31E2B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7517" y="6264273"/>
            <a:ext cx="457200" cy="457200"/>
          </a:xfrm>
          <a:prstGeom prst="rect">
            <a:avLst/>
          </a:prstGeom>
        </p:spPr>
      </p:pic>
    </p:spTree>
    <p:extLst>
      <p:ext uri="{BB962C8B-B14F-4D97-AF65-F5344CB8AC3E}">
        <p14:creationId xmlns:p14="http://schemas.microsoft.com/office/powerpoint/2010/main" val="4279452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60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237EF62-AB78-4FEA-961A-8125CB4F2394}"/>
              </a:ext>
            </a:extLst>
          </p:cNvPr>
          <p:cNvPicPr>
            <a:picLocks noChangeAspect="1"/>
          </p:cNvPicPr>
          <p:nvPr/>
        </p:nvPicPr>
        <p:blipFill>
          <a:blip r:embed="rId4">
            <a:extLst>
              <a:ext uri="{28A0092B-C50C-407E-A947-70E740481C1C}">
                <a14:useLocalDpi xmlns:a14="http://schemas.microsoft.com/office/drawing/2010/main" val="0"/>
              </a:ext>
            </a:extLst>
          </a:blip>
          <a:srcRect t="4928" b="4928"/>
          <a:stretch>
            <a:fillRect/>
          </a:stretch>
        </p:blipFill>
        <p:spPr>
          <a:xfrm>
            <a:off x="729205" y="-1469984"/>
            <a:ext cx="9144000" cy="6857998"/>
          </a:xfrm>
          <a:prstGeom prst="rect">
            <a:avLst/>
          </a:prstGeom>
        </p:spPr>
      </p:pic>
      <p:sp>
        <p:nvSpPr>
          <p:cNvPr id="13" name="矩形 12">
            <a:extLst>
              <a:ext uri="{FF2B5EF4-FFF2-40B4-BE49-F238E27FC236}">
                <a16:creationId xmlns:a16="http://schemas.microsoft.com/office/drawing/2014/main" id="{A0D42D94-EA18-4A65-B5AA-143A09195CDF}"/>
              </a:ext>
            </a:extLst>
          </p:cNvPr>
          <p:cNvSpPr/>
          <p:nvPr/>
        </p:nvSpPr>
        <p:spPr>
          <a:xfrm flipH="1" flipV="1">
            <a:off x="0" y="0"/>
            <a:ext cx="9144000" cy="2569882"/>
          </a:xfrm>
          <a:prstGeom prst="rect">
            <a:avLst/>
          </a:prstGeom>
          <a:gradFill flip="none" rotWithShape="1">
            <a:gsLst>
              <a:gs pos="100000">
                <a:srgbClr val="3871F0"/>
              </a:gs>
              <a:gs pos="25000">
                <a:srgbClr val="A05BF6"/>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1435" tIns="25718" rIns="51435" bIns="25718" rtlCol="0" anchor="ctr">
            <a:noAutofit/>
          </a:bodyPr>
          <a:lstStyle/>
          <a:p>
            <a:pPr algn="ctr" defTabSz="685800"/>
            <a:endParaRPr lang="zh-CN" altLang="en-US" sz="1350">
              <a:solidFill>
                <a:prstClr val="black"/>
              </a:solidFill>
              <a:latin typeface="等线" panose="020F0502020204030204"/>
              <a:ea typeface="造字工房朗宋（非商用）常规体" pitchFamily="2" charset="-122"/>
              <a:cs typeface="Arial"/>
            </a:endParaRPr>
          </a:p>
        </p:txBody>
      </p:sp>
      <p:sp>
        <p:nvSpPr>
          <p:cNvPr id="6" name="Title 1">
            <a:extLst>
              <a:ext uri="{FF2B5EF4-FFF2-40B4-BE49-F238E27FC236}">
                <a16:creationId xmlns:a16="http://schemas.microsoft.com/office/drawing/2014/main" id="{782CDA71-82AD-30B4-1F8A-8FD001A4BB5B}"/>
              </a:ext>
            </a:extLst>
          </p:cNvPr>
          <p:cNvSpPr>
            <a:spLocks noGrp="1"/>
          </p:cNvSpPr>
          <p:nvPr>
            <p:ph type="title"/>
          </p:nvPr>
        </p:nvSpPr>
        <p:spPr>
          <a:xfrm>
            <a:off x="130215" y="88777"/>
            <a:ext cx="8883569" cy="1168516"/>
          </a:xfrm>
        </p:spPr>
        <p:txBody>
          <a:bodyPr vert="horz" lIns="91440" tIns="45720" rIns="91440" bIns="45720" anchor="ctr">
            <a:noAutofit/>
          </a:bodyPr>
          <a:lstStyle/>
          <a:p>
            <a:pPr algn="ctr"/>
            <a:r>
              <a:rPr lang="en-US" altLang="en-US" sz="3600" b="1" u="sng">
                <a:solidFill>
                  <a:schemeClr val="bg1"/>
                </a:solidFill>
                <a:latin typeface="Calibri" panose="020F0502020204030204" pitchFamily="34" charset="0"/>
                <a:cs typeface="Calibri" panose="020F0502020204030204" pitchFamily="34" charset="0"/>
              </a:rPr>
              <a:t>CALAIM Contract Changes</a:t>
            </a:r>
            <a:br>
              <a:rPr lang="en-US" altLang="en-US" sz="3600" b="1">
                <a:solidFill>
                  <a:schemeClr val="bg1"/>
                </a:solidFill>
                <a:latin typeface="Calibri" panose="020F0502020204030204" pitchFamily="34" charset="0"/>
                <a:cs typeface="Calibri" panose="020F0502020204030204" pitchFamily="34" charset="0"/>
              </a:rPr>
            </a:br>
            <a:r>
              <a:rPr lang="en-US" altLang="en-US" sz="3600" b="1">
                <a:solidFill>
                  <a:schemeClr val="bg1"/>
                </a:solidFill>
                <a:latin typeface="Calibri" panose="020F0502020204030204" pitchFamily="34" charset="0"/>
                <a:cs typeface="Calibri" panose="020F0502020204030204" pitchFamily="34" charset="0"/>
              </a:rPr>
              <a:t>Practitioners and Level of Effort</a:t>
            </a:r>
            <a:endParaRPr lang="en-US" altLang="en-US" sz="4000" b="1">
              <a:solidFill>
                <a:schemeClr val="bg1"/>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2E881555-A29C-FD19-3EEB-0AD5B327273C}"/>
              </a:ext>
            </a:extLst>
          </p:cNvPr>
          <p:cNvPicPr>
            <a:picLocks noChangeAspect="1"/>
          </p:cNvPicPr>
          <p:nvPr/>
        </p:nvPicPr>
        <p:blipFill>
          <a:blip r:embed="rId5"/>
          <a:stretch>
            <a:fillRect/>
          </a:stretch>
        </p:blipFill>
        <p:spPr>
          <a:xfrm>
            <a:off x="4934575" y="1960988"/>
            <a:ext cx="4102892" cy="3132255"/>
          </a:xfrm>
          <a:prstGeom prst="rect">
            <a:avLst/>
          </a:prstGeom>
          <a:ln w="38100">
            <a:solidFill>
              <a:schemeClr val="bg1"/>
            </a:solidFill>
          </a:ln>
        </p:spPr>
      </p:pic>
      <p:pic>
        <p:nvPicPr>
          <p:cNvPr id="10" name="Picture 9">
            <a:extLst>
              <a:ext uri="{FF2B5EF4-FFF2-40B4-BE49-F238E27FC236}">
                <a16:creationId xmlns:a16="http://schemas.microsoft.com/office/drawing/2014/main" id="{D89D9C9D-97B3-ACC7-ADF2-92EF9E4652F4}"/>
              </a:ext>
            </a:extLst>
          </p:cNvPr>
          <p:cNvPicPr>
            <a:picLocks noChangeAspect="1"/>
          </p:cNvPicPr>
          <p:nvPr/>
        </p:nvPicPr>
        <p:blipFill>
          <a:blip r:embed="rId6"/>
          <a:stretch>
            <a:fillRect/>
          </a:stretch>
        </p:blipFill>
        <p:spPr>
          <a:xfrm>
            <a:off x="162931" y="1960987"/>
            <a:ext cx="4581017" cy="3132255"/>
          </a:xfrm>
          <a:prstGeom prst="rect">
            <a:avLst/>
          </a:prstGeom>
          <a:ln w="38100">
            <a:solidFill>
              <a:schemeClr val="bg1"/>
            </a:solidFill>
          </a:ln>
        </p:spPr>
      </p:pic>
      <p:pic>
        <p:nvPicPr>
          <p:cNvPr id="11" name="Recorded Sound">
            <a:hlinkClick r:id="" action="ppaction://media"/>
            <a:extLst>
              <a:ext uri="{FF2B5EF4-FFF2-40B4-BE49-F238E27FC236}">
                <a16:creationId xmlns:a16="http://schemas.microsoft.com/office/drawing/2014/main" id="{6F3DE49A-DDFC-9D7B-FD3C-AF7EE2CB401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3559" y="6228535"/>
            <a:ext cx="457200" cy="457200"/>
          </a:xfrm>
          <a:prstGeom prst="rect">
            <a:avLst/>
          </a:prstGeom>
        </p:spPr>
      </p:pic>
    </p:spTree>
    <p:extLst>
      <p:ext uri="{BB962C8B-B14F-4D97-AF65-F5344CB8AC3E}">
        <p14:creationId xmlns:p14="http://schemas.microsoft.com/office/powerpoint/2010/main" val="30724770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46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237EF62-AB78-4FEA-961A-8125CB4F2394}"/>
              </a:ext>
            </a:extLst>
          </p:cNvPr>
          <p:cNvPicPr>
            <a:picLocks noChangeAspect="1"/>
          </p:cNvPicPr>
          <p:nvPr/>
        </p:nvPicPr>
        <p:blipFill>
          <a:blip r:embed="rId4">
            <a:extLst>
              <a:ext uri="{28A0092B-C50C-407E-A947-70E740481C1C}">
                <a14:useLocalDpi xmlns:a14="http://schemas.microsoft.com/office/drawing/2010/main" val="0"/>
              </a:ext>
            </a:extLst>
          </a:blip>
          <a:srcRect t="4928" b="4928"/>
          <a:stretch>
            <a:fillRect/>
          </a:stretch>
        </p:blipFill>
        <p:spPr>
          <a:xfrm>
            <a:off x="0" y="1"/>
            <a:ext cx="9144000" cy="6857998"/>
          </a:xfrm>
          <a:prstGeom prst="rect">
            <a:avLst/>
          </a:prstGeom>
        </p:spPr>
      </p:pic>
      <p:sp>
        <p:nvSpPr>
          <p:cNvPr id="13" name="矩形 12">
            <a:extLst>
              <a:ext uri="{FF2B5EF4-FFF2-40B4-BE49-F238E27FC236}">
                <a16:creationId xmlns:a16="http://schemas.microsoft.com/office/drawing/2014/main" id="{A0D42D94-EA18-4A65-B5AA-143A09195CDF}"/>
              </a:ext>
            </a:extLst>
          </p:cNvPr>
          <p:cNvSpPr/>
          <p:nvPr/>
        </p:nvSpPr>
        <p:spPr>
          <a:xfrm flipH="1" flipV="1">
            <a:off x="0" y="0"/>
            <a:ext cx="9144000" cy="2569882"/>
          </a:xfrm>
          <a:prstGeom prst="rect">
            <a:avLst/>
          </a:prstGeom>
          <a:gradFill flip="none" rotWithShape="1">
            <a:gsLst>
              <a:gs pos="100000">
                <a:srgbClr val="3871F0"/>
              </a:gs>
              <a:gs pos="25000">
                <a:srgbClr val="A05BF6"/>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1435" tIns="25718" rIns="51435" bIns="25718" rtlCol="0" anchor="ctr">
            <a:noAutofit/>
          </a:bodyPr>
          <a:lstStyle/>
          <a:p>
            <a:pPr algn="ctr" defTabSz="685800"/>
            <a:endParaRPr lang="zh-CN" altLang="en-US" sz="1350">
              <a:solidFill>
                <a:prstClr val="black"/>
              </a:solidFill>
              <a:latin typeface="等线" panose="020F0502020204030204"/>
              <a:ea typeface="造字工房朗宋（非商用）常规体" pitchFamily="2" charset="-122"/>
              <a:cs typeface="Arial"/>
            </a:endParaRPr>
          </a:p>
        </p:txBody>
      </p:sp>
      <p:sp>
        <p:nvSpPr>
          <p:cNvPr id="5" name="Title 1">
            <a:extLst>
              <a:ext uri="{FF2B5EF4-FFF2-40B4-BE49-F238E27FC236}">
                <a16:creationId xmlns:a16="http://schemas.microsoft.com/office/drawing/2014/main" id="{FB9A53C8-F712-12F0-DBC8-EEED6F76B4B4}"/>
              </a:ext>
            </a:extLst>
          </p:cNvPr>
          <p:cNvSpPr>
            <a:spLocks noGrp="1"/>
          </p:cNvSpPr>
          <p:nvPr>
            <p:ph type="title"/>
          </p:nvPr>
        </p:nvSpPr>
        <p:spPr>
          <a:xfrm>
            <a:off x="130215" y="256913"/>
            <a:ext cx="8883569" cy="874874"/>
          </a:xfrm>
        </p:spPr>
        <p:txBody>
          <a:bodyPr vert="horz" lIns="91440" tIns="45720" rIns="91440" bIns="45720" anchor="ctr">
            <a:noAutofit/>
          </a:bodyPr>
          <a:lstStyle/>
          <a:p>
            <a:pPr algn="ctr"/>
            <a:r>
              <a:rPr lang="en-US" altLang="en-US" sz="4800" b="1">
                <a:solidFill>
                  <a:schemeClr val="bg1"/>
                </a:solidFill>
                <a:latin typeface="Calibri" panose="020F0502020204030204" pitchFamily="34" charset="0"/>
                <a:cs typeface="Calibri" panose="020F0502020204030204" pitchFamily="34" charset="0"/>
              </a:rPr>
              <a:t>Reminder on Subcontractor Policy</a:t>
            </a:r>
            <a:endParaRPr lang="en-ZA" sz="4800" b="1">
              <a:solidFill>
                <a:schemeClr val="bg1"/>
              </a:solidFill>
              <a:latin typeface="Calibri" panose="020F0502020204030204" pitchFamily="34" charset="0"/>
              <a:cs typeface="Calibri" panose="020F0502020204030204" pitchFamily="34" charset="0"/>
            </a:endParaRPr>
          </a:p>
        </p:txBody>
      </p:sp>
      <p:sp>
        <p:nvSpPr>
          <p:cNvPr id="7" name="Rounded Rectangle 6">
            <a:extLst>
              <a:ext uri="{FF2B5EF4-FFF2-40B4-BE49-F238E27FC236}">
                <a16:creationId xmlns:a16="http://schemas.microsoft.com/office/drawing/2014/main" id="{B88CFD4C-DC4C-299C-3764-6CACB135471D}"/>
              </a:ext>
            </a:extLst>
          </p:cNvPr>
          <p:cNvSpPr/>
          <p:nvPr/>
        </p:nvSpPr>
        <p:spPr>
          <a:xfrm>
            <a:off x="251997" y="1128701"/>
            <a:ext cx="8640004" cy="5486400"/>
          </a:xfrm>
          <a:prstGeom prst="roundRect">
            <a:avLst/>
          </a:prstGeom>
          <a:solidFill>
            <a:srgbClr val="FFFFFF"/>
          </a:solidFill>
          <a:ln w="19050" cap="flat">
            <a:solidFill>
              <a:schemeClr val="accent1"/>
            </a:solidFill>
            <a:prstDash val="solid"/>
            <a:round/>
          </a:ln>
          <a:effectLst>
            <a:innerShdw blurRad="63500" dist="50800" dir="18900000">
              <a:prstClr val="black">
                <a:alpha val="50000"/>
              </a:prstClr>
            </a:inn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Tw Cen MT"/>
              <a:ea typeface="Tw Cen MT"/>
              <a:cs typeface="Tw Cen MT"/>
              <a:sym typeface="Tw Cen MT"/>
            </a:endParaRPr>
          </a:p>
        </p:txBody>
      </p:sp>
      <p:sp>
        <p:nvSpPr>
          <p:cNvPr id="2" name="Content Placeholder 5">
            <a:extLst>
              <a:ext uri="{FF2B5EF4-FFF2-40B4-BE49-F238E27FC236}">
                <a16:creationId xmlns:a16="http://schemas.microsoft.com/office/drawing/2014/main" id="{BB539CDE-3C49-24E5-7E13-C3BF1E197B22}"/>
              </a:ext>
            </a:extLst>
          </p:cNvPr>
          <p:cNvSpPr txBox="1">
            <a:spLocks/>
          </p:cNvSpPr>
          <p:nvPr/>
        </p:nvSpPr>
        <p:spPr>
          <a:xfrm>
            <a:off x="390620" y="1461610"/>
            <a:ext cx="8540318" cy="136518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Autofit/>
          </a:bodyPr>
          <a:lstStyle>
            <a:lvl1pPr marL="240023" marR="0" indent="-240023" algn="l" defTabSz="685800" rtl="0" eaLnBrk="1" latinLnBrk="0" hangingPunct="1">
              <a:lnSpc>
                <a:spcPct val="100000"/>
              </a:lnSpc>
              <a:spcBef>
                <a:spcPts val="525"/>
              </a:spcBef>
              <a:spcAft>
                <a:spcPts val="0"/>
              </a:spcAft>
              <a:buClr>
                <a:schemeClr val="accent2"/>
              </a:buClr>
              <a:buSzPct val="60000"/>
              <a:buFontTx/>
              <a:buChar char="◻"/>
              <a:tabLst/>
              <a:defRPr sz="2175" b="0" i="0" u="none" strike="noStrike" cap="none" spc="0" baseline="0">
                <a:solidFill>
                  <a:srgbClr val="000000"/>
                </a:solidFill>
                <a:uFillTx/>
                <a:latin typeface="Tw Cen MT"/>
                <a:ea typeface="Tw Cen MT"/>
                <a:cs typeface="Tw Cen MT"/>
                <a:sym typeface="Tw Cen MT"/>
              </a:defRPr>
            </a:lvl1pPr>
            <a:lvl2pPr marL="503786" marR="0" indent="-229473" algn="l" defTabSz="685800" rtl="0" eaLnBrk="1" latinLnBrk="0" hangingPunct="1">
              <a:lnSpc>
                <a:spcPct val="100000"/>
              </a:lnSpc>
              <a:spcBef>
                <a:spcPts val="525"/>
              </a:spcBef>
              <a:spcAft>
                <a:spcPts val="0"/>
              </a:spcAft>
              <a:buClr>
                <a:schemeClr val="accent2"/>
              </a:buClr>
              <a:buSzPct val="70000"/>
              <a:buFontTx/>
              <a:buChar char=""/>
              <a:tabLst/>
              <a:defRPr sz="2175" b="0" i="0" u="none" strike="noStrike" cap="none" spc="0" baseline="0">
                <a:solidFill>
                  <a:srgbClr val="000000"/>
                </a:solidFill>
                <a:uFillTx/>
                <a:latin typeface="Tw Cen MT"/>
                <a:ea typeface="Tw Cen MT"/>
                <a:cs typeface="Tw Cen MT"/>
                <a:sym typeface="Tw Cen MT"/>
              </a:defRPr>
            </a:lvl2pPr>
            <a:lvl3pPr marL="730508" marR="0" indent="-216170" algn="l" defTabSz="685800" rtl="0" eaLnBrk="1" latinLnBrk="0" hangingPunct="1">
              <a:lnSpc>
                <a:spcPct val="100000"/>
              </a:lnSpc>
              <a:spcBef>
                <a:spcPts val="525"/>
              </a:spcBef>
              <a:spcAft>
                <a:spcPts val="0"/>
              </a:spcAft>
              <a:buClr>
                <a:schemeClr val="accent2"/>
              </a:buClr>
              <a:buSzPct val="75000"/>
              <a:buFontTx/>
              <a:buChar char="■"/>
              <a:tabLst/>
              <a:defRPr sz="2175" b="0" i="0" u="none" strike="noStrike" cap="none" spc="0" baseline="0">
                <a:solidFill>
                  <a:srgbClr val="000000"/>
                </a:solidFill>
                <a:uFillTx/>
                <a:latin typeface="Tw Cen MT"/>
                <a:ea typeface="Tw Cen MT"/>
                <a:cs typeface="Tw Cen MT"/>
                <a:sym typeface="Tw Cen MT"/>
              </a:defRPr>
            </a:lvl3pPr>
            <a:lvl4pPr marL="1105825" marR="0" indent="-248596" algn="l" defTabSz="685800" rtl="0" eaLnBrk="1" latinLnBrk="0" hangingPunct="1">
              <a:lnSpc>
                <a:spcPct val="100000"/>
              </a:lnSpc>
              <a:spcBef>
                <a:spcPts val="525"/>
              </a:spcBef>
              <a:spcAft>
                <a:spcPts val="0"/>
              </a:spcAft>
              <a:buClr>
                <a:schemeClr val="accent2"/>
              </a:buClr>
              <a:buSzPct val="75000"/>
              <a:buFontTx/>
              <a:buChar char="■"/>
              <a:tabLst/>
              <a:defRPr sz="2175" b="0" i="0" u="none" strike="noStrike" cap="none" spc="0" baseline="0">
                <a:solidFill>
                  <a:srgbClr val="000000"/>
                </a:solidFill>
                <a:uFillTx/>
                <a:latin typeface="Tw Cen MT"/>
                <a:ea typeface="Tw Cen MT"/>
                <a:cs typeface="Tw Cen MT"/>
                <a:sym typeface="Tw Cen MT"/>
              </a:defRPr>
            </a:lvl4pPr>
            <a:lvl5pPr marL="1448716" marR="0" indent="-248596" algn="l" defTabSz="685800" rtl="0" eaLnBrk="1" latinLnBrk="0" hangingPunct="1">
              <a:lnSpc>
                <a:spcPct val="100000"/>
              </a:lnSpc>
              <a:spcBef>
                <a:spcPts val="525"/>
              </a:spcBef>
              <a:spcAft>
                <a:spcPts val="0"/>
              </a:spcAft>
              <a:buClr>
                <a:schemeClr val="accent2"/>
              </a:buClr>
              <a:buSzPct val="65000"/>
              <a:buFontTx/>
              <a:buChar char="■"/>
              <a:tabLst/>
              <a:defRPr sz="2175" b="0" i="0" u="none" strike="noStrike" cap="none" spc="0" baseline="0">
                <a:solidFill>
                  <a:srgbClr val="000000"/>
                </a:solidFill>
                <a:uFillTx/>
                <a:latin typeface="Tw Cen MT"/>
                <a:ea typeface="Tw Cen MT"/>
                <a:cs typeface="Tw Cen MT"/>
                <a:sym typeface="Tw Cen MT"/>
              </a:defRPr>
            </a:lvl5pPr>
            <a:lvl6pPr marL="1682072" marR="0" indent="-276218" algn="l" defTabSz="685800" rtl="0" eaLnBrk="1" latinLnBrk="0" hangingPunct="1">
              <a:lnSpc>
                <a:spcPct val="100000"/>
              </a:lnSpc>
              <a:spcBef>
                <a:spcPts val="525"/>
              </a:spcBef>
              <a:spcAft>
                <a:spcPts val="0"/>
              </a:spcAft>
              <a:buClr>
                <a:schemeClr val="accent2"/>
              </a:buClr>
              <a:buSzPct val="100000"/>
              <a:buFontTx/>
              <a:buChar char="▪"/>
              <a:tabLst/>
              <a:defRPr sz="2175" b="0" i="0" u="none" strike="noStrike" cap="none" spc="0" baseline="0">
                <a:solidFill>
                  <a:srgbClr val="000000"/>
                </a:solidFill>
                <a:uFillTx/>
                <a:latin typeface="Tw Cen MT"/>
                <a:ea typeface="Tw Cen MT"/>
                <a:cs typeface="Tw Cen MT"/>
                <a:sym typeface="Tw Cen MT"/>
              </a:defRPr>
            </a:lvl6pPr>
            <a:lvl7pPr marL="1887808" marR="0" indent="-276218" algn="l" defTabSz="685800" rtl="0" eaLnBrk="1" latinLnBrk="0" hangingPunct="1">
              <a:lnSpc>
                <a:spcPct val="100000"/>
              </a:lnSpc>
              <a:spcBef>
                <a:spcPts val="525"/>
              </a:spcBef>
              <a:spcAft>
                <a:spcPts val="0"/>
              </a:spcAft>
              <a:buClr>
                <a:schemeClr val="accent2"/>
              </a:buClr>
              <a:buSzPct val="100000"/>
              <a:buFontTx/>
              <a:buChar char="▪"/>
              <a:tabLst/>
              <a:defRPr sz="2175" b="0" i="0" u="none" strike="noStrike" cap="none" spc="0" baseline="0">
                <a:solidFill>
                  <a:srgbClr val="000000"/>
                </a:solidFill>
                <a:uFillTx/>
                <a:latin typeface="Tw Cen MT"/>
                <a:ea typeface="Tw Cen MT"/>
                <a:cs typeface="Tw Cen MT"/>
                <a:sym typeface="Tw Cen MT"/>
              </a:defRPr>
            </a:lvl7pPr>
            <a:lvl8pPr marL="2093543" marR="0" indent="-276218" algn="l" defTabSz="685800" rtl="0" eaLnBrk="1" latinLnBrk="0" hangingPunct="1">
              <a:lnSpc>
                <a:spcPct val="100000"/>
              </a:lnSpc>
              <a:spcBef>
                <a:spcPts val="525"/>
              </a:spcBef>
              <a:spcAft>
                <a:spcPts val="0"/>
              </a:spcAft>
              <a:buClr>
                <a:schemeClr val="accent2"/>
              </a:buClr>
              <a:buSzPct val="100000"/>
              <a:buFontTx/>
              <a:buChar char="▪"/>
              <a:tabLst/>
              <a:defRPr sz="2175" b="0" i="0" u="none" strike="noStrike" cap="none" spc="0" baseline="0">
                <a:solidFill>
                  <a:srgbClr val="000000"/>
                </a:solidFill>
                <a:uFillTx/>
                <a:latin typeface="Tw Cen MT"/>
                <a:ea typeface="Tw Cen MT"/>
                <a:cs typeface="Tw Cen MT"/>
                <a:sym typeface="Tw Cen MT"/>
              </a:defRPr>
            </a:lvl8pPr>
            <a:lvl9pPr marL="2299277" marR="0" indent="-276218" algn="l" defTabSz="685800" rtl="0" eaLnBrk="1" latinLnBrk="0" hangingPunct="1">
              <a:lnSpc>
                <a:spcPct val="100000"/>
              </a:lnSpc>
              <a:spcBef>
                <a:spcPts val="525"/>
              </a:spcBef>
              <a:spcAft>
                <a:spcPts val="0"/>
              </a:spcAft>
              <a:buClr>
                <a:schemeClr val="accent2"/>
              </a:buClr>
              <a:buSzPct val="100000"/>
              <a:buFontTx/>
              <a:buChar char="▪"/>
              <a:tabLst/>
              <a:defRPr sz="2175" b="0" i="0" u="none" strike="noStrike" cap="none" spc="0" baseline="0">
                <a:solidFill>
                  <a:srgbClr val="000000"/>
                </a:solidFill>
                <a:uFillTx/>
                <a:latin typeface="Tw Cen MT"/>
                <a:ea typeface="Tw Cen MT"/>
                <a:cs typeface="Tw Cen MT"/>
                <a:sym typeface="Tw Cen MT"/>
              </a:defRPr>
            </a:lvl9pPr>
          </a:lstStyle>
          <a:p>
            <a:pPr>
              <a:buClr>
                <a:srgbClr val="413FE2"/>
              </a:buClr>
              <a:buSzPct val="80000"/>
              <a:buFont typeface="Wingdings" pitchFamily="2" charset="2"/>
              <a:buChar char="§"/>
            </a:pPr>
            <a:r>
              <a:rPr lang="en-US" sz="2200" b="1" kern="0">
                <a:solidFill>
                  <a:srgbClr val="413FE2"/>
                </a:solidFill>
                <a:latin typeface="Calibri" panose="020F0502020204030204" pitchFamily="34" charset="0"/>
                <a:cs typeface="Calibri" panose="020F0502020204030204" pitchFamily="34" charset="0"/>
              </a:rPr>
              <a:t>Contracts that contain subcontractor/consultant expenses are expected to submit a copy of </a:t>
            </a:r>
            <a:r>
              <a:rPr lang="en-US" sz="2200" b="1" u="sng" kern="0">
                <a:solidFill>
                  <a:srgbClr val="413FE2"/>
                </a:solidFill>
                <a:latin typeface="Calibri" panose="020F0502020204030204" pitchFamily="34" charset="0"/>
                <a:cs typeface="Calibri" panose="020F0502020204030204" pitchFamily="34" charset="0"/>
              </a:rPr>
              <a:t>all</a:t>
            </a:r>
            <a:r>
              <a:rPr lang="en-US" sz="2200" b="1" kern="0">
                <a:solidFill>
                  <a:srgbClr val="413FE2"/>
                </a:solidFill>
                <a:latin typeface="Calibri" panose="020F0502020204030204" pitchFamily="34" charset="0"/>
                <a:cs typeface="Calibri" panose="020F0502020204030204" pitchFamily="34" charset="0"/>
              </a:rPr>
              <a:t> subcontractor/consultant contracts (signed and dated) to CDTA (</a:t>
            </a:r>
            <a:r>
              <a:rPr lang="en-US" sz="2200" b="1" u="sng" kern="0">
                <a:solidFill>
                  <a:srgbClr val="CA59E5"/>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cdtaunit@sfdph.org</a:t>
            </a:r>
            <a:r>
              <a:rPr lang="en-US" sz="2200" b="1" kern="0">
                <a:solidFill>
                  <a:srgbClr val="413FE2"/>
                </a:solidFill>
                <a:latin typeface="Calibri" panose="020F0502020204030204" pitchFamily="34" charset="0"/>
                <a:cs typeface="Calibri" panose="020F0502020204030204" pitchFamily="34" charset="0"/>
              </a:rPr>
              <a:t>) WITH Appendices A and B. </a:t>
            </a:r>
          </a:p>
        </p:txBody>
      </p:sp>
      <p:sp>
        <p:nvSpPr>
          <p:cNvPr id="11" name="TextBox 10">
            <a:extLst>
              <a:ext uri="{FF2B5EF4-FFF2-40B4-BE49-F238E27FC236}">
                <a16:creationId xmlns:a16="http://schemas.microsoft.com/office/drawing/2014/main" id="{3CB3C093-B521-71A6-7AAA-4C3377C03104}"/>
              </a:ext>
            </a:extLst>
          </p:cNvPr>
          <p:cNvSpPr txBox="1"/>
          <p:nvPr/>
        </p:nvSpPr>
        <p:spPr>
          <a:xfrm>
            <a:off x="390620" y="2927660"/>
            <a:ext cx="8540318" cy="24622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indent="-285750">
              <a:buClr>
                <a:srgbClr val="413FE2"/>
              </a:buClr>
              <a:buSzPct val="80000"/>
              <a:buFont typeface="Wingdings" pitchFamily="2" charset="2"/>
              <a:buChar char="§"/>
            </a:pPr>
            <a:r>
              <a:rPr lang="en-US" sz="2200" b="1" kern="0">
                <a:solidFill>
                  <a:srgbClr val="413FE2"/>
                </a:solidFill>
                <a:latin typeface="Calibri" panose="020F0502020204030204" pitchFamily="34" charset="0"/>
                <a:cs typeface="Calibri" panose="020F0502020204030204" pitchFamily="34" charset="0"/>
              </a:rPr>
              <a:t>For contractors that are unable to submit their Subcontractor/Consultant Agreements with Appendices A and B, contractors must: 1) Provide a written explanation on why this requirement cannot be met via email to their CDTA Program Managers and; 2) Submit their Subcontractor/Consultant Agreements no later than 30 days of the submission of Appendix A and B.</a:t>
            </a:r>
          </a:p>
        </p:txBody>
      </p:sp>
      <p:sp>
        <p:nvSpPr>
          <p:cNvPr id="14" name="TextBox 13">
            <a:extLst>
              <a:ext uri="{FF2B5EF4-FFF2-40B4-BE49-F238E27FC236}">
                <a16:creationId xmlns:a16="http://schemas.microsoft.com/office/drawing/2014/main" id="{8635897B-F89F-6A2D-31D0-8474B8189D69}"/>
              </a:ext>
            </a:extLst>
          </p:cNvPr>
          <p:cNvSpPr txBox="1"/>
          <p:nvPr/>
        </p:nvSpPr>
        <p:spPr>
          <a:xfrm>
            <a:off x="390620" y="5396390"/>
            <a:ext cx="8540318" cy="110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indent="-285750">
              <a:buClr>
                <a:srgbClr val="413FE2"/>
              </a:buClr>
              <a:buSzPct val="80000"/>
              <a:buFont typeface="Wingdings" pitchFamily="2" charset="2"/>
              <a:buChar char="§"/>
            </a:pPr>
            <a:r>
              <a:rPr lang="en-US" sz="2200" b="1" kern="0">
                <a:solidFill>
                  <a:srgbClr val="413FE2"/>
                </a:solidFill>
                <a:latin typeface="Calibri" panose="020F0502020204030204" pitchFamily="34" charset="0"/>
                <a:cs typeface="Calibri" panose="020F0502020204030204" pitchFamily="34" charset="0"/>
              </a:rPr>
              <a:t>Invoice payments for subcontractors will be withheld until a copy of the subcontractor/ consultant contract is on file with the CDTA Program Manager.  </a:t>
            </a:r>
          </a:p>
        </p:txBody>
      </p:sp>
      <p:pic>
        <p:nvPicPr>
          <p:cNvPr id="3" name="Recorded Sound">
            <a:hlinkClick r:id="" action="ppaction://media"/>
            <a:extLst>
              <a:ext uri="{FF2B5EF4-FFF2-40B4-BE49-F238E27FC236}">
                <a16:creationId xmlns:a16="http://schemas.microsoft.com/office/drawing/2014/main" id="{B740222D-5C1F-EACB-437F-77AC413FDF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53754" y="6263684"/>
            <a:ext cx="457200" cy="457200"/>
          </a:xfrm>
          <a:prstGeom prst="rect">
            <a:avLst/>
          </a:prstGeom>
        </p:spPr>
      </p:pic>
    </p:spTree>
    <p:extLst>
      <p:ext uri="{BB962C8B-B14F-4D97-AF65-F5344CB8AC3E}">
        <p14:creationId xmlns:p14="http://schemas.microsoft.com/office/powerpoint/2010/main" val="3533190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6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237EF62-AB78-4FEA-961A-8125CB4F2394}"/>
              </a:ext>
            </a:extLst>
          </p:cNvPr>
          <p:cNvPicPr>
            <a:picLocks noChangeAspect="1"/>
          </p:cNvPicPr>
          <p:nvPr/>
        </p:nvPicPr>
        <p:blipFill>
          <a:blip r:embed="rId4">
            <a:extLst>
              <a:ext uri="{28A0092B-C50C-407E-A947-70E740481C1C}">
                <a14:useLocalDpi xmlns:a14="http://schemas.microsoft.com/office/drawing/2010/main" val="0"/>
              </a:ext>
            </a:extLst>
          </a:blip>
          <a:srcRect t="4928" b="4928"/>
          <a:stretch>
            <a:fillRect/>
          </a:stretch>
        </p:blipFill>
        <p:spPr>
          <a:xfrm>
            <a:off x="0" y="1"/>
            <a:ext cx="9144000" cy="6857998"/>
          </a:xfrm>
          <a:prstGeom prst="rect">
            <a:avLst/>
          </a:prstGeom>
        </p:spPr>
      </p:pic>
      <p:sp>
        <p:nvSpPr>
          <p:cNvPr id="13" name="矩形 12">
            <a:extLst>
              <a:ext uri="{FF2B5EF4-FFF2-40B4-BE49-F238E27FC236}">
                <a16:creationId xmlns:a16="http://schemas.microsoft.com/office/drawing/2014/main" id="{A0D42D94-EA18-4A65-B5AA-143A09195CDF}"/>
              </a:ext>
            </a:extLst>
          </p:cNvPr>
          <p:cNvSpPr/>
          <p:nvPr/>
        </p:nvSpPr>
        <p:spPr>
          <a:xfrm flipH="1" flipV="1">
            <a:off x="0" y="0"/>
            <a:ext cx="9144000" cy="2569882"/>
          </a:xfrm>
          <a:prstGeom prst="rect">
            <a:avLst/>
          </a:prstGeom>
          <a:gradFill flip="none" rotWithShape="1">
            <a:gsLst>
              <a:gs pos="100000">
                <a:srgbClr val="3871F0"/>
              </a:gs>
              <a:gs pos="25000">
                <a:srgbClr val="A05BF6"/>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1435" tIns="25718" rIns="51435" bIns="25718" rtlCol="0" anchor="ctr">
            <a:noAutofit/>
          </a:bodyPr>
          <a:lstStyle/>
          <a:p>
            <a:pPr algn="ctr" defTabSz="685800"/>
            <a:endParaRPr lang="zh-CN" altLang="en-US" sz="1350">
              <a:solidFill>
                <a:prstClr val="black"/>
              </a:solidFill>
              <a:latin typeface="等线" panose="020F0502020204030204"/>
              <a:ea typeface="造字工房朗宋（非商用）常规体" pitchFamily="2" charset="-122"/>
              <a:cs typeface="Arial"/>
            </a:endParaRPr>
          </a:p>
        </p:txBody>
      </p:sp>
      <p:sp>
        <p:nvSpPr>
          <p:cNvPr id="5" name="Title 1">
            <a:extLst>
              <a:ext uri="{FF2B5EF4-FFF2-40B4-BE49-F238E27FC236}">
                <a16:creationId xmlns:a16="http://schemas.microsoft.com/office/drawing/2014/main" id="{FB9A53C8-F712-12F0-DBC8-EEED6F76B4B4}"/>
              </a:ext>
            </a:extLst>
          </p:cNvPr>
          <p:cNvSpPr>
            <a:spLocks noGrp="1"/>
          </p:cNvSpPr>
          <p:nvPr>
            <p:ph type="title"/>
          </p:nvPr>
        </p:nvSpPr>
        <p:spPr>
          <a:xfrm>
            <a:off x="130215" y="256913"/>
            <a:ext cx="8883569" cy="874874"/>
          </a:xfrm>
        </p:spPr>
        <p:txBody>
          <a:bodyPr vert="horz" lIns="91440" tIns="45720" rIns="91440" bIns="45720" anchor="ctr">
            <a:noAutofit/>
          </a:bodyPr>
          <a:lstStyle/>
          <a:p>
            <a:pPr algn="ctr"/>
            <a:r>
              <a:rPr lang="en-US" altLang="en-US" sz="4800" b="1">
                <a:solidFill>
                  <a:schemeClr val="bg1"/>
                </a:solidFill>
                <a:latin typeface="Calibri" panose="020F0502020204030204" pitchFamily="34" charset="0"/>
                <a:cs typeface="Calibri" panose="020F0502020204030204" pitchFamily="34" charset="0"/>
              </a:rPr>
              <a:t>Reminder on Subcontractor Policy</a:t>
            </a:r>
            <a:endParaRPr lang="en-ZA" sz="4800" b="1">
              <a:solidFill>
                <a:schemeClr val="bg1"/>
              </a:solidFill>
              <a:latin typeface="Calibri" panose="020F0502020204030204" pitchFamily="34" charset="0"/>
              <a:cs typeface="Calibri" panose="020F0502020204030204" pitchFamily="34" charset="0"/>
            </a:endParaRPr>
          </a:p>
        </p:txBody>
      </p:sp>
      <p:sp>
        <p:nvSpPr>
          <p:cNvPr id="10" name="Rounded Rectangle 9">
            <a:extLst>
              <a:ext uri="{FF2B5EF4-FFF2-40B4-BE49-F238E27FC236}">
                <a16:creationId xmlns:a16="http://schemas.microsoft.com/office/drawing/2014/main" id="{BD487F88-9274-DD26-8D3F-4D40F3BF396C}"/>
              </a:ext>
            </a:extLst>
          </p:cNvPr>
          <p:cNvSpPr/>
          <p:nvPr/>
        </p:nvSpPr>
        <p:spPr>
          <a:xfrm>
            <a:off x="251998" y="1052004"/>
            <a:ext cx="8640004" cy="5486400"/>
          </a:xfrm>
          <a:prstGeom prst="roundRect">
            <a:avLst/>
          </a:prstGeom>
          <a:solidFill>
            <a:srgbClr val="FFFFFF"/>
          </a:solidFill>
          <a:ln w="19050" cap="flat">
            <a:solidFill>
              <a:schemeClr val="accent1"/>
            </a:solidFill>
            <a:prstDash val="solid"/>
            <a:round/>
          </a:ln>
          <a:effectLst>
            <a:innerShdw blurRad="63500" dist="50800" dir="18900000">
              <a:prstClr val="black">
                <a:alpha val="50000"/>
              </a:prstClr>
            </a:inn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Tw Cen MT"/>
              <a:ea typeface="Tw Cen MT"/>
              <a:cs typeface="Tw Cen MT"/>
              <a:sym typeface="Tw Cen MT"/>
            </a:endParaRPr>
          </a:p>
        </p:txBody>
      </p:sp>
      <p:sp>
        <p:nvSpPr>
          <p:cNvPr id="4" name="Content Placeholder 5">
            <a:extLst>
              <a:ext uri="{FF2B5EF4-FFF2-40B4-BE49-F238E27FC236}">
                <a16:creationId xmlns:a16="http://schemas.microsoft.com/office/drawing/2014/main" id="{BEFCFD68-41E2-7709-FEC6-4332754DF7E5}"/>
              </a:ext>
            </a:extLst>
          </p:cNvPr>
          <p:cNvSpPr txBox="1">
            <a:spLocks/>
          </p:cNvSpPr>
          <p:nvPr/>
        </p:nvSpPr>
        <p:spPr>
          <a:xfrm>
            <a:off x="357652" y="1399858"/>
            <a:ext cx="8428697" cy="443558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Autofit/>
          </a:bodyPr>
          <a:lstStyle>
            <a:lvl1pPr marL="240023" marR="0" indent="-240023" algn="l" defTabSz="685800" rtl="0" eaLnBrk="1" latinLnBrk="0" hangingPunct="1">
              <a:lnSpc>
                <a:spcPct val="100000"/>
              </a:lnSpc>
              <a:spcBef>
                <a:spcPts val="525"/>
              </a:spcBef>
              <a:spcAft>
                <a:spcPts val="0"/>
              </a:spcAft>
              <a:buClr>
                <a:schemeClr val="accent2"/>
              </a:buClr>
              <a:buSzPct val="60000"/>
              <a:buFontTx/>
              <a:buChar char="◻"/>
              <a:tabLst/>
              <a:defRPr sz="2175" b="0" i="0" u="none" strike="noStrike" cap="none" spc="0" baseline="0">
                <a:solidFill>
                  <a:srgbClr val="000000"/>
                </a:solidFill>
                <a:uFillTx/>
                <a:latin typeface="Tw Cen MT"/>
                <a:ea typeface="Tw Cen MT"/>
                <a:cs typeface="Tw Cen MT"/>
                <a:sym typeface="Tw Cen MT"/>
              </a:defRPr>
            </a:lvl1pPr>
            <a:lvl2pPr marL="503786" marR="0" indent="-229473" algn="l" defTabSz="685800" rtl="0" eaLnBrk="1" latinLnBrk="0" hangingPunct="1">
              <a:lnSpc>
                <a:spcPct val="100000"/>
              </a:lnSpc>
              <a:spcBef>
                <a:spcPts val="525"/>
              </a:spcBef>
              <a:spcAft>
                <a:spcPts val="0"/>
              </a:spcAft>
              <a:buClr>
                <a:schemeClr val="accent2"/>
              </a:buClr>
              <a:buSzPct val="70000"/>
              <a:buFontTx/>
              <a:buChar char=""/>
              <a:tabLst/>
              <a:defRPr sz="2175" b="0" i="0" u="none" strike="noStrike" cap="none" spc="0" baseline="0">
                <a:solidFill>
                  <a:srgbClr val="000000"/>
                </a:solidFill>
                <a:uFillTx/>
                <a:latin typeface="Tw Cen MT"/>
                <a:ea typeface="Tw Cen MT"/>
                <a:cs typeface="Tw Cen MT"/>
                <a:sym typeface="Tw Cen MT"/>
              </a:defRPr>
            </a:lvl2pPr>
            <a:lvl3pPr marL="730508" marR="0" indent="-216170" algn="l" defTabSz="685800" rtl="0" eaLnBrk="1" latinLnBrk="0" hangingPunct="1">
              <a:lnSpc>
                <a:spcPct val="100000"/>
              </a:lnSpc>
              <a:spcBef>
                <a:spcPts val="525"/>
              </a:spcBef>
              <a:spcAft>
                <a:spcPts val="0"/>
              </a:spcAft>
              <a:buClr>
                <a:schemeClr val="accent2"/>
              </a:buClr>
              <a:buSzPct val="75000"/>
              <a:buFontTx/>
              <a:buChar char="■"/>
              <a:tabLst/>
              <a:defRPr sz="2175" b="0" i="0" u="none" strike="noStrike" cap="none" spc="0" baseline="0">
                <a:solidFill>
                  <a:srgbClr val="000000"/>
                </a:solidFill>
                <a:uFillTx/>
                <a:latin typeface="Tw Cen MT"/>
                <a:ea typeface="Tw Cen MT"/>
                <a:cs typeface="Tw Cen MT"/>
                <a:sym typeface="Tw Cen MT"/>
              </a:defRPr>
            </a:lvl3pPr>
            <a:lvl4pPr marL="1105825" marR="0" indent="-248596" algn="l" defTabSz="685800" rtl="0" eaLnBrk="1" latinLnBrk="0" hangingPunct="1">
              <a:lnSpc>
                <a:spcPct val="100000"/>
              </a:lnSpc>
              <a:spcBef>
                <a:spcPts val="525"/>
              </a:spcBef>
              <a:spcAft>
                <a:spcPts val="0"/>
              </a:spcAft>
              <a:buClr>
                <a:schemeClr val="accent2"/>
              </a:buClr>
              <a:buSzPct val="75000"/>
              <a:buFontTx/>
              <a:buChar char="■"/>
              <a:tabLst/>
              <a:defRPr sz="2175" b="0" i="0" u="none" strike="noStrike" cap="none" spc="0" baseline="0">
                <a:solidFill>
                  <a:srgbClr val="000000"/>
                </a:solidFill>
                <a:uFillTx/>
                <a:latin typeface="Tw Cen MT"/>
                <a:ea typeface="Tw Cen MT"/>
                <a:cs typeface="Tw Cen MT"/>
                <a:sym typeface="Tw Cen MT"/>
              </a:defRPr>
            </a:lvl4pPr>
            <a:lvl5pPr marL="1448716" marR="0" indent="-248596" algn="l" defTabSz="685800" rtl="0" eaLnBrk="1" latinLnBrk="0" hangingPunct="1">
              <a:lnSpc>
                <a:spcPct val="100000"/>
              </a:lnSpc>
              <a:spcBef>
                <a:spcPts val="525"/>
              </a:spcBef>
              <a:spcAft>
                <a:spcPts val="0"/>
              </a:spcAft>
              <a:buClr>
                <a:schemeClr val="accent2"/>
              </a:buClr>
              <a:buSzPct val="65000"/>
              <a:buFontTx/>
              <a:buChar char="■"/>
              <a:tabLst/>
              <a:defRPr sz="2175" b="0" i="0" u="none" strike="noStrike" cap="none" spc="0" baseline="0">
                <a:solidFill>
                  <a:srgbClr val="000000"/>
                </a:solidFill>
                <a:uFillTx/>
                <a:latin typeface="Tw Cen MT"/>
                <a:ea typeface="Tw Cen MT"/>
                <a:cs typeface="Tw Cen MT"/>
                <a:sym typeface="Tw Cen MT"/>
              </a:defRPr>
            </a:lvl5pPr>
            <a:lvl6pPr marL="1682072" marR="0" indent="-276218" algn="l" defTabSz="685800" rtl="0" eaLnBrk="1" latinLnBrk="0" hangingPunct="1">
              <a:lnSpc>
                <a:spcPct val="100000"/>
              </a:lnSpc>
              <a:spcBef>
                <a:spcPts val="525"/>
              </a:spcBef>
              <a:spcAft>
                <a:spcPts val="0"/>
              </a:spcAft>
              <a:buClr>
                <a:schemeClr val="accent2"/>
              </a:buClr>
              <a:buSzPct val="100000"/>
              <a:buFontTx/>
              <a:buChar char="▪"/>
              <a:tabLst/>
              <a:defRPr sz="2175" b="0" i="0" u="none" strike="noStrike" cap="none" spc="0" baseline="0">
                <a:solidFill>
                  <a:srgbClr val="000000"/>
                </a:solidFill>
                <a:uFillTx/>
                <a:latin typeface="Tw Cen MT"/>
                <a:ea typeface="Tw Cen MT"/>
                <a:cs typeface="Tw Cen MT"/>
                <a:sym typeface="Tw Cen MT"/>
              </a:defRPr>
            </a:lvl6pPr>
            <a:lvl7pPr marL="1887808" marR="0" indent="-276218" algn="l" defTabSz="685800" rtl="0" eaLnBrk="1" latinLnBrk="0" hangingPunct="1">
              <a:lnSpc>
                <a:spcPct val="100000"/>
              </a:lnSpc>
              <a:spcBef>
                <a:spcPts val="525"/>
              </a:spcBef>
              <a:spcAft>
                <a:spcPts val="0"/>
              </a:spcAft>
              <a:buClr>
                <a:schemeClr val="accent2"/>
              </a:buClr>
              <a:buSzPct val="100000"/>
              <a:buFontTx/>
              <a:buChar char="▪"/>
              <a:tabLst/>
              <a:defRPr sz="2175" b="0" i="0" u="none" strike="noStrike" cap="none" spc="0" baseline="0">
                <a:solidFill>
                  <a:srgbClr val="000000"/>
                </a:solidFill>
                <a:uFillTx/>
                <a:latin typeface="Tw Cen MT"/>
                <a:ea typeface="Tw Cen MT"/>
                <a:cs typeface="Tw Cen MT"/>
                <a:sym typeface="Tw Cen MT"/>
              </a:defRPr>
            </a:lvl7pPr>
            <a:lvl8pPr marL="2093543" marR="0" indent="-276218" algn="l" defTabSz="685800" rtl="0" eaLnBrk="1" latinLnBrk="0" hangingPunct="1">
              <a:lnSpc>
                <a:spcPct val="100000"/>
              </a:lnSpc>
              <a:spcBef>
                <a:spcPts val="525"/>
              </a:spcBef>
              <a:spcAft>
                <a:spcPts val="0"/>
              </a:spcAft>
              <a:buClr>
                <a:schemeClr val="accent2"/>
              </a:buClr>
              <a:buSzPct val="100000"/>
              <a:buFontTx/>
              <a:buChar char="▪"/>
              <a:tabLst/>
              <a:defRPr sz="2175" b="0" i="0" u="none" strike="noStrike" cap="none" spc="0" baseline="0">
                <a:solidFill>
                  <a:srgbClr val="000000"/>
                </a:solidFill>
                <a:uFillTx/>
                <a:latin typeface="Tw Cen MT"/>
                <a:ea typeface="Tw Cen MT"/>
                <a:cs typeface="Tw Cen MT"/>
                <a:sym typeface="Tw Cen MT"/>
              </a:defRPr>
            </a:lvl8pPr>
            <a:lvl9pPr marL="2299277" marR="0" indent="-276218" algn="l" defTabSz="685800" rtl="0" eaLnBrk="1" latinLnBrk="0" hangingPunct="1">
              <a:lnSpc>
                <a:spcPct val="100000"/>
              </a:lnSpc>
              <a:spcBef>
                <a:spcPts val="525"/>
              </a:spcBef>
              <a:spcAft>
                <a:spcPts val="0"/>
              </a:spcAft>
              <a:buClr>
                <a:schemeClr val="accent2"/>
              </a:buClr>
              <a:buSzPct val="100000"/>
              <a:buFontTx/>
              <a:buChar char="▪"/>
              <a:tabLst/>
              <a:defRPr sz="2175" b="0" i="0" u="none" strike="noStrike" cap="none" spc="0" baseline="0">
                <a:solidFill>
                  <a:srgbClr val="000000"/>
                </a:solidFill>
                <a:uFillTx/>
                <a:latin typeface="Tw Cen MT"/>
                <a:ea typeface="Tw Cen MT"/>
                <a:cs typeface="Tw Cen MT"/>
                <a:sym typeface="Tw Cen MT"/>
              </a:defRPr>
            </a:lvl9pPr>
          </a:lstStyle>
          <a:p>
            <a:pPr>
              <a:buClr>
                <a:srgbClr val="413FE2"/>
              </a:buClr>
              <a:buSzPct val="80000"/>
              <a:buFont typeface="Wingdings" pitchFamily="2" charset="2"/>
              <a:buChar char="§"/>
            </a:pPr>
            <a:r>
              <a:rPr lang="en-US" sz="2800" b="1" kern="0">
                <a:solidFill>
                  <a:srgbClr val="413FE2"/>
                </a:solidFill>
                <a:latin typeface="Calibri" panose="020F0502020204030204" pitchFamily="34" charset="0"/>
                <a:cs typeface="Calibri" panose="020F0502020204030204" pitchFamily="34" charset="0"/>
              </a:rPr>
              <a:t>In the boilerplate, it is required that the contractor names and identifies the subcontractor/consultant. If the name of the subcontractor or other detailed information is unknown, will then be required to modify the contract to incorporate the name and rate information once that information is available.</a:t>
            </a:r>
          </a:p>
          <a:p>
            <a:pPr>
              <a:buClr>
                <a:srgbClr val="413FE2"/>
              </a:buClr>
              <a:buSzPct val="80000"/>
              <a:buFont typeface="Wingdings" pitchFamily="2" charset="2"/>
              <a:buChar char="§"/>
            </a:pPr>
            <a:endParaRPr lang="en-US" sz="2800" b="1" kern="0">
              <a:solidFill>
                <a:srgbClr val="413FE2"/>
              </a:solidFill>
              <a:latin typeface="Calibri" panose="020F0502020204030204" pitchFamily="34" charset="0"/>
              <a:cs typeface="Calibri" panose="020F0502020204030204" pitchFamily="34" charset="0"/>
            </a:endParaRPr>
          </a:p>
          <a:p>
            <a:pPr>
              <a:buClr>
                <a:srgbClr val="413FE2"/>
              </a:buClr>
              <a:buSzPct val="80000"/>
              <a:buFont typeface="Wingdings" pitchFamily="2" charset="2"/>
              <a:buChar char="§"/>
            </a:pPr>
            <a:r>
              <a:rPr lang="en-US" sz="2800" b="1" kern="0">
                <a:solidFill>
                  <a:srgbClr val="413FE2"/>
                </a:solidFill>
                <a:latin typeface="Calibri" panose="020F0502020204030204" pitchFamily="34" charset="0"/>
                <a:cs typeface="Calibri" panose="020F0502020204030204" pitchFamily="34" charset="0"/>
              </a:rPr>
              <a:t>Invoice payments cannot be processed if the name is different from the Appendix B, or the reimbursement rate is different from the rate indicated in Appendix B. </a:t>
            </a:r>
          </a:p>
        </p:txBody>
      </p:sp>
      <p:pic>
        <p:nvPicPr>
          <p:cNvPr id="6" name="Recorded Sound">
            <a:hlinkClick r:id="" action="ppaction://media"/>
            <a:extLst>
              <a:ext uri="{FF2B5EF4-FFF2-40B4-BE49-F238E27FC236}">
                <a16:creationId xmlns:a16="http://schemas.microsoft.com/office/drawing/2014/main" id="{53A54D8E-AADA-BC36-8F88-1E0272931D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63138" y="6081204"/>
            <a:ext cx="463547" cy="457200"/>
          </a:xfrm>
          <a:prstGeom prst="rect">
            <a:avLst/>
          </a:prstGeom>
        </p:spPr>
      </p:pic>
    </p:spTree>
    <p:extLst>
      <p:ext uri="{BB962C8B-B14F-4D97-AF65-F5344CB8AC3E}">
        <p14:creationId xmlns:p14="http://schemas.microsoft.com/office/powerpoint/2010/main" val="11802987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8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AB5FC224-2A20-3EB5-1CB5-43C75F41CDF8}"/>
              </a:ext>
            </a:extLst>
          </p:cNvPr>
          <p:cNvPicPr>
            <a:picLocks noChangeAspect="1"/>
          </p:cNvPicPr>
          <p:nvPr/>
        </p:nvPicPr>
        <p:blipFill>
          <a:blip r:embed="rId2">
            <a:extLst>
              <a:ext uri="{28A0092B-C50C-407E-A947-70E740481C1C}">
                <a14:useLocalDpi xmlns:a14="http://schemas.microsoft.com/office/drawing/2010/main" val="0"/>
              </a:ext>
            </a:extLst>
          </a:blip>
          <a:srcRect t="4928" b="4928"/>
          <a:stretch>
            <a:fillRect/>
          </a:stretch>
        </p:blipFill>
        <p:spPr>
          <a:xfrm>
            <a:off x="0" y="0"/>
            <a:ext cx="9144000" cy="6897412"/>
          </a:xfrm>
          <a:prstGeom prst="rect">
            <a:avLst/>
          </a:prstGeom>
        </p:spPr>
      </p:pic>
      <p:sp>
        <p:nvSpPr>
          <p:cNvPr id="3" name="矩形 4">
            <a:extLst>
              <a:ext uri="{FF2B5EF4-FFF2-40B4-BE49-F238E27FC236}">
                <a16:creationId xmlns:a16="http://schemas.microsoft.com/office/drawing/2014/main" id="{2CE61DFF-6EEB-9FA2-A9E1-27D7E453C25B}"/>
              </a:ext>
            </a:extLst>
          </p:cNvPr>
          <p:cNvSpPr/>
          <p:nvPr/>
        </p:nvSpPr>
        <p:spPr>
          <a:xfrm>
            <a:off x="165439" y="217776"/>
            <a:ext cx="8801830" cy="6461859"/>
          </a:xfrm>
          <a:prstGeom prst="rect">
            <a:avLst/>
          </a:prstGeom>
          <a:solidFill>
            <a:schemeClr val="bg1"/>
          </a:solidFill>
          <a:ln>
            <a:no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Rectangle: Single Corner Rounded 32">
            <a:extLst>
              <a:ext uri="{FF2B5EF4-FFF2-40B4-BE49-F238E27FC236}">
                <a16:creationId xmlns:a16="http://schemas.microsoft.com/office/drawing/2014/main" id="{41E71949-4B20-8391-C4FB-98E5C4C9C130}"/>
              </a:ext>
            </a:extLst>
          </p:cNvPr>
          <p:cNvSpPr/>
          <p:nvPr/>
        </p:nvSpPr>
        <p:spPr>
          <a:xfrm rot="16200000">
            <a:off x="4345521" y="1974438"/>
            <a:ext cx="4954588" cy="4116962"/>
          </a:xfrm>
          <a:prstGeom prst="round1Rect">
            <a:avLst/>
          </a:prstGeom>
          <a:solidFill>
            <a:srgbClr val="4CB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a:r>
              <a:rPr lang="en-US" b="1">
                <a:solidFill>
                  <a:srgbClr val="455F51"/>
                </a:solidFill>
                <a:latin typeface="Calibri" panose="020F0502020204030204"/>
              </a:rPr>
              <a:t>P-600 vs G-100</a:t>
            </a:r>
          </a:p>
        </p:txBody>
      </p:sp>
      <p:sp>
        <p:nvSpPr>
          <p:cNvPr id="7" name="Content Placeholder 6">
            <a:extLst>
              <a:ext uri="{FF2B5EF4-FFF2-40B4-BE49-F238E27FC236}">
                <a16:creationId xmlns:a16="http://schemas.microsoft.com/office/drawing/2014/main" id="{57E272C2-0E6A-F25E-8F9C-E6D8582FFAC4}"/>
              </a:ext>
            </a:extLst>
          </p:cNvPr>
          <p:cNvSpPr>
            <a:spLocks noGrp="1"/>
          </p:cNvSpPr>
          <p:nvPr>
            <p:ph idx="4294967295"/>
          </p:nvPr>
        </p:nvSpPr>
        <p:spPr>
          <a:xfrm>
            <a:off x="165439" y="1555625"/>
            <a:ext cx="4214228" cy="4814887"/>
          </a:xfrm>
          <a:noFill/>
        </p:spPr>
        <p:txBody>
          <a:bodyPr vert="horz" lIns="68580" tIns="34290" rIns="68580" bIns="34290" rtlCol="0" anchor="t">
            <a:noAutofit/>
          </a:bodyPr>
          <a:lstStyle/>
          <a:p>
            <a:pPr marL="0" indent="0">
              <a:lnSpc>
                <a:spcPct val="108000"/>
              </a:lnSpc>
              <a:spcBef>
                <a:spcPts val="600"/>
              </a:spcBef>
              <a:buClr>
                <a:srgbClr val="0D5EE7"/>
              </a:buClr>
              <a:buNone/>
            </a:pPr>
            <a:r>
              <a:rPr lang="en-US" sz="1400" b="1">
                <a:solidFill>
                  <a:srgbClr val="0D5EE7"/>
                </a:solidFill>
              </a:rPr>
              <a:t>What is this new Grant Agreement format? Why Now?</a:t>
            </a:r>
          </a:p>
          <a:p>
            <a:pPr>
              <a:lnSpc>
                <a:spcPct val="108000"/>
              </a:lnSpc>
              <a:spcBef>
                <a:spcPts val="600"/>
              </a:spcBef>
              <a:buClr>
                <a:srgbClr val="0D5EE7"/>
              </a:buClr>
              <a:buSzPct val="100000"/>
              <a:buFont typeface="Wingdings" panose="05000000000000000000" pitchFamily="2" charset="2"/>
              <a:buChar char="§"/>
            </a:pPr>
            <a:r>
              <a:rPr lang="en-US" sz="1200">
                <a:solidFill>
                  <a:srgbClr val="0D5EE7"/>
                </a:solidFill>
              </a:rPr>
              <a:t>The G-100 Grant Agreement is a new contract template and format that has different approval requirements. Most City Departments outside of DPH already use this template/process for community-based contracts.</a:t>
            </a:r>
            <a:endParaRPr lang="en-US" sz="1200">
              <a:solidFill>
                <a:srgbClr val="0D5EE7"/>
              </a:solidFill>
              <a:cs typeface="Calibri"/>
            </a:endParaRPr>
          </a:p>
          <a:p>
            <a:pPr>
              <a:lnSpc>
                <a:spcPct val="108000"/>
              </a:lnSpc>
              <a:spcBef>
                <a:spcPts val="600"/>
              </a:spcBef>
              <a:buClr>
                <a:srgbClr val="0D5EE7"/>
              </a:buClr>
              <a:buSzPct val="100000"/>
              <a:buFont typeface="Wingdings" panose="05000000000000000000" pitchFamily="2" charset="2"/>
              <a:buChar char="§"/>
            </a:pPr>
            <a:r>
              <a:rPr lang="en-US" sz="1200">
                <a:solidFill>
                  <a:srgbClr val="0D5EE7"/>
                </a:solidFill>
              </a:rPr>
              <a:t>Effective January 2022, updates to the City's Admin Code, Chapter 21G-Grants were approved by the Board of Supervisors. Implementation began in FY22-23 with a small handful in FY21-22. </a:t>
            </a:r>
            <a:endParaRPr lang="en-US" sz="1200">
              <a:solidFill>
                <a:srgbClr val="0D5EE7"/>
              </a:solidFill>
              <a:cs typeface="Calibri"/>
            </a:endParaRPr>
          </a:p>
          <a:p>
            <a:pPr>
              <a:lnSpc>
                <a:spcPct val="108000"/>
              </a:lnSpc>
              <a:spcBef>
                <a:spcPts val="600"/>
              </a:spcBef>
              <a:buClr>
                <a:srgbClr val="0D5EE7"/>
              </a:buClr>
              <a:buSzPct val="100000"/>
              <a:buFont typeface="Wingdings" panose="05000000000000000000" pitchFamily="2" charset="2"/>
              <a:buChar char="§"/>
            </a:pPr>
            <a:r>
              <a:rPr lang="en-US" sz="1200">
                <a:solidFill>
                  <a:srgbClr val="0D5EE7"/>
                </a:solidFill>
              </a:rPr>
              <a:t>As DPH strives to decrease Contract processing timelines, the update has created incentive to begin the transition from Professional Service Agreements (P-600) to Grant Agreements (G-100) to support Community Based Services. </a:t>
            </a:r>
            <a:r>
              <a:rPr lang="en-US" sz="1200" b="1">
                <a:solidFill>
                  <a:srgbClr val="0D5EE7"/>
                </a:solidFill>
              </a:rPr>
              <a:t>(SEE RIGHT </a:t>
            </a:r>
            <a:r>
              <a:rPr lang="en-US" sz="1200" b="1">
                <a:solidFill>
                  <a:srgbClr val="0D5EE7"/>
                </a:solidFill>
                <a:latin typeface="Century Schoolbook"/>
              </a:rPr>
              <a:t>►</a:t>
            </a:r>
            <a:r>
              <a:rPr lang="en-US" sz="1200" b="1">
                <a:solidFill>
                  <a:srgbClr val="0D5EE7"/>
                </a:solidFill>
              </a:rPr>
              <a:t>)</a:t>
            </a:r>
            <a:endParaRPr lang="en-US" sz="1200" b="1">
              <a:solidFill>
                <a:srgbClr val="0D5EE7"/>
              </a:solidFill>
              <a:cs typeface="Calibri"/>
            </a:endParaRPr>
          </a:p>
          <a:p>
            <a:pPr>
              <a:lnSpc>
                <a:spcPct val="108000"/>
              </a:lnSpc>
              <a:spcBef>
                <a:spcPts val="600"/>
              </a:spcBef>
              <a:buClr>
                <a:srgbClr val="0D5EE7"/>
              </a:buClr>
              <a:buSzPct val="100000"/>
              <a:buFont typeface="Wingdings" panose="05000000000000000000" pitchFamily="2" charset="2"/>
              <a:buChar char="§"/>
            </a:pPr>
            <a:r>
              <a:rPr lang="en-US" sz="1200">
                <a:solidFill>
                  <a:srgbClr val="0D5EE7"/>
                </a:solidFill>
              </a:rPr>
              <a:t>This transition represents a DPH contractual processing change and contract agreement template change </a:t>
            </a:r>
            <a:r>
              <a:rPr lang="en-US" sz="1200" b="1">
                <a:solidFill>
                  <a:srgbClr val="0D5EE7"/>
                </a:solidFill>
              </a:rPr>
              <a:t>(SEE NEXT SLIDE</a:t>
            </a:r>
            <a:r>
              <a:rPr lang="en-US" sz="1200" b="1">
                <a:solidFill>
                  <a:srgbClr val="0D5EE7"/>
                </a:solidFill>
                <a:latin typeface="Century Schoolbook"/>
              </a:rPr>
              <a:t>▼</a:t>
            </a:r>
            <a:r>
              <a:rPr lang="en-US" sz="1200" b="1">
                <a:solidFill>
                  <a:srgbClr val="0D5EE7"/>
                </a:solidFill>
              </a:rPr>
              <a:t>)</a:t>
            </a:r>
            <a:endParaRPr lang="en-US" sz="1200" b="1">
              <a:solidFill>
                <a:srgbClr val="0D5EE7"/>
              </a:solidFill>
              <a:cs typeface="Calibri"/>
            </a:endParaRPr>
          </a:p>
          <a:p>
            <a:pPr>
              <a:lnSpc>
                <a:spcPct val="108000"/>
              </a:lnSpc>
              <a:spcBef>
                <a:spcPts val="600"/>
              </a:spcBef>
              <a:buClr>
                <a:srgbClr val="0D5EE7"/>
              </a:buClr>
              <a:buSzPct val="100000"/>
              <a:buFont typeface="Wingdings" panose="05000000000000000000" pitchFamily="2" charset="2"/>
              <a:buChar char="§"/>
            </a:pPr>
            <a:r>
              <a:rPr lang="en-US" sz="1200">
                <a:solidFill>
                  <a:srgbClr val="0D5EE7"/>
                </a:solidFill>
              </a:rPr>
              <a:t>It is expected to decrease some administrative requirements/barriers that don't align as well with community-based service delivery contracts.</a:t>
            </a:r>
            <a:endParaRPr lang="en-US" sz="1200">
              <a:solidFill>
                <a:srgbClr val="0D5EE7"/>
              </a:solidFill>
              <a:cs typeface="Calibri"/>
            </a:endParaRPr>
          </a:p>
          <a:p>
            <a:pPr>
              <a:lnSpc>
                <a:spcPct val="108000"/>
              </a:lnSpc>
              <a:spcBef>
                <a:spcPts val="600"/>
              </a:spcBef>
              <a:buClr>
                <a:srgbClr val="0D5EE7"/>
              </a:buClr>
              <a:buSzPct val="100000"/>
              <a:buFont typeface="Wingdings" panose="05000000000000000000" pitchFamily="2" charset="2"/>
              <a:buChar char="§"/>
            </a:pPr>
            <a:r>
              <a:rPr lang="en-US" sz="1200">
                <a:solidFill>
                  <a:srgbClr val="0D5EE7"/>
                </a:solidFill>
              </a:rPr>
              <a:t>Every potential new Community-Based contracted service, starting with the solicitation development, will be evaluated to determine if it meets the G-100 criteria.</a:t>
            </a:r>
            <a:endParaRPr lang="en-US" sz="1200">
              <a:solidFill>
                <a:srgbClr val="0D5EE7"/>
              </a:solidFill>
              <a:cs typeface="Calibri"/>
            </a:endParaRPr>
          </a:p>
        </p:txBody>
      </p:sp>
      <p:sp>
        <p:nvSpPr>
          <p:cNvPr id="6" name="Title 5">
            <a:extLst>
              <a:ext uri="{FF2B5EF4-FFF2-40B4-BE49-F238E27FC236}">
                <a16:creationId xmlns:a16="http://schemas.microsoft.com/office/drawing/2014/main" id="{95B43C0C-8AFE-C555-2A9B-BAAC5A2219A3}"/>
              </a:ext>
            </a:extLst>
          </p:cNvPr>
          <p:cNvSpPr>
            <a:spLocks noGrp="1"/>
          </p:cNvSpPr>
          <p:nvPr>
            <p:ph type="title" idx="4294967295"/>
          </p:nvPr>
        </p:nvSpPr>
        <p:spPr>
          <a:xfrm>
            <a:off x="342170" y="228600"/>
            <a:ext cx="8449788" cy="990600"/>
          </a:xfrm>
        </p:spPr>
        <p:txBody>
          <a:bodyPr>
            <a:normAutofit/>
          </a:bodyPr>
          <a:lstStyle/>
          <a:p>
            <a:pPr>
              <a:lnSpc>
                <a:spcPct val="104000"/>
              </a:lnSpc>
              <a:spcAft>
                <a:spcPts val="1350"/>
              </a:spcAft>
            </a:pPr>
            <a:r>
              <a:rPr lang="en-US" sz="3000" b="1">
                <a:solidFill>
                  <a:srgbClr val="0D5EE7"/>
                </a:solidFill>
              </a:rPr>
              <a:t>What is the G-100 Grant Agreement?</a:t>
            </a:r>
            <a:br>
              <a:rPr lang="en-US" sz="3000" b="1">
                <a:solidFill>
                  <a:srgbClr val="0D5EE7"/>
                </a:solidFill>
              </a:rPr>
            </a:br>
            <a:r>
              <a:rPr lang="en-US" sz="2100" b="1" i="1">
                <a:solidFill>
                  <a:srgbClr val="0D5EE7"/>
                </a:solidFill>
              </a:rPr>
              <a:t>Administrative change to improve contract processing time, beginning FY22-23 </a:t>
            </a:r>
            <a:endParaRPr lang="en-US" sz="3000" b="1" i="1">
              <a:solidFill>
                <a:srgbClr val="0D5EE7"/>
              </a:solidFill>
            </a:endParaRPr>
          </a:p>
        </p:txBody>
      </p:sp>
      <p:graphicFrame>
        <p:nvGraphicFramePr>
          <p:cNvPr id="8" name="Content Placeholder 8">
            <a:extLst>
              <a:ext uri="{FF2B5EF4-FFF2-40B4-BE49-F238E27FC236}">
                <a16:creationId xmlns:a16="http://schemas.microsoft.com/office/drawing/2014/main" id="{103A325D-2BEA-AC7A-44B9-8EDDFF7E8E54}"/>
              </a:ext>
            </a:extLst>
          </p:cNvPr>
          <p:cNvGraphicFramePr>
            <a:graphicFrameLocks/>
          </p:cNvGraphicFramePr>
          <p:nvPr/>
        </p:nvGraphicFramePr>
        <p:xfrm>
          <a:off x="5097017" y="1674812"/>
          <a:ext cx="3698306" cy="46243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5" name="Straight Connector 4">
            <a:extLst>
              <a:ext uri="{FF2B5EF4-FFF2-40B4-BE49-F238E27FC236}">
                <a16:creationId xmlns:a16="http://schemas.microsoft.com/office/drawing/2014/main" id="{885C11F0-CA39-67DE-700F-D65C7B986835}"/>
              </a:ext>
            </a:extLst>
          </p:cNvPr>
          <p:cNvCxnSpPr>
            <a:cxnSpLocks/>
          </p:cNvCxnSpPr>
          <p:nvPr/>
        </p:nvCxnSpPr>
        <p:spPr>
          <a:xfrm>
            <a:off x="165439" y="1219200"/>
            <a:ext cx="3881862" cy="0"/>
          </a:xfrm>
          <a:prstGeom prst="line">
            <a:avLst/>
          </a:prstGeom>
          <a:noFill/>
          <a:ln w="57150" cap="flat">
            <a:solidFill>
              <a:srgbClr val="B054E7"/>
            </a:solidFill>
            <a:prstDash val="solid"/>
            <a:round/>
          </a:ln>
          <a:effectLst>
            <a:outerShdw blurRad="38100" dist="30000" dir="5400000" rotWithShape="0">
              <a:srgbClr val="000000">
                <a:alpha val="45000"/>
              </a:srgbClr>
            </a:outerShdw>
            <a:reflection blurRad="6350" stA="52000" endA="300" endPos="35000" dir="5400000" sy="-100000" algn="bl" rotWithShape="0"/>
          </a:effectLst>
          <a:scene3d>
            <a:camera prst="orthographicFront"/>
            <a:lightRig rig="threePt" dir="t"/>
          </a:scene3d>
          <a:sp3d>
            <a:bevel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49582969"/>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237EF62-AB78-4FEA-961A-8125CB4F2394}"/>
              </a:ext>
            </a:extLst>
          </p:cNvPr>
          <p:cNvPicPr>
            <a:picLocks noChangeAspect="1"/>
          </p:cNvPicPr>
          <p:nvPr/>
        </p:nvPicPr>
        <p:blipFill>
          <a:blip r:embed="rId4">
            <a:extLst>
              <a:ext uri="{28A0092B-C50C-407E-A947-70E740481C1C}">
                <a14:useLocalDpi xmlns:a14="http://schemas.microsoft.com/office/drawing/2010/main" val="0"/>
              </a:ext>
            </a:extLst>
          </a:blip>
          <a:srcRect t="4928" b="4928"/>
          <a:stretch>
            <a:fillRect/>
          </a:stretch>
        </p:blipFill>
        <p:spPr>
          <a:xfrm>
            <a:off x="-1" y="2"/>
            <a:ext cx="9144000" cy="6857998"/>
          </a:xfrm>
          <a:prstGeom prst="rect">
            <a:avLst/>
          </a:prstGeom>
        </p:spPr>
      </p:pic>
      <p:sp>
        <p:nvSpPr>
          <p:cNvPr id="13" name="矩形 12">
            <a:extLst>
              <a:ext uri="{FF2B5EF4-FFF2-40B4-BE49-F238E27FC236}">
                <a16:creationId xmlns:a16="http://schemas.microsoft.com/office/drawing/2014/main" id="{A0D42D94-EA18-4A65-B5AA-143A09195CDF}"/>
              </a:ext>
            </a:extLst>
          </p:cNvPr>
          <p:cNvSpPr/>
          <p:nvPr/>
        </p:nvSpPr>
        <p:spPr>
          <a:xfrm flipH="1" flipV="1">
            <a:off x="0" y="0"/>
            <a:ext cx="9144000" cy="2569882"/>
          </a:xfrm>
          <a:prstGeom prst="rect">
            <a:avLst/>
          </a:prstGeom>
          <a:gradFill flip="none" rotWithShape="1">
            <a:gsLst>
              <a:gs pos="100000">
                <a:srgbClr val="3871F0"/>
              </a:gs>
              <a:gs pos="25000">
                <a:srgbClr val="A05BF6"/>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1435" tIns="25718" rIns="51435" bIns="25718" rtlCol="0" anchor="ctr">
            <a:noAutofit/>
          </a:bodyPr>
          <a:lstStyle/>
          <a:p>
            <a:pPr algn="ctr" defTabSz="685800"/>
            <a:endParaRPr lang="zh-CN" altLang="en-US" sz="1350">
              <a:solidFill>
                <a:prstClr val="black"/>
              </a:solidFill>
              <a:latin typeface="等线" panose="020F0502020204030204"/>
              <a:ea typeface="造字工房朗宋（非商用）常规体" pitchFamily="2" charset="-122"/>
              <a:cs typeface="Arial"/>
            </a:endParaRPr>
          </a:p>
        </p:txBody>
      </p:sp>
      <p:sp>
        <p:nvSpPr>
          <p:cNvPr id="5" name="Title 1">
            <a:extLst>
              <a:ext uri="{FF2B5EF4-FFF2-40B4-BE49-F238E27FC236}">
                <a16:creationId xmlns:a16="http://schemas.microsoft.com/office/drawing/2014/main" id="{FB9A53C8-F712-12F0-DBC8-EEED6F76B4B4}"/>
              </a:ext>
            </a:extLst>
          </p:cNvPr>
          <p:cNvSpPr>
            <a:spLocks noGrp="1"/>
          </p:cNvSpPr>
          <p:nvPr>
            <p:ph type="title"/>
          </p:nvPr>
        </p:nvSpPr>
        <p:spPr>
          <a:xfrm>
            <a:off x="130215" y="256913"/>
            <a:ext cx="8883569" cy="874874"/>
          </a:xfrm>
        </p:spPr>
        <p:txBody>
          <a:bodyPr vert="horz" lIns="91440" tIns="45720" rIns="91440" bIns="45720" anchor="ctr">
            <a:noAutofit/>
          </a:bodyPr>
          <a:lstStyle/>
          <a:p>
            <a:pPr algn="ctr"/>
            <a:r>
              <a:rPr lang="en-US" altLang="en-US" sz="5000" b="1">
                <a:solidFill>
                  <a:schemeClr val="bg1"/>
                </a:solidFill>
                <a:latin typeface="Calibri" panose="020F0502020204030204" pitchFamily="34" charset="0"/>
                <a:cs typeface="Calibri" panose="020F0502020204030204" pitchFamily="34" charset="0"/>
              </a:rPr>
              <a:t>Important Items to Remember</a:t>
            </a:r>
            <a:endParaRPr lang="en-ZA" sz="5000" b="1">
              <a:solidFill>
                <a:schemeClr val="bg1"/>
              </a:solidFill>
              <a:latin typeface="Calibri" panose="020F0502020204030204" pitchFamily="34" charset="0"/>
              <a:cs typeface="Calibri" panose="020F0502020204030204" pitchFamily="34" charset="0"/>
            </a:endParaRPr>
          </a:p>
        </p:txBody>
      </p:sp>
      <p:sp>
        <p:nvSpPr>
          <p:cNvPr id="7" name="Rounded Rectangle 6">
            <a:extLst>
              <a:ext uri="{FF2B5EF4-FFF2-40B4-BE49-F238E27FC236}">
                <a16:creationId xmlns:a16="http://schemas.microsoft.com/office/drawing/2014/main" id="{4152678A-FE10-47B8-E3DA-88369E251E75}"/>
              </a:ext>
            </a:extLst>
          </p:cNvPr>
          <p:cNvSpPr/>
          <p:nvPr/>
        </p:nvSpPr>
        <p:spPr>
          <a:xfrm>
            <a:off x="251997" y="1543160"/>
            <a:ext cx="8640004" cy="783191"/>
          </a:xfrm>
          <a:prstGeom prst="roundRect">
            <a:avLst/>
          </a:prstGeom>
          <a:solidFill>
            <a:srgbClr val="FFFFFF"/>
          </a:solidFill>
          <a:ln w="19050" cap="flat">
            <a:solidFill>
              <a:schemeClr val="accent1"/>
            </a:solidFill>
            <a:prstDash val="solid"/>
            <a:round/>
          </a:ln>
          <a:effectLst>
            <a:innerShdw blurRad="63500" dist="50800" dir="18900000">
              <a:prstClr val="black">
                <a:alpha val="50000"/>
              </a:prstClr>
            </a:inn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285750" indent="-285750">
              <a:buClr>
                <a:srgbClr val="0D5EE7"/>
              </a:buClr>
              <a:buSzPct val="80000"/>
              <a:buFont typeface="Wingdings" pitchFamily="2" charset="2"/>
              <a:buChar char="§"/>
            </a:pPr>
            <a:r>
              <a:rPr lang="en-US" sz="2000" b="1">
                <a:solidFill>
                  <a:srgbClr val="413FE2"/>
                </a:solidFill>
              </a:rPr>
              <a:t>It is strongly requested that all agencies adhere to the timeline and submit contract documents per the deadline indicated on the FN letter.</a:t>
            </a:r>
          </a:p>
        </p:txBody>
      </p:sp>
      <p:sp>
        <p:nvSpPr>
          <p:cNvPr id="12" name="Rounded Rectangle 11">
            <a:extLst>
              <a:ext uri="{FF2B5EF4-FFF2-40B4-BE49-F238E27FC236}">
                <a16:creationId xmlns:a16="http://schemas.microsoft.com/office/drawing/2014/main" id="{A38685C7-B0F6-1494-040F-099B749545F3}"/>
              </a:ext>
            </a:extLst>
          </p:cNvPr>
          <p:cNvSpPr/>
          <p:nvPr/>
        </p:nvSpPr>
        <p:spPr>
          <a:xfrm>
            <a:off x="251997" y="2535625"/>
            <a:ext cx="8640004" cy="2145266"/>
          </a:xfrm>
          <a:prstGeom prst="roundRect">
            <a:avLst/>
          </a:prstGeom>
          <a:solidFill>
            <a:srgbClr val="FFFFFF"/>
          </a:solidFill>
          <a:ln w="19050" cap="flat">
            <a:solidFill>
              <a:schemeClr val="accent1"/>
            </a:solidFill>
            <a:prstDash val="solid"/>
            <a:round/>
          </a:ln>
          <a:effectLst>
            <a:innerShdw blurRad="63500" dist="50800" dir="18900000">
              <a:prstClr val="black">
                <a:alpha val="50000"/>
              </a:prstClr>
            </a:inn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342900" indent="-342900">
              <a:buClr>
                <a:srgbClr val="0D5EE7"/>
              </a:buClr>
              <a:buSzPct val="80000"/>
              <a:buFont typeface="Wingdings" pitchFamily="2" charset="2"/>
              <a:buChar char="§"/>
            </a:pPr>
            <a:r>
              <a:rPr lang="en-US" sz="2000" b="1">
                <a:solidFill>
                  <a:srgbClr val="413FE2"/>
                </a:solidFill>
              </a:rPr>
              <a:t>Changes for MH and SUD Outpatient programs in Appendix B</a:t>
            </a:r>
          </a:p>
          <a:p>
            <a:pPr marL="800100" lvl="1" indent="-342900">
              <a:buClr>
                <a:srgbClr val="7850FE"/>
              </a:buClr>
              <a:buSzPct val="80000"/>
              <a:buFont typeface="Courier New" panose="02070309020205020404" pitchFamily="49" charset="0"/>
              <a:buChar char="o"/>
            </a:pPr>
            <a:r>
              <a:rPr lang="en-US" sz="2000" b="1">
                <a:solidFill>
                  <a:srgbClr val="413FE2"/>
                </a:solidFill>
              </a:rPr>
              <a:t>Payment method will be converted to Cost Reimbursement invoices</a:t>
            </a:r>
          </a:p>
          <a:p>
            <a:pPr marL="800100" lvl="1" indent="-342900">
              <a:buClr>
                <a:srgbClr val="7850FE"/>
              </a:buClr>
              <a:buSzPct val="80000"/>
              <a:buFont typeface="Courier New" panose="02070309020205020404" pitchFamily="49" charset="0"/>
              <a:buChar char="o"/>
            </a:pPr>
            <a:r>
              <a:rPr lang="en-US" sz="2000" b="1">
                <a:solidFill>
                  <a:srgbClr val="413FE2"/>
                </a:solidFill>
              </a:rPr>
              <a:t>Collapses Mode 15 and Mode 45/60 services and budget into Mode 15 services where applicable</a:t>
            </a:r>
          </a:p>
          <a:p>
            <a:pPr marL="800100" lvl="1" indent="-342900">
              <a:buClr>
                <a:srgbClr val="7850FE"/>
              </a:buClr>
              <a:buSzPct val="80000"/>
              <a:buFont typeface="Courier New" panose="02070309020205020404" pitchFamily="49" charset="0"/>
              <a:buChar char="o"/>
            </a:pPr>
            <a:r>
              <a:rPr lang="en-US" sz="2000" b="1">
                <a:solidFill>
                  <a:srgbClr val="413FE2"/>
                </a:solidFill>
              </a:rPr>
              <a:t>Any Outpatient-91, Outpatient-105, or ancillary services will be consolidated into only Outpatient Services</a:t>
            </a:r>
          </a:p>
        </p:txBody>
      </p:sp>
      <p:sp>
        <p:nvSpPr>
          <p:cNvPr id="14" name="Rounded Rectangle 13">
            <a:extLst>
              <a:ext uri="{FF2B5EF4-FFF2-40B4-BE49-F238E27FC236}">
                <a16:creationId xmlns:a16="http://schemas.microsoft.com/office/drawing/2014/main" id="{935E34FD-A66D-44FB-A72A-C3A80A137BFB}"/>
              </a:ext>
            </a:extLst>
          </p:cNvPr>
          <p:cNvSpPr/>
          <p:nvPr/>
        </p:nvSpPr>
        <p:spPr>
          <a:xfrm>
            <a:off x="251997" y="4890164"/>
            <a:ext cx="8640004" cy="1123710"/>
          </a:xfrm>
          <a:prstGeom prst="roundRect">
            <a:avLst/>
          </a:prstGeom>
          <a:solidFill>
            <a:srgbClr val="FFFFFF"/>
          </a:solidFill>
          <a:ln w="19050" cap="flat">
            <a:solidFill>
              <a:schemeClr val="accent1"/>
            </a:solidFill>
            <a:prstDash val="solid"/>
            <a:round/>
          </a:ln>
          <a:effectLst>
            <a:innerShdw blurRad="63500" dist="50800" dir="18900000">
              <a:prstClr val="black">
                <a:alpha val="50000"/>
              </a:prstClr>
            </a:inn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342900" indent="-342900">
              <a:buClr>
                <a:srgbClr val="0D5EE7"/>
              </a:buClr>
              <a:buSzPct val="80000"/>
              <a:buFont typeface="Wingdings" pitchFamily="2" charset="2"/>
              <a:buChar char="§"/>
            </a:pPr>
            <a:r>
              <a:rPr lang="en-US" sz="2000" b="1">
                <a:solidFill>
                  <a:srgbClr val="413FE2"/>
                </a:solidFill>
              </a:rPr>
              <a:t>Invoice payments cannot be processed if the subcontractor or consultant name is different from the Appendix B, or the reimbursement rate is different from the rate indicated in Appendix B. </a:t>
            </a:r>
          </a:p>
        </p:txBody>
      </p:sp>
      <p:pic>
        <p:nvPicPr>
          <p:cNvPr id="6" name="Recorded Sound">
            <a:hlinkClick r:id="" action="ppaction://media"/>
            <a:extLst>
              <a:ext uri="{FF2B5EF4-FFF2-40B4-BE49-F238E27FC236}">
                <a16:creationId xmlns:a16="http://schemas.microsoft.com/office/drawing/2014/main" id="{3C6F60CE-F689-0154-D63A-8E23860017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5512" y="6242034"/>
            <a:ext cx="488272" cy="488272"/>
          </a:xfrm>
          <a:prstGeom prst="rect">
            <a:avLst/>
          </a:prstGeom>
        </p:spPr>
      </p:pic>
    </p:spTree>
    <p:extLst>
      <p:ext uri="{BB962C8B-B14F-4D97-AF65-F5344CB8AC3E}">
        <p14:creationId xmlns:p14="http://schemas.microsoft.com/office/powerpoint/2010/main" val="8219600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87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5C773D85-F4AE-85C6-3B1C-852715E0EB08}"/>
              </a:ext>
            </a:extLst>
          </p:cNvPr>
          <p:cNvPicPr>
            <a:picLocks noChangeAspect="1"/>
          </p:cNvPicPr>
          <p:nvPr/>
        </p:nvPicPr>
        <p:blipFill>
          <a:blip r:embed="rId4">
            <a:extLst>
              <a:ext uri="{28A0092B-C50C-407E-A947-70E740481C1C}">
                <a14:useLocalDpi xmlns:a14="http://schemas.microsoft.com/office/drawing/2010/main" val="0"/>
              </a:ext>
            </a:extLst>
          </a:blip>
          <a:srcRect t="4928" b="4928"/>
          <a:stretch>
            <a:fillRect/>
          </a:stretch>
        </p:blipFill>
        <p:spPr>
          <a:xfrm>
            <a:off x="0" y="-15586"/>
            <a:ext cx="9144000" cy="6885468"/>
          </a:xfrm>
          <a:prstGeom prst="rect">
            <a:avLst/>
          </a:prstGeom>
        </p:spPr>
      </p:pic>
      <p:sp>
        <p:nvSpPr>
          <p:cNvPr id="5" name="矩形 4">
            <a:extLst>
              <a:ext uri="{FF2B5EF4-FFF2-40B4-BE49-F238E27FC236}">
                <a16:creationId xmlns:a16="http://schemas.microsoft.com/office/drawing/2014/main" id="{31D7F678-88BE-A1D5-0976-6626D9F99BC9}"/>
              </a:ext>
            </a:extLst>
          </p:cNvPr>
          <p:cNvSpPr/>
          <p:nvPr/>
        </p:nvSpPr>
        <p:spPr>
          <a:xfrm>
            <a:off x="202593" y="235088"/>
            <a:ext cx="8801830" cy="6384120"/>
          </a:xfrm>
          <a:prstGeom prst="rect">
            <a:avLst/>
          </a:prstGeom>
          <a:solidFill>
            <a:schemeClr val="bg1"/>
          </a:solidFill>
          <a:ln>
            <a:no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6" name="Title 1">
            <a:extLst>
              <a:ext uri="{FF2B5EF4-FFF2-40B4-BE49-F238E27FC236}">
                <a16:creationId xmlns:a16="http://schemas.microsoft.com/office/drawing/2014/main" id="{92302F92-58FE-4A27-14CE-B562004D9639}"/>
              </a:ext>
            </a:extLst>
          </p:cNvPr>
          <p:cNvSpPr>
            <a:spLocks noGrp="1"/>
          </p:cNvSpPr>
          <p:nvPr>
            <p:ph type="title" idx="4294967295"/>
          </p:nvPr>
        </p:nvSpPr>
        <p:spPr>
          <a:xfrm>
            <a:off x="637589" y="187325"/>
            <a:ext cx="8153400" cy="990600"/>
          </a:xfrm>
        </p:spPr>
        <p:txBody>
          <a:bodyPr vert="horz" lIns="91440" tIns="45720" rIns="91440" bIns="45720" rtlCol="0" anchor="ctr">
            <a:noAutofit/>
          </a:bodyPr>
          <a:lstStyle/>
          <a:p>
            <a:pPr algn="ctr" defTabSz="685800">
              <a:lnSpc>
                <a:spcPct val="90000"/>
              </a:lnSpc>
            </a:pPr>
            <a:r>
              <a:rPr lang="en-US" sz="4000" b="1">
                <a:solidFill>
                  <a:srgbClr val="002060"/>
                </a:solidFill>
              </a:rPr>
              <a:t>Budget Staff Contact Information</a:t>
            </a:r>
          </a:p>
        </p:txBody>
      </p:sp>
      <p:graphicFrame>
        <p:nvGraphicFramePr>
          <p:cNvPr id="4" name="Table 4">
            <a:extLst>
              <a:ext uri="{FF2B5EF4-FFF2-40B4-BE49-F238E27FC236}">
                <a16:creationId xmlns:a16="http://schemas.microsoft.com/office/drawing/2014/main" id="{8968715D-AB1E-3E31-A88D-3E3C97A57CFB}"/>
              </a:ext>
            </a:extLst>
          </p:cNvPr>
          <p:cNvGraphicFramePr>
            <a:graphicFrameLocks noGrp="1"/>
          </p:cNvGraphicFramePr>
          <p:nvPr>
            <p:ph sz="quarter" idx="4294967295"/>
            <p:extLst>
              <p:ext uri="{D42A27DB-BD31-4B8C-83A1-F6EECF244321}">
                <p14:modId xmlns:p14="http://schemas.microsoft.com/office/powerpoint/2010/main" val="2626382943"/>
              </p:ext>
            </p:extLst>
          </p:nvPr>
        </p:nvGraphicFramePr>
        <p:xfrm>
          <a:off x="1755189" y="1935849"/>
          <a:ext cx="5918200" cy="4358640"/>
        </p:xfrm>
        <a:graphic>
          <a:graphicData uri="http://schemas.openxmlformats.org/drawingml/2006/table">
            <a:tbl>
              <a:tblPr firstRow="1" bandRow="1">
                <a:tableStyleId>{5C22544A-7EE6-4342-B048-85BDC9FD1C3A}</a:tableStyleId>
              </a:tblPr>
              <a:tblGrid>
                <a:gridCol w="2384425">
                  <a:extLst>
                    <a:ext uri="{9D8B030D-6E8A-4147-A177-3AD203B41FA5}">
                      <a16:colId xmlns:a16="http://schemas.microsoft.com/office/drawing/2014/main" val="1104315178"/>
                    </a:ext>
                  </a:extLst>
                </a:gridCol>
                <a:gridCol w="3533775">
                  <a:extLst>
                    <a:ext uri="{9D8B030D-6E8A-4147-A177-3AD203B41FA5}">
                      <a16:colId xmlns:a16="http://schemas.microsoft.com/office/drawing/2014/main" val="2785396572"/>
                    </a:ext>
                  </a:extLst>
                </a:gridCol>
              </a:tblGrid>
              <a:tr h="261624">
                <a:tc>
                  <a:txBody>
                    <a:bodyPr/>
                    <a:lstStyle/>
                    <a:p>
                      <a:pPr algn="ctr"/>
                      <a:r>
                        <a:rPr lang="en-US" sz="1600">
                          <a:solidFill>
                            <a:srgbClr val="0070C0"/>
                          </a:solidFill>
                        </a:rPr>
                        <a:t>NAME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a:solidFill>
                            <a:srgbClr val="0070C0"/>
                          </a:solidFill>
                        </a:rPr>
                        <a:t>EMAIL ADDRESS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28423"/>
                  </a:ext>
                </a:extLst>
              </a:tr>
              <a:tr h="306070">
                <a:tc>
                  <a:txBody>
                    <a:bodyPr/>
                    <a:lstStyle/>
                    <a:p>
                      <a:pPr algn="ctr"/>
                      <a:r>
                        <a:rPr lang="en-US" sz="1600">
                          <a:solidFill>
                            <a:srgbClr val="002060"/>
                          </a:solidFill>
                        </a:rPr>
                        <a:t>Shirley Giang, Director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a:solidFill>
                            <a:srgbClr val="002060"/>
                          </a:solidFill>
                          <a:effectLst/>
                          <a:hlinkClick r:id="rId5">
                            <a:extLst>
                              <a:ext uri="{A12FA001-AC4F-418D-AE19-62706E023703}">
                                <ahyp:hlinkClr xmlns:ahyp="http://schemas.microsoft.com/office/drawing/2018/hyperlinkcolor" val="tx"/>
                              </a:ext>
                            </a:extLst>
                          </a:hlinkClick>
                        </a:rPr>
                        <a:t>Shirley.Giang@sfdph.org</a:t>
                      </a:r>
                      <a:r>
                        <a:rPr lang="en-US" sz="1600" b="1">
                          <a:solidFill>
                            <a:srgbClr val="002060"/>
                          </a:solidFill>
                          <a:effectLst/>
                        </a:rPr>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98490162"/>
                  </a:ext>
                </a:extLst>
              </a:tr>
              <a:tr h="306070">
                <a:tc>
                  <a:txBody>
                    <a:bodyPr/>
                    <a:lstStyle/>
                    <a:p>
                      <a:pPr algn="ctr"/>
                      <a:r>
                        <a:rPr lang="en-US" sz="1600">
                          <a:solidFill>
                            <a:srgbClr val="002060"/>
                          </a:solidFill>
                        </a:rPr>
                        <a:t>Christina Xiong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u="sng">
                          <a:solidFill>
                            <a:srgbClr val="002060"/>
                          </a:solidFill>
                        </a:rPr>
                        <a:t>Caiqing.Xiong@sfdph.org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0336997"/>
                  </a:ext>
                </a:extLst>
              </a:tr>
              <a:tr h="306070">
                <a:tc>
                  <a:txBody>
                    <a:bodyPr/>
                    <a:lstStyle/>
                    <a:p>
                      <a:pPr algn="ctr"/>
                      <a:r>
                        <a:rPr lang="en-US" sz="1600">
                          <a:solidFill>
                            <a:srgbClr val="002060"/>
                          </a:solidFill>
                        </a:rPr>
                        <a:t>Daniel Leong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u="sng">
                          <a:solidFill>
                            <a:srgbClr val="002060"/>
                          </a:solidFill>
                        </a:rPr>
                        <a:t>Daniel.Leong@sfdph.org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5975403"/>
                  </a:ext>
                </a:extLst>
              </a:tr>
              <a:tr h="306070">
                <a:tc>
                  <a:txBody>
                    <a:bodyPr/>
                    <a:lstStyle/>
                    <a:p>
                      <a:pPr algn="ctr"/>
                      <a:r>
                        <a:rPr lang="en-US" sz="1600">
                          <a:solidFill>
                            <a:srgbClr val="002060"/>
                          </a:solidFill>
                        </a:rPr>
                        <a:t>Deanna Chan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u="sng">
                          <a:solidFill>
                            <a:srgbClr val="002060"/>
                          </a:solidFill>
                        </a:rPr>
                        <a:t>Deanna.Chan@sfdph.org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7579217"/>
                  </a:ext>
                </a:extLst>
              </a:tr>
              <a:tr h="306070">
                <a:tc>
                  <a:txBody>
                    <a:bodyPr/>
                    <a:lstStyle/>
                    <a:p>
                      <a:pPr algn="ctr"/>
                      <a:r>
                        <a:rPr lang="en-US" sz="1600">
                          <a:solidFill>
                            <a:srgbClr val="002060"/>
                          </a:solidFill>
                        </a:rPr>
                        <a:t>JinQuan Li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u="sng" baseline="0">
                          <a:solidFill>
                            <a:srgbClr val="002060"/>
                          </a:solidFill>
                          <a:hlinkClick r:id="rId6">
                            <a:extLst>
                              <a:ext uri="{A12FA001-AC4F-418D-AE19-62706E023703}">
                                <ahyp:hlinkClr xmlns:ahyp="http://schemas.microsoft.com/office/drawing/2018/hyperlinkcolor" val="tx"/>
                              </a:ext>
                            </a:extLst>
                          </a:hlinkClick>
                        </a:rPr>
                        <a:t>Jinquan.Li@sfdph.org</a:t>
                      </a:r>
                      <a:r>
                        <a:rPr lang="en-US" sz="1600" u="sng" baseline="0">
                          <a:solidFill>
                            <a:srgbClr val="002060"/>
                          </a:solidFill>
                        </a:rPr>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0395750"/>
                  </a:ext>
                </a:extLst>
              </a:tr>
              <a:tr h="306070">
                <a:tc>
                  <a:txBody>
                    <a:bodyPr/>
                    <a:lstStyle/>
                    <a:p>
                      <a:pPr algn="ctr"/>
                      <a:r>
                        <a:rPr lang="en-US" sz="1600">
                          <a:solidFill>
                            <a:srgbClr val="002060"/>
                          </a:solidFill>
                        </a:rPr>
                        <a:t>Judy Perillo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u="sng" baseline="0">
                          <a:solidFill>
                            <a:srgbClr val="002060"/>
                          </a:solidFill>
                          <a:hlinkClick r:id="rId7">
                            <a:extLst>
                              <a:ext uri="{A12FA001-AC4F-418D-AE19-62706E023703}">
                                <ahyp:hlinkClr xmlns:ahyp="http://schemas.microsoft.com/office/drawing/2018/hyperlinkcolor" val="tx"/>
                              </a:ext>
                            </a:extLst>
                          </a:hlinkClick>
                        </a:rPr>
                        <a:t>Judy.Perillo@sfdph.org</a:t>
                      </a:r>
                      <a:r>
                        <a:rPr lang="en-US" sz="1600" u="sng" baseline="0">
                          <a:solidFill>
                            <a:srgbClr val="002060"/>
                          </a:solidFill>
                        </a:rPr>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2732054"/>
                  </a:ext>
                </a:extLst>
              </a:tr>
              <a:tr h="306070">
                <a:tc>
                  <a:txBody>
                    <a:bodyPr/>
                    <a:lstStyle/>
                    <a:p>
                      <a:pPr algn="ctr"/>
                      <a:r>
                        <a:rPr lang="en-US" sz="1600">
                          <a:solidFill>
                            <a:srgbClr val="002060"/>
                          </a:solidFill>
                        </a:rPr>
                        <a:t>Mimi Fung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u="sng" baseline="0">
                          <a:solidFill>
                            <a:srgbClr val="002060"/>
                          </a:solidFill>
                          <a:hlinkClick r:id="rId8">
                            <a:extLst>
                              <a:ext uri="{A12FA001-AC4F-418D-AE19-62706E023703}">
                                <ahyp:hlinkClr xmlns:ahyp="http://schemas.microsoft.com/office/drawing/2018/hyperlinkcolor" val="tx"/>
                              </a:ext>
                            </a:extLst>
                          </a:hlinkClick>
                        </a:rPr>
                        <a:t>Mimi.Fung@sfdph.org</a:t>
                      </a:r>
                      <a:r>
                        <a:rPr lang="en-US" sz="1600" u="sng" baseline="0">
                          <a:solidFill>
                            <a:srgbClr val="002060"/>
                          </a:solidFill>
                        </a:rPr>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6582344"/>
                  </a:ext>
                </a:extLst>
              </a:tr>
              <a:tr h="306070">
                <a:tc>
                  <a:txBody>
                    <a:bodyPr/>
                    <a:lstStyle/>
                    <a:p>
                      <a:pPr algn="ctr"/>
                      <a:r>
                        <a:rPr lang="en-US" sz="1600">
                          <a:solidFill>
                            <a:srgbClr val="002060"/>
                          </a:solidFill>
                        </a:rPr>
                        <a:t>Michelle Kern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u="sng" baseline="0">
                          <a:solidFill>
                            <a:srgbClr val="002060"/>
                          </a:solidFill>
                          <a:hlinkClick r:id="rId9">
                            <a:extLst>
                              <a:ext uri="{A12FA001-AC4F-418D-AE19-62706E023703}">
                                <ahyp:hlinkClr xmlns:ahyp="http://schemas.microsoft.com/office/drawing/2018/hyperlinkcolor" val="tx"/>
                              </a:ext>
                            </a:extLst>
                          </a:hlinkClick>
                        </a:rPr>
                        <a:t>Michelle.Kern@sfdph.org</a:t>
                      </a:r>
                      <a:r>
                        <a:rPr lang="en-US" sz="1600" u="sng" baseline="0">
                          <a:solidFill>
                            <a:srgbClr val="002060"/>
                          </a:solidFill>
                        </a:rPr>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2082313"/>
                  </a:ext>
                </a:extLst>
              </a:tr>
              <a:tr h="306070">
                <a:tc>
                  <a:txBody>
                    <a:bodyPr/>
                    <a:lstStyle/>
                    <a:p>
                      <a:pPr algn="ctr"/>
                      <a:r>
                        <a:rPr lang="en-US" sz="1600">
                          <a:solidFill>
                            <a:srgbClr val="002060"/>
                          </a:solidFill>
                        </a:rPr>
                        <a:t>Sajid Shaikh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u="sng" baseline="0">
                          <a:solidFill>
                            <a:srgbClr val="002060"/>
                          </a:solidFill>
                        </a:rPr>
                        <a:t>Sajid.Shaikh@sfdph.org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3805273"/>
                  </a:ext>
                </a:extLst>
              </a:tr>
              <a:tr h="306070">
                <a:tc>
                  <a:txBody>
                    <a:bodyPr/>
                    <a:lstStyle/>
                    <a:p>
                      <a:pPr algn="ctr"/>
                      <a:r>
                        <a:rPr lang="en-US" sz="1600">
                          <a:solidFill>
                            <a:srgbClr val="002060"/>
                          </a:solidFill>
                        </a:rPr>
                        <a:t>Valerie Lai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u="sng" baseline="0">
                          <a:solidFill>
                            <a:srgbClr val="002060"/>
                          </a:solidFill>
                        </a:rPr>
                        <a:t>Valerie.Lai@sfdph.org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8411006"/>
                  </a:ext>
                </a:extLst>
              </a:tr>
              <a:tr h="306070">
                <a:tc>
                  <a:txBody>
                    <a:bodyPr/>
                    <a:lstStyle/>
                    <a:p>
                      <a:pPr algn="ctr"/>
                      <a:r>
                        <a:rPr lang="en-US" sz="1600">
                          <a:solidFill>
                            <a:srgbClr val="002060"/>
                          </a:solidFill>
                        </a:rPr>
                        <a:t>Winnie Chen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u="sng" baseline="0">
                          <a:solidFill>
                            <a:srgbClr val="002060"/>
                          </a:solidFill>
                          <a:hlinkClick r:id="rId10">
                            <a:extLst>
                              <a:ext uri="{A12FA001-AC4F-418D-AE19-62706E023703}">
                                <ahyp:hlinkClr xmlns:ahyp="http://schemas.microsoft.com/office/drawing/2018/hyperlinkcolor" val="tx"/>
                              </a:ext>
                            </a:extLst>
                          </a:hlinkClick>
                        </a:rPr>
                        <a:t>Winnie.Chen@sfdph.org</a:t>
                      </a:r>
                      <a:r>
                        <a:rPr lang="en-US" sz="1600" u="sng" baseline="0">
                          <a:solidFill>
                            <a:srgbClr val="002060"/>
                          </a:solidFill>
                        </a:rPr>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935475"/>
                  </a:ext>
                </a:extLst>
              </a:tr>
              <a:tr h="306070">
                <a:tc>
                  <a:txBody>
                    <a:bodyPr/>
                    <a:lstStyle/>
                    <a:p>
                      <a:pPr algn="ctr"/>
                      <a:r>
                        <a:rPr lang="en-US" sz="1600">
                          <a:solidFill>
                            <a:srgbClr val="002060"/>
                          </a:solidFill>
                        </a:rPr>
                        <a:t>Ya Cong (Grace) Liang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u="sng" baseline="0">
                          <a:solidFill>
                            <a:srgbClr val="002060"/>
                          </a:solidFill>
                          <a:hlinkClick r:id="rId11">
                            <a:extLst>
                              <a:ext uri="{A12FA001-AC4F-418D-AE19-62706E023703}">
                                <ahyp:hlinkClr xmlns:ahyp="http://schemas.microsoft.com/office/drawing/2018/hyperlinkcolor" val="tx"/>
                              </a:ext>
                            </a:extLst>
                          </a:hlinkClick>
                        </a:rPr>
                        <a:t>Yliang@sfdph.org</a:t>
                      </a:r>
                      <a:r>
                        <a:rPr lang="en-US" sz="1600" u="sng" baseline="0">
                          <a:solidFill>
                            <a:srgbClr val="002060"/>
                          </a:solidFill>
                        </a:rPr>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8298735"/>
                  </a:ext>
                </a:extLst>
              </a:tr>
            </a:tbl>
          </a:graphicData>
        </a:graphic>
      </p:graphicFrame>
      <p:pic>
        <p:nvPicPr>
          <p:cNvPr id="2050" name="Picture 2">
            <a:extLst>
              <a:ext uri="{FF2B5EF4-FFF2-40B4-BE49-F238E27FC236}">
                <a16:creationId xmlns:a16="http://schemas.microsoft.com/office/drawing/2014/main" id="{27A77598-9001-2834-6B8A-81F46162451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7983" y="1219818"/>
            <a:ext cx="507250" cy="5072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User ">
            <a:extLst>
              <a:ext uri="{FF2B5EF4-FFF2-40B4-BE49-F238E27FC236}">
                <a16:creationId xmlns:a16="http://schemas.microsoft.com/office/drawing/2014/main" id="{64D9A7A8-7448-634E-69BC-C65F4A307A9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23420" y="1230130"/>
            <a:ext cx="507250" cy="507250"/>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37E7FC64-237B-2A6D-79B5-71D6AF032C4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602463" y="6388851"/>
            <a:ext cx="401960" cy="401960"/>
          </a:xfrm>
          <a:prstGeom prst="rect">
            <a:avLst/>
          </a:prstGeom>
        </p:spPr>
      </p:pic>
    </p:spTree>
    <p:extLst>
      <p:ext uri="{BB962C8B-B14F-4D97-AF65-F5344CB8AC3E}">
        <p14:creationId xmlns:p14="http://schemas.microsoft.com/office/powerpoint/2010/main" val="6307812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2">
            <a:hlinkClick r:id="" action="ppaction://media"/>
            <a:extLst>
              <a:ext uri="{FF2B5EF4-FFF2-40B4-BE49-F238E27FC236}">
                <a16:creationId xmlns:a16="http://schemas.microsoft.com/office/drawing/2014/main" id="{A6BF7B57-3CA1-A01B-704C-E8E54EA2047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92522574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45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D3092729-BD1A-2914-DB18-0DF4BE2B0F6B}"/>
              </a:ext>
            </a:extLst>
          </p:cNvPr>
          <p:cNvPicPr>
            <a:picLocks noChangeAspect="1"/>
          </p:cNvPicPr>
          <p:nvPr/>
        </p:nvPicPr>
        <p:blipFill>
          <a:blip r:embed="rId2">
            <a:extLst>
              <a:ext uri="{28A0092B-C50C-407E-A947-70E740481C1C}">
                <a14:useLocalDpi xmlns:a14="http://schemas.microsoft.com/office/drawing/2010/main" val="0"/>
              </a:ext>
            </a:extLst>
          </a:blip>
          <a:srcRect t="4928" b="4928"/>
          <a:stretch>
            <a:fillRect/>
          </a:stretch>
        </p:blipFill>
        <p:spPr>
          <a:xfrm>
            <a:off x="0" y="0"/>
            <a:ext cx="9186049" cy="6861724"/>
          </a:xfrm>
          <a:prstGeom prst="rect">
            <a:avLst/>
          </a:prstGeom>
        </p:spPr>
      </p:pic>
      <p:sp>
        <p:nvSpPr>
          <p:cNvPr id="10" name="Rectangle 9">
            <a:extLst>
              <a:ext uri="{FF2B5EF4-FFF2-40B4-BE49-F238E27FC236}">
                <a16:creationId xmlns:a16="http://schemas.microsoft.com/office/drawing/2014/main" id="{30A45951-A167-FB66-2EB6-2663DA9E970C}"/>
              </a:ext>
            </a:extLst>
          </p:cNvPr>
          <p:cNvSpPr/>
          <p:nvPr/>
        </p:nvSpPr>
        <p:spPr>
          <a:xfrm>
            <a:off x="-1" y="781601"/>
            <a:ext cx="9186049" cy="6076399"/>
          </a:xfrm>
          <a:prstGeom prst="rect">
            <a:avLst/>
          </a:prstGeom>
          <a:solidFill>
            <a:schemeClr val="bg1"/>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DEDF895F-417D-C7BB-A60B-3FB65FFB42FE}"/>
              </a:ext>
            </a:extLst>
          </p:cNvPr>
          <p:cNvSpPr>
            <a:spLocks noGrp="1"/>
          </p:cNvSpPr>
          <p:nvPr>
            <p:ph type="title"/>
          </p:nvPr>
        </p:nvSpPr>
        <p:spPr>
          <a:xfrm>
            <a:off x="-1" y="44676"/>
            <a:ext cx="7683820" cy="941184"/>
          </a:xfrm>
        </p:spPr>
        <p:txBody>
          <a:bodyPr>
            <a:noAutofit/>
          </a:bodyPr>
          <a:lstStyle/>
          <a:p>
            <a:r>
              <a:rPr lang="en-US" sz="3200" b="1">
                <a:solidFill>
                  <a:schemeClr val="bg1"/>
                </a:solidFill>
                <a:latin typeface="+mn-lt"/>
              </a:rPr>
              <a:t>SFDPH Business Office Org Chart </a:t>
            </a:r>
            <a:endParaRPr lang="en-US" sz="3200" b="1" i="1">
              <a:solidFill>
                <a:srgbClr val="FF0000"/>
              </a:solidFill>
              <a:latin typeface="+mn-lt"/>
            </a:endParaRPr>
          </a:p>
        </p:txBody>
      </p:sp>
      <p:sp>
        <p:nvSpPr>
          <p:cNvPr id="8" name="TextBox 7">
            <a:extLst>
              <a:ext uri="{FF2B5EF4-FFF2-40B4-BE49-F238E27FC236}">
                <a16:creationId xmlns:a16="http://schemas.microsoft.com/office/drawing/2014/main" id="{1130DB53-E80C-D412-9EB3-120E27EBB961}"/>
              </a:ext>
            </a:extLst>
          </p:cNvPr>
          <p:cNvSpPr txBox="1"/>
          <p:nvPr/>
        </p:nvSpPr>
        <p:spPr>
          <a:xfrm>
            <a:off x="-38076" y="6499682"/>
            <a:ext cx="2419350" cy="369332"/>
          </a:xfrm>
          <a:prstGeom prst="rect">
            <a:avLst/>
          </a:prstGeom>
          <a:noFill/>
        </p:spPr>
        <p:txBody>
          <a:bodyPr wrap="square" rtlCol="0">
            <a:spAutoFit/>
          </a:bodyPr>
          <a:lstStyle/>
          <a:p>
            <a:r>
              <a:rPr lang="en-US" b="1">
                <a:solidFill>
                  <a:srgbClr val="0D5EE7"/>
                </a:solidFill>
              </a:rPr>
              <a:t>www.sfdph.org/cdta</a:t>
            </a:r>
          </a:p>
        </p:txBody>
      </p:sp>
      <p:cxnSp>
        <p:nvCxnSpPr>
          <p:cNvPr id="11" name="Straight Connector 10">
            <a:extLst>
              <a:ext uri="{FF2B5EF4-FFF2-40B4-BE49-F238E27FC236}">
                <a16:creationId xmlns:a16="http://schemas.microsoft.com/office/drawing/2014/main" id="{B64FD596-13F2-18F6-B8BE-5696B32C18F8}"/>
              </a:ext>
            </a:extLst>
          </p:cNvPr>
          <p:cNvCxnSpPr>
            <a:cxnSpLocks/>
          </p:cNvCxnSpPr>
          <p:nvPr/>
        </p:nvCxnSpPr>
        <p:spPr>
          <a:xfrm>
            <a:off x="4397829" y="1048760"/>
            <a:ext cx="0" cy="3254044"/>
          </a:xfrm>
          <a:prstGeom prst="line">
            <a:avLst/>
          </a:prstGeom>
          <a:ln w="28575">
            <a:solidFill>
              <a:srgbClr val="0D5EE7"/>
            </a:solidFill>
          </a:ln>
        </p:spPr>
        <p:style>
          <a:lnRef idx="1">
            <a:schemeClr val="accent1"/>
          </a:lnRef>
          <a:fillRef idx="0">
            <a:schemeClr val="accent1"/>
          </a:fillRef>
          <a:effectRef idx="0">
            <a:schemeClr val="accent1"/>
          </a:effectRef>
          <a:fontRef idx="minor">
            <a:schemeClr val="tx1"/>
          </a:fontRef>
        </p:style>
      </p:cxnSp>
      <p:sp>
        <p:nvSpPr>
          <p:cNvPr id="2" name="Rectangle: Rounded Corners 1">
            <a:extLst>
              <a:ext uri="{FF2B5EF4-FFF2-40B4-BE49-F238E27FC236}">
                <a16:creationId xmlns:a16="http://schemas.microsoft.com/office/drawing/2014/main" id="{DFEEA31F-3C7F-7CB4-C3E6-5282A8390843}"/>
              </a:ext>
            </a:extLst>
          </p:cNvPr>
          <p:cNvSpPr/>
          <p:nvPr/>
        </p:nvSpPr>
        <p:spPr>
          <a:xfrm>
            <a:off x="1808423" y="1048760"/>
            <a:ext cx="5527153" cy="832172"/>
          </a:xfrm>
          <a:prstGeom prst="roundRect">
            <a:avLst/>
          </a:prstGeom>
          <a:solidFill>
            <a:schemeClr val="bg1"/>
          </a:solidFill>
          <a:ln w="38100">
            <a:solidFill>
              <a:srgbClr val="0D5EE7"/>
            </a:solid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rgbClr val="0D5EE7"/>
                </a:solidFill>
              </a:rPr>
              <a:t>Director of Health</a:t>
            </a:r>
          </a:p>
          <a:p>
            <a:pPr algn="ctr"/>
            <a:r>
              <a:rPr lang="en-US" sz="1600" b="1">
                <a:solidFill>
                  <a:srgbClr val="0D5EE7"/>
                </a:solidFill>
              </a:rPr>
              <a:t>Dr. Grant Colfax</a:t>
            </a:r>
          </a:p>
          <a:p>
            <a:pPr algn="ctr"/>
            <a:r>
              <a:rPr lang="en-US" sz="1600" b="1">
                <a:solidFill>
                  <a:srgbClr val="0D5EE7"/>
                </a:solidFill>
              </a:rPr>
              <a:t>San Francisco Department of Public Health </a:t>
            </a:r>
          </a:p>
        </p:txBody>
      </p:sp>
      <p:sp>
        <p:nvSpPr>
          <p:cNvPr id="3" name="Rectangle: Rounded Corners 2">
            <a:extLst>
              <a:ext uri="{FF2B5EF4-FFF2-40B4-BE49-F238E27FC236}">
                <a16:creationId xmlns:a16="http://schemas.microsoft.com/office/drawing/2014/main" id="{2E0882DF-4742-8EB2-2EFD-319896122EC8}"/>
              </a:ext>
            </a:extLst>
          </p:cNvPr>
          <p:cNvSpPr/>
          <p:nvPr/>
        </p:nvSpPr>
        <p:spPr>
          <a:xfrm>
            <a:off x="1829447" y="2161396"/>
            <a:ext cx="5527153" cy="731520"/>
          </a:xfrm>
          <a:prstGeom prst="roundRect">
            <a:avLst/>
          </a:prstGeom>
          <a:solidFill>
            <a:schemeClr val="bg1"/>
          </a:solidFill>
          <a:ln w="38100">
            <a:solidFill>
              <a:srgbClr val="0D5EE7"/>
            </a:solid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rgbClr val="0D5EE7"/>
                </a:solidFill>
              </a:rPr>
              <a:t>Deputy Director, Chief Operating Officer </a:t>
            </a:r>
          </a:p>
          <a:p>
            <a:pPr algn="ctr"/>
            <a:r>
              <a:rPr lang="en-US" sz="1600" b="1">
                <a:solidFill>
                  <a:srgbClr val="0D5EE7"/>
                </a:solidFill>
              </a:rPr>
              <a:t>Greg Wagner</a:t>
            </a:r>
          </a:p>
        </p:txBody>
      </p:sp>
      <p:sp>
        <p:nvSpPr>
          <p:cNvPr id="4" name="Rectangle: Rounded Corners 3">
            <a:extLst>
              <a:ext uri="{FF2B5EF4-FFF2-40B4-BE49-F238E27FC236}">
                <a16:creationId xmlns:a16="http://schemas.microsoft.com/office/drawing/2014/main" id="{334470BB-6A51-ACE2-80B0-B14A39024C84}"/>
              </a:ext>
            </a:extLst>
          </p:cNvPr>
          <p:cNvSpPr/>
          <p:nvPr/>
        </p:nvSpPr>
        <p:spPr>
          <a:xfrm>
            <a:off x="1808423" y="3262135"/>
            <a:ext cx="5527153" cy="731520"/>
          </a:xfrm>
          <a:prstGeom prst="roundRect">
            <a:avLst/>
          </a:prstGeom>
          <a:solidFill>
            <a:schemeClr val="bg1"/>
          </a:solidFill>
          <a:ln w="38100">
            <a:solidFill>
              <a:srgbClr val="0D5EE7"/>
            </a:solid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rgbClr val="0D5EE7"/>
                </a:solidFill>
              </a:rPr>
              <a:t>Director, Business Office  </a:t>
            </a:r>
          </a:p>
          <a:p>
            <a:pPr algn="ctr"/>
            <a:r>
              <a:rPr lang="en-US" sz="1600" b="1">
                <a:solidFill>
                  <a:srgbClr val="0D5EE7"/>
                </a:solidFill>
              </a:rPr>
              <a:t>Michelle Ruggels </a:t>
            </a:r>
          </a:p>
        </p:txBody>
      </p:sp>
      <p:grpSp>
        <p:nvGrpSpPr>
          <p:cNvPr id="17" name="Group 16">
            <a:extLst>
              <a:ext uri="{FF2B5EF4-FFF2-40B4-BE49-F238E27FC236}">
                <a16:creationId xmlns:a16="http://schemas.microsoft.com/office/drawing/2014/main" id="{A1C401D1-8C85-8AD4-6C47-1311A4F7BE6D}"/>
              </a:ext>
            </a:extLst>
          </p:cNvPr>
          <p:cNvGrpSpPr/>
          <p:nvPr/>
        </p:nvGrpSpPr>
        <p:grpSpPr>
          <a:xfrm>
            <a:off x="205433" y="4550356"/>
            <a:ext cx="8775180" cy="1937914"/>
            <a:chOff x="380999" y="4746170"/>
            <a:chExt cx="9590314" cy="1937914"/>
          </a:xfrm>
        </p:grpSpPr>
        <p:sp>
          <p:nvSpPr>
            <p:cNvPr id="9" name="Rectangle: Rounded Corners 8">
              <a:extLst>
                <a:ext uri="{FF2B5EF4-FFF2-40B4-BE49-F238E27FC236}">
                  <a16:creationId xmlns:a16="http://schemas.microsoft.com/office/drawing/2014/main" id="{01ADA1BE-EAE6-D31E-448D-F51439F9E8C0}"/>
                </a:ext>
              </a:extLst>
            </p:cNvPr>
            <p:cNvSpPr/>
            <p:nvPr/>
          </p:nvSpPr>
          <p:spPr>
            <a:xfrm>
              <a:off x="381000" y="4746171"/>
              <a:ext cx="2111829" cy="1905000"/>
            </a:xfrm>
            <a:prstGeom prst="roundRect">
              <a:avLst/>
            </a:prstGeom>
            <a:solidFill>
              <a:schemeClr val="bg1"/>
            </a:solidFill>
            <a:ln>
              <a:solidFill>
                <a:srgbClr val="0D5EE7"/>
              </a:solid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solidFill>
                  <a:srgbClr val="0D5EE7"/>
                </a:solidFill>
              </a:endParaRPr>
            </a:p>
            <a:p>
              <a:pPr algn="ctr"/>
              <a:endParaRPr lang="en-US" b="1">
                <a:solidFill>
                  <a:srgbClr val="0D5EE7"/>
                </a:solidFill>
              </a:endParaRPr>
            </a:p>
            <a:p>
              <a:pPr algn="ctr"/>
              <a:endParaRPr lang="en-US" b="1">
                <a:solidFill>
                  <a:srgbClr val="0D5EE7"/>
                </a:solidFill>
              </a:endParaRPr>
            </a:p>
            <a:p>
              <a:pPr algn="ctr"/>
              <a:r>
                <a:rPr lang="en-US" b="1">
                  <a:solidFill>
                    <a:srgbClr val="0D5EE7"/>
                  </a:solidFill>
                </a:rPr>
                <a:t>Director, Vacant</a:t>
              </a:r>
            </a:p>
          </p:txBody>
        </p:sp>
        <p:sp>
          <p:nvSpPr>
            <p:cNvPr id="16" name="Rectangle: Top Corners Rounded 15">
              <a:extLst>
                <a:ext uri="{FF2B5EF4-FFF2-40B4-BE49-F238E27FC236}">
                  <a16:creationId xmlns:a16="http://schemas.microsoft.com/office/drawing/2014/main" id="{5FB77126-76C3-0CB4-D13C-4B43EB6ADC2D}"/>
                </a:ext>
              </a:extLst>
            </p:cNvPr>
            <p:cNvSpPr/>
            <p:nvPr/>
          </p:nvSpPr>
          <p:spPr>
            <a:xfrm>
              <a:off x="380999" y="4746170"/>
              <a:ext cx="2111829" cy="1197429"/>
            </a:xfrm>
            <a:prstGeom prst="round2SameRect">
              <a:avLst/>
            </a:prstGeom>
            <a:solidFill>
              <a:srgbClr val="0D5E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BUSINESS OFFICE OF CONTRACT COMPLIANCE (BOCC)</a:t>
              </a:r>
            </a:p>
          </p:txBody>
        </p:sp>
        <p:sp>
          <p:nvSpPr>
            <p:cNvPr id="19" name="Rectangle: Rounded Corners 18">
              <a:extLst>
                <a:ext uri="{FF2B5EF4-FFF2-40B4-BE49-F238E27FC236}">
                  <a16:creationId xmlns:a16="http://schemas.microsoft.com/office/drawing/2014/main" id="{BC291E31-DE2E-D307-2355-C9A590D4990A}"/>
                </a:ext>
              </a:extLst>
            </p:cNvPr>
            <p:cNvSpPr/>
            <p:nvPr/>
          </p:nvSpPr>
          <p:spPr>
            <a:xfrm>
              <a:off x="2873828" y="4757142"/>
              <a:ext cx="2111829" cy="1905000"/>
            </a:xfrm>
            <a:prstGeom prst="roundRect">
              <a:avLst/>
            </a:prstGeom>
            <a:solidFill>
              <a:schemeClr val="bg1"/>
            </a:solidFill>
            <a:ln>
              <a:solidFill>
                <a:srgbClr val="0D5EE7"/>
              </a:solid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solidFill>
                  <a:srgbClr val="0D5EE7"/>
                </a:solidFill>
              </a:endParaRPr>
            </a:p>
            <a:p>
              <a:pPr algn="ctr"/>
              <a:endParaRPr lang="en-US" b="1">
                <a:solidFill>
                  <a:srgbClr val="0D5EE7"/>
                </a:solidFill>
              </a:endParaRPr>
            </a:p>
            <a:p>
              <a:pPr algn="ctr"/>
              <a:endParaRPr lang="en-US" b="1">
                <a:solidFill>
                  <a:srgbClr val="0D5EE7"/>
                </a:solidFill>
              </a:endParaRPr>
            </a:p>
            <a:p>
              <a:pPr algn="ctr"/>
              <a:endParaRPr lang="en-US" b="1">
                <a:solidFill>
                  <a:srgbClr val="0D5EE7"/>
                </a:solidFill>
              </a:endParaRPr>
            </a:p>
            <a:p>
              <a:pPr algn="ctr"/>
              <a:r>
                <a:rPr lang="en-US" b="1">
                  <a:solidFill>
                    <a:srgbClr val="0D5EE7"/>
                  </a:solidFill>
                </a:rPr>
                <a:t>Shirley Giang, Director </a:t>
              </a:r>
            </a:p>
          </p:txBody>
        </p:sp>
        <p:sp>
          <p:nvSpPr>
            <p:cNvPr id="20" name="Rectangle: Top Corners Rounded 19">
              <a:extLst>
                <a:ext uri="{FF2B5EF4-FFF2-40B4-BE49-F238E27FC236}">
                  <a16:creationId xmlns:a16="http://schemas.microsoft.com/office/drawing/2014/main" id="{55BD97A7-83B0-CC72-47C7-D71CCAE4CB77}"/>
                </a:ext>
              </a:extLst>
            </p:cNvPr>
            <p:cNvSpPr/>
            <p:nvPr/>
          </p:nvSpPr>
          <p:spPr>
            <a:xfrm>
              <a:off x="2873827" y="4757141"/>
              <a:ext cx="2111829" cy="1197429"/>
            </a:xfrm>
            <a:prstGeom prst="round2SameRect">
              <a:avLst/>
            </a:prstGeom>
            <a:solidFill>
              <a:srgbClr val="0D5E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BUDGET DIVISION </a:t>
              </a:r>
            </a:p>
          </p:txBody>
        </p:sp>
        <p:sp>
          <p:nvSpPr>
            <p:cNvPr id="21" name="Rectangle: Rounded Corners 20">
              <a:extLst>
                <a:ext uri="{FF2B5EF4-FFF2-40B4-BE49-F238E27FC236}">
                  <a16:creationId xmlns:a16="http://schemas.microsoft.com/office/drawing/2014/main" id="{A299B1C3-896E-1B76-81B1-25E478272DB3}"/>
                </a:ext>
              </a:extLst>
            </p:cNvPr>
            <p:cNvSpPr/>
            <p:nvPr/>
          </p:nvSpPr>
          <p:spPr>
            <a:xfrm>
              <a:off x="5366656" y="4768113"/>
              <a:ext cx="2268306" cy="1905000"/>
            </a:xfrm>
            <a:prstGeom prst="roundRect">
              <a:avLst/>
            </a:prstGeom>
            <a:solidFill>
              <a:schemeClr val="bg1"/>
            </a:solidFill>
            <a:ln>
              <a:solidFill>
                <a:srgbClr val="0D5EE7"/>
              </a:solid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solidFill>
                  <a:srgbClr val="0D5EE7"/>
                </a:solidFill>
              </a:endParaRPr>
            </a:p>
            <a:p>
              <a:pPr algn="ctr"/>
              <a:endParaRPr lang="en-US" b="1">
                <a:solidFill>
                  <a:srgbClr val="0D5EE7"/>
                </a:solidFill>
              </a:endParaRPr>
            </a:p>
            <a:p>
              <a:pPr algn="ctr"/>
              <a:endParaRPr lang="en-US" b="1">
                <a:solidFill>
                  <a:srgbClr val="0D5EE7"/>
                </a:solidFill>
              </a:endParaRPr>
            </a:p>
            <a:p>
              <a:pPr algn="ctr"/>
              <a:endParaRPr lang="en-US" b="1">
                <a:solidFill>
                  <a:srgbClr val="0D5EE7"/>
                </a:solidFill>
              </a:endParaRPr>
            </a:p>
            <a:p>
              <a:pPr algn="ctr"/>
              <a:r>
                <a:rPr lang="en-US" b="1">
                  <a:solidFill>
                    <a:srgbClr val="0D5EE7"/>
                  </a:solidFill>
                </a:rPr>
                <a:t>Michelle Long, Director </a:t>
              </a:r>
            </a:p>
          </p:txBody>
        </p:sp>
        <p:sp>
          <p:nvSpPr>
            <p:cNvPr id="22" name="Rectangle: Top Corners Rounded 21">
              <a:extLst>
                <a:ext uri="{FF2B5EF4-FFF2-40B4-BE49-F238E27FC236}">
                  <a16:creationId xmlns:a16="http://schemas.microsoft.com/office/drawing/2014/main" id="{B6CFDCFA-6BE1-C871-8CFA-D9D359C0FCCF}"/>
                </a:ext>
              </a:extLst>
            </p:cNvPr>
            <p:cNvSpPr/>
            <p:nvPr/>
          </p:nvSpPr>
          <p:spPr>
            <a:xfrm>
              <a:off x="5366653" y="4768112"/>
              <a:ext cx="2268309" cy="1197429"/>
            </a:xfrm>
            <a:prstGeom prst="round2SameRect">
              <a:avLst/>
            </a:prstGeom>
            <a:solidFill>
              <a:srgbClr val="0D5E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CONTRACT DEVELOPMENT &amp; TECHNICAL ASSISTANCE </a:t>
              </a:r>
            </a:p>
            <a:p>
              <a:pPr algn="ctr"/>
              <a:r>
                <a:rPr lang="en-US" sz="1400"/>
                <a:t>(CDTA)</a:t>
              </a:r>
            </a:p>
          </p:txBody>
        </p:sp>
        <p:sp>
          <p:nvSpPr>
            <p:cNvPr id="23" name="Rectangle: Rounded Corners 22">
              <a:extLst>
                <a:ext uri="{FF2B5EF4-FFF2-40B4-BE49-F238E27FC236}">
                  <a16:creationId xmlns:a16="http://schemas.microsoft.com/office/drawing/2014/main" id="{94410236-9A8F-0207-EDF7-8286701B7F1E}"/>
                </a:ext>
              </a:extLst>
            </p:cNvPr>
            <p:cNvSpPr/>
            <p:nvPr/>
          </p:nvSpPr>
          <p:spPr>
            <a:xfrm>
              <a:off x="7859484" y="4779084"/>
              <a:ext cx="2111829" cy="1905000"/>
            </a:xfrm>
            <a:prstGeom prst="roundRect">
              <a:avLst/>
            </a:prstGeom>
            <a:solidFill>
              <a:schemeClr val="bg1"/>
            </a:solidFill>
            <a:ln>
              <a:solidFill>
                <a:srgbClr val="0D5EE7"/>
              </a:solid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solidFill>
                  <a:srgbClr val="0D5EE7"/>
                </a:solidFill>
              </a:endParaRPr>
            </a:p>
            <a:p>
              <a:pPr algn="ctr"/>
              <a:endParaRPr lang="en-US" b="1">
                <a:solidFill>
                  <a:srgbClr val="0D5EE7"/>
                </a:solidFill>
              </a:endParaRPr>
            </a:p>
            <a:p>
              <a:pPr algn="ctr"/>
              <a:endParaRPr lang="en-US" b="1">
                <a:solidFill>
                  <a:srgbClr val="0D5EE7"/>
                </a:solidFill>
              </a:endParaRPr>
            </a:p>
            <a:p>
              <a:pPr algn="ctr"/>
              <a:r>
                <a:rPr lang="en-US" b="1">
                  <a:solidFill>
                    <a:srgbClr val="0D5EE7"/>
                  </a:solidFill>
                </a:rPr>
                <a:t> </a:t>
              </a:r>
            </a:p>
            <a:p>
              <a:pPr algn="ctr"/>
              <a:r>
                <a:rPr lang="en-US" b="1">
                  <a:solidFill>
                    <a:srgbClr val="0D5EE7"/>
                  </a:solidFill>
                </a:rPr>
                <a:t>Rob Longhitano, Director </a:t>
              </a:r>
            </a:p>
          </p:txBody>
        </p:sp>
        <p:sp>
          <p:nvSpPr>
            <p:cNvPr id="24" name="Rectangle: Top Corners Rounded 23">
              <a:extLst>
                <a:ext uri="{FF2B5EF4-FFF2-40B4-BE49-F238E27FC236}">
                  <a16:creationId xmlns:a16="http://schemas.microsoft.com/office/drawing/2014/main" id="{04CECA5F-CECC-F444-7891-395983D43BF9}"/>
                </a:ext>
              </a:extLst>
            </p:cNvPr>
            <p:cNvSpPr/>
            <p:nvPr/>
          </p:nvSpPr>
          <p:spPr>
            <a:xfrm>
              <a:off x="7859483" y="4779083"/>
              <a:ext cx="2111829" cy="1197429"/>
            </a:xfrm>
            <a:prstGeom prst="round2SameRect">
              <a:avLst/>
            </a:prstGeom>
            <a:solidFill>
              <a:srgbClr val="0D5E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t>OFFICE OF CONTRACT MANAGEMENT AND COMPLIANCE (CONTRACTS)</a:t>
              </a:r>
            </a:p>
          </p:txBody>
        </p:sp>
      </p:grpSp>
      <p:cxnSp>
        <p:nvCxnSpPr>
          <p:cNvPr id="33" name="Straight Connector 32">
            <a:extLst>
              <a:ext uri="{FF2B5EF4-FFF2-40B4-BE49-F238E27FC236}">
                <a16:creationId xmlns:a16="http://schemas.microsoft.com/office/drawing/2014/main" id="{0639F78A-697E-3BFC-BEA2-FCCADCD6929E}"/>
              </a:ext>
            </a:extLst>
          </p:cNvPr>
          <p:cNvCxnSpPr>
            <a:cxnSpLocks/>
          </p:cNvCxnSpPr>
          <p:nvPr/>
        </p:nvCxnSpPr>
        <p:spPr>
          <a:xfrm>
            <a:off x="3212210" y="4302804"/>
            <a:ext cx="0" cy="280465"/>
          </a:xfrm>
          <a:prstGeom prst="line">
            <a:avLst/>
          </a:prstGeom>
          <a:ln w="28575">
            <a:solidFill>
              <a:srgbClr val="0D5EE7"/>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7EC0AA9-1204-D7FF-E289-EF0FBBBFC118}"/>
              </a:ext>
            </a:extLst>
          </p:cNvPr>
          <p:cNvCxnSpPr>
            <a:cxnSpLocks/>
          </p:cNvCxnSpPr>
          <p:nvPr/>
        </p:nvCxnSpPr>
        <p:spPr>
          <a:xfrm>
            <a:off x="816427" y="4302805"/>
            <a:ext cx="7511143" cy="0"/>
          </a:xfrm>
          <a:prstGeom prst="line">
            <a:avLst/>
          </a:prstGeom>
          <a:ln w="28575">
            <a:solidFill>
              <a:srgbClr val="0D5EE7"/>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B88B4D5-44DE-3D33-03BC-DE4DAA0B41CB}"/>
              </a:ext>
            </a:extLst>
          </p:cNvPr>
          <p:cNvCxnSpPr>
            <a:cxnSpLocks/>
          </p:cNvCxnSpPr>
          <p:nvPr/>
        </p:nvCxnSpPr>
        <p:spPr>
          <a:xfrm>
            <a:off x="816427" y="4302804"/>
            <a:ext cx="0" cy="247552"/>
          </a:xfrm>
          <a:prstGeom prst="line">
            <a:avLst/>
          </a:prstGeom>
          <a:ln w="28575">
            <a:solidFill>
              <a:srgbClr val="0D5EE7"/>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FA040D6-4373-83E8-285E-2AD32CAF020C}"/>
              </a:ext>
            </a:extLst>
          </p:cNvPr>
          <p:cNvCxnSpPr>
            <a:cxnSpLocks/>
          </p:cNvCxnSpPr>
          <p:nvPr/>
        </p:nvCxnSpPr>
        <p:spPr>
          <a:xfrm>
            <a:off x="5620712" y="4326009"/>
            <a:ext cx="0" cy="257260"/>
          </a:xfrm>
          <a:prstGeom prst="line">
            <a:avLst/>
          </a:prstGeom>
          <a:ln w="28575">
            <a:solidFill>
              <a:srgbClr val="0D5EE7"/>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3DF8149-C029-2E65-71C1-F3B447C00A6B}"/>
              </a:ext>
            </a:extLst>
          </p:cNvPr>
          <p:cNvCxnSpPr>
            <a:cxnSpLocks/>
          </p:cNvCxnSpPr>
          <p:nvPr/>
        </p:nvCxnSpPr>
        <p:spPr>
          <a:xfrm>
            <a:off x="8327570" y="4314271"/>
            <a:ext cx="0" cy="258027"/>
          </a:xfrm>
          <a:prstGeom prst="line">
            <a:avLst/>
          </a:prstGeom>
          <a:ln w="28575">
            <a:solidFill>
              <a:srgbClr val="0D5EE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07590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
            <a:extLst>
              <a:ext uri="{FF2B5EF4-FFF2-40B4-BE49-F238E27FC236}">
                <a16:creationId xmlns:a16="http://schemas.microsoft.com/office/drawing/2014/main" id="{EDE2A865-2857-8F3F-D12D-8AF78D124585}"/>
              </a:ext>
            </a:extLst>
          </p:cNvPr>
          <p:cNvPicPr>
            <a:picLocks noChangeAspect="1"/>
          </p:cNvPicPr>
          <p:nvPr/>
        </p:nvPicPr>
        <p:blipFill>
          <a:blip r:embed="rId2">
            <a:extLst>
              <a:ext uri="{28A0092B-C50C-407E-A947-70E740481C1C}">
                <a14:useLocalDpi xmlns:a14="http://schemas.microsoft.com/office/drawing/2010/main" val="0"/>
              </a:ext>
            </a:extLst>
          </a:blip>
          <a:srcRect t="4928" b="4928"/>
          <a:stretch>
            <a:fillRect/>
          </a:stretch>
        </p:blipFill>
        <p:spPr>
          <a:xfrm>
            <a:off x="0" y="-30480"/>
            <a:ext cx="9186049" cy="6922684"/>
          </a:xfrm>
          <a:prstGeom prst="rect">
            <a:avLst/>
          </a:prstGeom>
        </p:spPr>
      </p:pic>
      <p:sp>
        <p:nvSpPr>
          <p:cNvPr id="2" name="Rectangle 1">
            <a:extLst>
              <a:ext uri="{FF2B5EF4-FFF2-40B4-BE49-F238E27FC236}">
                <a16:creationId xmlns:a16="http://schemas.microsoft.com/office/drawing/2014/main" id="{749A9F30-247A-1E52-E52D-A1EF47589118}"/>
              </a:ext>
            </a:extLst>
          </p:cNvPr>
          <p:cNvSpPr/>
          <p:nvPr/>
        </p:nvSpPr>
        <p:spPr>
          <a:xfrm>
            <a:off x="167640" y="152400"/>
            <a:ext cx="8854440" cy="6505403"/>
          </a:xfrm>
          <a:prstGeom prst="rect">
            <a:avLst/>
          </a:prstGeom>
          <a:solidFill>
            <a:schemeClr val="bg1"/>
          </a:solidFill>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2C77DFC3-9958-4D6E-5FC7-8F91317D65AA}"/>
              </a:ext>
            </a:extLst>
          </p:cNvPr>
          <p:cNvSpPr>
            <a:spLocks noGrp="1"/>
          </p:cNvSpPr>
          <p:nvPr>
            <p:ph type="title"/>
          </p:nvPr>
        </p:nvSpPr>
        <p:spPr>
          <a:xfrm>
            <a:off x="101147" y="-8284"/>
            <a:ext cx="7683820" cy="941184"/>
          </a:xfrm>
        </p:spPr>
        <p:txBody>
          <a:bodyPr>
            <a:noAutofit/>
          </a:bodyPr>
          <a:lstStyle/>
          <a:p>
            <a:r>
              <a:rPr lang="en-US" sz="3600" b="1">
                <a:solidFill>
                  <a:srgbClr val="0D5EE7"/>
                </a:solidFill>
                <a:latin typeface="+mn-lt"/>
              </a:rPr>
              <a:t>Principal Point of Contact for </a:t>
            </a:r>
            <a:r>
              <a:rPr lang="en-US" sz="3600" b="1" i="1">
                <a:solidFill>
                  <a:srgbClr val="0D5EE7"/>
                </a:solidFill>
                <a:latin typeface="+mn-lt"/>
              </a:rPr>
              <a:t>Providers</a:t>
            </a:r>
          </a:p>
        </p:txBody>
      </p:sp>
      <p:sp>
        <p:nvSpPr>
          <p:cNvPr id="37" name="TextBox 36">
            <a:extLst>
              <a:ext uri="{FF2B5EF4-FFF2-40B4-BE49-F238E27FC236}">
                <a16:creationId xmlns:a16="http://schemas.microsoft.com/office/drawing/2014/main" id="{9AABA64B-D80C-8CA9-1FD0-E17077577B79}"/>
              </a:ext>
            </a:extLst>
          </p:cNvPr>
          <p:cNvSpPr txBox="1"/>
          <p:nvPr/>
        </p:nvSpPr>
        <p:spPr>
          <a:xfrm>
            <a:off x="3526829" y="6585591"/>
            <a:ext cx="2419350" cy="369332"/>
          </a:xfrm>
          <a:prstGeom prst="rect">
            <a:avLst/>
          </a:prstGeom>
          <a:noFill/>
        </p:spPr>
        <p:txBody>
          <a:bodyPr wrap="square" rtlCol="0">
            <a:spAutoFit/>
          </a:bodyPr>
          <a:lstStyle/>
          <a:p>
            <a:r>
              <a:rPr lang="en-US" b="1">
                <a:solidFill>
                  <a:schemeClr val="bg1"/>
                </a:solidFill>
              </a:rPr>
              <a:t>www.sfdph.org/cdta</a:t>
            </a:r>
          </a:p>
        </p:txBody>
      </p:sp>
      <p:grpSp>
        <p:nvGrpSpPr>
          <p:cNvPr id="8" name="Group 7">
            <a:extLst>
              <a:ext uri="{FF2B5EF4-FFF2-40B4-BE49-F238E27FC236}">
                <a16:creationId xmlns:a16="http://schemas.microsoft.com/office/drawing/2014/main" id="{2E4FE208-3B18-25DE-93CE-2CC449E9DF48}"/>
              </a:ext>
            </a:extLst>
          </p:cNvPr>
          <p:cNvGrpSpPr/>
          <p:nvPr/>
        </p:nvGrpSpPr>
        <p:grpSpPr>
          <a:xfrm>
            <a:off x="1097233" y="1018279"/>
            <a:ext cx="6672377" cy="5409739"/>
            <a:chOff x="1743071" y="720642"/>
            <a:chExt cx="5559885" cy="5788869"/>
          </a:xfrm>
        </p:grpSpPr>
        <p:sp>
          <p:nvSpPr>
            <p:cNvPr id="10" name="Freeform: Shape 9">
              <a:extLst>
                <a:ext uri="{FF2B5EF4-FFF2-40B4-BE49-F238E27FC236}">
                  <a16:creationId xmlns:a16="http://schemas.microsoft.com/office/drawing/2014/main" id="{2A4D28C1-04F7-83A1-D232-E308DDC5EDB3}"/>
                </a:ext>
              </a:extLst>
            </p:cNvPr>
            <p:cNvSpPr/>
            <p:nvPr/>
          </p:nvSpPr>
          <p:spPr>
            <a:xfrm>
              <a:off x="3632686" y="2690781"/>
              <a:ext cx="1780654" cy="1848591"/>
            </a:xfrm>
            <a:custGeom>
              <a:avLst/>
              <a:gdLst>
                <a:gd name="connsiteX0" fmla="*/ 0 w 1780654"/>
                <a:gd name="connsiteY0" fmla="*/ 924296 h 1848591"/>
                <a:gd name="connsiteX1" fmla="*/ 890327 w 1780654"/>
                <a:gd name="connsiteY1" fmla="*/ 0 h 1848591"/>
                <a:gd name="connsiteX2" fmla="*/ 1780654 w 1780654"/>
                <a:gd name="connsiteY2" fmla="*/ 924296 h 1848591"/>
                <a:gd name="connsiteX3" fmla="*/ 890327 w 1780654"/>
                <a:gd name="connsiteY3" fmla="*/ 1848592 h 1848591"/>
                <a:gd name="connsiteX4" fmla="*/ 0 w 1780654"/>
                <a:gd name="connsiteY4" fmla="*/ 924296 h 1848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654" h="1848591">
                  <a:moveTo>
                    <a:pt x="0" y="924296"/>
                  </a:moveTo>
                  <a:cubicBezTo>
                    <a:pt x="0" y="413821"/>
                    <a:pt x="398613" y="0"/>
                    <a:pt x="890327" y="0"/>
                  </a:cubicBezTo>
                  <a:cubicBezTo>
                    <a:pt x="1382041" y="0"/>
                    <a:pt x="1780654" y="413821"/>
                    <a:pt x="1780654" y="924296"/>
                  </a:cubicBezTo>
                  <a:cubicBezTo>
                    <a:pt x="1780654" y="1434771"/>
                    <a:pt x="1382041" y="1848592"/>
                    <a:pt x="890327" y="1848592"/>
                  </a:cubicBezTo>
                  <a:cubicBezTo>
                    <a:pt x="398613" y="1848592"/>
                    <a:pt x="0" y="1434771"/>
                    <a:pt x="0" y="924296"/>
                  </a:cubicBezTo>
                  <a:close/>
                </a:path>
              </a:pathLst>
            </a:custGeom>
            <a:solidFill>
              <a:srgbClr val="FF0000"/>
            </a:solidFill>
            <a:ln w="57150">
              <a:solidFill>
                <a:schemeClr val="bg1">
                  <a:lumMod val="65000"/>
                </a:schemeClr>
              </a:solidFill>
            </a:ln>
            <a:scene3d>
              <a:camera prst="orthographicFront"/>
              <a:lightRig rig="threePt" dir="t"/>
            </a:scene3d>
            <a:sp3d>
              <a:bevelT/>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76011" tIns="285960" rIns="276011" bIns="28596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tx1"/>
                  </a:solidFill>
                </a:rPr>
                <a:t>Principal Point of Contact for</a:t>
              </a:r>
              <a:r>
                <a:rPr lang="en-US" sz="1200" b="1" kern="1200"/>
                <a:t> </a:t>
              </a:r>
              <a:r>
                <a:rPr lang="en-US" sz="1200" b="1" i="1" kern="1200">
                  <a:solidFill>
                    <a:srgbClr val="FFFF00"/>
                  </a:solidFill>
                </a:rPr>
                <a:t>Providers</a:t>
              </a:r>
            </a:p>
          </p:txBody>
        </p:sp>
        <p:sp>
          <p:nvSpPr>
            <p:cNvPr id="11" name="Freeform: Shape 10">
              <a:extLst>
                <a:ext uri="{FF2B5EF4-FFF2-40B4-BE49-F238E27FC236}">
                  <a16:creationId xmlns:a16="http://schemas.microsoft.com/office/drawing/2014/main" id="{4B057269-2575-8E7C-58AE-A35D3E2ED852}"/>
                </a:ext>
              </a:extLst>
            </p:cNvPr>
            <p:cNvSpPr/>
            <p:nvPr/>
          </p:nvSpPr>
          <p:spPr>
            <a:xfrm rot="5400000">
              <a:off x="4295160" y="2037825"/>
              <a:ext cx="455706" cy="471883"/>
            </a:xfrm>
            <a:custGeom>
              <a:avLst/>
              <a:gdLst>
                <a:gd name="connsiteX0" fmla="*/ 0 w 455706"/>
                <a:gd name="connsiteY0" fmla="*/ 94377 h 471883"/>
                <a:gd name="connsiteX1" fmla="*/ 227853 w 455706"/>
                <a:gd name="connsiteY1" fmla="*/ 94377 h 471883"/>
                <a:gd name="connsiteX2" fmla="*/ 227853 w 455706"/>
                <a:gd name="connsiteY2" fmla="*/ 0 h 471883"/>
                <a:gd name="connsiteX3" fmla="*/ 455706 w 455706"/>
                <a:gd name="connsiteY3" fmla="*/ 235942 h 471883"/>
                <a:gd name="connsiteX4" fmla="*/ 227853 w 455706"/>
                <a:gd name="connsiteY4" fmla="*/ 471883 h 471883"/>
                <a:gd name="connsiteX5" fmla="*/ 227853 w 455706"/>
                <a:gd name="connsiteY5" fmla="*/ 377506 h 471883"/>
                <a:gd name="connsiteX6" fmla="*/ 0 w 455706"/>
                <a:gd name="connsiteY6" fmla="*/ 377506 h 471883"/>
                <a:gd name="connsiteX7" fmla="*/ 0 w 455706"/>
                <a:gd name="connsiteY7" fmla="*/ 94377 h 471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706" h="471883">
                  <a:moveTo>
                    <a:pt x="0" y="94377"/>
                  </a:moveTo>
                  <a:lnTo>
                    <a:pt x="227853" y="94377"/>
                  </a:lnTo>
                  <a:lnTo>
                    <a:pt x="227853" y="0"/>
                  </a:lnTo>
                  <a:lnTo>
                    <a:pt x="455706" y="235942"/>
                  </a:lnTo>
                  <a:lnTo>
                    <a:pt x="227853" y="471883"/>
                  </a:lnTo>
                  <a:lnTo>
                    <a:pt x="227853" y="377506"/>
                  </a:lnTo>
                  <a:lnTo>
                    <a:pt x="0" y="377506"/>
                  </a:lnTo>
                  <a:lnTo>
                    <a:pt x="0" y="94377"/>
                  </a:lnTo>
                  <a:close/>
                </a:path>
              </a:pathLst>
            </a:custGeom>
            <a:solidFill>
              <a:srgbClr val="A833FC"/>
            </a:solidFill>
            <a:ln w="57150">
              <a:solidFill>
                <a:schemeClr val="bg1">
                  <a:lumMod val="65000"/>
                </a:schemeClr>
              </a:solidFill>
            </a:ln>
            <a:scene3d>
              <a:camera prst="orthographicFront"/>
              <a:lightRig rig="threePt" dir="t"/>
            </a:scene3d>
            <a:sp3d>
              <a:bevelT/>
            </a:sp3d>
          </p:spPr>
          <p:style>
            <a:lnRef idx="0">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0" tIns="94376" rIns="136711" bIns="94377" numCol="1" spcCol="1270" anchor="ctr" anchorCtr="0">
              <a:noAutofit/>
            </a:bodyPr>
            <a:lstStyle/>
            <a:p>
              <a:pPr marL="0" lvl="0" indent="0" algn="ctr" defTabSz="444500">
                <a:lnSpc>
                  <a:spcPct val="90000"/>
                </a:lnSpc>
                <a:spcBef>
                  <a:spcPct val="0"/>
                </a:spcBef>
                <a:spcAft>
                  <a:spcPct val="35000"/>
                </a:spcAft>
                <a:buNone/>
              </a:pPr>
              <a:endParaRPr lang="en-US" sz="1000" b="1" kern="1200"/>
            </a:p>
          </p:txBody>
        </p:sp>
        <p:sp>
          <p:nvSpPr>
            <p:cNvPr id="12" name="Freeform: Shape 11">
              <a:extLst>
                <a:ext uri="{FF2B5EF4-FFF2-40B4-BE49-F238E27FC236}">
                  <a16:creationId xmlns:a16="http://schemas.microsoft.com/office/drawing/2014/main" id="{0B52E0DA-48CA-8B5C-B6E8-2F6DB01A925A}"/>
                </a:ext>
              </a:extLst>
            </p:cNvPr>
            <p:cNvSpPr/>
            <p:nvPr/>
          </p:nvSpPr>
          <p:spPr>
            <a:xfrm>
              <a:off x="3967856" y="720642"/>
              <a:ext cx="1110315" cy="1110315"/>
            </a:xfrm>
            <a:custGeom>
              <a:avLst/>
              <a:gdLst>
                <a:gd name="connsiteX0" fmla="*/ 0 w 1110315"/>
                <a:gd name="connsiteY0" fmla="*/ 555158 h 1110315"/>
                <a:gd name="connsiteX1" fmla="*/ 555158 w 1110315"/>
                <a:gd name="connsiteY1" fmla="*/ 0 h 1110315"/>
                <a:gd name="connsiteX2" fmla="*/ 1110316 w 1110315"/>
                <a:gd name="connsiteY2" fmla="*/ 555158 h 1110315"/>
                <a:gd name="connsiteX3" fmla="*/ 555158 w 1110315"/>
                <a:gd name="connsiteY3" fmla="*/ 1110316 h 1110315"/>
                <a:gd name="connsiteX4" fmla="*/ 0 w 1110315"/>
                <a:gd name="connsiteY4" fmla="*/ 555158 h 1110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0315" h="1110315">
                  <a:moveTo>
                    <a:pt x="0" y="555158"/>
                  </a:moveTo>
                  <a:cubicBezTo>
                    <a:pt x="0" y="248553"/>
                    <a:pt x="248553" y="0"/>
                    <a:pt x="555158" y="0"/>
                  </a:cubicBezTo>
                  <a:cubicBezTo>
                    <a:pt x="861763" y="0"/>
                    <a:pt x="1110316" y="248553"/>
                    <a:pt x="1110316" y="555158"/>
                  </a:cubicBezTo>
                  <a:cubicBezTo>
                    <a:pt x="1110316" y="861763"/>
                    <a:pt x="861763" y="1110316"/>
                    <a:pt x="555158" y="1110316"/>
                  </a:cubicBezTo>
                  <a:cubicBezTo>
                    <a:pt x="248553" y="1110316"/>
                    <a:pt x="0" y="861763"/>
                    <a:pt x="0" y="555158"/>
                  </a:cubicBezTo>
                  <a:close/>
                </a:path>
              </a:pathLst>
            </a:custGeom>
            <a:solidFill>
              <a:srgbClr val="A833FC"/>
            </a:solidFill>
            <a:ln w="57150">
              <a:solidFill>
                <a:schemeClr val="bg1">
                  <a:lumMod val="50000"/>
                </a:schemeClr>
              </a:solidFill>
            </a:ln>
            <a:scene3d>
              <a:camera prst="orthographicFront"/>
              <a:lightRig rig="threePt" dir="t"/>
            </a:scene3d>
            <a:sp3d>
              <a:bevelT/>
            </a:sp3d>
          </p:spPr>
          <p:style>
            <a:lnRef idx="2">
              <a:scrgbClr r="0" g="0" b="0"/>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7842" tIns="177842" rIns="177842" bIns="177842" numCol="1" spcCol="1270" anchor="ctr" anchorCtr="0">
              <a:noAutofit/>
            </a:bodyPr>
            <a:lstStyle/>
            <a:p>
              <a:pPr marL="0" lvl="0" indent="0" algn="ctr" defTabSz="533400">
                <a:lnSpc>
                  <a:spcPct val="90000"/>
                </a:lnSpc>
                <a:spcBef>
                  <a:spcPct val="0"/>
                </a:spcBef>
                <a:spcAft>
                  <a:spcPct val="35000"/>
                </a:spcAft>
                <a:buNone/>
              </a:pPr>
              <a:r>
                <a:rPr lang="en-US" sz="1200" b="1" kern="1200"/>
                <a:t>Coordinator for the contracting process</a:t>
              </a:r>
            </a:p>
          </p:txBody>
        </p:sp>
        <p:sp>
          <p:nvSpPr>
            <p:cNvPr id="13" name="Freeform: Shape 12">
              <a:extLst>
                <a:ext uri="{FF2B5EF4-FFF2-40B4-BE49-F238E27FC236}">
                  <a16:creationId xmlns:a16="http://schemas.microsoft.com/office/drawing/2014/main" id="{E151B6FD-A296-E822-C922-C1749C8D9841}"/>
                </a:ext>
              </a:extLst>
            </p:cNvPr>
            <p:cNvSpPr/>
            <p:nvPr/>
          </p:nvSpPr>
          <p:spPr>
            <a:xfrm rot="14040000">
              <a:off x="3507217" y="2299063"/>
              <a:ext cx="462158" cy="471883"/>
            </a:xfrm>
            <a:custGeom>
              <a:avLst/>
              <a:gdLst>
                <a:gd name="connsiteX0" fmla="*/ 0 w 462157"/>
                <a:gd name="connsiteY0" fmla="*/ 94377 h 471883"/>
                <a:gd name="connsiteX1" fmla="*/ 231079 w 462157"/>
                <a:gd name="connsiteY1" fmla="*/ 94377 h 471883"/>
                <a:gd name="connsiteX2" fmla="*/ 231079 w 462157"/>
                <a:gd name="connsiteY2" fmla="*/ 0 h 471883"/>
                <a:gd name="connsiteX3" fmla="*/ 462157 w 462157"/>
                <a:gd name="connsiteY3" fmla="*/ 235942 h 471883"/>
                <a:gd name="connsiteX4" fmla="*/ 231079 w 462157"/>
                <a:gd name="connsiteY4" fmla="*/ 471883 h 471883"/>
                <a:gd name="connsiteX5" fmla="*/ 231079 w 462157"/>
                <a:gd name="connsiteY5" fmla="*/ 377506 h 471883"/>
                <a:gd name="connsiteX6" fmla="*/ 0 w 462157"/>
                <a:gd name="connsiteY6" fmla="*/ 377506 h 471883"/>
                <a:gd name="connsiteX7" fmla="*/ 0 w 462157"/>
                <a:gd name="connsiteY7" fmla="*/ 94377 h 471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157" h="471883">
                  <a:moveTo>
                    <a:pt x="462157" y="377506"/>
                  </a:moveTo>
                  <a:lnTo>
                    <a:pt x="231078" y="377506"/>
                  </a:lnTo>
                  <a:lnTo>
                    <a:pt x="231078" y="471883"/>
                  </a:lnTo>
                  <a:lnTo>
                    <a:pt x="0" y="235941"/>
                  </a:lnTo>
                  <a:lnTo>
                    <a:pt x="231078" y="0"/>
                  </a:lnTo>
                  <a:lnTo>
                    <a:pt x="231078" y="94377"/>
                  </a:lnTo>
                  <a:lnTo>
                    <a:pt x="462157" y="94377"/>
                  </a:lnTo>
                  <a:lnTo>
                    <a:pt x="462157" y="377506"/>
                  </a:lnTo>
                  <a:close/>
                </a:path>
              </a:pathLst>
            </a:custGeom>
            <a:solidFill>
              <a:schemeClr val="accent1"/>
            </a:solidFill>
            <a:ln w="57150">
              <a:solidFill>
                <a:schemeClr val="bg1">
                  <a:lumMod val="65000"/>
                </a:schemeClr>
              </a:solidFill>
            </a:ln>
            <a:scene3d>
              <a:camera prst="orthographicFront"/>
              <a:lightRig rig="threePt" dir="t"/>
            </a:scene3d>
            <a:sp3d>
              <a:bevelT/>
            </a:sp3d>
          </p:spPr>
          <p:style>
            <a:lnRef idx="0">
              <a:scrgbClr r="0" g="0" b="0"/>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38647" tIns="94375" rIns="0" bIns="94378" numCol="1" spcCol="1270" anchor="ctr" anchorCtr="0">
              <a:noAutofit/>
            </a:bodyPr>
            <a:lstStyle/>
            <a:p>
              <a:pPr marL="0" lvl="0" indent="0" algn="ctr" defTabSz="444500">
                <a:lnSpc>
                  <a:spcPct val="90000"/>
                </a:lnSpc>
                <a:spcBef>
                  <a:spcPct val="0"/>
                </a:spcBef>
                <a:spcAft>
                  <a:spcPct val="35000"/>
                </a:spcAft>
                <a:buNone/>
              </a:pPr>
              <a:endParaRPr lang="en-US" sz="1000" b="1" kern="1200"/>
            </a:p>
          </p:txBody>
        </p:sp>
        <p:sp>
          <p:nvSpPr>
            <p:cNvPr id="14" name="Freeform: Shape 13">
              <a:extLst>
                <a:ext uri="{FF2B5EF4-FFF2-40B4-BE49-F238E27FC236}">
                  <a16:creationId xmlns:a16="http://schemas.microsoft.com/office/drawing/2014/main" id="{59C29387-3EA8-E077-15C3-840E2D204B97}"/>
                </a:ext>
              </a:extLst>
            </p:cNvPr>
            <p:cNvSpPr/>
            <p:nvPr/>
          </p:nvSpPr>
          <p:spPr>
            <a:xfrm>
              <a:off x="2592863" y="1167405"/>
              <a:ext cx="1110315" cy="1110315"/>
            </a:xfrm>
            <a:custGeom>
              <a:avLst/>
              <a:gdLst>
                <a:gd name="connsiteX0" fmla="*/ 0 w 1110315"/>
                <a:gd name="connsiteY0" fmla="*/ 555158 h 1110315"/>
                <a:gd name="connsiteX1" fmla="*/ 555158 w 1110315"/>
                <a:gd name="connsiteY1" fmla="*/ 0 h 1110315"/>
                <a:gd name="connsiteX2" fmla="*/ 1110316 w 1110315"/>
                <a:gd name="connsiteY2" fmla="*/ 555158 h 1110315"/>
                <a:gd name="connsiteX3" fmla="*/ 555158 w 1110315"/>
                <a:gd name="connsiteY3" fmla="*/ 1110316 h 1110315"/>
                <a:gd name="connsiteX4" fmla="*/ 0 w 1110315"/>
                <a:gd name="connsiteY4" fmla="*/ 555158 h 1110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0315" h="1110315">
                  <a:moveTo>
                    <a:pt x="0" y="555158"/>
                  </a:moveTo>
                  <a:cubicBezTo>
                    <a:pt x="0" y="248553"/>
                    <a:pt x="248553" y="0"/>
                    <a:pt x="555158" y="0"/>
                  </a:cubicBezTo>
                  <a:cubicBezTo>
                    <a:pt x="861763" y="0"/>
                    <a:pt x="1110316" y="248553"/>
                    <a:pt x="1110316" y="555158"/>
                  </a:cubicBezTo>
                  <a:cubicBezTo>
                    <a:pt x="1110316" y="861763"/>
                    <a:pt x="861763" y="1110316"/>
                    <a:pt x="555158" y="1110316"/>
                  </a:cubicBezTo>
                  <a:cubicBezTo>
                    <a:pt x="248553" y="1110316"/>
                    <a:pt x="0" y="861763"/>
                    <a:pt x="0" y="555158"/>
                  </a:cubicBezTo>
                  <a:close/>
                </a:path>
              </a:pathLst>
            </a:custGeom>
            <a:solidFill>
              <a:schemeClr val="accent1"/>
            </a:solidFill>
            <a:ln w="57150">
              <a:solidFill>
                <a:schemeClr val="bg1">
                  <a:lumMod val="50000"/>
                </a:schemeClr>
              </a:solidFill>
            </a:ln>
            <a:scene3d>
              <a:camera prst="orthographicFront"/>
              <a:lightRig rig="threePt" dir="t"/>
            </a:scene3d>
            <a:sp3d>
              <a:bevelT/>
            </a:sp3d>
          </p:spPr>
          <p:style>
            <a:lnRef idx="2">
              <a:scrgbClr r="0" g="0" b="0"/>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77842" tIns="177842" rIns="177842" bIns="177842" numCol="1" spcCol="1270" anchor="ctr" anchorCtr="0">
              <a:noAutofit/>
            </a:bodyPr>
            <a:lstStyle/>
            <a:p>
              <a:pPr marL="0" lvl="0" indent="0" algn="ctr" defTabSz="533400">
                <a:lnSpc>
                  <a:spcPct val="90000"/>
                </a:lnSpc>
                <a:spcBef>
                  <a:spcPct val="0"/>
                </a:spcBef>
                <a:spcAft>
                  <a:spcPct val="35000"/>
                </a:spcAft>
                <a:buNone/>
              </a:pPr>
              <a:r>
                <a:rPr lang="en-US" sz="1200" b="1" kern="1200"/>
                <a:t>Contract Pre-negotiation &amp; Negotiation</a:t>
              </a:r>
            </a:p>
          </p:txBody>
        </p:sp>
        <p:sp>
          <p:nvSpPr>
            <p:cNvPr id="15" name="Freeform: Shape 14">
              <a:extLst>
                <a:ext uri="{FF2B5EF4-FFF2-40B4-BE49-F238E27FC236}">
                  <a16:creationId xmlns:a16="http://schemas.microsoft.com/office/drawing/2014/main" id="{4BB9E81E-A56A-BD7E-69A9-9A0BE67A7D6A}"/>
                </a:ext>
              </a:extLst>
            </p:cNvPr>
            <p:cNvSpPr/>
            <p:nvPr/>
          </p:nvSpPr>
          <p:spPr>
            <a:xfrm rot="11639809">
              <a:off x="3026441" y="2969562"/>
              <a:ext cx="472076" cy="471884"/>
            </a:xfrm>
            <a:custGeom>
              <a:avLst/>
              <a:gdLst>
                <a:gd name="connsiteX0" fmla="*/ 0 w 472075"/>
                <a:gd name="connsiteY0" fmla="*/ 94377 h 471883"/>
                <a:gd name="connsiteX1" fmla="*/ 236134 w 472075"/>
                <a:gd name="connsiteY1" fmla="*/ 94377 h 471883"/>
                <a:gd name="connsiteX2" fmla="*/ 236134 w 472075"/>
                <a:gd name="connsiteY2" fmla="*/ 0 h 471883"/>
                <a:gd name="connsiteX3" fmla="*/ 472075 w 472075"/>
                <a:gd name="connsiteY3" fmla="*/ 235942 h 471883"/>
                <a:gd name="connsiteX4" fmla="*/ 236134 w 472075"/>
                <a:gd name="connsiteY4" fmla="*/ 471883 h 471883"/>
                <a:gd name="connsiteX5" fmla="*/ 236134 w 472075"/>
                <a:gd name="connsiteY5" fmla="*/ 377506 h 471883"/>
                <a:gd name="connsiteX6" fmla="*/ 0 w 472075"/>
                <a:gd name="connsiteY6" fmla="*/ 377506 h 471883"/>
                <a:gd name="connsiteX7" fmla="*/ 0 w 472075"/>
                <a:gd name="connsiteY7" fmla="*/ 94377 h 471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075" h="471883">
                  <a:moveTo>
                    <a:pt x="472075" y="377506"/>
                  </a:moveTo>
                  <a:lnTo>
                    <a:pt x="235941" y="377506"/>
                  </a:lnTo>
                  <a:lnTo>
                    <a:pt x="235941" y="471883"/>
                  </a:lnTo>
                  <a:lnTo>
                    <a:pt x="0" y="235941"/>
                  </a:lnTo>
                  <a:lnTo>
                    <a:pt x="235941" y="0"/>
                  </a:lnTo>
                  <a:lnTo>
                    <a:pt x="235941" y="94377"/>
                  </a:lnTo>
                  <a:lnTo>
                    <a:pt x="472075" y="94377"/>
                  </a:lnTo>
                  <a:lnTo>
                    <a:pt x="472075" y="377506"/>
                  </a:lnTo>
                  <a:close/>
                </a:path>
              </a:pathLst>
            </a:custGeom>
            <a:solidFill>
              <a:schemeClr val="accent4">
                <a:lumMod val="50000"/>
              </a:schemeClr>
            </a:solidFill>
            <a:ln w="57150">
              <a:solidFill>
                <a:schemeClr val="bg1">
                  <a:lumMod val="65000"/>
                </a:schemeClr>
              </a:solidFill>
            </a:ln>
            <a:scene3d>
              <a:camera prst="orthographicFront"/>
              <a:lightRig rig="threePt" dir="t"/>
            </a:scene3d>
            <a:sp3d>
              <a:bevelT/>
            </a:sp3d>
          </p:spPr>
          <p:style>
            <a:lnRef idx="0">
              <a:scrgbClr r="0" g="0" b="0"/>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41565" tIns="94376" rIns="0" bIns="94378" numCol="1" spcCol="1270" anchor="ctr" anchorCtr="0">
              <a:noAutofit/>
            </a:bodyPr>
            <a:lstStyle/>
            <a:p>
              <a:pPr marL="0" lvl="0" indent="0" algn="ctr" defTabSz="444500">
                <a:lnSpc>
                  <a:spcPct val="90000"/>
                </a:lnSpc>
                <a:spcBef>
                  <a:spcPct val="0"/>
                </a:spcBef>
                <a:spcAft>
                  <a:spcPct val="35000"/>
                </a:spcAft>
                <a:buNone/>
              </a:pPr>
              <a:endParaRPr lang="en-US" sz="1000" b="1" kern="1200"/>
            </a:p>
          </p:txBody>
        </p:sp>
        <p:sp>
          <p:nvSpPr>
            <p:cNvPr id="16" name="Freeform: Shape 15">
              <a:extLst>
                <a:ext uri="{FF2B5EF4-FFF2-40B4-BE49-F238E27FC236}">
                  <a16:creationId xmlns:a16="http://schemas.microsoft.com/office/drawing/2014/main" id="{A880FF5D-21C2-ED13-DB51-0B45E1DF8402}"/>
                </a:ext>
              </a:extLst>
            </p:cNvPr>
            <p:cNvSpPr/>
            <p:nvPr/>
          </p:nvSpPr>
          <p:spPr>
            <a:xfrm>
              <a:off x="1743071" y="2337043"/>
              <a:ext cx="1110315" cy="1110315"/>
            </a:xfrm>
            <a:custGeom>
              <a:avLst/>
              <a:gdLst>
                <a:gd name="connsiteX0" fmla="*/ 0 w 1110315"/>
                <a:gd name="connsiteY0" fmla="*/ 555158 h 1110315"/>
                <a:gd name="connsiteX1" fmla="*/ 555158 w 1110315"/>
                <a:gd name="connsiteY1" fmla="*/ 0 h 1110315"/>
                <a:gd name="connsiteX2" fmla="*/ 1110316 w 1110315"/>
                <a:gd name="connsiteY2" fmla="*/ 555158 h 1110315"/>
                <a:gd name="connsiteX3" fmla="*/ 555158 w 1110315"/>
                <a:gd name="connsiteY3" fmla="*/ 1110316 h 1110315"/>
                <a:gd name="connsiteX4" fmla="*/ 0 w 1110315"/>
                <a:gd name="connsiteY4" fmla="*/ 555158 h 1110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0315" h="1110315">
                  <a:moveTo>
                    <a:pt x="0" y="555158"/>
                  </a:moveTo>
                  <a:cubicBezTo>
                    <a:pt x="0" y="248553"/>
                    <a:pt x="248553" y="0"/>
                    <a:pt x="555158" y="0"/>
                  </a:cubicBezTo>
                  <a:cubicBezTo>
                    <a:pt x="861763" y="0"/>
                    <a:pt x="1110316" y="248553"/>
                    <a:pt x="1110316" y="555158"/>
                  </a:cubicBezTo>
                  <a:cubicBezTo>
                    <a:pt x="1110316" y="861763"/>
                    <a:pt x="861763" y="1110316"/>
                    <a:pt x="555158" y="1110316"/>
                  </a:cubicBezTo>
                  <a:cubicBezTo>
                    <a:pt x="248553" y="1110316"/>
                    <a:pt x="0" y="861763"/>
                    <a:pt x="0" y="555158"/>
                  </a:cubicBezTo>
                  <a:close/>
                </a:path>
              </a:pathLst>
            </a:custGeom>
            <a:solidFill>
              <a:schemeClr val="accent4">
                <a:lumMod val="50000"/>
              </a:schemeClr>
            </a:solidFill>
            <a:ln w="57150">
              <a:solidFill>
                <a:schemeClr val="bg1">
                  <a:lumMod val="50000"/>
                </a:schemeClr>
              </a:solidFill>
            </a:ln>
            <a:scene3d>
              <a:camera prst="orthographicFront"/>
              <a:lightRig rig="threePt" dir="t"/>
            </a:scene3d>
            <a:sp3d>
              <a:bevelT/>
            </a:sp3d>
          </p:spPr>
          <p:style>
            <a:lnRef idx="2">
              <a:scrgbClr r="0" g="0" b="0"/>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77842" tIns="177842" rIns="177842" bIns="177842" numCol="1" spcCol="1270" anchor="ctr" anchorCtr="0">
              <a:noAutofit/>
            </a:bodyPr>
            <a:lstStyle/>
            <a:p>
              <a:pPr marL="0" lvl="0" indent="0" algn="ctr" defTabSz="533400">
                <a:lnSpc>
                  <a:spcPct val="90000"/>
                </a:lnSpc>
                <a:spcBef>
                  <a:spcPct val="0"/>
                </a:spcBef>
                <a:spcAft>
                  <a:spcPct val="35000"/>
                </a:spcAft>
                <a:buNone/>
              </a:pPr>
              <a:r>
                <a:rPr lang="en-US" sz="1200" b="1" kern="1200"/>
                <a:t>Resolution of Agency-wide Issues</a:t>
              </a:r>
              <a:br>
                <a:rPr lang="en-US" sz="1200" b="1" kern="1200"/>
              </a:br>
              <a:r>
                <a:rPr lang="en-US" sz="1200" b="1" kern="1200"/>
                <a:t>(ATAP/CAP)</a:t>
              </a:r>
            </a:p>
          </p:txBody>
        </p:sp>
        <p:sp>
          <p:nvSpPr>
            <p:cNvPr id="17" name="Freeform: Shape 16">
              <a:extLst>
                <a:ext uri="{FF2B5EF4-FFF2-40B4-BE49-F238E27FC236}">
                  <a16:creationId xmlns:a16="http://schemas.microsoft.com/office/drawing/2014/main" id="{67FB14EC-832D-208B-3423-B7B27B471638}"/>
                </a:ext>
              </a:extLst>
            </p:cNvPr>
            <p:cNvSpPr/>
            <p:nvPr/>
          </p:nvSpPr>
          <p:spPr>
            <a:xfrm rot="31320000">
              <a:off x="3026441" y="3788706"/>
              <a:ext cx="472076" cy="471884"/>
            </a:xfrm>
            <a:custGeom>
              <a:avLst/>
              <a:gdLst>
                <a:gd name="connsiteX0" fmla="*/ 0 w 472075"/>
                <a:gd name="connsiteY0" fmla="*/ 94377 h 471883"/>
                <a:gd name="connsiteX1" fmla="*/ 236134 w 472075"/>
                <a:gd name="connsiteY1" fmla="*/ 94377 h 471883"/>
                <a:gd name="connsiteX2" fmla="*/ 236134 w 472075"/>
                <a:gd name="connsiteY2" fmla="*/ 0 h 471883"/>
                <a:gd name="connsiteX3" fmla="*/ 472075 w 472075"/>
                <a:gd name="connsiteY3" fmla="*/ 235942 h 471883"/>
                <a:gd name="connsiteX4" fmla="*/ 236134 w 472075"/>
                <a:gd name="connsiteY4" fmla="*/ 471883 h 471883"/>
                <a:gd name="connsiteX5" fmla="*/ 236134 w 472075"/>
                <a:gd name="connsiteY5" fmla="*/ 377506 h 471883"/>
                <a:gd name="connsiteX6" fmla="*/ 0 w 472075"/>
                <a:gd name="connsiteY6" fmla="*/ 377506 h 471883"/>
                <a:gd name="connsiteX7" fmla="*/ 0 w 472075"/>
                <a:gd name="connsiteY7" fmla="*/ 94377 h 471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075" h="471883">
                  <a:moveTo>
                    <a:pt x="472075" y="377506"/>
                  </a:moveTo>
                  <a:lnTo>
                    <a:pt x="235941" y="377506"/>
                  </a:lnTo>
                  <a:lnTo>
                    <a:pt x="235941" y="471883"/>
                  </a:lnTo>
                  <a:lnTo>
                    <a:pt x="0" y="235941"/>
                  </a:lnTo>
                  <a:lnTo>
                    <a:pt x="235941" y="0"/>
                  </a:lnTo>
                  <a:lnTo>
                    <a:pt x="235941" y="94377"/>
                  </a:lnTo>
                  <a:lnTo>
                    <a:pt x="472075" y="94377"/>
                  </a:lnTo>
                  <a:lnTo>
                    <a:pt x="472075" y="377506"/>
                  </a:lnTo>
                  <a:close/>
                </a:path>
              </a:pathLst>
            </a:custGeom>
            <a:ln w="57150">
              <a:solidFill>
                <a:schemeClr val="bg1">
                  <a:lumMod val="65000"/>
                </a:schemeClr>
              </a:solidFill>
            </a:ln>
            <a:scene3d>
              <a:camera prst="orthographicFront"/>
              <a:lightRig rig="threePt" dir="t"/>
            </a:scene3d>
            <a:sp3d>
              <a:bevelT/>
            </a:sp3d>
          </p:spPr>
          <p:style>
            <a:lnRef idx="0">
              <a:scrgbClr r="0" g="0" b="0"/>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41566" tIns="94377" rIns="-1" bIns="94377" numCol="1" spcCol="1270" anchor="ctr" anchorCtr="0">
              <a:noAutofit/>
            </a:bodyPr>
            <a:lstStyle/>
            <a:p>
              <a:pPr marL="0" lvl="0" indent="0" algn="ctr" defTabSz="444500">
                <a:lnSpc>
                  <a:spcPct val="90000"/>
                </a:lnSpc>
                <a:spcBef>
                  <a:spcPct val="0"/>
                </a:spcBef>
                <a:spcAft>
                  <a:spcPct val="35000"/>
                </a:spcAft>
                <a:buNone/>
              </a:pPr>
              <a:endParaRPr lang="en-US" sz="1000" b="1" kern="1200"/>
            </a:p>
          </p:txBody>
        </p:sp>
        <p:sp>
          <p:nvSpPr>
            <p:cNvPr id="18" name="Freeform: Shape 17">
              <a:extLst>
                <a:ext uri="{FF2B5EF4-FFF2-40B4-BE49-F238E27FC236}">
                  <a16:creationId xmlns:a16="http://schemas.microsoft.com/office/drawing/2014/main" id="{EA86FD16-0141-C9C8-EEF5-E6D1E3AFBCD0}"/>
                </a:ext>
              </a:extLst>
            </p:cNvPr>
            <p:cNvSpPr/>
            <p:nvPr/>
          </p:nvSpPr>
          <p:spPr>
            <a:xfrm>
              <a:off x="1743071" y="3782796"/>
              <a:ext cx="1110315" cy="1110315"/>
            </a:xfrm>
            <a:custGeom>
              <a:avLst/>
              <a:gdLst>
                <a:gd name="connsiteX0" fmla="*/ 0 w 1110315"/>
                <a:gd name="connsiteY0" fmla="*/ 555158 h 1110315"/>
                <a:gd name="connsiteX1" fmla="*/ 555158 w 1110315"/>
                <a:gd name="connsiteY1" fmla="*/ 0 h 1110315"/>
                <a:gd name="connsiteX2" fmla="*/ 1110316 w 1110315"/>
                <a:gd name="connsiteY2" fmla="*/ 555158 h 1110315"/>
                <a:gd name="connsiteX3" fmla="*/ 555158 w 1110315"/>
                <a:gd name="connsiteY3" fmla="*/ 1110316 h 1110315"/>
                <a:gd name="connsiteX4" fmla="*/ 0 w 1110315"/>
                <a:gd name="connsiteY4" fmla="*/ 555158 h 1110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0315" h="1110315">
                  <a:moveTo>
                    <a:pt x="0" y="555158"/>
                  </a:moveTo>
                  <a:cubicBezTo>
                    <a:pt x="0" y="248553"/>
                    <a:pt x="248553" y="0"/>
                    <a:pt x="555158" y="0"/>
                  </a:cubicBezTo>
                  <a:cubicBezTo>
                    <a:pt x="861763" y="0"/>
                    <a:pt x="1110316" y="248553"/>
                    <a:pt x="1110316" y="555158"/>
                  </a:cubicBezTo>
                  <a:cubicBezTo>
                    <a:pt x="1110316" y="861763"/>
                    <a:pt x="861763" y="1110316"/>
                    <a:pt x="555158" y="1110316"/>
                  </a:cubicBezTo>
                  <a:cubicBezTo>
                    <a:pt x="248553" y="1110316"/>
                    <a:pt x="0" y="861763"/>
                    <a:pt x="0" y="555158"/>
                  </a:cubicBezTo>
                  <a:close/>
                </a:path>
              </a:pathLst>
            </a:custGeom>
            <a:ln w="57150">
              <a:solidFill>
                <a:schemeClr val="bg1">
                  <a:lumMod val="50000"/>
                </a:schemeClr>
              </a:solidFill>
            </a:ln>
            <a:scene3d>
              <a:camera prst="orthographicFront"/>
              <a:lightRig rig="threePt" dir="t"/>
            </a:scene3d>
            <a:sp3d>
              <a:bevelT/>
            </a:sp3d>
          </p:spPr>
          <p:style>
            <a:lnRef idx="2">
              <a:scrgbClr r="0" g="0" b="0"/>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77842" tIns="177842" rIns="177842" bIns="177842" numCol="1" spcCol="1270" anchor="ctr" anchorCtr="0">
              <a:noAutofit/>
            </a:bodyPr>
            <a:lstStyle/>
            <a:p>
              <a:pPr marL="0" lvl="0" indent="0" algn="ctr" defTabSz="533400">
                <a:lnSpc>
                  <a:spcPct val="90000"/>
                </a:lnSpc>
                <a:spcBef>
                  <a:spcPct val="0"/>
                </a:spcBef>
                <a:spcAft>
                  <a:spcPct val="35000"/>
                </a:spcAft>
                <a:buNone/>
              </a:pPr>
              <a:r>
                <a:rPr lang="en-US" sz="1200" b="1" kern="1200"/>
                <a:t>BHS – Provider Set up for SUD and MH</a:t>
              </a:r>
            </a:p>
          </p:txBody>
        </p:sp>
        <p:sp>
          <p:nvSpPr>
            <p:cNvPr id="19" name="Freeform: Shape 18">
              <a:extLst>
                <a:ext uri="{FF2B5EF4-FFF2-40B4-BE49-F238E27FC236}">
                  <a16:creationId xmlns:a16="http://schemas.microsoft.com/office/drawing/2014/main" id="{18D6C86D-B627-2BEF-4A57-C731568EE27D}"/>
                </a:ext>
              </a:extLst>
            </p:cNvPr>
            <p:cNvSpPr/>
            <p:nvPr/>
          </p:nvSpPr>
          <p:spPr>
            <a:xfrm rot="29276909">
              <a:off x="3507217" y="4459206"/>
              <a:ext cx="462158" cy="471884"/>
            </a:xfrm>
            <a:custGeom>
              <a:avLst/>
              <a:gdLst>
                <a:gd name="connsiteX0" fmla="*/ 0 w 462157"/>
                <a:gd name="connsiteY0" fmla="*/ 94377 h 471883"/>
                <a:gd name="connsiteX1" fmla="*/ 231079 w 462157"/>
                <a:gd name="connsiteY1" fmla="*/ 94377 h 471883"/>
                <a:gd name="connsiteX2" fmla="*/ 231079 w 462157"/>
                <a:gd name="connsiteY2" fmla="*/ 0 h 471883"/>
                <a:gd name="connsiteX3" fmla="*/ 462157 w 462157"/>
                <a:gd name="connsiteY3" fmla="*/ 235942 h 471883"/>
                <a:gd name="connsiteX4" fmla="*/ 231079 w 462157"/>
                <a:gd name="connsiteY4" fmla="*/ 471883 h 471883"/>
                <a:gd name="connsiteX5" fmla="*/ 231079 w 462157"/>
                <a:gd name="connsiteY5" fmla="*/ 377506 h 471883"/>
                <a:gd name="connsiteX6" fmla="*/ 0 w 462157"/>
                <a:gd name="connsiteY6" fmla="*/ 377506 h 471883"/>
                <a:gd name="connsiteX7" fmla="*/ 0 w 462157"/>
                <a:gd name="connsiteY7" fmla="*/ 94377 h 471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157" h="471883">
                  <a:moveTo>
                    <a:pt x="462157" y="377506"/>
                  </a:moveTo>
                  <a:lnTo>
                    <a:pt x="231078" y="377506"/>
                  </a:lnTo>
                  <a:lnTo>
                    <a:pt x="231078" y="471883"/>
                  </a:lnTo>
                  <a:lnTo>
                    <a:pt x="0" y="235941"/>
                  </a:lnTo>
                  <a:lnTo>
                    <a:pt x="231078" y="0"/>
                  </a:lnTo>
                  <a:lnTo>
                    <a:pt x="231078" y="94377"/>
                  </a:lnTo>
                  <a:lnTo>
                    <a:pt x="462157" y="94377"/>
                  </a:lnTo>
                  <a:lnTo>
                    <a:pt x="462157" y="377506"/>
                  </a:lnTo>
                  <a:close/>
                </a:path>
              </a:pathLst>
            </a:custGeom>
            <a:ln w="57150">
              <a:solidFill>
                <a:schemeClr val="bg1">
                  <a:lumMod val="65000"/>
                </a:schemeClr>
              </a:solidFill>
            </a:ln>
            <a:scene3d>
              <a:camera prst="orthographicFront"/>
              <a:lightRig rig="threePt" dir="t"/>
            </a:scene3d>
            <a:sp3d>
              <a:bevelT/>
            </a:sp3d>
          </p:spPr>
          <p:style>
            <a:lnRef idx="0">
              <a:scrgbClr r="0" g="0" b="0"/>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38648" tIns="94377" rIns="-1" bIns="94377" numCol="1" spcCol="1270" anchor="ctr" anchorCtr="0">
              <a:noAutofit/>
            </a:bodyPr>
            <a:lstStyle/>
            <a:p>
              <a:pPr marL="0" lvl="0" indent="0" algn="ctr" defTabSz="444500">
                <a:lnSpc>
                  <a:spcPct val="90000"/>
                </a:lnSpc>
                <a:spcBef>
                  <a:spcPct val="0"/>
                </a:spcBef>
                <a:spcAft>
                  <a:spcPct val="35000"/>
                </a:spcAft>
                <a:buNone/>
              </a:pPr>
              <a:endParaRPr lang="en-US" sz="1000" b="1" kern="1200"/>
            </a:p>
          </p:txBody>
        </p:sp>
        <p:sp>
          <p:nvSpPr>
            <p:cNvPr id="20" name="Freeform: Shape 19">
              <a:extLst>
                <a:ext uri="{FF2B5EF4-FFF2-40B4-BE49-F238E27FC236}">
                  <a16:creationId xmlns:a16="http://schemas.microsoft.com/office/drawing/2014/main" id="{3191F38D-4922-3985-43A4-58231055EB52}"/>
                </a:ext>
              </a:extLst>
            </p:cNvPr>
            <p:cNvSpPr/>
            <p:nvPr/>
          </p:nvSpPr>
          <p:spPr>
            <a:xfrm>
              <a:off x="2592863" y="4952434"/>
              <a:ext cx="1110315" cy="1110315"/>
            </a:xfrm>
            <a:custGeom>
              <a:avLst/>
              <a:gdLst>
                <a:gd name="connsiteX0" fmla="*/ 0 w 1110315"/>
                <a:gd name="connsiteY0" fmla="*/ 555158 h 1110315"/>
                <a:gd name="connsiteX1" fmla="*/ 555158 w 1110315"/>
                <a:gd name="connsiteY1" fmla="*/ 0 h 1110315"/>
                <a:gd name="connsiteX2" fmla="*/ 1110316 w 1110315"/>
                <a:gd name="connsiteY2" fmla="*/ 555158 h 1110315"/>
                <a:gd name="connsiteX3" fmla="*/ 555158 w 1110315"/>
                <a:gd name="connsiteY3" fmla="*/ 1110316 h 1110315"/>
                <a:gd name="connsiteX4" fmla="*/ 0 w 1110315"/>
                <a:gd name="connsiteY4" fmla="*/ 555158 h 1110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0315" h="1110315">
                  <a:moveTo>
                    <a:pt x="0" y="555158"/>
                  </a:moveTo>
                  <a:cubicBezTo>
                    <a:pt x="0" y="248553"/>
                    <a:pt x="248553" y="0"/>
                    <a:pt x="555158" y="0"/>
                  </a:cubicBezTo>
                  <a:cubicBezTo>
                    <a:pt x="861763" y="0"/>
                    <a:pt x="1110316" y="248553"/>
                    <a:pt x="1110316" y="555158"/>
                  </a:cubicBezTo>
                  <a:cubicBezTo>
                    <a:pt x="1110316" y="861763"/>
                    <a:pt x="861763" y="1110316"/>
                    <a:pt x="555158" y="1110316"/>
                  </a:cubicBezTo>
                  <a:cubicBezTo>
                    <a:pt x="248553" y="1110316"/>
                    <a:pt x="0" y="861763"/>
                    <a:pt x="0" y="555158"/>
                  </a:cubicBezTo>
                  <a:close/>
                </a:path>
              </a:pathLst>
            </a:custGeom>
            <a:ln w="57150">
              <a:solidFill>
                <a:schemeClr val="bg1">
                  <a:lumMod val="50000"/>
                </a:schemeClr>
              </a:solidFill>
            </a:ln>
            <a:scene3d>
              <a:camera prst="orthographicFront"/>
              <a:lightRig rig="threePt" dir="t"/>
            </a:scene3d>
            <a:sp3d>
              <a:bevelT/>
            </a:sp3d>
          </p:spPr>
          <p:style>
            <a:lnRef idx="2">
              <a:scrgbClr r="0" g="0" b="0"/>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77842" tIns="177842" rIns="177842" bIns="177842" numCol="1" spcCol="1270" anchor="ctr" anchorCtr="0">
              <a:noAutofit/>
            </a:bodyPr>
            <a:lstStyle/>
            <a:p>
              <a:pPr marL="0" lvl="0" indent="0" algn="ctr" defTabSz="533400">
                <a:lnSpc>
                  <a:spcPct val="90000"/>
                </a:lnSpc>
                <a:spcBef>
                  <a:spcPct val="0"/>
                </a:spcBef>
                <a:spcAft>
                  <a:spcPct val="35000"/>
                </a:spcAft>
                <a:buNone/>
              </a:pPr>
              <a:r>
                <a:rPr lang="en-US" sz="1200" b="1" kern="1200"/>
                <a:t>Training</a:t>
              </a:r>
            </a:p>
          </p:txBody>
        </p:sp>
        <p:sp>
          <p:nvSpPr>
            <p:cNvPr id="21" name="Freeform: Shape 20">
              <a:extLst>
                <a:ext uri="{FF2B5EF4-FFF2-40B4-BE49-F238E27FC236}">
                  <a16:creationId xmlns:a16="http://schemas.microsoft.com/office/drawing/2014/main" id="{9F35FD9F-86A1-5036-4C14-0788F3848E22}"/>
                </a:ext>
              </a:extLst>
            </p:cNvPr>
            <p:cNvSpPr/>
            <p:nvPr/>
          </p:nvSpPr>
          <p:spPr>
            <a:xfrm rot="16141837">
              <a:off x="4253112" y="4826737"/>
              <a:ext cx="455706" cy="471883"/>
            </a:xfrm>
            <a:custGeom>
              <a:avLst/>
              <a:gdLst>
                <a:gd name="connsiteX0" fmla="*/ 0 w 455706"/>
                <a:gd name="connsiteY0" fmla="*/ 94377 h 471883"/>
                <a:gd name="connsiteX1" fmla="*/ 227853 w 455706"/>
                <a:gd name="connsiteY1" fmla="*/ 94377 h 471883"/>
                <a:gd name="connsiteX2" fmla="*/ 227853 w 455706"/>
                <a:gd name="connsiteY2" fmla="*/ 0 h 471883"/>
                <a:gd name="connsiteX3" fmla="*/ 455706 w 455706"/>
                <a:gd name="connsiteY3" fmla="*/ 235942 h 471883"/>
                <a:gd name="connsiteX4" fmla="*/ 227853 w 455706"/>
                <a:gd name="connsiteY4" fmla="*/ 471883 h 471883"/>
                <a:gd name="connsiteX5" fmla="*/ 227853 w 455706"/>
                <a:gd name="connsiteY5" fmla="*/ 377506 h 471883"/>
                <a:gd name="connsiteX6" fmla="*/ 0 w 455706"/>
                <a:gd name="connsiteY6" fmla="*/ 377506 h 471883"/>
                <a:gd name="connsiteX7" fmla="*/ 0 w 455706"/>
                <a:gd name="connsiteY7" fmla="*/ 94377 h 471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706" h="471883">
                  <a:moveTo>
                    <a:pt x="0" y="94377"/>
                  </a:moveTo>
                  <a:lnTo>
                    <a:pt x="227853" y="94377"/>
                  </a:lnTo>
                  <a:lnTo>
                    <a:pt x="227853" y="0"/>
                  </a:lnTo>
                  <a:lnTo>
                    <a:pt x="455706" y="235942"/>
                  </a:lnTo>
                  <a:lnTo>
                    <a:pt x="227853" y="471883"/>
                  </a:lnTo>
                  <a:lnTo>
                    <a:pt x="227853" y="377506"/>
                  </a:lnTo>
                  <a:lnTo>
                    <a:pt x="0" y="377506"/>
                  </a:lnTo>
                  <a:lnTo>
                    <a:pt x="0" y="94377"/>
                  </a:lnTo>
                  <a:close/>
                </a:path>
              </a:pathLst>
            </a:custGeom>
            <a:solidFill>
              <a:srgbClr val="A833FC"/>
            </a:solidFill>
            <a:ln w="57150">
              <a:solidFill>
                <a:schemeClr val="bg1">
                  <a:lumMod val="65000"/>
                </a:schemeClr>
              </a:solidFill>
            </a:ln>
            <a:scene3d>
              <a:camera prst="orthographicFront"/>
              <a:lightRig rig="threePt" dir="t"/>
            </a:scene3d>
            <a:sp3d>
              <a:bevelT/>
            </a:sp3d>
          </p:spPr>
          <p:style>
            <a:lnRef idx="0">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1" tIns="94376" rIns="136712" bIns="94377" numCol="1" spcCol="1270" anchor="ctr" anchorCtr="0">
              <a:noAutofit/>
            </a:bodyPr>
            <a:lstStyle/>
            <a:p>
              <a:pPr marL="0" lvl="0" indent="0" algn="ctr" defTabSz="444500">
                <a:lnSpc>
                  <a:spcPct val="90000"/>
                </a:lnSpc>
                <a:spcBef>
                  <a:spcPct val="0"/>
                </a:spcBef>
                <a:spcAft>
                  <a:spcPct val="35000"/>
                </a:spcAft>
                <a:buNone/>
              </a:pPr>
              <a:endParaRPr lang="en-US" sz="1000" b="1" kern="1200"/>
            </a:p>
          </p:txBody>
        </p:sp>
        <p:sp>
          <p:nvSpPr>
            <p:cNvPr id="22" name="Freeform: Shape 21">
              <a:extLst>
                <a:ext uri="{FF2B5EF4-FFF2-40B4-BE49-F238E27FC236}">
                  <a16:creationId xmlns:a16="http://schemas.microsoft.com/office/drawing/2014/main" id="{FEC58ACB-BE20-CE2E-0843-A1097A286AD1}"/>
                </a:ext>
              </a:extLst>
            </p:cNvPr>
            <p:cNvSpPr/>
            <p:nvPr/>
          </p:nvSpPr>
          <p:spPr>
            <a:xfrm>
              <a:off x="3967856" y="5399196"/>
              <a:ext cx="1110315" cy="1110315"/>
            </a:xfrm>
            <a:custGeom>
              <a:avLst/>
              <a:gdLst>
                <a:gd name="connsiteX0" fmla="*/ 0 w 1110315"/>
                <a:gd name="connsiteY0" fmla="*/ 555158 h 1110315"/>
                <a:gd name="connsiteX1" fmla="*/ 555158 w 1110315"/>
                <a:gd name="connsiteY1" fmla="*/ 0 h 1110315"/>
                <a:gd name="connsiteX2" fmla="*/ 1110316 w 1110315"/>
                <a:gd name="connsiteY2" fmla="*/ 555158 h 1110315"/>
                <a:gd name="connsiteX3" fmla="*/ 555158 w 1110315"/>
                <a:gd name="connsiteY3" fmla="*/ 1110316 h 1110315"/>
                <a:gd name="connsiteX4" fmla="*/ 0 w 1110315"/>
                <a:gd name="connsiteY4" fmla="*/ 555158 h 1110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0315" h="1110315">
                  <a:moveTo>
                    <a:pt x="0" y="555158"/>
                  </a:moveTo>
                  <a:cubicBezTo>
                    <a:pt x="0" y="248553"/>
                    <a:pt x="248553" y="0"/>
                    <a:pt x="555158" y="0"/>
                  </a:cubicBezTo>
                  <a:cubicBezTo>
                    <a:pt x="861763" y="0"/>
                    <a:pt x="1110316" y="248553"/>
                    <a:pt x="1110316" y="555158"/>
                  </a:cubicBezTo>
                  <a:cubicBezTo>
                    <a:pt x="1110316" y="861763"/>
                    <a:pt x="861763" y="1110316"/>
                    <a:pt x="555158" y="1110316"/>
                  </a:cubicBezTo>
                  <a:cubicBezTo>
                    <a:pt x="248553" y="1110316"/>
                    <a:pt x="0" y="861763"/>
                    <a:pt x="0" y="555158"/>
                  </a:cubicBezTo>
                  <a:close/>
                </a:path>
              </a:pathLst>
            </a:custGeom>
            <a:solidFill>
              <a:srgbClr val="A833FC"/>
            </a:solidFill>
            <a:ln w="57150">
              <a:solidFill>
                <a:schemeClr val="bg1">
                  <a:lumMod val="50000"/>
                </a:schemeClr>
              </a:solidFill>
            </a:ln>
            <a:scene3d>
              <a:camera prst="orthographicFront"/>
              <a:lightRig rig="threePt" dir="t"/>
            </a:scene3d>
            <a:sp3d>
              <a:bevelT/>
            </a:sp3d>
          </p:spPr>
          <p:style>
            <a:lnRef idx="2">
              <a:scrgbClr r="0" g="0" b="0"/>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7842" tIns="177842" rIns="177842" bIns="177842" numCol="1" spcCol="1270" anchor="ctr" anchorCtr="0">
              <a:noAutofit/>
            </a:bodyPr>
            <a:lstStyle/>
            <a:p>
              <a:pPr marL="0" lvl="0" indent="0" algn="ctr" defTabSz="533400">
                <a:lnSpc>
                  <a:spcPct val="90000"/>
                </a:lnSpc>
                <a:spcBef>
                  <a:spcPct val="0"/>
                </a:spcBef>
                <a:spcAft>
                  <a:spcPct val="35000"/>
                </a:spcAft>
                <a:buNone/>
              </a:pPr>
              <a:r>
                <a:rPr lang="en-US" sz="1200" b="1" kern="1200"/>
                <a:t>Policies &amp; Procedures</a:t>
              </a:r>
            </a:p>
          </p:txBody>
        </p:sp>
        <p:sp>
          <p:nvSpPr>
            <p:cNvPr id="23" name="Freeform: Shape 22">
              <a:extLst>
                <a:ext uri="{FF2B5EF4-FFF2-40B4-BE49-F238E27FC236}">
                  <a16:creationId xmlns:a16="http://schemas.microsoft.com/office/drawing/2014/main" id="{883A80AF-BCFC-0A8E-F244-DE85C95E5F60}"/>
                </a:ext>
              </a:extLst>
            </p:cNvPr>
            <p:cNvSpPr/>
            <p:nvPr/>
          </p:nvSpPr>
          <p:spPr>
            <a:xfrm rot="14069083">
              <a:off x="5076653" y="4459207"/>
              <a:ext cx="462157" cy="471883"/>
            </a:xfrm>
            <a:custGeom>
              <a:avLst/>
              <a:gdLst>
                <a:gd name="connsiteX0" fmla="*/ 0 w 462157"/>
                <a:gd name="connsiteY0" fmla="*/ 94377 h 471883"/>
                <a:gd name="connsiteX1" fmla="*/ 231079 w 462157"/>
                <a:gd name="connsiteY1" fmla="*/ 94377 h 471883"/>
                <a:gd name="connsiteX2" fmla="*/ 231079 w 462157"/>
                <a:gd name="connsiteY2" fmla="*/ 0 h 471883"/>
                <a:gd name="connsiteX3" fmla="*/ 462157 w 462157"/>
                <a:gd name="connsiteY3" fmla="*/ 235942 h 471883"/>
                <a:gd name="connsiteX4" fmla="*/ 231079 w 462157"/>
                <a:gd name="connsiteY4" fmla="*/ 471883 h 471883"/>
                <a:gd name="connsiteX5" fmla="*/ 231079 w 462157"/>
                <a:gd name="connsiteY5" fmla="*/ 377506 h 471883"/>
                <a:gd name="connsiteX6" fmla="*/ 0 w 462157"/>
                <a:gd name="connsiteY6" fmla="*/ 377506 h 471883"/>
                <a:gd name="connsiteX7" fmla="*/ 0 w 462157"/>
                <a:gd name="connsiteY7" fmla="*/ 94377 h 471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157" h="471883">
                  <a:moveTo>
                    <a:pt x="0" y="94377"/>
                  </a:moveTo>
                  <a:lnTo>
                    <a:pt x="231079" y="94377"/>
                  </a:lnTo>
                  <a:lnTo>
                    <a:pt x="231079" y="0"/>
                  </a:lnTo>
                  <a:lnTo>
                    <a:pt x="462157" y="235942"/>
                  </a:lnTo>
                  <a:lnTo>
                    <a:pt x="231079" y="471883"/>
                  </a:lnTo>
                  <a:lnTo>
                    <a:pt x="231079" y="377506"/>
                  </a:lnTo>
                  <a:lnTo>
                    <a:pt x="0" y="377506"/>
                  </a:lnTo>
                  <a:lnTo>
                    <a:pt x="0" y="94377"/>
                  </a:lnTo>
                  <a:close/>
                </a:path>
              </a:pathLst>
            </a:custGeom>
            <a:solidFill>
              <a:schemeClr val="accent1"/>
            </a:solidFill>
            <a:ln w="57150">
              <a:solidFill>
                <a:schemeClr val="bg1">
                  <a:lumMod val="65000"/>
                </a:schemeClr>
              </a:solidFill>
            </a:ln>
            <a:scene3d>
              <a:camera prst="orthographicFront"/>
              <a:lightRig rig="threePt" dir="t"/>
            </a:scene3d>
            <a:sp3d>
              <a:bevelT/>
            </a:sp3d>
          </p:spPr>
          <p:style>
            <a:lnRef idx="0">
              <a:scrgbClr r="0" g="0" b="0"/>
            </a:lnRef>
            <a:fillRef idx="1">
              <a:scrgbClr r="0" g="0" b="0"/>
            </a:fillRef>
            <a:effectRef idx="0">
              <a:schemeClr val="accent3">
                <a:hueOff val="0"/>
                <a:satOff val="0"/>
                <a:lumOff val="0"/>
                <a:alphaOff val="0"/>
              </a:schemeClr>
            </a:effectRef>
            <a:fontRef idx="minor">
              <a:schemeClr val="lt1"/>
            </a:fontRef>
          </p:style>
          <p:txBody>
            <a:bodyPr spcFirstLastPara="0" vert="horz" wrap="square" lIns="-2" tIns="94376" rIns="138648" bIns="94377" numCol="1" spcCol="1270" anchor="ctr" anchorCtr="0">
              <a:noAutofit/>
            </a:bodyPr>
            <a:lstStyle/>
            <a:p>
              <a:pPr marL="0" lvl="0" indent="0" algn="ctr" defTabSz="444500">
                <a:lnSpc>
                  <a:spcPct val="90000"/>
                </a:lnSpc>
                <a:spcBef>
                  <a:spcPct val="0"/>
                </a:spcBef>
                <a:spcAft>
                  <a:spcPct val="35000"/>
                </a:spcAft>
                <a:buNone/>
              </a:pPr>
              <a:endParaRPr lang="en-US" sz="1000" b="1" kern="1200"/>
            </a:p>
          </p:txBody>
        </p:sp>
        <p:sp>
          <p:nvSpPr>
            <p:cNvPr id="24" name="Freeform: Shape 23">
              <a:extLst>
                <a:ext uri="{FF2B5EF4-FFF2-40B4-BE49-F238E27FC236}">
                  <a16:creationId xmlns:a16="http://schemas.microsoft.com/office/drawing/2014/main" id="{56CEA331-49A6-C8CF-F58F-5499B15A351B}"/>
                </a:ext>
              </a:extLst>
            </p:cNvPr>
            <p:cNvSpPr/>
            <p:nvPr/>
          </p:nvSpPr>
          <p:spPr>
            <a:xfrm>
              <a:off x="5342848" y="4952434"/>
              <a:ext cx="1110315" cy="1110315"/>
            </a:xfrm>
            <a:custGeom>
              <a:avLst/>
              <a:gdLst>
                <a:gd name="connsiteX0" fmla="*/ 0 w 1110315"/>
                <a:gd name="connsiteY0" fmla="*/ 555158 h 1110315"/>
                <a:gd name="connsiteX1" fmla="*/ 555158 w 1110315"/>
                <a:gd name="connsiteY1" fmla="*/ 0 h 1110315"/>
                <a:gd name="connsiteX2" fmla="*/ 1110316 w 1110315"/>
                <a:gd name="connsiteY2" fmla="*/ 555158 h 1110315"/>
                <a:gd name="connsiteX3" fmla="*/ 555158 w 1110315"/>
                <a:gd name="connsiteY3" fmla="*/ 1110316 h 1110315"/>
                <a:gd name="connsiteX4" fmla="*/ 0 w 1110315"/>
                <a:gd name="connsiteY4" fmla="*/ 555158 h 1110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0315" h="1110315">
                  <a:moveTo>
                    <a:pt x="0" y="555158"/>
                  </a:moveTo>
                  <a:cubicBezTo>
                    <a:pt x="0" y="248553"/>
                    <a:pt x="248553" y="0"/>
                    <a:pt x="555158" y="0"/>
                  </a:cubicBezTo>
                  <a:cubicBezTo>
                    <a:pt x="861763" y="0"/>
                    <a:pt x="1110316" y="248553"/>
                    <a:pt x="1110316" y="555158"/>
                  </a:cubicBezTo>
                  <a:cubicBezTo>
                    <a:pt x="1110316" y="861763"/>
                    <a:pt x="861763" y="1110316"/>
                    <a:pt x="555158" y="1110316"/>
                  </a:cubicBezTo>
                  <a:cubicBezTo>
                    <a:pt x="248553" y="1110316"/>
                    <a:pt x="0" y="861763"/>
                    <a:pt x="0" y="555158"/>
                  </a:cubicBezTo>
                  <a:close/>
                </a:path>
              </a:pathLst>
            </a:custGeom>
            <a:solidFill>
              <a:schemeClr val="accent1"/>
            </a:solidFill>
            <a:ln w="57150">
              <a:solidFill>
                <a:schemeClr val="bg1">
                  <a:lumMod val="50000"/>
                </a:schemeClr>
              </a:solidFill>
            </a:ln>
            <a:scene3d>
              <a:camera prst="orthographicFront"/>
              <a:lightRig rig="threePt" dir="t"/>
            </a:scene3d>
            <a:sp3d>
              <a:bevelT/>
            </a:sp3d>
          </p:spPr>
          <p:style>
            <a:lnRef idx="2">
              <a:scrgbClr r="0" g="0" b="0"/>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77842" tIns="177842" rIns="177842" bIns="177842" numCol="1" spcCol="1270" anchor="ctr" anchorCtr="0">
              <a:noAutofit/>
            </a:bodyPr>
            <a:lstStyle/>
            <a:p>
              <a:pPr marL="0" lvl="0" indent="0" algn="ctr" defTabSz="533400">
                <a:lnSpc>
                  <a:spcPct val="90000"/>
                </a:lnSpc>
                <a:spcBef>
                  <a:spcPct val="0"/>
                </a:spcBef>
                <a:spcAft>
                  <a:spcPct val="35000"/>
                </a:spcAft>
                <a:buNone/>
              </a:pPr>
              <a:r>
                <a:rPr lang="en-US" sz="1200" b="1" kern="1200"/>
                <a:t>Program Transitions</a:t>
              </a:r>
            </a:p>
          </p:txBody>
        </p:sp>
        <p:sp>
          <p:nvSpPr>
            <p:cNvPr id="25" name="Freeform: Shape 24">
              <a:extLst>
                <a:ext uri="{FF2B5EF4-FFF2-40B4-BE49-F238E27FC236}">
                  <a16:creationId xmlns:a16="http://schemas.microsoft.com/office/drawing/2014/main" id="{CE7BF604-B963-5B6D-D452-E6B389EE92F3}"/>
                </a:ext>
              </a:extLst>
            </p:cNvPr>
            <p:cNvSpPr/>
            <p:nvPr/>
          </p:nvSpPr>
          <p:spPr>
            <a:xfrm rot="11966751">
              <a:off x="5547510" y="3788707"/>
              <a:ext cx="472075" cy="471883"/>
            </a:xfrm>
            <a:custGeom>
              <a:avLst/>
              <a:gdLst>
                <a:gd name="connsiteX0" fmla="*/ 0 w 472075"/>
                <a:gd name="connsiteY0" fmla="*/ 94377 h 471883"/>
                <a:gd name="connsiteX1" fmla="*/ 236134 w 472075"/>
                <a:gd name="connsiteY1" fmla="*/ 94377 h 471883"/>
                <a:gd name="connsiteX2" fmla="*/ 236134 w 472075"/>
                <a:gd name="connsiteY2" fmla="*/ 0 h 471883"/>
                <a:gd name="connsiteX3" fmla="*/ 472075 w 472075"/>
                <a:gd name="connsiteY3" fmla="*/ 235942 h 471883"/>
                <a:gd name="connsiteX4" fmla="*/ 236134 w 472075"/>
                <a:gd name="connsiteY4" fmla="*/ 471883 h 471883"/>
                <a:gd name="connsiteX5" fmla="*/ 236134 w 472075"/>
                <a:gd name="connsiteY5" fmla="*/ 377506 h 471883"/>
                <a:gd name="connsiteX6" fmla="*/ 0 w 472075"/>
                <a:gd name="connsiteY6" fmla="*/ 377506 h 471883"/>
                <a:gd name="connsiteX7" fmla="*/ 0 w 472075"/>
                <a:gd name="connsiteY7" fmla="*/ 94377 h 471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075" h="471883">
                  <a:moveTo>
                    <a:pt x="0" y="94377"/>
                  </a:moveTo>
                  <a:lnTo>
                    <a:pt x="236134" y="94377"/>
                  </a:lnTo>
                  <a:lnTo>
                    <a:pt x="236134" y="0"/>
                  </a:lnTo>
                  <a:lnTo>
                    <a:pt x="472075" y="235942"/>
                  </a:lnTo>
                  <a:lnTo>
                    <a:pt x="236134" y="471883"/>
                  </a:lnTo>
                  <a:lnTo>
                    <a:pt x="236134" y="377506"/>
                  </a:lnTo>
                  <a:lnTo>
                    <a:pt x="0" y="377506"/>
                  </a:lnTo>
                  <a:lnTo>
                    <a:pt x="0" y="94377"/>
                  </a:lnTo>
                  <a:close/>
                </a:path>
              </a:pathLst>
            </a:custGeom>
            <a:solidFill>
              <a:schemeClr val="accent4">
                <a:lumMod val="50000"/>
              </a:schemeClr>
            </a:solidFill>
            <a:ln w="57150">
              <a:solidFill>
                <a:schemeClr val="bg1">
                  <a:lumMod val="65000"/>
                </a:schemeClr>
              </a:solidFill>
            </a:ln>
            <a:scene3d>
              <a:camera prst="orthographicFront"/>
              <a:lightRig rig="threePt" dir="t"/>
            </a:scene3d>
            <a:sp3d>
              <a:bevelT/>
            </a:sp3d>
          </p:spPr>
          <p:style>
            <a:lnRef idx="0">
              <a:scrgbClr r="0" g="0" b="0"/>
            </a:lnRef>
            <a:fillRef idx="1">
              <a:scrgbClr r="0" g="0" b="0"/>
            </a:fillRef>
            <a:effectRef idx="0">
              <a:schemeClr val="accent4">
                <a:hueOff val="0"/>
                <a:satOff val="0"/>
                <a:lumOff val="0"/>
                <a:alphaOff val="0"/>
              </a:schemeClr>
            </a:effectRef>
            <a:fontRef idx="minor">
              <a:schemeClr val="lt1"/>
            </a:fontRef>
          </p:style>
          <p:txBody>
            <a:bodyPr spcFirstLastPara="0" vert="horz" wrap="square" lIns="-1" tIns="94375" rIns="141565" bIns="94378" numCol="1" spcCol="1270" anchor="ctr" anchorCtr="0">
              <a:noAutofit/>
            </a:bodyPr>
            <a:lstStyle/>
            <a:p>
              <a:pPr marL="0" lvl="0" indent="0" algn="ctr" defTabSz="444500">
                <a:lnSpc>
                  <a:spcPct val="90000"/>
                </a:lnSpc>
                <a:spcBef>
                  <a:spcPct val="0"/>
                </a:spcBef>
                <a:spcAft>
                  <a:spcPct val="35000"/>
                </a:spcAft>
                <a:buNone/>
              </a:pPr>
              <a:endParaRPr lang="en-US" sz="1000" b="1" kern="1200"/>
            </a:p>
          </p:txBody>
        </p:sp>
        <p:sp>
          <p:nvSpPr>
            <p:cNvPr id="26" name="Freeform: Shape 25">
              <a:extLst>
                <a:ext uri="{FF2B5EF4-FFF2-40B4-BE49-F238E27FC236}">
                  <a16:creationId xmlns:a16="http://schemas.microsoft.com/office/drawing/2014/main" id="{964150BF-43FB-5AEE-40D0-3151C95591F0}"/>
                </a:ext>
              </a:extLst>
            </p:cNvPr>
            <p:cNvSpPr/>
            <p:nvPr/>
          </p:nvSpPr>
          <p:spPr>
            <a:xfrm>
              <a:off x="6192641" y="3782796"/>
              <a:ext cx="1110315" cy="1110315"/>
            </a:xfrm>
            <a:custGeom>
              <a:avLst/>
              <a:gdLst>
                <a:gd name="connsiteX0" fmla="*/ 0 w 1110315"/>
                <a:gd name="connsiteY0" fmla="*/ 555158 h 1110315"/>
                <a:gd name="connsiteX1" fmla="*/ 555158 w 1110315"/>
                <a:gd name="connsiteY1" fmla="*/ 0 h 1110315"/>
                <a:gd name="connsiteX2" fmla="*/ 1110316 w 1110315"/>
                <a:gd name="connsiteY2" fmla="*/ 555158 h 1110315"/>
                <a:gd name="connsiteX3" fmla="*/ 555158 w 1110315"/>
                <a:gd name="connsiteY3" fmla="*/ 1110316 h 1110315"/>
                <a:gd name="connsiteX4" fmla="*/ 0 w 1110315"/>
                <a:gd name="connsiteY4" fmla="*/ 555158 h 1110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0315" h="1110315">
                  <a:moveTo>
                    <a:pt x="0" y="555158"/>
                  </a:moveTo>
                  <a:cubicBezTo>
                    <a:pt x="0" y="248553"/>
                    <a:pt x="248553" y="0"/>
                    <a:pt x="555158" y="0"/>
                  </a:cubicBezTo>
                  <a:cubicBezTo>
                    <a:pt x="861763" y="0"/>
                    <a:pt x="1110316" y="248553"/>
                    <a:pt x="1110316" y="555158"/>
                  </a:cubicBezTo>
                  <a:cubicBezTo>
                    <a:pt x="1110316" y="861763"/>
                    <a:pt x="861763" y="1110316"/>
                    <a:pt x="555158" y="1110316"/>
                  </a:cubicBezTo>
                  <a:cubicBezTo>
                    <a:pt x="248553" y="1110316"/>
                    <a:pt x="0" y="861763"/>
                    <a:pt x="0" y="555158"/>
                  </a:cubicBezTo>
                  <a:close/>
                </a:path>
              </a:pathLst>
            </a:custGeom>
            <a:solidFill>
              <a:schemeClr val="accent4">
                <a:lumMod val="50000"/>
              </a:schemeClr>
            </a:solidFill>
            <a:ln w="57150">
              <a:solidFill>
                <a:schemeClr val="bg1">
                  <a:lumMod val="50000"/>
                </a:schemeClr>
              </a:solidFill>
            </a:ln>
            <a:scene3d>
              <a:camera prst="orthographicFront"/>
              <a:lightRig rig="threePt" dir="t"/>
            </a:scene3d>
            <a:sp3d>
              <a:bevelT/>
            </a:sp3d>
          </p:spPr>
          <p:style>
            <a:lnRef idx="2">
              <a:scrgbClr r="0" g="0" b="0"/>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77842" tIns="177842" rIns="177842" bIns="177842" numCol="1" spcCol="1270" anchor="ctr" anchorCtr="0">
              <a:noAutofit/>
            </a:bodyPr>
            <a:lstStyle/>
            <a:p>
              <a:pPr marL="0" lvl="0" indent="0" algn="ctr" defTabSz="533400">
                <a:lnSpc>
                  <a:spcPct val="90000"/>
                </a:lnSpc>
                <a:spcBef>
                  <a:spcPct val="0"/>
                </a:spcBef>
                <a:spcAft>
                  <a:spcPct val="35000"/>
                </a:spcAft>
                <a:buNone/>
              </a:pPr>
              <a:r>
                <a:rPr lang="en-US" sz="1200" b="1" kern="1200"/>
                <a:t>Organizational Development</a:t>
              </a:r>
            </a:p>
          </p:txBody>
        </p:sp>
        <p:sp>
          <p:nvSpPr>
            <p:cNvPr id="27" name="Freeform: Shape 26">
              <a:extLst>
                <a:ext uri="{FF2B5EF4-FFF2-40B4-BE49-F238E27FC236}">
                  <a16:creationId xmlns:a16="http://schemas.microsoft.com/office/drawing/2014/main" id="{44734AE9-8978-FB9E-C1F8-2A998C22A7F1}"/>
                </a:ext>
              </a:extLst>
            </p:cNvPr>
            <p:cNvSpPr/>
            <p:nvPr/>
          </p:nvSpPr>
          <p:spPr>
            <a:xfrm rot="9760833">
              <a:off x="5547510" y="2969563"/>
              <a:ext cx="472075" cy="471883"/>
            </a:xfrm>
            <a:custGeom>
              <a:avLst/>
              <a:gdLst>
                <a:gd name="connsiteX0" fmla="*/ 0 w 472075"/>
                <a:gd name="connsiteY0" fmla="*/ 94377 h 471883"/>
                <a:gd name="connsiteX1" fmla="*/ 236134 w 472075"/>
                <a:gd name="connsiteY1" fmla="*/ 94377 h 471883"/>
                <a:gd name="connsiteX2" fmla="*/ 236134 w 472075"/>
                <a:gd name="connsiteY2" fmla="*/ 0 h 471883"/>
                <a:gd name="connsiteX3" fmla="*/ 472075 w 472075"/>
                <a:gd name="connsiteY3" fmla="*/ 235942 h 471883"/>
                <a:gd name="connsiteX4" fmla="*/ 236134 w 472075"/>
                <a:gd name="connsiteY4" fmla="*/ 471883 h 471883"/>
                <a:gd name="connsiteX5" fmla="*/ 236134 w 472075"/>
                <a:gd name="connsiteY5" fmla="*/ 377506 h 471883"/>
                <a:gd name="connsiteX6" fmla="*/ 0 w 472075"/>
                <a:gd name="connsiteY6" fmla="*/ 377506 h 471883"/>
                <a:gd name="connsiteX7" fmla="*/ 0 w 472075"/>
                <a:gd name="connsiteY7" fmla="*/ 94377 h 471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075" h="471883">
                  <a:moveTo>
                    <a:pt x="0" y="94377"/>
                  </a:moveTo>
                  <a:lnTo>
                    <a:pt x="236134" y="94377"/>
                  </a:lnTo>
                  <a:lnTo>
                    <a:pt x="236134" y="0"/>
                  </a:lnTo>
                  <a:lnTo>
                    <a:pt x="472075" y="235942"/>
                  </a:lnTo>
                  <a:lnTo>
                    <a:pt x="236134" y="471883"/>
                  </a:lnTo>
                  <a:lnTo>
                    <a:pt x="236134" y="377506"/>
                  </a:lnTo>
                  <a:lnTo>
                    <a:pt x="0" y="377506"/>
                  </a:lnTo>
                  <a:lnTo>
                    <a:pt x="0" y="94377"/>
                  </a:lnTo>
                  <a:close/>
                </a:path>
              </a:pathLst>
            </a:custGeom>
            <a:ln w="57150">
              <a:solidFill>
                <a:schemeClr val="bg1">
                  <a:lumMod val="65000"/>
                </a:schemeClr>
              </a:solidFill>
            </a:ln>
            <a:scene3d>
              <a:camera prst="orthographicFront"/>
              <a:lightRig rig="threePt" dir="t"/>
            </a:scene3d>
            <a:sp3d>
              <a:bevelT/>
            </a:sp3d>
          </p:spPr>
          <p:style>
            <a:lnRef idx="2">
              <a:scrgbClr r="0" g="0" b="0"/>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77842" tIns="177842" rIns="177842" bIns="177842" numCol="1" spcCol="1270" anchor="ctr" anchorCtr="0">
              <a:noAutofit/>
            </a:bodyPr>
            <a:lstStyle/>
            <a:p>
              <a:pPr algn="ctr" defTabSz="533400">
                <a:lnSpc>
                  <a:spcPct val="90000"/>
                </a:lnSpc>
                <a:spcBef>
                  <a:spcPct val="0"/>
                </a:spcBef>
                <a:spcAft>
                  <a:spcPct val="35000"/>
                </a:spcAft>
              </a:pPr>
              <a:endParaRPr lang="en-US" sz="1200" b="1"/>
            </a:p>
          </p:txBody>
        </p:sp>
        <p:sp>
          <p:nvSpPr>
            <p:cNvPr id="28" name="Freeform: Shape 27">
              <a:extLst>
                <a:ext uri="{FF2B5EF4-FFF2-40B4-BE49-F238E27FC236}">
                  <a16:creationId xmlns:a16="http://schemas.microsoft.com/office/drawing/2014/main" id="{F3F21281-8516-DC87-2049-5115B65881E6}"/>
                </a:ext>
              </a:extLst>
            </p:cNvPr>
            <p:cNvSpPr/>
            <p:nvPr/>
          </p:nvSpPr>
          <p:spPr>
            <a:xfrm>
              <a:off x="6192641" y="2337043"/>
              <a:ext cx="1110315" cy="1110315"/>
            </a:xfrm>
            <a:custGeom>
              <a:avLst/>
              <a:gdLst>
                <a:gd name="connsiteX0" fmla="*/ 0 w 1110315"/>
                <a:gd name="connsiteY0" fmla="*/ 555158 h 1110315"/>
                <a:gd name="connsiteX1" fmla="*/ 555158 w 1110315"/>
                <a:gd name="connsiteY1" fmla="*/ 0 h 1110315"/>
                <a:gd name="connsiteX2" fmla="*/ 1110316 w 1110315"/>
                <a:gd name="connsiteY2" fmla="*/ 555158 h 1110315"/>
                <a:gd name="connsiteX3" fmla="*/ 555158 w 1110315"/>
                <a:gd name="connsiteY3" fmla="*/ 1110316 h 1110315"/>
                <a:gd name="connsiteX4" fmla="*/ 0 w 1110315"/>
                <a:gd name="connsiteY4" fmla="*/ 555158 h 1110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0315" h="1110315">
                  <a:moveTo>
                    <a:pt x="0" y="555158"/>
                  </a:moveTo>
                  <a:cubicBezTo>
                    <a:pt x="0" y="248553"/>
                    <a:pt x="248553" y="0"/>
                    <a:pt x="555158" y="0"/>
                  </a:cubicBezTo>
                  <a:cubicBezTo>
                    <a:pt x="861763" y="0"/>
                    <a:pt x="1110316" y="248553"/>
                    <a:pt x="1110316" y="555158"/>
                  </a:cubicBezTo>
                  <a:cubicBezTo>
                    <a:pt x="1110316" y="861763"/>
                    <a:pt x="861763" y="1110316"/>
                    <a:pt x="555158" y="1110316"/>
                  </a:cubicBezTo>
                  <a:cubicBezTo>
                    <a:pt x="248553" y="1110316"/>
                    <a:pt x="0" y="861763"/>
                    <a:pt x="0" y="555158"/>
                  </a:cubicBezTo>
                  <a:close/>
                </a:path>
              </a:pathLst>
            </a:custGeom>
            <a:ln w="57150">
              <a:solidFill>
                <a:schemeClr val="bg1">
                  <a:lumMod val="50000"/>
                </a:schemeClr>
              </a:solidFill>
            </a:ln>
            <a:scene3d>
              <a:camera prst="orthographicFront"/>
              <a:lightRig rig="threePt" dir="t"/>
            </a:scene3d>
            <a:sp3d>
              <a:bevelT/>
            </a:sp3d>
          </p:spPr>
          <p:style>
            <a:lnRef idx="2">
              <a:scrgbClr r="0" g="0" b="0"/>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77842" tIns="177842" rIns="177842" bIns="177842" numCol="1" spcCol="1270" anchor="ctr" anchorCtr="0">
              <a:noAutofit/>
            </a:bodyPr>
            <a:lstStyle/>
            <a:p>
              <a:pPr marL="0" lvl="0" indent="0" algn="ctr" defTabSz="533400">
                <a:lnSpc>
                  <a:spcPct val="90000"/>
                </a:lnSpc>
                <a:spcBef>
                  <a:spcPct val="0"/>
                </a:spcBef>
                <a:spcAft>
                  <a:spcPct val="35000"/>
                </a:spcAft>
                <a:buNone/>
              </a:pPr>
              <a:r>
                <a:rPr lang="en-US" sz="1200" b="1" kern="1200"/>
                <a:t>Referral &amp; Linkage to DPH staff</a:t>
              </a:r>
            </a:p>
          </p:txBody>
        </p:sp>
        <p:sp>
          <p:nvSpPr>
            <p:cNvPr id="29" name="Freeform: Shape 28">
              <a:extLst>
                <a:ext uri="{FF2B5EF4-FFF2-40B4-BE49-F238E27FC236}">
                  <a16:creationId xmlns:a16="http://schemas.microsoft.com/office/drawing/2014/main" id="{154C311B-7CF0-5CDC-3CDA-C956E823D556}"/>
                </a:ext>
              </a:extLst>
            </p:cNvPr>
            <p:cNvSpPr/>
            <p:nvPr/>
          </p:nvSpPr>
          <p:spPr>
            <a:xfrm rot="7680698">
              <a:off x="5076653" y="2299063"/>
              <a:ext cx="462157" cy="471883"/>
            </a:xfrm>
            <a:custGeom>
              <a:avLst/>
              <a:gdLst>
                <a:gd name="connsiteX0" fmla="*/ 0 w 462157"/>
                <a:gd name="connsiteY0" fmla="*/ 94377 h 471883"/>
                <a:gd name="connsiteX1" fmla="*/ 231079 w 462157"/>
                <a:gd name="connsiteY1" fmla="*/ 94377 h 471883"/>
                <a:gd name="connsiteX2" fmla="*/ 231079 w 462157"/>
                <a:gd name="connsiteY2" fmla="*/ 0 h 471883"/>
                <a:gd name="connsiteX3" fmla="*/ 462157 w 462157"/>
                <a:gd name="connsiteY3" fmla="*/ 235942 h 471883"/>
                <a:gd name="connsiteX4" fmla="*/ 231079 w 462157"/>
                <a:gd name="connsiteY4" fmla="*/ 471883 h 471883"/>
                <a:gd name="connsiteX5" fmla="*/ 231079 w 462157"/>
                <a:gd name="connsiteY5" fmla="*/ 377506 h 471883"/>
                <a:gd name="connsiteX6" fmla="*/ 0 w 462157"/>
                <a:gd name="connsiteY6" fmla="*/ 377506 h 471883"/>
                <a:gd name="connsiteX7" fmla="*/ 0 w 462157"/>
                <a:gd name="connsiteY7" fmla="*/ 94377 h 471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157" h="471883">
                  <a:moveTo>
                    <a:pt x="0" y="94377"/>
                  </a:moveTo>
                  <a:lnTo>
                    <a:pt x="231079" y="94377"/>
                  </a:lnTo>
                  <a:lnTo>
                    <a:pt x="231079" y="0"/>
                  </a:lnTo>
                  <a:lnTo>
                    <a:pt x="462157" y="235942"/>
                  </a:lnTo>
                  <a:lnTo>
                    <a:pt x="231079" y="471883"/>
                  </a:lnTo>
                  <a:lnTo>
                    <a:pt x="231079" y="377506"/>
                  </a:lnTo>
                  <a:lnTo>
                    <a:pt x="0" y="377506"/>
                  </a:lnTo>
                  <a:lnTo>
                    <a:pt x="0" y="94377"/>
                  </a:lnTo>
                  <a:close/>
                </a:path>
              </a:pathLst>
            </a:custGeom>
            <a:ln w="57150">
              <a:solidFill>
                <a:schemeClr val="bg1">
                  <a:lumMod val="65000"/>
                </a:schemeClr>
              </a:solidFill>
            </a:ln>
            <a:scene3d>
              <a:camera prst="orthographicFront"/>
              <a:lightRig rig="threePt" dir="t"/>
            </a:scene3d>
            <a:sp3d>
              <a:bevelT/>
            </a:sp3d>
          </p:spPr>
          <p:style>
            <a:lnRef idx="0">
              <a:scrgbClr r="0" g="0" b="0"/>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 tIns="94376" rIns="138647" bIns="94377" numCol="1" spcCol="1270" anchor="ctr" anchorCtr="0">
              <a:noAutofit/>
            </a:bodyPr>
            <a:lstStyle/>
            <a:p>
              <a:pPr marL="0" lvl="0" indent="0" algn="ctr" defTabSz="444500">
                <a:lnSpc>
                  <a:spcPct val="90000"/>
                </a:lnSpc>
                <a:spcBef>
                  <a:spcPct val="0"/>
                </a:spcBef>
                <a:spcAft>
                  <a:spcPct val="35000"/>
                </a:spcAft>
                <a:buNone/>
              </a:pPr>
              <a:endParaRPr lang="en-US" sz="1000" b="1" kern="1200"/>
            </a:p>
          </p:txBody>
        </p:sp>
        <p:sp>
          <p:nvSpPr>
            <p:cNvPr id="30" name="Freeform: Shape 29">
              <a:extLst>
                <a:ext uri="{FF2B5EF4-FFF2-40B4-BE49-F238E27FC236}">
                  <a16:creationId xmlns:a16="http://schemas.microsoft.com/office/drawing/2014/main" id="{6EE06C4D-645D-14BB-DCE5-1CBBDF17C215}"/>
                </a:ext>
              </a:extLst>
            </p:cNvPr>
            <p:cNvSpPr/>
            <p:nvPr/>
          </p:nvSpPr>
          <p:spPr>
            <a:xfrm>
              <a:off x="5342848" y="1167405"/>
              <a:ext cx="1110315" cy="1110315"/>
            </a:xfrm>
            <a:custGeom>
              <a:avLst/>
              <a:gdLst>
                <a:gd name="connsiteX0" fmla="*/ 0 w 1110315"/>
                <a:gd name="connsiteY0" fmla="*/ 555158 h 1110315"/>
                <a:gd name="connsiteX1" fmla="*/ 555158 w 1110315"/>
                <a:gd name="connsiteY1" fmla="*/ 0 h 1110315"/>
                <a:gd name="connsiteX2" fmla="*/ 1110316 w 1110315"/>
                <a:gd name="connsiteY2" fmla="*/ 555158 h 1110315"/>
                <a:gd name="connsiteX3" fmla="*/ 555158 w 1110315"/>
                <a:gd name="connsiteY3" fmla="*/ 1110316 h 1110315"/>
                <a:gd name="connsiteX4" fmla="*/ 0 w 1110315"/>
                <a:gd name="connsiteY4" fmla="*/ 555158 h 1110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0315" h="1110315">
                  <a:moveTo>
                    <a:pt x="0" y="555158"/>
                  </a:moveTo>
                  <a:cubicBezTo>
                    <a:pt x="0" y="248553"/>
                    <a:pt x="248553" y="0"/>
                    <a:pt x="555158" y="0"/>
                  </a:cubicBezTo>
                  <a:cubicBezTo>
                    <a:pt x="861763" y="0"/>
                    <a:pt x="1110316" y="248553"/>
                    <a:pt x="1110316" y="555158"/>
                  </a:cubicBezTo>
                  <a:cubicBezTo>
                    <a:pt x="1110316" y="861763"/>
                    <a:pt x="861763" y="1110316"/>
                    <a:pt x="555158" y="1110316"/>
                  </a:cubicBezTo>
                  <a:cubicBezTo>
                    <a:pt x="248553" y="1110316"/>
                    <a:pt x="0" y="861763"/>
                    <a:pt x="0" y="555158"/>
                  </a:cubicBezTo>
                  <a:close/>
                </a:path>
              </a:pathLst>
            </a:custGeom>
            <a:ln w="57150">
              <a:solidFill>
                <a:schemeClr val="bg1">
                  <a:lumMod val="50000"/>
                </a:schemeClr>
              </a:solidFill>
            </a:ln>
            <a:scene3d>
              <a:camera prst="orthographicFront"/>
              <a:lightRig rig="threePt" dir="t"/>
            </a:scene3d>
            <a:sp3d>
              <a:bevelT/>
            </a:sp3d>
          </p:spPr>
          <p:style>
            <a:lnRef idx="2">
              <a:scrgbClr r="0" g="0" b="0"/>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77842" tIns="177842" rIns="177842" bIns="177842" numCol="1" spcCol="1270" anchor="ctr" anchorCtr="0">
              <a:noAutofit/>
            </a:bodyPr>
            <a:lstStyle/>
            <a:p>
              <a:pPr marL="0" lvl="0" indent="0" algn="ctr" defTabSz="533400">
                <a:lnSpc>
                  <a:spcPct val="90000"/>
                </a:lnSpc>
                <a:spcBef>
                  <a:spcPct val="0"/>
                </a:spcBef>
                <a:spcAft>
                  <a:spcPct val="35000"/>
                </a:spcAft>
                <a:buNone/>
              </a:pPr>
              <a:r>
                <a:rPr lang="en-US" sz="1200" b="1" kern="1200"/>
                <a:t>Contract Interpretation</a:t>
              </a:r>
            </a:p>
          </p:txBody>
        </p:sp>
      </p:grpSp>
      <p:cxnSp>
        <p:nvCxnSpPr>
          <p:cNvPr id="3" name="Straight Connector 2">
            <a:extLst>
              <a:ext uri="{FF2B5EF4-FFF2-40B4-BE49-F238E27FC236}">
                <a16:creationId xmlns:a16="http://schemas.microsoft.com/office/drawing/2014/main" id="{FA6B55F0-BB22-2987-3BDA-541104717F29}"/>
              </a:ext>
            </a:extLst>
          </p:cNvPr>
          <p:cNvCxnSpPr>
            <a:cxnSpLocks/>
          </p:cNvCxnSpPr>
          <p:nvPr/>
        </p:nvCxnSpPr>
        <p:spPr>
          <a:xfrm>
            <a:off x="199477" y="754594"/>
            <a:ext cx="8801830" cy="0"/>
          </a:xfrm>
          <a:prstGeom prst="line">
            <a:avLst/>
          </a:prstGeom>
          <a:noFill/>
          <a:ln w="57150" cap="flat">
            <a:solidFill>
              <a:srgbClr val="CA59E5"/>
            </a:solidFill>
            <a:prstDash val="solid"/>
            <a:round/>
          </a:ln>
          <a:effectLst>
            <a:outerShdw blurRad="38100" dist="30000" dir="5400000" rotWithShape="0">
              <a:srgbClr val="000000">
                <a:alpha val="45000"/>
              </a:srgbClr>
            </a:outerShdw>
            <a:reflection blurRad="6350" stA="52000" endA="300" endPos="35000" dir="5400000" sy="-100000" algn="bl" rotWithShape="0"/>
          </a:effectLst>
          <a:scene3d>
            <a:camera prst="orthographicFront"/>
            <a:lightRig rig="threePt" dir="t"/>
          </a:scene3d>
          <a:sp3d>
            <a:bevel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6772683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9A9E6C-598D-5CCD-1AAD-A64A50381F67}"/>
              </a:ext>
            </a:extLst>
          </p:cNvPr>
          <p:cNvPicPr>
            <a:picLocks noChangeAspect="1"/>
          </p:cNvPicPr>
          <p:nvPr/>
        </p:nvPicPr>
        <p:blipFill>
          <a:blip r:embed="rId3"/>
          <a:stretch>
            <a:fillRect/>
          </a:stretch>
        </p:blipFill>
        <p:spPr>
          <a:xfrm rot="10800000">
            <a:off x="-19783" y="0"/>
            <a:ext cx="9163781" cy="6858000"/>
          </a:xfrm>
          <a:prstGeom prst="rect">
            <a:avLst/>
          </a:prstGeom>
        </p:spPr>
      </p:pic>
      <p:sp>
        <p:nvSpPr>
          <p:cNvPr id="6" name="Slide Number Placeholder 3">
            <a:extLst>
              <a:ext uri="{FF2B5EF4-FFF2-40B4-BE49-F238E27FC236}">
                <a16:creationId xmlns:a16="http://schemas.microsoft.com/office/drawing/2014/main" id="{49B6A0FA-811F-154C-A2E7-2B562BB0AEA1}"/>
              </a:ext>
            </a:extLst>
          </p:cNvPr>
          <p:cNvSpPr>
            <a:spLocks noGrp="1"/>
          </p:cNvSpPr>
          <p:nvPr>
            <p:ph type="sldNum" sz="quarter" idx="2"/>
          </p:nvPr>
        </p:nvSpPr>
        <p:spPr>
          <a:xfrm>
            <a:off x="156870" y="6297930"/>
            <a:ext cx="219660" cy="281941"/>
          </a:xfrm>
          <a:prstGeom prst="rect">
            <a:avLst/>
          </a:prstGeom>
          <a:ln w="12700">
            <a:miter lim="400000"/>
          </a:ln>
        </p:spPr>
        <p:txBody>
          <a:bodyPr wrap="none" lIns="45719" rIns="45719" anchor="ctr">
            <a:normAutofit/>
          </a:bodyPr>
          <a:lstStyle>
            <a:defPPr>
              <a:defRPr lang="en-US"/>
            </a:defPPr>
            <a:lvl1pPr marL="0" algn="ctr" defTabSz="914400" rtl="0" eaLnBrk="1" latinLnBrk="0" hangingPunct="1">
              <a:defRPr sz="1050" b="1" kern="1200">
                <a:solidFill>
                  <a:srgbClr val="775F5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mtClean="0"/>
              <a:pPr/>
              <a:t>35</a:t>
            </a:fld>
            <a:endParaRPr lang="en-US"/>
          </a:p>
        </p:txBody>
      </p:sp>
      <p:sp>
        <p:nvSpPr>
          <p:cNvPr id="2" name="Title 1">
            <a:extLst>
              <a:ext uri="{FF2B5EF4-FFF2-40B4-BE49-F238E27FC236}">
                <a16:creationId xmlns:a16="http://schemas.microsoft.com/office/drawing/2014/main" id="{7B308908-E8A6-A849-8648-73B96BC171D4}"/>
              </a:ext>
            </a:extLst>
          </p:cNvPr>
          <p:cNvSpPr>
            <a:spLocks noGrp="1"/>
          </p:cNvSpPr>
          <p:nvPr>
            <p:ph type="title" idx="4294967295"/>
          </p:nvPr>
        </p:nvSpPr>
        <p:spPr>
          <a:xfrm>
            <a:off x="144634" y="192665"/>
            <a:ext cx="7805738" cy="811213"/>
          </a:xfrm>
        </p:spPr>
        <p:txBody>
          <a:bodyPr>
            <a:noAutofit/>
          </a:bodyPr>
          <a:lstStyle/>
          <a:p>
            <a:r>
              <a:rPr lang="en-US" b="1">
                <a:solidFill>
                  <a:schemeClr val="bg1"/>
                </a:solidFill>
                <a:latin typeface="+mn-lt"/>
              </a:rPr>
              <a:t>Contract Change Request Form</a:t>
            </a:r>
          </a:p>
        </p:txBody>
      </p:sp>
      <p:grpSp>
        <p:nvGrpSpPr>
          <p:cNvPr id="9" name="Group 8">
            <a:extLst>
              <a:ext uri="{FF2B5EF4-FFF2-40B4-BE49-F238E27FC236}">
                <a16:creationId xmlns:a16="http://schemas.microsoft.com/office/drawing/2014/main" id="{1EE252F0-9686-3F88-6F5C-42F7580DC2DA}"/>
              </a:ext>
            </a:extLst>
          </p:cNvPr>
          <p:cNvGrpSpPr/>
          <p:nvPr/>
        </p:nvGrpSpPr>
        <p:grpSpPr>
          <a:xfrm>
            <a:off x="19781" y="1145906"/>
            <a:ext cx="4986338" cy="640079"/>
            <a:chOff x="19781" y="1145906"/>
            <a:chExt cx="4986338" cy="640079"/>
          </a:xfrm>
        </p:grpSpPr>
        <p:sp>
          <p:nvSpPr>
            <p:cNvPr id="7" name="Rectangle: Rounded Corners 6">
              <a:extLst>
                <a:ext uri="{FF2B5EF4-FFF2-40B4-BE49-F238E27FC236}">
                  <a16:creationId xmlns:a16="http://schemas.microsoft.com/office/drawing/2014/main" id="{C2CFB54E-E1A6-47B3-A340-E322BCA97B26}"/>
                </a:ext>
              </a:extLst>
            </p:cNvPr>
            <p:cNvSpPr/>
            <p:nvPr/>
          </p:nvSpPr>
          <p:spPr>
            <a:xfrm>
              <a:off x="19781" y="1145906"/>
              <a:ext cx="4986338" cy="640079"/>
            </a:xfrm>
            <a:prstGeom prst="roundRect">
              <a:avLst/>
            </a:prstGeom>
            <a:solidFill>
              <a:schemeClr val="bg1"/>
            </a:solidFill>
            <a:ln>
              <a:solidFill>
                <a:srgbClr val="0D5EE7"/>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Tw Cen MT" panose="020B0602020104020603" pitchFamily="34" charset="0"/>
              </a:endParaRPr>
            </a:p>
          </p:txBody>
        </p:sp>
        <p:sp>
          <p:nvSpPr>
            <p:cNvPr id="5" name="TextBox 4">
              <a:extLst>
                <a:ext uri="{FF2B5EF4-FFF2-40B4-BE49-F238E27FC236}">
                  <a16:creationId xmlns:a16="http://schemas.microsoft.com/office/drawing/2014/main" id="{5AD2CC7F-661C-4A9F-A246-7F88A5C23409}"/>
                </a:ext>
              </a:extLst>
            </p:cNvPr>
            <p:cNvSpPr txBox="1"/>
            <p:nvPr/>
          </p:nvSpPr>
          <p:spPr>
            <a:xfrm>
              <a:off x="156870" y="1212029"/>
              <a:ext cx="3370158" cy="507831"/>
            </a:xfrm>
            <a:prstGeom prst="rect">
              <a:avLst/>
            </a:prstGeom>
            <a:noFill/>
            <a:scene3d>
              <a:camera prst="orthographicFront"/>
              <a:lightRig rig="threePt" dir="t"/>
            </a:scene3d>
            <a:sp3d>
              <a:bevelT/>
            </a:sp3d>
          </p:spPr>
          <p:txBody>
            <a:bodyPr wrap="square" rtlCol="0">
              <a:spAutoFit/>
            </a:bodyPr>
            <a:lstStyle/>
            <a:p>
              <a:r>
                <a:rPr lang="en-US" sz="2700" b="1">
                  <a:solidFill>
                    <a:srgbClr val="0D5EE7"/>
                  </a:solidFill>
                  <a:latin typeface="Tw Cen MT" panose="020B0602020104020603" pitchFamily="34" charset="0"/>
                </a:rPr>
                <a:t>Purpose of the Form</a:t>
              </a:r>
            </a:p>
          </p:txBody>
        </p:sp>
      </p:grpSp>
      <p:grpSp>
        <p:nvGrpSpPr>
          <p:cNvPr id="8" name="Group 7">
            <a:extLst>
              <a:ext uri="{FF2B5EF4-FFF2-40B4-BE49-F238E27FC236}">
                <a16:creationId xmlns:a16="http://schemas.microsoft.com/office/drawing/2014/main" id="{36F34346-F5E9-2DA2-6DFB-C88F774B13B2}"/>
              </a:ext>
            </a:extLst>
          </p:cNvPr>
          <p:cNvGrpSpPr/>
          <p:nvPr/>
        </p:nvGrpSpPr>
        <p:grpSpPr>
          <a:xfrm>
            <a:off x="549923" y="1993130"/>
            <a:ext cx="8044154" cy="2514600"/>
            <a:chOff x="549923" y="1993130"/>
            <a:chExt cx="8044154" cy="2514600"/>
          </a:xfrm>
        </p:grpSpPr>
        <p:sp>
          <p:nvSpPr>
            <p:cNvPr id="13" name="Rectangle: Rounded Corners 12">
              <a:extLst>
                <a:ext uri="{FF2B5EF4-FFF2-40B4-BE49-F238E27FC236}">
                  <a16:creationId xmlns:a16="http://schemas.microsoft.com/office/drawing/2014/main" id="{9A1E23F2-B71A-9D0F-7420-CF150555E76C}"/>
                </a:ext>
              </a:extLst>
            </p:cNvPr>
            <p:cNvSpPr/>
            <p:nvPr/>
          </p:nvSpPr>
          <p:spPr>
            <a:xfrm>
              <a:off x="549923" y="1993130"/>
              <a:ext cx="8044154" cy="2514600"/>
            </a:xfrm>
            <a:prstGeom prst="roundRect">
              <a:avLst/>
            </a:prstGeom>
            <a:solidFill>
              <a:schemeClr val="bg1"/>
            </a:solidFill>
            <a:ln>
              <a:solidFill>
                <a:srgbClr val="0D5EE7"/>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Tw Cen MT" panose="020B0602020104020603" pitchFamily="34" charset="0"/>
              </a:endParaRPr>
            </a:p>
          </p:txBody>
        </p:sp>
        <p:sp>
          <p:nvSpPr>
            <p:cNvPr id="4" name="Content Placeholder 2">
              <a:extLst>
                <a:ext uri="{FF2B5EF4-FFF2-40B4-BE49-F238E27FC236}">
                  <a16:creationId xmlns:a16="http://schemas.microsoft.com/office/drawing/2014/main" id="{4D1DE9CF-175E-4346-8404-E70D99B5D1B5}"/>
                </a:ext>
              </a:extLst>
            </p:cNvPr>
            <p:cNvSpPr txBox="1">
              <a:spLocks/>
            </p:cNvSpPr>
            <p:nvPr/>
          </p:nvSpPr>
          <p:spPr>
            <a:xfrm>
              <a:off x="706855" y="2277185"/>
              <a:ext cx="7730289" cy="1646746"/>
            </a:xfrm>
            <a:prstGeom prst="rect">
              <a:avLst/>
            </a:prstGeom>
            <a:scene3d>
              <a:camera prst="orthographicFront"/>
              <a:lightRig rig="threePt" dir="t"/>
            </a:scene3d>
            <a:sp3d>
              <a:bevelT/>
            </a:sp3d>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solidFill>
                    <a:srgbClr val="CA59E5"/>
                  </a:solidFill>
                  <a:latin typeface="Tw Cen MT" panose="020B0602020104020603" pitchFamily="34" charset="0"/>
                </a:rPr>
                <a:t>To document contractor requests for:</a:t>
              </a:r>
            </a:p>
            <a:p>
              <a:pPr marL="1028675" lvl="2" indent="-342892">
                <a:buFont typeface="+mj-lt"/>
                <a:buAutoNum type="arabicPeriod"/>
              </a:pPr>
              <a:r>
                <a:rPr lang="en-US" sz="2400">
                  <a:solidFill>
                    <a:srgbClr val="0D5EE7"/>
                  </a:solidFill>
                  <a:latin typeface="Tw Cen MT" panose="020B0602020104020603" pitchFamily="34" charset="0"/>
                </a:rPr>
                <a:t>Programmatic and/or budget changes to contracts </a:t>
              </a:r>
            </a:p>
            <a:p>
              <a:pPr marL="1028675" lvl="2" indent="-342892">
                <a:buFont typeface="+mj-lt"/>
                <a:buAutoNum type="arabicPeriod"/>
              </a:pPr>
              <a:r>
                <a:rPr lang="en-US" sz="2400">
                  <a:solidFill>
                    <a:srgbClr val="0D5EE7"/>
                  </a:solidFill>
                  <a:latin typeface="Tw Cen MT" panose="020B0602020104020603" pitchFamily="34" charset="0"/>
                </a:rPr>
                <a:t>Negotiation meetings to discuss changes to contracts or service procedures</a:t>
              </a:r>
              <a:endParaRPr lang="en-US">
                <a:solidFill>
                  <a:srgbClr val="0D5EE7"/>
                </a:solidFill>
                <a:latin typeface="Tw Cen MT" panose="020B0602020104020603" pitchFamily="34" charset="0"/>
              </a:endParaRPr>
            </a:p>
          </p:txBody>
        </p:sp>
      </p:grpSp>
      <p:sp>
        <p:nvSpPr>
          <p:cNvPr id="10" name="TextBox 9">
            <a:extLst>
              <a:ext uri="{FF2B5EF4-FFF2-40B4-BE49-F238E27FC236}">
                <a16:creationId xmlns:a16="http://schemas.microsoft.com/office/drawing/2014/main" id="{64DEF6E0-0C61-AEC2-F7F0-1F0274E60773}"/>
              </a:ext>
            </a:extLst>
          </p:cNvPr>
          <p:cNvSpPr txBox="1"/>
          <p:nvPr/>
        </p:nvSpPr>
        <p:spPr>
          <a:xfrm>
            <a:off x="3550589" y="6445231"/>
            <a:ext cx="2419350" cy="369332"/>
          </a:xfrm>
          <a:prstGeom prst="rect">
            <a:avLst/>
          </a:prstGeom>
          <a:noFill/>
        </p:spPr>
        <p:txBody>
          <a:bodyPr wrap="square" rtlCol="0">
            <a:spAutoFit/>
          </a:bodyPr>
          <a:lstStyle/>
          <a:p>
            <a:r>
              <a:rPr lang="en-US" b="1">
                <a:solidFill>
                  <a:schemeClr val="bg1"/>
                </a:solidFill>
              </a:rPr>
              <a:t>www.sfdph.org/cdta</a:t>
            </a:r>
          </a:p>
        </p:txBody>
      </p:sp>
    </p:spTree>
    <p:extLst>
      <p:ext uri="{BB962C8B-B14F-4D97-AF65-F5344CB8AC3E}">
        <p14:creationId xmlns:p14="http://schemas.microsoft.com/office/powerpoint/2010/main" val="401724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9A9E6C-598D-5CCD-1AAD-A64A50381F67}"/>
              </a:ext>
            </a:extLst>
          </p:cNvPr>
          <p:cNvPicPr>
            <a:picLocks noChangeAspect="1"/>
          </p:cNvPicPr>
          <p:nvPr/>
        </p:nvPicPr>
        <p:blipFill>
          <a:blip r:embed="rId2"/>
          <a:stretch>
            <a:fillRect/>
          </a:stretch>
        </p:blipFill>
        <p:spPr>
          <a:xfrm rot="10800000">
            <a:off x="-19783" y="0"/>
            <a:ext cx="9163781" cy="6858000"/>
          </a:xfrm>
          <a:prstGeom prst="rect">
            <a:avLst/>
          </a:prstGeom>
        </p:spPr>
      </p:pic>
      <p:sp>
        <p:nvSpPr>
          <p:cNvPr id="6" name="Slide Number Placeholder 3">
            <a:extLst>
              <a:ext uri="{FF2B5EF4-FFF2-40B4-BE49-F238E27FC236}">
                <a16:creationId xmlns:a16="http://schemas.microsoft.com/office/drawing/2014/main" id="{49B6A0FA-811F-154C-A2E7-2B562BB0AEA1}"/>
              </a:ext>
            </a:extLst>
          </p:cNvPr>
          <p:cNvSpPr>
            <a:spLocks noGrp="1"/>
          </p:cNvSpPr>
          <p:nvPr>
            <p:ph type="sldNum" sz="quarter" idx="2"/>
          </p:nvPr>
        </p:nvSpPr>
        <p:spPr>
          <a:xfrm>
            <a:off x="156870" y="6297930"/>
            <a:ext cx="219660" cy="281941"/>
          </a:xfrm>
          <a:prstGeom prst="rect">
            <a:avLst/>
          </a:prstGeom>
          <a:ln w="12700">
            <a:miter lim="400000"/>
          </a:ln>
        </p:spPr>
        <p:txBody>
          <a:bodyPr wrap="none" lIns="45719" rIns="45719" anchor="ctr">
            <a:normAutofit/>
          </a:bodyPr>
          <a:lstStyle>
            <a:defPPr>
              <a:defRPr lang="en-US"/>
            </a:defPPr>
            <a:lvl1pPr marL="0" algn="ctr" defTabSz="914400" rtl="0" eaLnBrk="1" latinLnBrk="0" hangingPunct="1">
              <a:defRPr sz="1050" b="1" kern="1200">
                <a:solidFill>
                  <a:srgbClr val="775F5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mtClean="0"/>
              <a:pPr/>
              <a:t>36</a:t>
            </a:fld>
            <a:endParaRPr lang="en-US"/>
          </a:p>
        </p:txBody>
      </p:sp>
      <p:sp>
        <p:nvSpPr>
          <p:cNvPr id="2" name="Title 1">
            <a:extLst>
              <a:ext uri="{FF2B5EF4-FFF2-40B4-BE49-F238E27FC236}">
                <a16:creationId xmlns:a16="http://schemas.microsoft.com/office/drawing/2014/main" id="{7B308908-E8A6-A849-8648-73B96BC171D4}"/>
              </a:ext>
            </a:extLst>
          </p:cNvPr>
          <p:cNvSpPr>
            <a:spLocks noGrp="1"/>
          </p:cNvSpPr>
          <p:nvPr>
            <p:ph type="title" idx="4294967295"/>
          </p:nvPr>
        </p:nvSpPr>
        <p:spPr>
          <a:xfrm>
            <a:off x="144634" y="192665"/>
            <a:ext cx="7805738" cy="811213"/>
          </a:xfrm>
        </p:spPr>
        <p:txBody>
          <a:bodyPr>
            <a:noAutofit/>
          </a:bodyPr>
          <a:lstStyle/>
          <a:p>
            <a:r>
              <a:rPr lang="en-US" b="1">
                <a:solidFill>
                  <a:schemeClr val="bg1"/>
                </a:solidFill>
                <a:latin typeface="+mn-lt"/>
              </a:rPr>
              <a:t>Contract Change Request Form</a:t>
            </a:r>
          </a:p>
        </p:txBody>
      </p:sp>
      <p:grpSp>
        <p:nvGrpSpPr>
          <p:cNvPr id="8" name="Group 7">
            <a:extLst>
              <a:ext uri="{FF2B5EF4-FFF2-40B4-BE49-F238E27FC236}">
                <a16:creationId xmlns:a16="http://schemas.microsoft.com/office/drawing/2014/main" id="{948DC6D9-B9BC-984F-5D11-A4041A58A4B2}"/>
              </a:ext>
            </a:extLst>
          </p:cNvPr>
          <p:cNvGrpSpPr/>
          <p:nvPr/>
        </p:nvGrpSpPr>
        <p:grpSpPr>
          <a:xfrm>
            <a:off x="19781" y="1145906"/>
            <a:ext cx="4986338" cy="640079"/>
            <a:chOff x="19781" y="1145906"/>
            <a:chExt cx="4986338" cy="640079"/>
          </a:xfrm>
        </p:grpSpPr>
        <p:sp>
          <p:nvSpPr>
            <p:cNvPr id="7" name="Rectangle: Rounded Corners 6">
              <a:extLst>
                <a:ext uri="{FF2B5EF4-FFF2-40B4-BE49-F238E27FC236}">
                  <a16:creationId xmlns:a16="http://schemas.microsoft.com/office/drawing/2014/main" id="{C2CFB54E-E1A6-47B3-A340-E322BCA97B26}"/>
                </a:ext>
              </a:extLst>
            </p:cNvPr>
            <p:cNvSpPr/>
            <p:nvPr/>
          </p:nvSpPr>
          <p:spPr>
            <a:xfrm>
              <a:off x="19781" y="1145906"/>
              <a:ext cx="4986338" cy="640079"/>
            </a:xfrm>
            <a:prstGeom prst="roundRect">
              <a:avLst/>
            </a:prstGeom>
            <a:solidFill>
              <a:schemeClr val="bg1"/>
            </a:solidFill>
            <a:ln>
              <a:solidFill>
                <a:srgbClr val="0D5EE7"/>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Tw Cen MT" panose="020B0602020104020603" pitchFamily="34" charset="0"/>
              </a:endParaRPr>
            </a:p>
          </p:txBody>
        </p:sp>
        <p:sp>
          <p:nvSpPr>
            <p:cNvPr id="5" name="TextBox 4">
              <a:extLst>
                <a:ext uri="{FF2B5EF4-FFF2-40B4-BE49-F238E27FC236}">
                  <a16:creationId xmlns:a16="http://schemas.microsoft.com/office/drawing/2014/main" id="{5AD2CC7F-661C-4A9F-A246-7F88A5C23409}"/>
                </a:ext>
              </a:extLst>
            </p:cNvPr>
            <p:cNvSpPr txBox="1"/>
            <p:nvPr/>
          </p:nvSpPr>
          <p:spPr>
            <a:xfrm>
              <a:off x="156870" y="1212029"/>
              <a:ext cx="4779114" cy="507831"/>
            </a:xfrm>
            <a:prstGeom prst="rect">
              <a:avLst/>
            </a:prstGeom>
            <a:noFill/>
            <a:scene3d>
              <a:camera prst="orthographicFront"/>
              <a:lightRig rig="threePt" dir="t"/>
            </a:scene3d>
            <a:sp3d>
              <a:bevelT/>
            </a:sp3d>
          </p:spPr>
          <p:txBody>
            <a:bodyPr wrap="square" rtlCol="0">
              <a:spAutoFit/>
            </a:bodyPr>
            <a:lstStyle/>
            <a:p>
              <a:r>
                <a:rPr lang="en-US" sz="2700" b="1">
                  <a:solidFill>
                    <a:srgbClr val="0D5EE7"/>
                  </a:solidFill>
                  <a:latin typeface="Tw Cen MT" panose="020B0602020104020603" pitchFamily="34" charset="0"/>
                </a:rPr>
                <a:t>What We’re Trying to Achieve</a:t>
              </a:r>
            </a:p>
          </p:txBody>
        </p:sp>
      </p:grpSp>
      <p:grpSp>
        <p:nvGrpSpPr>
          <p:cNvPr id="9" name="Group 8">
            <a:extLst>
              <a:ext uri="{FF2B5EF4-FFF2-40B4-BE49-F238E27FC236}">
                <a16:creationId xmlns:a16="http://schemas.microsoft.com/office/drawing/2014/main" id="{F2240297-C95D-48AF-696E-02CEDDAF096C}"/>
              </a:ext>
            </a:extLst>
          </p:cNvPr>
          <p:cNvGrpSpPr/>
          <p:nvPr/>
        </p:nvGrpSpPr>
        <p:grpSpPr>
          <a:xfrm>
            <a:off x="549923" y="1993130"/>
            <a:ext cx="8044154" cy="2514600"/>
            <a:chOff x="549923" y="1993130"/>
            <a:chExt cx="8044154" cy="2514600"/>
          </a:xfrm>
        </p:grpSpPr>
        <p:sp>
          <p:nvSpPr>
            <p:cNvPr id="13" name="Rectangle: Rounded Corners 12">
              <a:extLst>
                <a:ext uri="{FF2B5EF4-FFF2-40B4-BE49-F238E27FC236}">
                  <a16:creationId xmlns:a16="http://schemas.microsoft.com/office/drawing/2014/main" id="{9A1E23F2-B71A-9D0F-7420-CF150555E76C}"/>
                </a:ext>
              </a:extLst>
            </p:cNvPr>
            <p:cNvSpPr/>
            <p:nvPr/>
          </p:nvSpPr>
          <p:spPr>
            <a:xfrm>
              <a:off x="549923" y="1993130"/>
              <a:ext cx="8044154" cy="2514600"/>
            </a:xfrm>
            <a:prstGeom prst="roundRect">
              <a:avLst/>
            </a:prstGeom>
            <a:solidFill>
              <a:schemeClr val="bg1"/>
            </a:solidFill>
            <a:ln>
              <a:solidFill>
                <a:srgbClr val="0D5EE7"/>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Tw Cen MT" panose="020B0602020104020603" pitchFamily="34" charset="0"/>
              </a:endParaRPr>
            </a:p>
          </p:txBody>
        </p:sp>
        <p:sp>
          <p:nvSpPr>
            <p:cNvPr id="4" name="Content Placeholder 2">
              <a:extLst>
                <a:ext uri="{FF2B5EF4-FFF2-40B4-BE49-F238E27FC236}">
                  <a16:creationId xmlns:a16="http://schemas.microsoft.com/office/drawing/2014/main" id="{4D1DE9CF-175E-4346-8404-E70D99B5D1B5}"/>
                </a:ext>
              </a:extLst>
            </p:cNvPr>
            <p:cNvSpPr txBox="1">
              <a:spLocks/>
            </p:cNvSpPr>
            <p:nvPr/>
          </p:nvSpPr>
          <p:spPr>
            <a:xfrm>
              <a:off x="706855" y="2277185"/>
              <a:ext cx="7730289" cy="1646746"/>
            </a:xfrm>
            <a:prstGeom prst="rect">
              <a:avLst/>
            </a:prstGeom>
            <a:scene3d>
              <a:camera prst="orthographicFront"/>
              <a:lightRig rig="threePt" dir="t"/>
            </a:scene3d>
            <a:sp3d>
              <a:bevelT/>
            </a:sp3d>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sz="2400" b="1">
                  <a:solidFill>
                    <a:srgbClr val="CA59E5"/>
                  </a:solidFill>
                  <a:latin typeface="Tw Cen MT" panose="020B0602020104020603" pitchFamily="34" charset="0"/>
                </a:rPr>
                <a:t>Reduction in number of contract changes</a:t>
              </a:r>
            </a:p>
            <a:p>
              <a:pPr marL="457200" indent="-457200">
                <a:buFont typeface="+mj-lt"/>
                <a:buAutoNum type="arabicPeriod"/>
              </a:pPr>
              <a:r>
                <a:rPr lang="en-US" sz="2400" b="1">
                  <a:solidFill>
                    <a:srgbClr val="CA59E5"/>
                  </a:solidFill>
                  <a:latin typeface="Tw Cen MT" panose="020B0602020104020603" pitchFamily="34" charset="0"/>
                </a:rPr>
                <a:t>Response to contractors in a timely manner</a:t>
              </a:r>
            </a:p>
            <a:p>
              <a:pPr marL="457200" indent="-457200">
                <a:buFont typeface="+mj-lt"/>
                <a:buAutoNum type="arabicPeriod"/>
              </a:pPr>
              <a:r>
                <a:rPr lang="en-US" sz="2400" b="1">
                  <a:solidFill>
                    <a:srgbClr val="CA59E5"/>
                  </a:solidFill>
                  <a:latin typeface="Tw Cen MT" panose="020B0602020104020603" pitchFamily="34" charset="0"/>
                </a:rPr>
                <a:t>Minimal delays to contract completion and payment</a:t>
              </a:r>
              <a:endParaRPr lang="en-US">
                <a:solidFill>
                  <a:srgbClr val="0D5EE7"/>
                </a:solidFill>
                <a:latin typeface="Tw Cen MT" panose="020B0602020104020603" pitchFamily="34" charset="0"/>
              </a:endParaRPr>
            </a:p>
          </p:txBody>
        </p:sp>
      </p:grpSp>
      <p:sp>
        <p:nvSpPr>
          <p:cNvPr id="10" name="TextBox 9">
            <a:extLst>
              <a:ext uri="{FF2B5EF4-FFF2-40B4-BE49-F238E27FC236}">
                <a16:creationId xmlns:a16="http://schemas.microsoft.com/office/drawing/2014/main" id="{96C8024C-89D1-D37C-BC4C-4DD2110A8A96}"/>
              </a:ext>
            </a:extLst>
          </p:cNvPr>
          <p:cNvSpPr txBox="1"/>
          <p:nvPr/>
        </p:nvSpPr>
        <p:spPr>
          <a:xfrm>
            <a:off x="3903707" y="6297930"/>
            <a:ext cx="2419350" cy="369332"/>
          </a:xfrm>
          <a:prstGeom prst="rect">
            <a:avLst/>
          </a:prstGeom>
          <a:noFill/>
        </p:spPr>
        <p:txBody>
          <a:bodyPr wrap="square" rtlCol="0">
            <a:spAutoFit/>
          </a:bodyPr>
          <a:lstStyle/>
          <a:p>
            <a:r>
              <a:rPr lang="en-US" b="1">
                <a:solidFill>
                  <a:schemeClr val="bg1"/>
                </a:solidFill>
              </a:rPr>
              <a:t>www.sfdph.org/cdta</a:t>
            </a:r>
          </a:p>
        </p:txBody>
      </p:sp>
    </p:spTree>
    <p:extLst>
      <p:ext uri="{BB962C8B-B14F-4D97-AF65-F5344CB8AC3E}">
        <p14:creationId xmlns:p14="http://schemas.microsoft.com/office/powerpoint/2010/main" val="800418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0C510CE-EECF-566F-A017-0301AE6D4F98}"/>
              </a:ext>
            </a:extLst>
          </p:cNvPr>
          <p:cNvPicPr>
            <a:picLocks noChangeAspect="1"/>
          </p:cNvPicPr>
          <p:nvPr/>
        </p:nvPicPr>
        <p:blipFill>
          <a:blip r:embed="rId2"/>
          <a:stretch>
            <a:fillRect/>
          </a:stretch>
        </p:blipFill>
        <p:spPr>
          <a:xfrm rot="10800000" flipV="1">
            <a:off x="0" y="0"/>
            <a:ext cx="9203267" cy="6858000"/>
          </a:xfrm>
          <a:prstGeom prst="rect">
            <a:avLst/>
          </a:prstGeom>
        </p:spPr>
      </p:pic>
      <p:sp>
        <p:nvSpPr>
          <p:cNvPr id="7" name="Title 6">
            <a:extLst>
              <a:ext uri="{FF2B5EF4-FFF2-40B4-BE49-F238E27FC236}">
                <a16:creationId xmlns:a16="http://schemas.microsoft.com/office/drawing/2014/main" id="{5271CE9E-14EE-9F6C-4D91-721D655AC0D8}"/>
              </a:ext>
            </a:extLst>
          </p:cNvPr>
          <p:cNvSpPr>
            <a:spLocks noGrp="1"/>
          </p:cNvSpPr>
          <p:nvPr>
            <p:ph type="title"/>
          </p:nvPr>
        </p:nvSpPr>
        <p:spPr>
          <a:xfrm>
            <a:off x="0" y="0"/>
            <a:ext cx="8304609" cy="1239284"/>
          </a:xfrm>
        </p:spPr>
        <p:txBody>
          <a:bodyPr>
            <a:normAutofit/>
          </a:bodyPr>
          <a:lstStyle/>
          <a:p>
            <a:r>
              <a:rPr lang="en-US" sz="3600" b="1">
                <a:solidFill>
                  <a:schemeClr val="bg1"/>
                </a:solidFill>
                <a:latin typeface="+mn-lt"/>
              </a:rPr>
              <a:t>FY 22-23 Contract Change Requests (CCRS)</a:t>
            </a:r>
          </a:p>
        </p:txBody>
      </p:sp>
      <p:sp>
        <p:nvSpPr>
          <p:cNvPr id="8" name="Text Placeholder 7">
            <a:extLst>
              <a:ext uri="{FF2B5EF4-FFF2-40B4-BE49-F238E27FC236}">
                <a16:creationId xmlns:a16="http://schemas.microsoft.com/office/drawing/2014/main" id="{367818BC-E933-081C-A94C-1F2D37CADE0B}"/>
              </a:ext>
            </a:extLst>
          </p:cNvPr>
          <p:cNvSpPr>
            <a:spLocks noGrp="1"/>
          </p:cNvSpPr>
          <p:nvPr>
            <p:ph type="body" idx="1"/>
          </p:nvPr>
        </p:nvSpPr>
        <p:spPr/>
        <p:txBody>
          <a:bodyPr/>
          <a:lstStyle/>
          <a:p>
            <a:pPr algn="ctr"/>
            <a:r>
              <a:rPr lang="en-US"/>
              <a:t>	</a:t>
            </a:r>
          </a:p>
        </p:txBody>
      </p:sp>
      <p:cxnSp>
        <p:nvCxnSpPr>
          <p:cNvPr id="18" name="Straight Connector 17">
            <a:extLst>
              <a:ext uri="{FF2B5EF4-FFF2-40B4-BE49-F238E27FC236}">
                <a16:creationId xmlns:a16="http://schemas.microsoft.com/office/drawing/2014/main" id="{76AD8E62-1C1B-8D6A-BF5D-68965D2F38BA}"/>
              </a:ext>
            </a:extLst>
          </p:cNvPr>
          <p:cNvCxnSpPr>
            <a:cxnSpLocks/>
          </p:cNvCxnSpPr>
          <p:nvPr/>
        </p:nvCxnSpPr>
        <p:spPr>
          <a:xfrm>
            <a:off x="136163" y="1033404"/>
            <a:ext cx="6601190" cy="0"/>
          </a:xfrm>
          <a:prstGeom prst="line">
            <a:avLst/>
          </a:prstGeom>
          <a:noFill/>
          <a:ln w="57150" cap="flat">
            <a:solidFill>
              <a:schemeClr val="bg1"/>
            </a:solidFill>
            <a:prstDash val="solid"/>
            <a:round/>
          </a:ln>
          <a:effectLst>
            <a:outerShdw blurRad="38100" dist="30000" dir="5400000" rotWithShape="0">
              <a:srgbClr val="000000">
                <a:alpha val="45000"/>
              </a:srgbClr>
            </a:outerShdw>
            <a:reflection blurRad="6350" stA="52000" endA="300" endPos="35000" dir="5400000" sy="-100000" algn="bl" rotWithShape="0"/>
          </a:effectLst>
          <a:scene3d>
            <a:camera prst="orthographicFront"/>
            <a:lightRig rig="threePt" dir="t"/>
          </a:scene3d>
          <a:sp3d>
            <a:bevelT/>
          </a:sp3d>
        </p:spPr>
        <p:style>
          <a:lnRef idx="0">
            <a:scrgbClr r="0" g="0" b="0"/>
          </a:lnRef>
          <a:fillRef idx="0">
            <a:scrgbClr r="0" g="0" b="0"/>
          </a:fillRef>
          <a:effectRef idx="0">
            <a:scrgbClr r="0" g="0" b="0"/>
          </a:effectRef>
          <a:fontRef idx="none"/>
        </p:style>
      </p:cxnSp>
      <p:sp>
        <p:nvSpPr>
          <p:cNvPr id="21" name="Rectangle: Rounded Corners 20">
            <a:extLst>
              <a:ext uri="{FF2B5EF4-FFF2-40B4-BE49-F238E27FC236}">
                <a16:creationId xmlns:a16="http://schemas.microsoft.com/office/drawing/2014/main" id="{9B27227C-AFF6-F09E-1BF1-A6F5EA8A64DD}"/>
              </a:ext>
            </a:extLst>
          </p:cNvPr>
          <p:cNvSpPr/>
          <p:nvPr/>
        </p:nvSpPr>
        <p:spPr>
          <a:xfrm>
            <a:off x="1992543" y="2191830"/>
            <a:ext cx="5283200" cy="2633127"/>
          </a:xfrm>
          <a:prstGeom prst="roundRect">
            <a:avLst/>
          </a:prstGeom>
          <a:solidFill>
            <a:schemeClr val="bg1"/>
          </a:solidFill>
          <a:ln w="38100">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79CBDB4-5444-A00B-8398-2505D8F5E080}"/>
              </a:ext>
            </a:extLst>
          </p:cNvPr>
          <p:cNvSpPr txBox="1"/>
          <p:nvPr/>
        </p:nvSpPr>
        <p:spPr>
          <a:xfrm>
            <a:off x="3936550" y="3203959"/>
            <a:ext cx="1917700" cy="1323439"/>
          </a:xfrm>
          <a:prstGeom prst="rect">
            <a:avLst/>
          </a:prstGeom>
          <a:noFill/>
        </p:spPr>
        <p:txBody>
          <a:bodyPr wrap="square" rtlCol="0">
            <a:spAutoFit/>
          </a:bodyPr>
          <a:lstStyle/>
          <a:p>
            <a:r>
              <a:rPr lang="en-US" sz="8000">
                <a:solidFill>
                  <a:srgbClr val="0D5EE7"/>
                </a:solidFill>
              </a:rPr>
              <a:t>60 </a:t>
            </a:r>
          </a:p>
        </p:txBody>
      </p:sp>
      <p:sp>
        <p:nvSpPr>
          <p:cNvPr id="19" name="Title 6">
            <a:extLst>
              <a:ext uri="{FF2B5EF4-FFF2-40B4-BE49-F238E27FC236}">
                <a16:creationId xmlns:a16="http://schemas.microsoft.com/office/drawing/2014/main" id="{B7EEC3D3-77EF-EA6B-72F9-89E8C5BD0A34}"/>
              </a:ext>
            </a:extLst>
          </p:cNvPr>
          <p:cNvSpPr txBox="1">
            <a:spLocks/>
          </p:cNvSpPr>
          <p:nvPr/>
        </p:nvSpPr>
        <p:spPr>
          <a:xfrm>
            <a:off x="2494193" y="2347981"/>
            <a:ext cx="4279900" cy="12268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500" b="1">
                <a:solidFill>
                  <a:srgbClr val="0D5EE7"/>
                </a:solidFill>
                <a:latin typeface="+mn-lt"/>
              </a:rPr>
              <a:t>TOTAL RECEIVED </a:t>
            </a:r>
          </a:p>
        </p:txBody>
      </p:sp>
      <p:sp>
        <p:nvSpPr>
          <p:cNvPr id="2" name="TextBox 1">
            <a:extLst>
              <a:ext uri="{FF2B5EF4-FFF2-40B4-BE49-F238E27FC236}">
                <a16:creationId xmlns:a16="http://schemas.microsoft.com/office/drawing/2014/main" id="{2298D446-6B19-1917-21E6-52F889346753}"/>
              </a:ext>
            </a:extLst>
          </p:cNvPr>
          <p:cNvSpPr txBox="1"/>
          <p:nvPr/>
        </p:nvSpPr>
        <p:spPr>
          <a:xfrm>
            <a:off x="781235" y="5080677"/>
            <a:ext cx="7705817" cy="738664"/>
          </a:xfrm>
          <a:prstGeom prst="rect">
            <a:avLst/>
          </a:prstGeom>
          <a:noFill/>
        </p:spPr>
        <p:txBody>
          <a:bodyPr wrap="square" rtlCol="0">
            <a:spAutoFit/>
          </a:bodyPr>
          <a:lstStyle/>
          <a:p>
            <a:pPr algn="ctr"/>
            <a:r>
              <a:rPr lang="en-US" sz="2400" b="1">
                <a:solidFill>
                  <a:schemeClr val="bg1"/>
                </a:solidFill>
              </a:rPr>
              <a:t>Single and Multiple Types of Changes Requested per Form</a:t>
            </a:r>
          </a:p>
          <a:p>
            <a:endParaRPr lang="en-US"/>
          </a:p>
        </p:txBody>
      </p:sp>
      <p:sp>
        <p:nvSpPr>
          <p:cNvPr id="3" name="TextBox 2">
            <a:extLst>
              <a:ext uri="{FF2B5EF4-FFF2-40B4-BE49-F238E27FC236}">
                <a16:creationId xmlns:a16="http://schemas.microsoft.com/office/drawing/2014/main" id="{0AEAFB68-63A0-F67D-A90A-CF5DCDA6A8E4}"/>
              </a:ext>
            </a:extLst>
          </p:cNvPr>
          <p:cNvSpPr txBox="1"/>
          <p:nvPr/>
        </p:nvSpPr>
        <p:spPr>
          <a:xfrm>
            <a:off x="5963533" y="6488668"/>
            <a:ext cx="2419350" cy="369332"/>
          </a:xfrm>
          <a:prstGeom prst="rect">
            <a:avLst/>
          </a:prstGeom>
          <a:noFill/>
        </p:spPr>
        <p:txBody>
          <a:bodyPr wrap="square" rtlCol="0">
            <a:spAutoFit/>
          </a:bodyPr>
          <a:lstStyle/>
          <a:p>
            <a:r>
              <a:rPr lang="en-US" b="1">
                <a:solidFill>
                  <a:schemeClr val="bg1"/>
                </a:solidFill>
              </a:rPr>
              <a:t>www.sfdph.org/cdta</a:t>
            </a:r>
          </a:p>
        </p:txBody>
      </p:sp>
    </p:spTree>
    <p:extLst>
      <p:ext uri="{BB962C8B-B14F-4D97-AF65-F5344CB8AC3E}">
        <p14:creationId xmlns:p14="http://schemas.microsoft.com/office/powerpoint/2010/main" val="343082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749"/>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6666EA8-6D11-40AE-9240-D5A6184AD7D5}"/>
              </a:ext>
            </a:extLst>
          </p:cNvPr>
          <p:cNvPicPr>
            <a:picLocks noChangeAspect="1"/>
          </p:cNvPicPr>
          <p:nvPr/>
        </p:nvPicPr>
        <p:blipFill>
          <a:blip r:embed="rId2">
            <a:extLst>
              <a:ext uri="{28A0092B-C50C-407E-A947-70E740481C1C}">
                <a14:useLocalDpi xmlns:a14="http://schemas.microsoft.com/office/drawing/2010/main" val="0"/>
              </a:ext>
            </a:extLst>
          </a:blip>
          <a:srcRect t="4928" b="4928"/>
          <a:stretch>
            <a:fillRect/>
          </a:stretch>
        </p:blipFill>
        <p:spPr>
          <a:xfrm>
            <a:off x="0" y="0"/>
            <a:ext cx="9144000" cy="6858000"/>
          </a:xfrm>
          <a:prstGeom prst="rect">
            <a:avLst/>
          </a:prstGeom>
        </p:spPr>
      </p:pic>
      <p:sp>
        <p:nvSpPr>
          <p:cNvPr id="5" name="矩形 4">
            <a:extLst>
              <a:ext uri="{FF2B5EF4-FFF2-40B4-BE49-F238E27FC236}">
                <a16:creationId xmlns:a16="http://schemas.microsoft.com/office/drawing/2014/main" id="{69993B81-139A-46FC-9CED-C71BE8A16146}"/>
              </a:ext>
            </a:extLst>
          </p:cNvPr>
          <p:cNvSpPr/>
          <p:nvPr/>
        </p:nvSpPr>
        <p:spPr>
          <a:xfrm>
            <a:off x="171085" y="282637"/>
            <a:ext cx="8801830" cy="6455228"/>
          </a:xfrm>
          <a:prstGeom prst="rect">
            <a:avLst/>
          </a:prstGeom>
          <a:solidFill>
            <a:schemeClr val="bg1"/>
          </a:solidFill>
          <a:ln>
            <a:no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a:ln>
                <a:noFill/>
              </a:ln>
              <a:solidFill>
                <a:srgbClr val="FFFFFF"/>
              </a:solidFill>
              <a:effectLst/>
              <a:uLnTx/>
              <a:uFillTx/>
              <a:latin typeface="思源黑体 CN Normal" panose="020B0400000000000000" pitchFamily="34" charset="-122"/>
              <a:ea typeface="思源黑体 CN Normal" panose="020B0400000000000000" pitchFamily="34" charset="-122"/>
              <a:cs typeface="Calibri"/>
            </a:endParaRPr>
          </a:p>
        </p:txBody>
      </p:sp>
      <p:sp>
        <p:nvSpPr>
          <p:cNvPr id="40" name="椭圆 39">
            <a:extLst>
              <a:ext uri="{FF2B5EF4-FFF2-40B4-BE49-F238E27FC236}">
                <a16:creationId xmlns:a16="http://schemas.microsoft.com/office/drawing/2014/main" id="{D5A0FAAB-5E38-4983-8A0A-C8808989ABFD}"/>
              </a:ext>
            </a:extLst>
          </p:cNvPr>
          <p:cNvSpPr/>
          <p:nvPr/>
        </p:nvSpPr>
        <p:spPr>
          <a:xfrm>
            <a:off x="4956667" y="2802309"/>
            <a:ext cx="522581" cy="522581"/>
          </a:xfrm>
          <a:prstGeom prst="ellipse">
            <a:avLst/>
          </a:prstGeom>
          <a:gradFill>
            <a:gsLst>
              <a:gs pos="0">
                <a:srgbClr val="435DF8">
                  <a:alpha val="70000"/>
                </a:srgbClr>
              </a:gs>
              <a:gs pos="100000">
                <a:srgbClr val="9A52B6">
                  <a:alpha val="70000"/>
                </a:srgbClr>
              </a:gs>
            </a:gsLst>
            <a:lin ang="5400000" scaled="1"/>
          </a:gra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cs typeface="Calibri"/>
            </a:endParaRPr>
          </a:p>
        </p:txBody>
      </p:sp>
      <p:sp>
        <p:nvSpPr>
          <p:cNvPr id="43" name="文本框 42">
            <a:extLst>
              <a:ext uri="{FF2B5EF4-FFF2-40B4-BE49-F238E27FC236}">
                <a16:creationId xmlns:a16="http://schemas.microsoft.com/office/drawing/2014/main" id="{BA0565CC-DDA3-4DA7-9B55-495E96EA09D2}"/>
              </a:ext>
            </a:extLst>
          </p:cNvPr>
          <p:cNvSpPr/>
          <p:nvPr/>
        </p:nvSpPr>
        <p:spPr>
          <a:xfrm>
            <a:off x="5650334" y="2939531"/>
            <a:ext cx="1029222" cy="242430"/>
          </a:xfrm>
          <a:prstGeom prst="rect">
            <a:avLst/>
          </a:prstGeom>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CA59E5"/>
                </a:solidFill>
                <a:effectLst/>
                <a:uLnTx/>
                <a:uFillTx/>
                <a:latin typeface="Calibri"/>
                <a:ea typeface="思源黑体 CN Normal" panose="020B0400000000000000" pitchFamily="34" charset="-122"/>
                <a:cs typeface="Calibri"/>
                <a:sym typeface="+mn-lt"/>
              </a:rPr>
              <a:t>BUDGET CHANGES															HANGES </a:t>
            </a:r>
          </a:p>
        </p:txBody>
      </p:sp>
      <p:sp>
        <p:nvSpPr>
          <p:cNvPr id="45" name="文本框 44">
            <a:extLst>
              <a:ext uri="{FF2B5EF4-FFF2-40B4-BE49-F238E27FC236}">
                <a16:creationId xmlns:a16="http://schemas.microsoft.com/office/drawing/2014/main" id="{2D9B2631-36E6-4BFF-868C-5630ECAE37B4}"/>
              </a:ext>
            </a:extLst>
          </p:cNvPr>
          <p:cNvSpPr/>
          <p:nvPr/>
        </p:nvSpPr>
        <p:spPr>
          <a:xfrm>
            <a:off x="5604612" y="3796010"/>
            <a:ext cx="1029222" cy="242430"/>
          </a:xfrm>
          <a:prstGeom prst="rect">
            <a:avLst/>
          </a:prstGeom>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CA59E5"/>
                </a:solidFill>
                <a:effectLst/>
                <a:uLnTx/>
                <a:uFillTx/>
                <a:latin typeface="Calibri"/>
                <a:ea typeface="思源黑体 CN Normal" panose="020B0400000000000000" pitchFamily="34" charset="-122"/>
                <a:cs typeface="Calibri"/>
                <a:sym typeface="+mn-lt"/>
              </a:rPr>
              <a:t>DELIVERABLES CHANGES</a:t>
            </a:r>
          </a:p>
        </p:txBody>
      </p:sp>
      <p:sp>
        <p:nvSpPr>
          <p:cNvPr id="46" name="椭圆 45">
            <a:extLst>
              <a:ext uri="{FF2B5EF4-FFF2-40B4-BE49-F238E27FC236}">
                <a16:creationId xmlns:a16="http://schemas.microsoft.com/office/drawing/2014/main" id="{BA22E173-948C-448B-96B4-BFB49AB93E32}"/>
              </a:ext>
            </a:extLst>
          </p:cNvPr>
          <p:cNvSpPr/>
          <p:nvPr/>
        </p:nvSpPr>
        <p:spPr>
          <a:xfrm>
            <a:off x="4956667" y="4501943"/>
            <a:ext cx="522581" cy="522581"/>
          </a:xfrm>
          <a:prstGeom prst="ellipse">
            <a:avLst/>
          </a:prstGeom>
          <a:gradFill>
            <a:gsLst>
              <a:gs pos="0">
                <a:srgbClr val="435DF8">
                  <a:alpha val="70000"/>
                </a:srgbClr>
              </a:gs>
              <a:gs pos="100000">
                <a:srgbClr val="9A52B6">
                  <a:alpha val="70000"/>
                </a:srgbClr>
              </a:gs>
            </a:gsLst>
            <a:lin ang="5400000" scaled="1"/>
          </a:gra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cs typeface="Calibri"/>
            </a:endParaRPr>
          </a:p>
        </p:txBody>
      </p:sp>
      <p:sp>
        <p:nvSpPr>
          <p:cNvPr id="48" name="文本框47">
            <a:extLst>
              <a:ext uri="{FF2B5EF4-FFF2-40B4-BE49-F238E27FC236}">
                <a16:creationId xmlns:a16="http://schemas.microsoft.com/office/drawing/2014/main" id="{1663DE20-E58E-4640-BD52-0D2D226C51B5}"/>
              </a:ext>
            </a:extLst>
          </p:cNvPr>
          <p:cNvSpPr/>
          <p:nvPr/>
        </p:nvSpPr>
        <p:spPr>
          <a:xfrm>
            <a:off x="5650334" y="4594922"/>
            <a:ext cx="1029222" cy="242430"/>
          </a:xfrm>
          <a:prstGeom prst="rect">
            <a:avLst/>
          </a:prstGeom>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600" b="1">
                <a:solidFill>
                  <a:srgbClr val="CA59E5"/>
                </a:solidFill>
                <a:latin typeface="Calibri"/>
                <a:ea typeface="思源黑体 CN Normal" panose="020B0400000000000000" pitchFamily="34" charset="-122"/>
                <a:cs typeface="Calibri"/>
                <a:sym typeface="+mn-lt"/>
              </a:rPr>
              <a:t>PROGRAM</a:t>
            </a:r>
            <a:r>
              <a:rPr kumimoji="0" lang="en-US" altLang="en-US" sz="1600" b="1" i="0" u="none" strike="noStrike" kern="1200" cap="none" spc="0" normalizeH="0" baseline="0" noProof="0">
                <a:ln>
                  <a:noFill/>
                </a:ln>
                <a:solidFill>
                  <a:srgbClr val="FF0000"/>
                </a:solidFill>
                <a:effectLst/>
                <a:uLnTx/>
                <a:uFillTx/>
                <a:latin typeface="Calibri"/>
                <a:ea typeface="思源黑体 CN Normal" panose="020B0400000000000000" pitchFamily="34" charset="-122"/>
                <a:cs typeface="Calibri"/>
                <a:sym typeface="+mn-lt"/>
              </a:rPr>
              <a:t> </a:t>
            </a:r>
            <a:r>
              <a:rPr lang="en-US" altLang="en-US" sz="1600" b="1">
                <a:solidFill>
                  <a:srgbClr val="CA59E5"/>
                </a:solidFill>
                <a:latin typeface="Calibri"/>
                <a:ea typeface="思源黑体 CN Normal" panose="020B0400000000000000" pitchFamily="34" charset="-122"/>
                <a:cs typeface="Calibri"/>
                <a:sym typeface="+mn-lt"/>
              </a:rPr>
              <a:t>CHANGES</a:t>
            </a:r>
          </a:p>
        </p:txBody>
      </p:sp>
      <p:sp>
        <p:nvSpPr>
          <p:cNvPr id="62" name="矩形: 圆角 61">
            <a:extLst>
              <a:ext uri="{FF2B5EF4-FFF2-40B4-BE49-F238E27FC236}">
                <a16:creationId xmlns:a16="http://schemas.microsoft.com/office/drawing/2014/main" id="{E3F9C3C4-C63B-4F99-B4AA-C21F1EE76635}"/>
              </a:ext>
            </a:extLst>
          </p:cNvPr>
          <p:cNvSpPr/>
          <p:nvPr/>
        </p:nvSpPr>
        <p:spPr>
          <a:xfrm>
            <a:off x="1343135" y="4525845"/>
            <a:ext cx="3156466" cy="294192"/>
          </a:xfrm>
          <a:prstGeom prst="roundRect">
            <a:avLst>
              <a:gd name="adj" fmla="val 5000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cs typeface="Calibri"/>
              <a:sym typeface="+mn-lt"/>
            </a:endParaRPr>
          </a:p>
        </p:txBody>
      </p:sp>
      <p:sp>
        <p:nvSpPr>
          <p:cNvPr id="64" name="矩形: 圆角 63">
            <a:extLst>
              <a:ext uri="{FF2B5EF4-FFF2-40B4-BE49-F238E27FC236}">
                <a16:creationId xmlns:a16="http://schemas.microsoft.com/office/drawing/2014/main" id="{819E59C9-6CB3-4073-BCF4-1D5B090E8545}"/>
              </a:ext>
            </a:extLst>
          </p:cNvPr>
          <p:cNvSpPr/>
          <p:nvPr/>
        </p:nvSpPr>
        <p:spPr>
          <a:xfrm>
            <a:off x="1343134" y="3726804"/>
            <a:ext cx="3166630" cy="294192"/>
          </a:xfrm>
          <a:prstGeom prst="roundRect">
            <a:avLst>
              <a:gd name="adj" fmla="val 5000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cs typeface="Calibri"/>
              <a:sym typeface="+mn-lt"/>
            </a:endParaRPr>
          </a:p>
        </p:txBody>
      </p:sp>
      <p:sp>
        <p:nvSpPr>
          <p:cNvPr id="66" name="矩形: 圆角 65">
            <a:extLst>
              <a:ext uri="{FF2B5EF4-FFF2-40B4-BE49-F238E27FC236}">
                <a16:creationId xmlns:a16="http://schemas.microsoft.com/office/drawing/2014/main" id="{81F8BBCB-B657-4665-A8EF-5C544307597E}"/>
              </a:ext>
            </a:extLst>
          </p:cNvPr>
          <p:cNvSpPr/>
          <p:nvPr/>
        </p:nvSpPr>
        <p:spPr>
          <a:xfrm>
            <a:off x="1343135" y="2922015"/>
            <a:ext cx="3166630" cy="294192"/>
          </a:xfrm>
          <a:prstGeom prst="roundRect">
            <a:avLst>
              <a:gd name="adj" fmla="val 5000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cs typeface="Calibri"/>
              <a:sym typeface="+mn-lt"/>
            </a:endParaRPr>
          </a:p>
        </p:txBody>
      </p:sp>
      <p:sp>
        <p:nvSpPr>
          <p:cNvPr id="65" name="矩形: 圆角 64">
            <a:extLst>
              <a:ext uri="{FF2B5EF4-FFF2-40B4-BE49-F238E27FC236}">
                <a16:creationId xmlns:a16="http://schemas.microsoft.com/office/drawing/2014/main" id="{B654DF7B-EFBE-4E0F-AF0A-6B3EF516E9C7}"/>
              </a:ext>
            </a:extLst>
          </p:cNvPr>
          <p:cNvSpPr/>
          <p:nvPr/>
        </p:nvSpPr>
        <p:spPr>
          <a:xfrm>
            <a:off x="1343134" y="2915878"/>
            <a:ext cx="2175315" cy="294192"/>
          </a:xfrm>
          <a:prstGeom prst="roundRect">
            <a:avLst>
              <a:gd name="adj" fmla="val 50000"/>
            </a:avLst>
          </a:prstGeom>
          <a:gradFill flip="none" rotWithShape="1">
            <a:gsLst>
              <a:gs pos="100000">
                <a:srgbClr val="9A52B6">
                  <a:alpha val="70000"/>
                </a:srgbClr>
              </a:gs>
              <a:gs pos="0">
                <a:srgbClr val="435DF8">
                  <a:alpha val="7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000000"/>
              </a:solidFill>
              <a:effectLst/>
              <a:uLnTx/>
              <a:uFillTx/>
              <a:latin typeface="Calibri"/>
              <a:cs typeface="Calibri"/>
              <a:sym typeface="+mn-lt"/>
            </a:endParaRPr>
          </a:p>
        </p:txBody>
      </p:sp>
      <p:sp>
        <p:nvSpPr>
          <p:cNvPr id="63" name="矩形: 圆角 62">
            <a:extLst>
              <a:ext uri="{FF2B5EF4-FFF2-40B4-BE49-F238E27FC236}">
                <a16:creationId xmlns:a16="http://schemas.microsoft.com/office/drawing/2014/main" id="{4CE96ABE-FC26-497E-B7A5-5546E3330210}"/>
              </a:ext>
            </a:extLst>
          </p:cNvPr>
          <p:cNvSpPr/>
          <p:nvPr/>
        </p:nvSpPr>
        <p:spPr>
          <a:xfrm>
            <a:off x="1343435" y="3726297"/>
            <a:ext cx="1411462" cy="294192"/>
          </a:xfrm>
          <a:prstGeom prst="roundRect">
            <a:avLst>
              <a:gd name="adj" fmla="val 50000"/>
            </a:avLst>
          </a:prstGeom>
          <a:gradFill flip="none" rotWithShape="1">
            <a:gsLst>
              <a:gs pos="100000">
                <a:srgbClr val="9A52B6">
                  <a:alpha val="70000"/>
                </a:srgbClr>
              </a:gs>
              <a:gs pos="0">
                <a:srgbClr val="435DF8">
                  <a:alpha val="7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000000"/>
              </a:solidFill>
              <a:effectLst/>
              <a:uLnTx/>
              <a:uFillTx/>
              <a:latin typeface="Calibri"/>
              <a:cs typeface="Calibri"/>
              <a:sym typeface="+mn-lt"/>
            </a:endParaRPr>
          </a:p>
        </p:txBody>
      </p:sp>
      <p:sp>
        <p:nvSpPr>
          <p:cNvPr id="61" name="矩形: 圆角 60">
            <a:extLst>
              <a:ext uri="{FF2B5EF4-FFF2-40B4-BE49-F238E27FC236}">
                <a16:creationId xmlns:a16="http://schemas.microsoft.com/office/drawing/2014/main" id="{1226949D-F9B5-4468-9A97-CF63A4A1A454}"/>
              </a:ext>
            </a:extLst>
          </p:cNvPr>
          <p:cNvSpPr/>
          <p:nvPr/>
        </p:nvSpPr>
        <p:spPr>
          <a:xfrm>
            <a:off x="1340073" y="4527265"/>
            <a:ext cx="684670" cy="292772"/>
          </a:xfrm>
          <a:prstGeom prst="roundRect">
            <a:avLst>
              <a:gd name="adj" fmla="val 50000"/>
            </a:avLst>
          </a:prstGeom>
          <a:gradFill flip="none" rotWithShape="1">
            <a:gsLst>
              <a:gs pos="100000">
                <a:srgbClr val="9A52B6">
                  <a:alpha val="70000"/>
                </a:srgbClr>
              </a:gs>
              <a:gs pos="0">
                <a:srgbClr val="435DF8">
                  <a:alpha val="7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000000"/>
              </a:solidFill>
              <a:effectLst/>
              <a:uLnTx/>
              <a:uFillTx/>
              <a:latin typeface="Calibri"/>
              <a:cs typeface="Calibri"/>
              <a:sym typeface="+mn-lt"/>
            </a:endParaRPr>
          </a:p>
        </p:txBody>
      </p:sp>
      <p:sp>
        <p:nvSpPr>
          <p:cNvPr id="2" name="文本框 1">
            <a:extLst>
              <a:ext uri="{FF2B5EF4-FFF2-40B4-BE49-F238E27FC236}">
                <a16:creationId xmlns:a16="http://schemas.microsoft.com/office/drawing/2014/main" id="{C0ABE69E-9C1D-4E1C-9451-E339774200FF}"/>
              </a:ext>
            </a:extLst>
          </p:cNvPr>
          <p:cNvSpPr txBox="1"/>
          <p:nvPr/>
        </p:nvSpPr>
        <p:spPr>
          <a:xfrm>
            <a:off x="3077488" y="2925406"/>
            <a:ext cx="470848" cy="253916"/>
          </a:xfrm>
          <a:prstGeom prst="rect">
            <a:avLst/>
          </a:prstGeom>
          <a:noFill/>
        </p:spPr>
        <p:txBody>
          <a:bodyPr wrap="square" rtlCol="0">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srgbClr val="FFFFFF"/>
                </a:solidFill>
                <a:effectLst/>
                <a:uLnTx/>
                <a:uFillTx/>
                <a:latin typeface="思源黑体 Normal"/>
                <a:ea typeface="思源黑体 CN Normal" panose="020B0400000000000000" pitchFamily="34" charset="-122"/>
                <a:cs typeface="Calibri"/>
              </a:rPr>
              <a:t>58%</a:t>
            </a:r>
            <a:endParaRPr kumimoji="0" lang="zh-CN" altLang="en-US" sz="1200" b="0" i="0" u="none" strike="noStrike" kern="1200" cap="none" spc="0" normalizeH="0" baseline="0" noProof="0">
              <a:ln>
                <a:noFill/>
              </a:ln>
              <a:solidFill>
                <a:srgbClr val="FFFFFF"/>
              </a:solidFill>
              <a:effectLst/>
              <a:uLnTx/>
              <a:uFillTx/>
              <a:latin typeface="思源黑体 CN Normal" panose="020B0400000000000000" pitchFamily="34" charset="-122"/>
              <a:ea typeface="思源黑体 CN Normal" panose="020B0400000000000000" pitchFamily="34" charset="-122"/>
              <a:cs typeface="Calibri"/>
            </a:endParaRPr>
          </a:p>
        </p:txBody>
      </p:sp>
      <p:sp>
        <p:nvSpPr>
          <p:cNvPr id="37" name="文本框 36">
            <a:extLst>
              <a:ext uri="{FF2B5EF4-FFF2-40B4-BE49-F238E27FC236}">
                <a16:creationId xmlns:a16="http://schemas.microsoft.com/office/drawing/2014/main" id="{8D016398-E85A-4DF9-AC1F-A0C5479BFDBB}"/>
              </a:ext>
            </a:extLst>
          </p:cNvPr>
          <p:cNvSpPr txBox="1"/>
          <p:nvPr/>
        </p:nvSpPr>
        <p:spPr>
          <a:xfrm>
            <a:off x="2337215" y="3743293"/>
            <a:ext cx="470848" cy="253916"/>
          </a:xfrm>
          <a:prstGeom prst="rect">
            <a:avLst/>
          </a:prstGeom>
          <a:noFill/>
        </p:spPr>
        <p:txBody>
          <a:bodyPr wrap="square" rtlCol="0">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srgbClr val="FFFFFF"/>
                </a:solidFill>
                <a:effectLst/>
                <a:uLnTx/>
                <a:uFillTx/>
                <a:latin typeface="思源黑体 Normal"/>
                <a:ea typeface="思源黑体 CN Normal" panose="020B0400000000000000" pitchFamily="34" charset="-122"/>
                <a:cs typeface="Calibri"/>
              </a:rPr>
              <a:t>34%</a:t>
            </a:r>
            <a:endParaRPr kumimoji="0" lang="zh-CN" altLang="en-US" sz="1200" b="0" i="0" u="none" strike="noStrike" kern="1200" cap="none" spc="0" normalizeH="0" baseline="0" noProof="0">
              <a:ln>
                <a:noFill/>
              </a:ln>
              <a:solidFill>
                <a:srgbClr val="FFFFFF"/>
              </a:solidFill>
              <a:effectLst/>
              <a:uLnTx/>
              <a:uFillTx/>
              <a:latin typeface="思源黑体 CN Normal" panose="020B0400000000000000" pitchFamily="34" charset="-122"/>
              <a:ea typeface="思源黑体 CN Normal" panose="020B0400000000000000" pitchFamily="34" charset="-122"/>
              <a:cs typeface="Calibri"/>
            </a:endParaRPr>
          </a:p>
        </p:txBody>
      </p:sp>
      <p:sp>
        <p:nvSpPr>
          <p:cNvPr id="38" name="文本框 37">
            <a:extLst>
              <a:ext uri="{FF2B5EF4-FFF2-40B4-BE49-F238E27FC236}">
                <a16:creationId xmlns:a16="http://schemas.microsoft.com/office/drawing/2014/main" id="{C28A8B55-992A-47E3-8F7A-A67DF3E48F9E}"/>
              </a:ext>
            </a:extLst>
          </p:cNvPr>
          <p:cNvSpPr txBox="1"/>
          <p:nvPr/>
        </p:nvSpPr>
        <p:spPr>
          <a:xfrm>
            <a:off x="1582746" y="4545983"/>
            <a:ext cx="470848" cy="253916"/>
          </a:xfrm>
          <a:prstGeom prst="rect">
            <a:avLst/>
          </a:prstGeom>
          <a:noFill/>
        </p:spPr>
        <p:txBody>
          <a:bodyPr wrap="square" rtlCol="0">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srgbClr val="FFFFFF"/>
                </a:solidFill>
                <a:effectLst/>
                <a:uLnTx/>
                <a:uFillTx/>
                <a:latin typeface="思源黑体 Normal"/>
                <a:ea typeface="思源黑体 CN Normal" panose="020B0400000000000000" pitchFamily="34" charset="-122"/>
                <a:cs typeface="Calibri"/>
              </a:rPr>
              <a:t>8%</a:t>
            </a:r>
            <a:endParaRPr kumimoji="0" lang="zh-CN" altLang="en-US" sz="1200" b="0" i="0" u="none" strike="noStrike" kern="1200" cap="none" spc="0" normalizeH="0" baseline="0" noProof="0">
              <a:ln>
                <a:noFill/>
              </a:ln>
              <a:solidFill>
                <a:srgbClr val="FFFFFF"/>
              </a:solidFill>
              <a:effectLst/>
              <a:uLnTx/>
              <a:uFillTx/>
              <a:latin typeface="思源黑体 CN Normal" panose="020B0400000000000000" pitchFamily="34" charset="-122"/>
              <a:ea typeface="思源黑体 CN Normal" panose="020B0400000000000000" pitchFamily="34" charset="-122"/>
              <a:cs typeface="Calibri"/>
            </a:endParaRPr>
          </a:p>
        </p:txBody>
      </p:sp>
      <p:sp>
        <p:nvSpPr>
          <p:cNvPr id="56" name="图形 11">
            <a:extLst>
              <a:ext uri="{FF2B5EF4-FFF2-40B4-BE49-F238E27FC236}">
                <a16:creationId xmlns:a16="http://schemas.microsoft.com/office/drawing/2014/main" id="{66295282-2E1A-4E43-8087-5F1E1F0B1619}"/>
              </a:ext>
            </a:extLst>
          </p:cNvPr>
          <p:cNvSpPr>
            <a:spLocks noChangeAspect="1"/>
          </p:cNvSpPr>
          <p:nvPr/>
        </p:nvSpPr>
        <p:spPr>
          <a:xfrm>
            <a:off x="5058834" y="4594922"/>
            <a:ext cx="320255" cy="320154"/>
          </a:xfrm>
          <a:custGeom>
            <a:avLst/>
            <a:gdLst>
              <a:gd name="connsiteX0" fmla="*/ 62064 w 720224"/>
              <a:gd name="connsiteY0" fmla="*/ 495205 h 720000"/>
              <a:gd name="connsiteX1" fmla="*/ 62064 w 720224"/>
              <a:gd name="connsiteY1" fmla="*/ 688947 h 720000"/>
              <a:gd name="connsiteX2" fmla="*/ 31032 w 720224"/>
              <a:gd name="connsiteY2" fmla="*/ 719993 h 720000"/>
              <a:gd name="connsiteX3" fmla="*/ 0 w 720224"/>
              <a:gd name="connsiteY3" fmla="*/ 688947 h 720000"/>
              <a:gd name="connsiteX4" fmla="*/ 0 w 720224"/>
              <a:gd name="connsiteY4" fmla="*/ 495205 h 720000"/>
              <a:gd name="connsiteX5" fmla="*/ 31032 w 720224"/>
              <a:gd name="connsiteY5" fmla="*/ 464158 h 720000"/>
              <a:gd name="connsiteX6" fmla="*/ 62064 w 720224"/>
              <a:gd name="connsiteY6" fmla="*/ 495205 h 720000"/>
              <a:gd name="connsiteX7" fmla="*/ 259237 w 720224"/>
              <a:gd name="connsiteY7" fmla="*/ 350112 h 720000"/>
              <a:gd name="connsiteX8" fmla="*/ 228213 w 720224"/>
              <a:gd name="connsiteY8" fmla="*/ 381165 h 720000"/>
              <a:gd name="connsiteX9" fmla="*/ 228213 w 720224"/>
              <a:gd name="connsiteY9" fmla="*/ 688947 h 720000"/>
              <a:gd name="connsiteX10" fmla="*/ 259237 w 720224"/>
              <a:gd name="connsiteY10" fmla="*/ 719993 h 720000"/>
              <a:gd name="connsiteX11" fmla="*/ 290270 w 720224"/>
              <a:gd name="connsiteY11" fmla="*/ 688947 h 720000"/>
              <a:gd name="connsiteX12" fmla="*/ 290270 w 720224"/>
              <a:gd name="connsiteY12" fmla="*/ 381165 h 720000"/>
              <a:gd name="connsiteX13" fmla="*/ 259237 w 720224"/>
              <a:gd name="connsiteY13" fmla="*/ 350112 h 720000"/>
              <a:gd name="connsiteX14" fmla="*/ 465649 w 720224"/>
              <a:gd name="connsiteY14" fmla="*/ 464165 h 720000"/>
              <a:gd name="connsiteX15" fmla="*/ 434624 w 720224"/>
              <a:gd name="connsiteY15" fmla="*/ 495212 h 720000"/>
              <a:gd name="connsiteX16" fmla="*/ 434624 w 720224"/>
              <a:gd name="connsiteY16" fmla="*/ 688954 h 720000"/>
              <a:gd name="connsiteX17" fmla="*/ 465649 w 720224"/>
              <a:gd name="connsiteY17" fmla="*/ 720000 h 720000"/>
              <a:gd name="connsiteX18" fmla="*/ 496680 w 720224"/>
              <a:gd name="connsiteY18" fmla="*/ 688954 h 720000"/>
              <a:gd name="connsiteX19" fmla="*/ 496680 w 720224"/>
              <a:gd name="connsiteY19" fmla="*/ 495205 h 720000"/>
              <a:gd name="connsiteX20" fmla="*/ 465649 w 720224"/>
              <a:gd name="connsiteY20" fmla="*/ 464165 h 720000"/>
              <a:gd name="connsiteX21" fmla="*/ 688237 w 720224"/>
              <a:gd name="connsiteY21" fmla="*/ 350112 h 720000"/>
              <a:gd name="connsiteX22" fmla="*/ 657212 w 720224"/>
              <a:gd name="connsiteY22" fmla="*/ 381165 h 720000"/>
              <a:gd name="connsiteX23" fmla="*/ 657212 w 720224"/>
              <a:gd name="connsiteY23" fmla="*/ 688947 h 720000"/>
              <a:gd name="connsiteX24" fmla="*/ 688237 w 720224"/>
              <a:gd name="connsiteY24" fmla="*/ 719993 h 720000"/>
              <a:gd name="connsiteX25" fmla="*/ 719262 w 720224"/>
              <a:gd name="connsiteY25" fmla="*/ 688947 h 720000"/>
              <a:gd name="connsiteX26" fmla="*/ 719262 w 720224"/>
              <a:gd name="connsiteY26" fmla="*/ 381165 h 720000"/>
              <a:gd name="connsiteX27" fmla="*/ 688237 w 720224"/>
              <a:gd name="connsiteY27" fmla="*/ 350112 h 720000"/>
              <a:gd name="connsiteX28" fmla="*/ 693334 w 720224"/>
              <a:gd name="connsiteY28" fmla="*/ 0 h 720000"/>
              <a:gd name="connsiteX29" fmla="*/ 547278 w 720224"/>
              <a:gd name="connsiteY29" fmla="*/ 0 h 720000"/>
              <a:gd name="connsiteX30" fmla="*/ 520380 w 720224"/>
              <a:gd name="connsiteY30" fmla="*/ 26912 h 720000"/>
              <a:gd name="connsiteX31" fmla="*/ 547278 w 720224"/>
              <a:gd name="connsiteY31" fmla="*/ 53817 h 720000"/>
              <a:gd name="connsiteX32" fmla="*/ 623381 w 720224"/>
              <a:gd name="connsiteY32" fmla="*/ 53817 h 720000"/>
              <a:gd name="connsiteX33" fmla="*/ 464116 w 720224"/>
              <a:gd name="connsiteY33" fmla="*/ 225196 h 720000"/>
              <a:gd name="connsiteX34" fmla="*/ 282276 w 720224"/>
              <a:gd name="connsiteY34" fmla="*/ 59407 h 720000"/>
              <a:gd name="connsiteX35" fmla="*/ 239862 w 720224"/>
              <a:gd name="connsiteY35" fmla="*/ 60025 h 720000"/>
              <a:gd name="connsiteX36" fmla="*/ 9625 w 720224"/>
              <a:gd name="connsiteY36" fmla="*/ 283359 h 720000"/>
              <a:gd name="connsiteX37" fmla="*/ 8999 w 720224"/>
              <a:gd name="connsiteY37" fmla="*/ 327242 h 720000"/>
              <a:gd name="connsiteX38" fmla="*/ 31341 w 720224"/>
              <a:gd name="connsiteY38" fmla="*/ 336761 h 720000"/>
              <a:gd name="connsiteX39" fmla="*/ 53065 w 720224"/>
              <a:gd name="connsiteY39" fmla="*/ 328072 h 720000"/>
              <a:gd name="connsiteX40" fmla="*/ 262211 w 720224"/>
              <a:gd name="connsiteY40" fmla="*/ 125021 h 720000"/>
              <a:gd name="connsiteX41" fmla="*/ 445085 w 720224"/>
              <a:gd name="connsiteY41" fmla="*/ 291851 h 720000"/>
              <a:gd name="connsiteX42" fmla="*/ 488737 w 720224"/>
              <a:gd name="connsiteY42" fmla="*/ 289988 h 720000"/>
              <a:gd name="connsiteX43" fmla="*/ 666436 w 720224"/>
              <a:gd name="connsiteY43" fmla="*/ 98706 h 720000"/>
              <a:gd name="connsiteX44" fmla="*/ 666436 w 720224"/>
              <a:gd name="connsiteY44" fmla="*/ 185046 h 720000"/>
              <a:gd name="connsiteX45" fmla="*/ 693334 w 720224"/>
              <a:gd name="connsiteY45" fmla="*/ 211958 h 720000"/>
              <a:gd name="connsiteX46" fmla="*/ 720225 w 720224"/>
              <a:gd name="connsiteY46" fmla="*/ 185046 h 720000"/>
              <a:gd name="connsiteX47" fmla="*/ 720225 w 720224"/>
              <a:gd name="connsiteY47" fmla="*/ 26905 h 720000"/>
              <a:gd name="connsiteX48" fmla="*/ 693334 w 720224"/>
              <a:gd name="connsiteY48" fmla="*/ 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20224" h="720000">
                <a:moveTo>
                  <a:pt x="62064" y="495205"/>
                </a:moveTo>
                <a:lnTo>
                  <a:pt x="62064" y="688947"/>
                </a:lnTo>
                <a:cubicBezTo>
                  <a:pt x="62064" y="706127"/>
                  <a:pt x="48207" y="719993"/>
                  <a:pt x="31032" y="719993"/>
                </a:cubicBezTo>
                <a:cubicBezTo>
                  <a:pt x="13857" y="719993"/>
                  <a:pt x="0" y="706127"/>
                  <a:pt x="0" y="688947"/>
                </a:cubicBezTo>
                <a:lnTo>
                  <a:pt x="0" y="495205"/>
                </a:lnTo>
                <a:cubicBezTo>
                  <a:pt x="0" y="478029"/>
                  <a:pt x="13857" y="464158"/>
                  <a:pt x="31032" y="464158"/>
                </a:cubicBezTo>
                <a:cubicBezTo>
                  <a:pt x="48207" y="464165"/>
                  <a:pt x="62064" y="478029"/>
                  <a:pt x="62064" y="495205"/>
                </a:cubicBezTo>
                <a:close/>
                <a:moveTo>
                  <a:pt x="259237" y="350112"/>
                </a:moveTo>
                <a:cubicBezTo>
                  <a:pt x="242069" y="350112"/>
                  <a:pt x="228213" y="363975"/>
                  <a:pt x="228213" y="381165"/>
                </a:cubicBezTo>
                <a:lnTo>
                  <a:pt x="228213" y="688947"/>
                </a:lnTo>
                <a:cubicBezTo>
                  <a:pt x="228213" y="706127"/>
                  <a:pt x="242069" y="719993"/>
                  <a:pt x="259237" y="719993"/>
                </a:cubicBezTo>
                <a:cubicBezTo>
                  <a:pt x="276405" y="719993"/>
                  <a:pt x="290270" y="706127"/>
                  <a:pt x="290270" y="688947"/>
                </a:cubicBezTo>
                <a:lnTo>
                  <a:pt x="290270" y="381165"/>
                </a:lnTo>
                <a:cubicBezTo>
                  <a:pt x="290270" y="363975"/>
                  <a:pt x="276412" y="350112"/>
                  <a:pt x="259237" y="350112"/>
                </a:cubicBezTo>
                <a:close/>
                <a:moveTo>
                  <a:pt x="465649" y="464165"/>
                </a:moveTo>
                <a:cubicBezTo>
                  <a:pt x="448481" y="464165"/>
                  <a:pt x="434624" y="478036"/>
                  <a:pt x="434624" y="495212"/>
                </a:cubicBezTo>
                <a:lnTo>
                  <a:pt x="434624" y="688954"/>
                </a:lnTo>
                <a:cubicBezTo>
                  <a:pt x="434624" y="706134"/>
                  <a:pt x="448481" y="720000"/>
                  <a:pt x="465649" y="720000"/>
                </a:cubicBezTo>
                <a:cubicBezTo>
                  <a:pt x="482824" y="720000"/>
                  <a:pt x="496680" y="706134"/>
                  <a:pt x="496680" y="688954"/>
                </a:cubicBezTo>
                <a:lnTo>
                  <a:pt x="496680" y="495205"/>
                </a:lnTo>
                <a:cubicBezTo>
                  <a:pt x="496680" y="478029"/>
                  <a:pt x="482824" y="464165"/>
                  <a:pt x="465649" y="464165"/>
                </a:cubicBezTo>
                <a:close/>
                <a:moveTo>
                  <a:pt x="688237" y="350112"/>
                </a:moveTo>
                <a:cubicBezTo>
                  <a:pt x="671069" y="350112"/>
                  <a:pt x="657212" y="363975"/>
                  <a:pt x="657212" y="381165"/>
                </a:cubicBezTo>
                <a:lnTo>
                  <a:pt x="657212" y="688947"/>
                </a:lnTo>
                <a:cubicBezTo>
                  <a:pt x="657212" y="706127"/>
                  <a:pt x="671069" y="719993"/>
                  <a:pt x="688237" y="719993"/>
                </a:cubicBezTo>
                <a:cubicBezTo>
                  <a:pt x="705199" y="719993"/>
                  <a:pt x="719262" y="706127"/>
                  <a:pt x="719262" y="688947"/>
                </a:cubicBezTo>
                <a:lnTo>
                  <a:pt x="719262" y="381165"/>
                </a:lnTo>
                <a:cubicBezTo>
                  <a:pt x="719262" y="363975"/>
                  <a:pt x="705403" y="350112"/>
                  <a:pt x="688237" y="350112"/>
                </a:cubicBezTo>
                <a:close/>
                <a:moveTo>
                  <a:pt x="693334" y="0"/>
                </a:moveTo>
                <a:lnTo>
                  <a:pt x="547278" y="0"/>
                </a:lnTo>
                <a:cubicBezTo>
                  <a:pt x="532381" y="0"/>
                  <a:pt x="520380" y="12008"/>
                  <a:pt x="520380" y="26912"/>
                </a:cubicBezTo>
                <a:cubicBezTo>
                  <a:pt x="520380" y="41810"/>
                  <a:pt x="532381" y="53817"/>
                  <a:pt x="547278" y="53817"/>
                </a:cubicBezTo>
                <a:lnTo>
                  <a:pt x="623381" y="53817"/>
                </a:lnTo>
                <a:lnTo>
                  <a:pt x="464116" y="225196"/>
                </a:lnTo>
                <a:lnTo>
                  <a:pt x="282276" y="59407"/>
                </a:lnTo>
                <a:cubicBezTo>
                  <a:pt x="270219" y="48306"/>
                  <a:pt x="251589" y="48573"/>
                  <a:pt x="239862" y="60025"/>
                </a:cubicBezTo>
                <a:lnTo>
                  <a:pt x="9625" y="283359"/>
                </a:lnTo>
                <a:cubicBezTo>
                  <a:pt x="-2650" y="295303"/>
                  <a:pt x="-2932" y="314946"/>
                  <a:pt x="8999" y="327242"/>
                </a:cubicBezTo>
                <a:cubicBezTo>
                  <a:pt x="15207" y="333661"/>
                  <a:pt x="23270" y="336761"/>
                  <a:pt x="31341" y="336761"/>
                </a:cubicBezTo>
                <a:cubicBezTo>
                  <a:pt x="39201" y="336761"/>
                  <a:pt x="46857" y="333865"/>
                  <a:pt x="53065" y="328072"/>
                </a:cubicBezTo>
                <a:lnTo>
                  <a:pt x="262211" y="125021"/>
                </a:lnTo>
                <a:lnTo>
                  <a:pt x="445085" y="291851"/>
                </a:lnTo>
                <a:cubicBezTo>
                  <a:pt x="457704" y="303233"/>
                  <a:pt x="477150" y="302411"/>
                  <a:pt x="488737" y="289988"/>
                </a:cubicBezTo>
                <a:lnTo>
                  <a:pt x="666436" y="98706"/>
                </a:lnTo>
                <a:lnTo>
                  <a:pt x="666436" y="185046"/>
                </a:lnTo>
                <a:cubicBezTo>
                  <a:pt x="666436" y="199950"/>
                  <a:pt x="678437" y="211958"/>
                  <a:pt x="693334" y="211958"/>
                </a:cubicBezTo>
                <a:cubicBezTo>
                  <a:pt x="708223" y="211958"/>
                  <a:pt x="720225" y="199950"/>
                  <a:pt x="720225" y="185046"/>
                </a:cubicBezTo>
                <a:lnTo>
                  <a:pt x="720225" y="26905"/>
                </a:lnTo>
                <a:cubicBezTo>
                  <a:pt x="720225" y="12008"/>
                  <a:pt x="708223" y="0"/>
                  <a:pt x="693334" y="0"/>
                </a:cubicBezTo>
                <a:close/>
              </a:path>
            </a:pathLst>
          </a:custGeom>
          <a:solidFill>
            <a:schemeClr val="bg1"/>
          </a:solidFill>
          <a:ln w="6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000000"/>
              </a:solidFill>
              <a:effectLst/>
              <a:uLnTx/>
              <a:uFillTx/>
              <a:latin typeface="Calibri"/>
              <a:cs typeface="Calibri"/>
            </a:endParaRPr>
          </a:p>
        </p:txBody>
      </p:sp>
      <p:grpSp>
        <p:nvGrpSpPr>
          <p:cNvPr id="11" name="Group 10">
            <a:extLst>
              <a:ext uri="{FF2B5EF4-FFF2-40B4-BE49-F238E27FC236}">
                <a16:creationId xmlns:a16="http://schemas.microsoft.com/office/drawing/2014/main" id="{229888E0-7157-0A60-87AC-100B74071852}"/>
              </a:ext>
            </a:extLst>
          </p:cNvPr>
          <p:cNvGrpSpPr/>
          <p:nvPr/>
        </p:nvGrpSpPr>
        <p:grpSpPr>
          <a:xfrm>
            <a:off x="4956667" y="3687350"/>
            <a:ext cx="522581" cy="522581"/>
            <a:chOff x="4782494" y="3077747"/>
            <a:chExt cx="522581" cy="522581"/>
          </a:xfrm>
        </p:grpSpPr>
        <p:sp>
          <p:nvSpPr>
            <p:cNvPr id="41" name="椭圆 40">
              <a:extLst>
                <a:ext uri="{FF2B5EF4-FFF2-40B4-BE49-F238E27FC236}">
                  <a16:creationId xmlns:a16="http://schemas.microsoft.com/office/drawing/2014/main" id="{314FB0A6-CC6C-4A38-8751-6CE90C5CC550}"/>
                </a:ext>
              </a:extLst>
            </p:cNvPr>
            <p:cNvSpPr/>
            <p:nvPr/>
          </p:nvSpPr>
          <p:spPr>
            <a:xfrm>
              <a:off x="4782494" y="3077747"/>
              <a:ext cx="522581" cy="522581"/>
            </a:xfrm>
            <a:prstGeom prst="ellipse">
              <a:avLst/>
            </a:prstGeom>
            <a:gradFill>
              <a:gsLst>
                <a:gs pos="0">
                  <a:srgbClr val="435DF8">
                    <a:alpha val="70000"/>
                  </a:srgbClr>
                </a:gs>
                <a:gs pos="100000">
                  <a:srgbClr val="9A52B6">
                    <a:alpha val="70000"/>
                  </a:srgbClr>
                </a:gs>
              </a:gsLst>
              <a:lin ang="5400000" scaled="1"/>
            </a:gra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cs typeface="Calibri"/>
              </a:endParaRPr>
            </a:p>
          </p:txBody>
        </p:sp>
        <p:sp>
          <p:nvSpPr>
            <p:cNvPr id="57" name="图形 14">
              <a:extLst>
                <a:ext uri="{FF2B5EF4-FFF2-40B4-BE49-F238E27FC236}">
                  <a16:creationId xmlns:a16="http://schemas.microsoft.com/office/drawing/2014/main" id="{756BFE67-58A5-4A78-8640-C3AFF7428F33}"/>
                </a:ext>
              </a:extLst>
            </p:cNvPr>
            <p:cNvSpPr>
              <a:spLocks noChangeAspect="1"/>
            </p:cNvSpPr>
            <p:nvPr/>
          </p:nvSpPr>
          <p:spPr>
            <a:xfrm>
              <a:off x="4867055" y="3163560"/>
              <a:ext cx="350163" cy="350954"/>
            </a:xfrm>
            <a:custGeom>
              <a:avLst/>
              <a:gdLst>
                <a:gd name="connsiteX0" fmla="*/ 619131 w 718376"/>
                <a:gd name="connsiteY0" fmla="*/ 523723 h 720000"/>
                <a:gd name="connsiteX1" fmla="*/ 526723 w 718376"/>
                <a:gd name="connsiteY1" fmla="*/ 588804 h 720000"/>
                <a:gd name="connsiteX2" fmla="*/ 171044 w 718376"/>
                <a:gd name="connsiteY2" fmla="*/ 588804 h 720000"/>
                <a:gd name="connsiteX3" fmla="*/ 68419 w 718376"/>
                <a:gd name="connsiteY3" fmla="*/ 490669 h 720000"/>
                <a:gd name="connsiteX4" fmla="*/ 171044 w 718376"/>
                <a:gd name="connsiteY4" fmla="*/ 392534 h 720000"/>
                <a:gd name="connsiteX5" fmla="*/ 266889 w 718376"/>
                <a:gd name="connsiteY5" fmla="*/ 392534 h 720000"/>
                <a:gd name="connsiteX6" fmla="*/ 359143 w 718376"/>
                <a:gd name="connsiteY6" fmla="*/ 457187 h 720000"/>
                <a:gd name="connsiteX7" fmla="*/ 451396 w 718376"/>
                <a:gd name="connsiteY7" fmla="*/ 392534 h 720000"/>
                <a:gd name="connsiteX8" fmla="*/ 547339 w 718376"/>
                <a:gd name="connsiteY8" fmla="*/ 392534 h 720000"/>
                <a:gd name="connsiteX9" fmla="*/ 718377 w 718376"/>
                <a:gd name="connsiteY9" fmla="*/ 228980 h 720000"/>
                <a:gd name="connsiteX10" fmla="*/ 547332 w 718376"/>
                <a:gd name="connsiteY10" fmla="*/ 65419 h 720000"/>
                <a:gd name="connsiteX11" fmla="*/ 190860 w 718376"/>
                <a:gd name="connsiteY11" fmla="*/ 65419 h 720000"/>
                <a:gd name="connsiteX12" fmla="*/ 98332 w 718376"/>
                <a:gd name="connsiteY12" fmla="*/ 0 h 720000"/>
                <a:gd name="connsiteX13" fmla="*/ 197 w 718376"/>
                <a:gd name="connsiteY13" fmla="*/ 98128 h 720000"/>
                <a:gd name="connsiteX14" fmla="*/ 98332 w 718376"/>
                <a:gd name="connsiteY14" fmla="*/ 196263 h 720000"/>
                <a:gd name="connsiteX15" fmla="*/ 190853 w 718376"/>
                <a:gd name="connsiteY15" fmla="*/ 130845 h 720000"/>
                <a:gd name="connsiteX16" fmla="*/ 547332 w 718376"/>
                <a:gd name="connsiteY16" fmla="*/ 130845 h 720000"/>
                <a:gd name="connsiteX17" fmla="*/ 649958 w 718376"/>
                <a:gd name="connsiteY17" fmla="*/ 228980 h 720000"/>
                <a:gd name="connsiteX18" fmla="*/ 547332 w 718376"/>
                <a:gd name="connsiteY18" fmla="*/ 327115 h 720000"/>
                <a:gd name="connsiteX19" fmla="*/ 451945 w 718376"/>
                <a:gd name="connsiteY19" fmla="*/ 327115 h 720000"/>
                <a:gd name="connsiteX20" fmla="*/ 359150 w 718376"/>
                <a:gd name="connsiteY20" fmla="*/ 260923 h 720000"/>
                <a:gd name="connsiteX21" fmla="*/ 266355 w 718376"/>
                <a:gd name="connsiteY21" fmla="*/ 327115 h 720000"/>
                <a:gd name="connsiteX22" fmla="*/ 171044 w 718376"/>
                <a:gd name="connsiteY22" fmla="*/ 327115 h 720000"/>
                <a:gd name="connsiteX23" fmla="*/ 0 w 718376"/>
                <a:gd name="connsiteY23" fmla="*/ 490676 h 720000"/>
                <a:gd name="connsiteX24" fmla="*/ 171044 w 718376"/>
                <a:gd name="connsiteY24" fmla="*/ 654237 h 720000"/>
                <a:gd name="connsiteX25" fmla="*/ 526491 w 718376"/>
                <a:gd name="connsiteY25" fmla="*/ 654237 h 720000"/>
                <a:gd name="connsiteX26" fmla="*/ 619131 w 718376"/>
                <a:gd name="connsiteY26" fmla="*/ 720000 h 720000"/>
                <a:gd name="connsiteX27" fmla="*/ 717266 w 718376"/>
                <a:gd name="connsiteY27" fmla="*/ 621865 h 720000"/>
                <a:gd name="connsiteX28" fmla="*/ 619131 w 718376"/>
                <a:gd name="connsiteY28" fmla="*/ 523723 h 720000"/>
                <a:gd name="connsiteX29" fmla="*/ 98283 w 718376"/>
                <a:gd name="connsiteY29" fmla="*/ 145573 h 720000"/>
                <a:gd name="connsiteX30" fmla="*/ 50909 w 718376"/>
                <a:gd name="connsiteY30" fmla="*/ 98198 h 720000"/>
                <a:gd name="connsiteX31" fmla="*/ 98283 w 718376"/>
                <a:gd name="connsiteY31" fmla="*/ 50824 h 720000"/>
                <a:gd name="connsiteX32" fmla="*/ 145657 w 718376"/>
                <a:gd name="connsiteY32" fmla="*/ 98198 h 720000"/>
                <a:gd name="connsiteX33" fmla="*/ 98283 w 718376"/>
                <a:gd name="connsiteY33" fmla="*/ 145573 h 720000"/>
                <a:gd name="connsiteX34" fmla="*/ 359143 w 718376"/>
                <a:gd name="connsiteY34" fmla="*/ 311691 h 720000"/>
                <a:gd name="connsiteX35" fmla="*/ 406517 w 718376"/>
                <a:gd name="connsiteY35" fmla="*/ 359066 h 720000"/>
                <a:gd name="connsiteX36" fmla="*/ 359143 w 718376"/>
                <a:gd name="connsiteY36" fmla="*/ 406439 h 720000"/>
                <a:gd name="connsiteX37" fmla="*/ 311769 w 718376"/>
                <a:gd name="connsiteY37" fmla="*/ 359066 h 720000"/>
                <a:gd name="connsiteX38" fmla="*/ 359143 w 718376"/>
                <a:gd name="connsiteY38" fmla="*/ 311691 h 720000"/>
                <a:gd name="connsiteX39" fmla="*/ 619131 w 718376"/>
                <a:gd name="connsiteY39" fmla="*/ 669232 h 720000"/>
                <a:gd name="connsiteX40" fmla="*/ 571757 w 718376"/>
                <a:gd name="connsiteY40" fmla="*/ 621858 h 720000"/>
                <a:gd name="connsiteX41" fmla="*/ 619131 w 718376"/>
                <a:gd name="connsiteY41" fmla="*/ 574483 h 720000"/>
                <a:gd name="connsiteX42" fmla="*/ 666506 w 718376"/>
                <a:gd name="connsiteY42" fmla="*/ 621858 h 720000"/>
                <a:gd name="connsiteX43" fmla="*/ 619131 w 718376"/>
                <a:gd name="connsiteY43" fmla="*/ 66923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18376" h="720000">
                  <a:moveTo>
                    <a:pt x="619131" y="523723"/>
                  </a:moveTo>
                  <a:cubicBezTo>
                    <a:pt x="576591" y="523723"/>
                    <a:pt x="540313" y="550895"/>
                    <a:pt x="526723" y="588804"/>
                  </a:cubicBezTo>
                  <a:lnTo>
                    <a:pt x="171044" y="588804"/>
                  </a:lnTo>
                  <a:cubicBezTo>
                    <a:pt x="114465" y="588804"/>
                    <a:pt x="68419" y="544775"/>
                    <a:pt x="68419" y="490669"/>
                  </a:cubicBezTo>
                  <a:cubicBezTo>
                    <a:pt x="68419" y="436528"/>
                    <a:pt x="114465" y="392534"/>
                    <a:pt x="171044" y="392534"/>
                  </a:cubicBezTo>
                  <a:lnTo>
                    <a:pt x="266889" y="392534"/>
                  </a:lnTo>
                  <a:cubicBezTo>
                    <a:pt x="280598" y="430211"/>
                    <a:pt x="316765" y="457187"/>
                    <a:pt x="359143" y="457187"/>
                  </a:cubicBezTo>
                  <a:cubicBezTo>
                    <a:pt x="401500" y="457187"/>
                    <a:pt x="437674" y="430204"/>
                    <a:pt x="451396" y="392534"/>
                  </a:cubicBezTo>
                  <a:lnTo>
                    <a:pt x="547339" y="392534"/>
                  </a:lnTo>
                  <a:cubicBezTo>
                    <a:pt x="641645" y="392541"/>
                    <a:pt x="718377" y="319167"/>
                    <a:pt x="718377" y="228980"/>
                  </a:cubicBezTo>
                  <a:cubicBezTo>
                    <a:pt x="718377" y="138792"/>
                    <a:pt x="641645" y="65419"/>
                    <a:pt x="547332" y="65419"/>
                  </a:cubicBezTo>
                  <a:lnTo>
                    <a:pt x="190860" y="65419"/>
                  </a:lnTo>
                  <a:cubicBezTo>
                    <a:pt x="177361" y="27334"/>
                    <a:pt x="140977" y="0"/>
                    <a:pt x="98332" y="0"/>
                  </a:cubicBezTo>
                  <a:cubicBezTo>
                    <a:pt x="44198" y="0"/>
                    <a:pt x="197" y="43994"/>
                    <a:pt x="197" y="98128"/>
                  </a:cubicBezTo>
                  <a:cubicBezTo>
                    <a:pt x="197" y="152234"/>
                    <a:pt x="44198" y="196263"/>
                    <a:pt x="98332" y="196263"/>
                  </a:cubicBezTo>
                  <a:cubicBezTo>
                    <a:pt x="140970" y="196263"/>
                    <a:pt x="177347" y="168915"/>
                    <a:pt x="190853" y="130845"/>
                  </a:cubicBezTo>
                  <a:lnTo>
                    <a:pt x="547332" y="130845"/>
                  </a:lnTo>
                  <a:cubicBezTo>
                    <a:pt x="603911" y="130845"/>
                    <a:pt x="649958" y="174874"/>
                    <a:pt x="649958" y="228980"/>
                  </a:cubicBezTo>
                  <a:cubicBezTo>
                    <a:pt x="649958" y="283120"/>
                    <a:pt x="603911" y="327115"/>
                    <a:pt x="547332" y="327115"/>
                  </a:cubicBezTo>
                  <a:lnTo>
                    <a:pt x="451945" y="327115"/>
                  </a:lnTo>
                  <a:cubicBezTo>
                    <a:pt x="438664" y="288629"/>
                    <a:pt x="402076" y="260923"/>
                    <a:pt x="359150" y="260923"/>
                  </a:cubicBezTo>
                  <a:cubicBezTo>
                    <a:pt x="316195" y="260923"/>
                    <a:pt x="279629" y="288622"/>
                    <a:pt x="266355" y="327115"/>
                  </a:cubicBezTo>
                  <a:lnTo>
                    <a:pt x="171044" y="327115"/>
                  </a:lnTo>
                  <a:cubicBezTo>
                    <a:pt x="76732" y="327115"/>
                    <a:pt x="0" y="400488"/>
                    <a:pt x="0" y="490676"/>
                  </a:cubicBezTo>
                  <a:cubicBezTo>
                    <a:pt x="0" y="580864"/>
                    <a:pt x="76732" y="654237"/>
                    <a:pt x="171044" y="654237"/>
                  </a:cubicBezTo>
                  <a:lnTo>
                    <a:pt x="526491" y="654237"/>
                  </a:lnTo>
                  <a:cubicBezTo>
                    <a:pt x="539891" y="692483"/>
                    <a:pt x="576346" y="720000"/>
                    <a:pt x="619131" y="720000"/>
                  </a:cubicBezTo>
                  <a:cubicBezTo>
                    <a:pt x="673237" y="720000"/>
                    <a:pt x="717266" y="675970"/>
                    <a:pt x="717266" y="621865"/>
                  </a:cubicBezTo>
                  <a:cubicBezTo>
                    <a:pt x="717273" y="567724"/>
                    <a:pt x="673237" y="523723"/>
                    <a:pt x="619131" y="523723"/>
                  </a:cubicBezTo>
                  <a:close/>
                  <a:moveTo>
                    <a:pt x="98283" y="145573"/>
                  </a:moveTo>
                  <a:cubicBezTo>
                    <a:pt x="72151" y="145573"/>
                    <a:pt x="50909" y="124317"/>
                    <a:pt x="50909" y="98198"/>
                  </a:cubicBezTo>
                  <a:cubicBezTo>
                    <a:pt x="50909" y="72066"/>
                    <a:pt x="72151" y="50824"/>
                    <a:pt x="98283" y="50824"/>
                  </a:cubicBezTo>
                  <a:cubicBezTo>
                    <a:pt x="124401" y="50824"/>
                    <a:pt x="145657" y="72066"/>
                    <a:pt x="145657" y="98198"/>
                  </a:cubicBezTo>
                  <a:cubicBezTo>
                    <a:pt x="145657" y="124317"/>
                    <a:pt x="124401" y="145573"/>
                    <a:pt x="98283" y="145573"/>
                  </a:cubicBezTo>
                  <a:close/>
                  <a:moveTo>
                    <a:pt x="359143" y="311691"/>
                  </a:moveTo>
                  <a:cubicBezTo>
                    <a:pt x="385261" y="311691"/>
                    <a:pt x="406517" y="332933"/>
                    <a:pt x="406517" y="359066"/>
                  </a:cubicBezTo>
                  <a:cubicBezTo>
                    <a:pt x="406517" y="385184"/>
                    <a:pt x="385261" y="406439"/>
                    <a:pt x="359143" y="406439"/>
                  </a:cubicBezTo>
                  <a:cubicBezTo>
                    <a:pt x="333011" y="406439"/>
                    <a:pt x="311769" y="385184"/>
                    <a:pt x="311769" y="359066"/>
                  </a:cubicBezTo>
                  <a:cubicBezTo>
                    <a:pt x="311776" y="332926"/>
                    <a:pt x="333011" y="311691"/>
                    <a:pt x="359143" y="311691"/>
                  </a:cubicBezTo>
                  <a:close/>
                  <a:moveTo>
                    <a:pt x="619131" y="669232"/>
                  </a:moveTo>
                  <a:cubicBezTo>
                    <a:pt x="592999" y="669232"/>
                    <a:pt x="571757" y="647976"/>
                    <a:pt x="571757" y="621858"/>
                  </a:cubicBezTo>
                  <a:cubicBezTo>
                    <a:pt x="571757" y="595726"/>
                    <a:pt x="592999" y="574483"/>
                    <a:pt x="619131" y="574483"/>
                  </a:cubicBezTo>
                  <a:cubicBezTo>
                    <a:pt x="645249" y="574483"/>
                    <a:pt x="666506" y="595726"/>
                    <a:pt x="666506" y="621858"/>
                  </a:cubicBezTo>
                  <a:cubicBezTo>
                    <a:pt x="666506" y="647976"/>
                    <a:pt x="645249" y="669232"/>
                    <a:pt x="619131" y="669232"/>
                  </a:cubicBezTo>
                  <a:close/>
                </a:path>
              </a:pathLst>
            </a:custGeom>
            <a:solidFill>
              <a:schemeClr val="bg1"/>
            </a:solidFill>
            <a:ln w="6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000000"/>
                </a:solidFill>
                <a:effectLst/>
                <a:uLnTx/>
                <a:uFillTx/>
                <a:latin typeface="Calibri"/>
                <a:cs typeface="Calibri"/>
              </a:endParaRPr>
            </a:p>
          </p:txBody>
        </p:sp>
      </p:grpSp>
      <p:sp>
        <p:nvSpPr>
          <p:cNvPr id="58" name="图形 38">
            <a:extLst>
              <a:ext uri="{FF2B5EF4-FFF2-40B4-BE49-F238E27FC236}">
                <a16:creationId xmlns:a16="http://schemas.microsoft.com/office/drawing/2014/main" id="{77AAEA8F-9C7E-406E-B9D4-1F85B47DEE66}"/>
              </a:ext>
            </a:extLst>
          </p:cNvPr>
          <p:cNvSpPr>
            <a:spLocks noChangeAspect="1"/>
          </p:cNvSpPr>
          <p:nvPr/>
        </p:nvSpPr>
        <p:spPr>
          <a:xfrm>
            <a:off x="5024239" y="2871903"/>
            <a:ext cx="382121" cy="380119"/>
          </a:xfrm>
          <a:custGeom>
            <a:avLst/>
            <a:gdLst>
              <a:gd name="connsiteX0" fmla="*/ 629074 w 816659"/>
              <a:gd name="connsiteY0" fmla="*/ 677517 h 812380"/>
              <a:gd name="connsiteX1" fmla="*/ 628430 w 816659"/>
              <a:gd name="connsiteY1" fmla="*/ 575542 h 812380"/>
              <a:gd name="connsiteX2" fmla="*/ 660091 w 816659"/>
              <a:gd name="connsiteY2" fmla="*/ 539657 h 812380"/>
              <a:gd name="connsiteX3" fmla="*/ 736118 w 816659"/>
              <a:gd name="connsiteY3" fmla="*/ 530196 h 812380"/>
              <a:gd name="connsiteX4" fmla="*/ 632102 w 816659"/>
              <a:gd name="connsiteY4" fmla="*/ 675051 h 812380"/>
              <a:gd name="connsiteX5" fmla="*/ 629074 w 816659"/>
              <a:gd name="connsiteY5" fmla="*/ 677517 h 812380"/>
              <a:gd name="connsiteX6" fmla="*/ 338227 w 816659"/>
              <a:gd name="connsiteY6" fmla="*/ 748224 h 812380"/>
              <a:gd name="connsiteX7" fmla="*/ 555097 w 816659"/>
              <a:gd name="connsiteY7" fmla="*/ 566834 h 812380"/>
              <a:gd name="connsiteX8" fmla="*/ 586328 w 816659"/>
              <a:gd name="connsiteY8" fmla="*/ 582734 h 812380"/>
              <a:gd name="connsiteX9" fmla="*/ 583093 w 816659"/>
              <a:gd name="connsiteY9" fmla="*/ 708890 h 812380"/>
              <a:gd name="connsiteX10" fmla="*/ 408223 w 816659"/>
              <a:gd name="connsiteY10" fmla="*/ 755742 h 812380"/>
              <a:gd name="connsiteX11" fmla="*/ 340921 w 816659"/>
              <a:gd name="connsiteY11" fmla="*/ 749080 h 812380"/>
              <a:gd name="connsiteX12" fmla="*/ 121142 w 816659"/>
              <a:gd name="connsiteY12" fmla="*/ 606922 h 812380"/>
              <a:gd name="connsiteX13" fmla="*/ 185965 w 816659"/>
              <a:gd name="connsiteY13" fmla="*/ 423811 h 812380"/>
              <a:gd name="connsiteX14" fmla="*/ 204274 w 816659"/>
              <a:gd name="connsiteY14" fmla="*/ 426277 h 812380"/>
              <a:gd name="connsiteX15" fmla="*/ 233670 w 816659"/>
              <a:gd name="connsiteY15" fmla="*/ 418974 h 812380"/>
              <a:gd name="connsiteX16" fmla="*/ 526345 w 816659"/>
              <a:gd name="connsiteY16" fmla="*/ 530085 h 812380"/>
              <a:gd name="connsiteX17" fmla="*/ 287184 w 816659"/>
              <a:gd name="connsiteY17" fmla="*/ 733711 h 812380"/>
              <a:gd name="connsiteX18" fmla="*/ 124480 w 816659"/>
              <a:gd name="connsiteY18" fmla="*/ 610784 h 812380"/>
              <a:gd name="connsiteX19" fmla="*/ 88401 w 816659"/>
              <a:gd name="connsiteY19" fmla="*/ 263373 h 812380"/>
              <a:gd name="connsiteX20" fmla="*/ 140087 w 816659"/>
              <a:gd name="connsiteY20" fmla="*/ 331613 h 812380"/>
              <a:gd name="connsiteX21" fmla="*/ 135136 w 816659"/>
              <a:gd name="connsiteY21" fmla="*/ 358370 h 812380"/>
              <a:gd name="connsiteX22" fmla="*/ 149242 w 816659"/>
              <a:gd name="connsiteY22" fmla="*/ 400274 h 812380"/>
              <a:gd name="connsiteX23" fmla="*/ 88512 w 816659"/>
              <a:gd name="connsiteY23" fmla="*/ 549966 h 812380"/>
              <a:gd name="connsiteX24" fmla="*/ 57710 w 816659"/>
              <a:gd name="connsiteY24" fmla="*/ 405865 h 812380"/>
              <a:gd name="connsiteX25" fmla="*/ 87646 w 816659"/>
              <a:gd name="connsiteY25" fmla="*/ 265094 h 812380"/>
              <a:gd name="connsiteX26" fmla="*/ 88401 w 816659"/>
              <a:gd name="connsiteY26" fmla="*/ 263373 h 812380"/>
              <a:gd name="connsiteX27" fmla="*/ 258861 w 816659"/>
              <a:gd name="connsiteY27" fmla="*/ 90049 h 812380"/>
              <a:gd name="connsiteX28" fmla="*/ 347588 w 816659"/>
              <a:gd name="connsiteY28" fmla="*/ 148186 h 812380"/>
              <a:gd name="connsiteX29" fmla="*/ 341882 w 816659"/>
              <a:gd name="connsiteY29" fmla="*/ 174617 h 812380"/>
              <a:gd name="connsiteX30" fmla="*/ 343925 w 816659"/>
              <a:gd name="connsiteY30" fmla="*/ 189986 h 812380"/>
              <a:gd name="connsiteX31" fmla="*/ 226653 w 816659"/>
              <a:gd name="connsiteY31" fmla="*/ 294214 h 812380"/>
              <a:gd name="connsiteX32" fmla="*/ 201676 w 816659"/>
              <a:gd name="connsiteY32" fmla="*/ 289385 h 812380"/>
              <a:gd name="connsiteX33" fmla="*/ 167758 w 816659"/>
              <a:gd name="connsiteY33" fmla="*/ 298195 h 812380"/>
              <a:gd name="connsiteX34" fmla="*/ 112623 w 816659"/>
              <a:gd name="connsiteY34" fmla="*/ 218995 h 812380"/>
              <a:gd name="connsiteX35" fmla="*/ 258861 w 816659"/>
              <a:gd name="connsiteY35" fmla="*/ 90049 h 812380"/>
              <a:gd name="connsiteX36" fmla="*/ 556066 w 816659"/>
              <a:gd name="connsiteY36" fmla="*/ 89295 h 812380"/>
              <a:gd name="connsiteX37" fmla="*/ 453122 w 816659"/>
              <a:gd name="connsiteY37" fmla="*/ 127979 h 812380"/>
              <a:gd name="connsiteX38" fmla="*/ 407356 w 816659"/>
              <a:gd name="connsiteY38" fmla="*/ 109280 h 812380"/>
              <a:gd name="connsiteX39" fmla="*/ 380218 w 816659"/>
              <a:gd name="connsiteY39" fmla="*/ 115513 h 812380"/>
              <a:gd name="connsiteX40" fmla="*/ 315069 w 816659"/>
              <a:gd name="connsiteY40" fmla="*/ 69089 h 812380"/>
              <a:gd name="connsiteX41" fmla="*/ 408215 w 816659"/>
              <a:gd name="connsiteY41" fmla="*/ 56305 h 812380"/>
              <a:gd name="connsiteX42" fmla="*/ 556066 w 816659"/>
              <a:gd name="connsiteY42" fmla="*/ 89295 h 812380"/>
              <a:gd name="connsiteX43" fmla="*/ 264249 w 816659"/>
              <a:gd name="connsiteY43" fmla="*/ 321193 h 812380"/>
              <a:gd name="connsiteX44" fmla="*/ 370316 w 816659"/>
              <a:gd name="connsiteY44" fmla="*/ 228131 h 812380"/>
              <a:gd name="connsiteX45" fmla="*/ 407460 w 816659"/>
              <a:gd name="connsiteY45" fmla="*/ 239955 h 812380"/>
              <a:gd name="connsiteX46" fmla="*/ 434924 w 816659"/>
              <a:gd name="connsiteY46" fmla="*/ 233619 h 812380"/>
              <a:gd name="connsiteX47" fmla="*/ 563600 w 816659"/>
              <a:gd name="connsiteY47" fmla="*/ 458308 h 812380"/>
              <a:gd name="connsiteX48" fmla="*/ 537439 w 816659"/>
              <a:gd name="connsiteY48" fmla="*/ 486572 h 812380"/>
              <a:gd name="connsiteX49" fmla="*/ 266292 w 816659"/>
              <a:gd name="connsiteY49" fmla="*/ 382447 h 812380"/>
              <a:gd name="connsiteX50" fmla="*/ 271680 w 816659"/>
              <a:gd name="connsiteY50" fmla="*/ 358378 h 812380"/>
              <a:gd name="connsiteX51" fmla="*/ 262525 w 816659"/>
              <a:gd name="connsiteY51" fmla="*/ 324532 h 812380"/>
              <a:gd name="connsiteX52" fmla="*/ 758942 w 816659"/>
              <a:gd name="connsiteY52" fmla="*/ 405968 h 812380"/>
              <a:gd name="connsiteX53" fmla="*/ 751511 w 816659"/>
              <a:gd name="connsiteY53" fmla="*/ 478078 h 812380"/>
              <a:gd name="connsiteX54" fmla="*/ 660734 w 816659"/>
              <a:gd name="connsiteY54" fmla="*/ 494200 h 812380"/>
              <a:gd name="connsiteX55" fmla="*/ 608507 w 816659"/>
              <a:gd name="connsiteY55" fmla="*/ 450354 h 812380"/>
              <a:gd name="connsiteX56" fmla="*/ 467983 w 816659"/>
              <a:gd name="connsiteY56" fmla="*/ 199328 h 812380"/>
              <a:gd name="connsiteX57" fmla="*/ 472934 w 816659"/>
              <a:gd name="connsiteY57" fmla="*/ 174617 h 812380"/>
              <a:gd name="connsiteX58" fmla="*/ 472179 w 816659"/>
              <a:gd name="connsiteY58" fmla="*/ 167202 h 812380"/>
              <a:gd name="connsiteX59" fmla="*/ 608714 w 816659"/>
              <a:gd name="connsiteY59" fmla="*/ 119383 h 812380"/>
              <a:gd name="connsiteX60" fmla="*/ 758942 w 816659"/>
              <a:gd name="connsiteY60" fmla="*/ 405968 h 812380"/>
              <a:gd name="connsiteX61" fmla="*/ 408326 w 816659"/>
              <a:gd name="connsiteY61" fmla="*/ 0 h 812380"/>
              <a:gd name="connsiteX62" fmla="*/ 0 w 816659"/>
              <a:gd name="connsiteY62" fmla="*/ 406190 h 812380"/>
              <a:gd name="connsiteX63" fmla="*/ 408326 w 816659"/>
              <a:gd name="connsiteY63" fmla="*/ 812380 h 812380"/>
              <a:gd name="connsiteX64" fmla="*/ 816660 w 816659"/>
              <a:gd name="connsiteY64" fmla="*/ 406190 h 812380"/>
              <a:gd name="connsiteX65" fmla="*/ 408326 w 816659"/>
              <a:gd name="connsiteY65" fmla="*/ 0 h 81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816659" h="812380">
                <a:moveTo>
                  <a:pt x="629074" y="677517"/>
                </a:moveTo>
                <a:cubicBezTo>
                  <a:pt x="633278" y="643243"/>
                  <a:pt x="631879" y="608429"/>
                  <a:pt x="628430" y="575542"/>
                </a:cubicBezTo>
                <a:cubicBezTo>
                  <a:pt x="645445" y="568230"/>
                  <a:pt x="656213" y="556414"/>
                  <a:pt x="660091" y="539657"/>
                </a:cubicBezTo>
                <a:cubicBezTo>
                  <a:pt x="685505" y="540085"/>
                  <a:pt x="710060" y="538467"/>
                  <a:pt x="736118" y="530196"/>
                </a:cubicBezTo>
                <a:cubicBezTo>
                  <a:pt x="714264" y="590482"/>
                  <a:pt x="678186" y="635725"/>
                  <a:pt x="632102" y="675051"/>
                </a:cubicBezTo>
                <a:lnTo>
                  <a:pt x="629074" y="677517"/>
                </a:lnTo>
                <a:close/>
                <a:moveTo>
                  <a:pt x="338227" y="748224"/>
                </a:moveTo>
                <a:cubicBezTo>
                  <a:pt x="407245" y="666669"/>
                  <a:pt x="496520" y="603052"/>
                  <a:pt x="555097" y="566834"/>
                </a:cubicBezTo>
                <a:cubicBezTo>
                  <a:pt x="563393" y="573924"/>
                  <a:pt x="575234" y="580482"/>
                  <a:pt x="586328" y="582734"/>
                </a:cubicBezTo>
                <a:cubicBezTo>
                  <a:pt x="590420" y="622711"/>
                  <a:pt x="587512" y="663441"/>
                  <a:pt x="583093" y="708890"/>
                </a:cubicBezTo>
                <a:cubicBezTo>
                  <a:pt x="526242" y="741015"/>
                  <a:pt x="473148" y="755742"/>
                  <a:pt x="408223" y="755742"/>
                </a:cubicBezTo>
                <a:cubicBezTo>
                  <a:pt x="382054" y="755742"/>
                  <a:pt x="365468" y="754560"/>
                  <a:pt x="340921" y="749080"/>
                </a:cubicBezTo>
                <a:moveTo>
                  <a:pt x="121142" y="606922"/>
                </a:moveTo>
                <a:cubicBezTo>
                  <a:pt x="127174" y="566414"/>
                  <a:pt x="142463" y="498602"/>
                  <a:pt x="185965" y="423811"/>
                </a:cubicBezTo>
                <a:cubicBezTo>
                  <a:pt x="190701" y="424882"/>
                  <a:pt x="199212" y="426277"/>
                  <a:pt x="204274" y="426277"/>
                </a:cubicBezTo>
                <a:cubicBezTo>
                  <a:pt x="214828" y="426277"/>
                  <a:pt x="224944" y="424985"/>
                  <a:pt x="233670" y="418974"/>
                </a:cubicBezTo>
                <a:cubicBezTo>
                  <a:pt x="305811" y="472170"/>
                  <a:pt x="401762" y="514827"/>
                  <a:pt x="526345" y="530085"/>
                </a:cubicBezTo>
                <a:cubicBezTo>
                  <a:pt x="450103" y="566834"/>
                  <a:pt x="355559" y="636684"/>
                  <a:pt x="287184" y="733711"/>
                </a:cubicBezTo>
                <a:cubicBezTo>
                  <a:pt x="218157" y="708247"/>
                  <a:pt x="167337" y="670317"/>
                  <a:pt x="124480" y="610784"/>
                </a:cubicBezTo>
                <a:moveTo>
                  <a:pt x="88401" y="263373"/>
                </a:moveTo>
                <a:cubicBezTo>
                  <a:pt x="98954" y="284761"/>
                  <a:pt x="113704" y="309583"/>
                  <a:pt x="140087" y="331613"/>
                </a:cubicBezTo>
                <a:cubicBezTo>
                  <a:pt x="136758" y="341606"/>
                  <a:pt x="135136" y="350313"/>
                  <a:pt x="135136" y="358370"/>
                </a:cubicBezTo>
                <a:cubicBezTo>
                  <a:pt x="135136" y="373517"/>
                  <a:pt x="138903" y="389751"/>
                  <a:pt x="149242" y="400274"/>
                </a:cubicBezTo>
                <a:cubicBezTo>
                  <a:pt x="114673" y="450029"/>
                  <a:pt x="96483" y="506009"/>
                  <a:pt x="88512" y="549966"/>
                </a:cubicBezTo>
                <a:cubicBezTo>
                  <a:pt x="67509" y="506770"/>
                  <a:pt x="57710" y="455945"/>
                  <a:pt x="57710" y="405865"/>
                </a:cubicBezTo>
                <a:cubicBezTo>
                  <a:pt x="57710" y="355785"/>
                  <a:pt x="68478" y="308187"/>
                  <a:pt x="87646" y="265094"/>
                </a:cubicBezTo>
                <a:cubicBezTo>
                  <a:pt x="87543" y="265205"/>
                  <a:pt x="86359" y="267029"/>
                  <a:pt x="88401" y="263373"/>
                </a:cubicBezTo>
                <a:close/>
                <a:moveTo>
                  <a:pt x="258861" y="90049"/>
                </a:moveTo>
                <a:cubicBezTo>
                  <a:pt x="281152" y="101984"/>
                  <a:pt x="312487" y="120890"/>
                  <a:pt x="347588" y="148186"/>
                </a:cubicBezTo>
                <a:cubicBezTo>
                  <a:pt x="343827" y="156492"/>
                  <a:pt x="341882" y="165502"/>
                  <a:pt x="341882" y="174617"/>
                </a:cubicBezTo>
                <a:cubicBezTo>
                  <a:pt x="341882" y="179883"/>
                  <a:pt x="342637" y="184935"/>
                  <a:pt x="343925" y="189986"/>
                </a:cubicBezTo>
                <a:cubicBezTo>
                  <a:pt x="296760" y="222762"/>
                  <a:pt x="259068" y="257148"/>
                  <a:pt x="226653" y="294214"/>
                </a:cubicBezTo>
                <a:cubicBezTo>
                  <a:pt x="219977" y="291851"/>
                  <a:pt x="209209" y="289385"/>
                  <a:pt x="201676" y="289385"/>
                </a:cubicBezTo>
                <a:cubicBezTo>
                  <a:pt x="189724" y="289385"/>
                  <a:pt x="177342" y="292604"/>
                  <a:pt x="167758" y="298195"/>
                </a:cubicBezTo>
                <a:cubicBezTo>
                  <a:pt x="145571" y="276704"/>
                  <a:pt x="123502" y="240923"/>
                  <a:pt x="112623" y="218995"/>
                </a:cubicBezTo>
                <a:cubicBezTo>
                  <a:pt x="148058" y="162262"/>
                  <a:pt x="197917" y="118851"/>
                  <a:pt x="258861" y="90049"/>
                </a:cubicBezTo>
                <a:moveTo>
                  <a:pt x="556066" y="89295"/>
                </a:moveTo>
                <a:cubicBezTo>
                  <a:pt x="519129" y="100580"/>
                  <a:pt x="484671" y="113475"/>
                  <a:pt x="453122" y="127979"/>
                </a:cubicBezTo>
                <a:cubicBezTo>
                  <a:pt x="441274" y="116480"/>
                  <a:pt x="425237" y="109280"/>
                  <a:pt x="407356" y="109280"/>
                </a:cubicBezTo>
                <a:cubicBezTo>
                  <a:pt x="396692" y="109280"/>
                  <a:pt x="389158" y="111000"/>
                  <a:pt x="380218" y="115513"/>
                </a:cubicBezTo>
                <a:cubicBezTo>
                  <a:pt x="356099" y="96496"/>
                  <a:pt x="334666" y="81127"/>
                  <a:pt x="315069" y="69089"/>
                </a:cubicBezTo>
                <a:cubicBezTo>
                  <a:pt x="345871" y="60278"/>
                  <a:pt x="374623" y="56305"/>
                  <a:pt x="408215" y="56305"/>
                </a:cubicBezTo>
                <a:cubicBezTo>
                  <a:pt x="461196" y="56313"/>
                  <a:pt x="511166" y="68343"/>
                  <a:pt x="556066" y="89295"/>
                </a:cubicBezTo>
                <a:moveTo>
                  <a:pt x="264249" y="321193"/>
                </a:moveTo>
                <a:cubicBezTo>
                  <a:pt x="294074" y="287450"/>
                  <a:pt x="327347" y="258219"/>
                  <a:pt x="370316" y="228131"/>
                </a:cubicBezTo>
                <a:cubicBezTo>
                  <a:pt x="381299" y="236402"/>
                  <a:pt x="392607" y="239955"/>
                  <a:pt x="407460" y="239955"/>
                </a:cubicBezTo>
                <a:cubicBezTo>
                  <a:pt x="418124" y="239955"/>
                  <a:pt x="425984" y="238131"/>
                  <a:pt x="434924" y="233619"/>
                </a:cubicBezTo>
                <a:cubicBezTo>
                  <a:pt x="484886" y="290780"/>
                  <a:pt x="535611" y="363422"/>
                  <a:pt x="563600" y="458308"/>
                </a:cubicBezTo>
                <a:cubicBezTo>
                  <a:pt x="550789" y="463788"/>
                  <a:pt x="541635" y="474105"/>
                  <a:pt x="537439" y="486572"/>
                </a:cubicBezTo>
                <a:cubicBezTo>
                  <a:pt x="421248" y="473249"/>
                  <a:pt x="334023" y="431131"/>
                  <a:pt x="266292" y="382447"/>
                </a:cubicBezTo>
                <a:cubicBezTo>
                  <a:pt x="270495" y="374604"/>
                  <a:pt x="271680" y="367831"/>
                  <a:pt x="271680" y="358378"/>
                </a:cubicBezTo>
                <a:cubicBezTo>
                  <a:pt x="271680" y="345809"/>
                  <a:pt x="268668" y="334524"/>
                  <a:pt x="262525" y="324532"/>
                </a:cubicBezTo>
                <a:moveTo>
                  <a:pt x="758942" y="405968"/>
                </a:moveTo>
                <a:cubicBezTo>
                  <a:pt x="758942" y="431329"/>
                  <a:pt x="758401" y="455509"/>
                  <a:pt x="751511" y="478078"/>
                </a:cubicBezTo>
                <a:cubicBezTo>
                  <a:pt x="724484" y="486675"/>
                  <a:pt x="692824" y="494200"/>
                  <a:pt x="660734" y="494200"/>
                </a:cubicBezTo>
                <a:cubicBezTo>
                  <a:pt x="653733" y="470346"/>
                  <a:pt x="631553" y="450790"/>
                  <a:pt x="608507" y="450354"/>
                </a:cubicBezTo>
                <a:cubicBezTo>
                  <a:pt x="588267" y="347197"/>
                  <a:pt x="526345" y="258544"/>
                  <a:pt x="467983" y="199328"/>
                </a:cubicBezTo>
                <a:cubicBezTo>
                  <a:pt x="471535" y="191271"/>
                  <a:pt x="472934" y="183967"/>
                  <a:pt x="472934" y="174617"/>
                </a:cubicBezTo>
                <a:cubicBezTo>
                  <a:pt x="472934" y="172032"/>
                  <a:pt x="472505" y="169677"/>
                  <a:pt x="472179" y="167202"/>
                </a:cubicBezTo>
                <a:cubicBezTo>
                  <a:pt x="512883" y="148400"/>
                  <a:pt x="558212" y="132166"/>
                  <a:pt x="608714" y="119383"/>
                </a:cubicBezTo>
                <a:cubicBezTo>
                  <a:pt x="699396" y="182674"/>
                  <a:pt x="758942" y="287450"/>
                  <a:pt x="758942" y="405968"/>
                </a:cubicBezTo>
                <a:moveTo>
                  <a:pt x="408326" y="0"/>
                </a:moveTo>
                <a:cubicBezTo>
                  <a:pt x="183159" y="0"/>
                  <a:pt x="0" y="182246"/>
                  <a:pt x="0" y="406190"/>
                </a:cubicBezTo>
                <a:cubicBezTo>
                  <a:pt x="0" y="630134"/>
                  <a:pt x="183167" y="812380"/>
                  <a:pt x="408326" y="812380"/>
                </a:cubicBezTo>
                <a:cubicBezTo>
                  <a:pt x="633492" y="812380"/>
                  <a:pt x="816660" y="630134"/>
                  <a:pt x="816660" y="406190"/>
                </a:cubicBezTo>
                <a:cubicBezTo>
                  <a:pt x="816660" y="182246"/>
                  <a:pt x="633492" y="0"/>
                  <a:pt x="408326" y="0"/>
                </a:cubicBezTo>
              </a:path>
            </a:pathLst>
          </a:custGeom>
          <a:solidFill>
            <a:schemeClr val="bg1"/>
          </a:solidFill>
          <a:ln w="7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000000"/>
              </a:solidFill>
              <a:effectLst/>
              <a:uLnTx/>
              <a:uFillTx/>
              <a:latin typeface="Calibri"/>
              <a:cs typeface="Calibri"/>
            </a:endParaRPr>
          </a:p>
        </p:txBody>
      </p:sp>
      <p:sp>
        <p:nvSpPr>
          <p:cNvPr id="3" name="文本框 8">
            <a:extLst>
              <a:ext uri="{FF2B5EF4-FFF2-40B4-BE49-F238E27FC236}">
                <a16:creationId xmlns:a16="http://schemas.microsoft.com/office/drawing/2014/main" id="{8D3E85D9-F528-DB92-BC98-F2FC06FC3A58}"/>
              </a:ext>
            </a:extLst>
          </p:cNvPr>
          <p:cNvSpPr txBox="1"/>
          <p:nvPr/>
        </p:nvSpPr>
        <p:spPr>
          <a:xfrm>
            <a:off x="171084" y="1306359"/>
            <a:ext cx="8801831" cy="566331"/>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a:ln>
                  <a:noFill/>
                </a:ln>
                <a:solidFill>
                  <a:srgbClr val="CA59E5"/>
                </a:solidFill>
                <a:effectLst/>
                <a:uLnTx/>
                <a:uFillTx/>
                <a:latin typeface="Calibri"/>
                <a:ea typeface="思源黑体 CN Normal" panose="020B0400000000000000" pitchFamily="34" charset="-122"/>
                <a:cs typeface="Calibri"/>
              </a:rPr>
              <a:t>TYPE OF CONTRACT CHANGE REQUESTS </a:t>
            </a:r>
          </a:p>
        </p:txBody>
      </p:sp>
      <p:cxnSp>
        <p:nvCxnSpPr>
          <p:cNvPr id="6" name="Straight Connector 5">
            <a:extLst>
              <a:ext uri="{FF2B5EF4-FFF2-40B4-BE49-F238E27FC236}">
                <a16:creationId xmlns:a16="http://schemas.microsoft.com/office/drawing/2014/main" id="{D095D558-DE98-DA22-7AF2-164491B822DD}"/>
              </a:ext>
            </a:extLst>
          </p:cNvPr>
          <p:cNvCxnSpPr>
            <a:cxnSpLocks/>
          </p:cNvCxnSpPr>
          <p:nvPr/>
        </p:nvCxnSpPr>
        <p:spPr>
          <a:xfrm>
            <a:off x="171085" y="909322"/>
            <a:ext cx="8801830" cy="0"/>
          </a:xfrm>
          <a:prstGeom prst="line">
            <a:avLst/>
          </a:prstGeom>
          <a:noFill/>
          <a:ln w="57150" cap="flat">
            <a:solidFill>
              <a:srgbClr val="CA59E5"/>
            </a:solidFill>
            <a:prstDash val="solid"/>
            <a:round/>
          </a:ln>
          <a:effectLst>
            <a:outerShdw blurRad="38100" dist="30000" dir="5400000" rotWithShape="0">
              <a:srgbClr val="000000">
                <a:alpha val="45000"/>
              </a:srgbClr>
            </a:outerShdw>
            <a:reflection blurRad="6350" stA="52000" endA="300" endPos="35000" dir="5400000" sy="-100000" algn="bl" rotWithShape="0"/>
          </a:effectLst>
          <a:scene3d>
            <a:camera prst="orthographicFront"/>
            <a:lightRig rig="threePt" dir="t"/>
          </a:scene3d>
          <a:sp3d>
            <a:bevelT/>
          </a:sp3d>
        </p:spPr>
        <p:style>
          <a:lnRef idx="0">
            <a:scrgbClr r="0" g="0" b="0"/>
          </a:lnRef>
          <a:fillRef idx="0">
            <a:scrgbClr r="0" g="0" b="0"/>
          </a:fillRef>
          <a:effectRef idx="0">
            <a:scrgbClr r="0" g="0" b="0"/>
          </a:effectRef>
          <a:fontRef idx="none"/>
        </p:style>
      </p:cxnSp>
      <p:sp>
        <p:nvSpPr>
          <p:cNvPr id="7" name="TextBox 6">
            <a:extLst>
              <a:ext uri="{FF2B5EF4-FFF2-40B4-BE49-F238E27FC236}">
                <a16:creationId xmlns:a16="http://schemas.microsoft.com/office/drawing/2014/main" id="{EC091163-BBB9-CB09-FB3B-18DB28EC9160}"/>
              </a:ext>
            </a:extLst>
          </p:cNvPr>
          <p:cNvSpPr txBox="1"/>
          <p:nvPr/>
        </p:nvSpPr>
        <p:spPr>
          <a:xfrm>
            <a:off x="313779" y="386102"/>
            <a:ext cx="8395215"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413FE2"/>
                </a:solidFill>
                <a:effectLst/>
                <a:uLnTx/>
                <a:uFillTx/>
                <a:latin typeface="Calibri"/>
                <a:cs typeface="Calibri"/>
              </a:rPr>
              <a:t>Contract Change Request – What Happened in FY 22-23</a:t>
            </a:r>
          </a:p>
        </p:txBody>
      </p:sp>
      <p:sp>
        <p:nvSpPr>
          <p:cNvPr id="8" name="TextBox 7">
            <a:extLst>
              <a:ext uri="{FF2B5EF4-FFF2-40B4-BE49-F238E27FC236}">
                <a16:creationId xmlns:a16="http://schemas.microsoft.com/office/drawing/2014/main" id="{817E96E1-A3D4-6D05-B2E4-A89FDB75E522}"/>
              </a:ext>
            </a:extLst>
          </p:cNvPr>
          <p:cNvSpPr txBox="1"/>
          <p:nvPr/>
        </p:nvSpPr>
        <p:spPr>
          <a:xfrm>
            <a:off x="3518449" y="6206031"/>
            <a:ext cx="2419350" cy="369332"/>
          </a:xfrm>
          <a:prstGeom prst="rect">
            <a:avLst/>
          </a:prstGeom>
          <a:noFill/>
        </p:spPr>
        <p:txBody>
          <a:bodyPr wrap="square" rtlCol="0">
            <a:spAutoFit/>
          </a:bodyPr>
          <a:lstStyle/>
          <a:p>
            <a:r>
              <a:rPr lang="en-US" b="1">
                <a:solidFill>
                  <a:srgbClr val="0D5EE7"/>
                </a:solidFill>
              </a:rPr>
              <a:t>www.sfdph.org/cdta</a:t>
            </a:r>
          </a:p>
        </p:txBody>
      </p:sp>
    </p:spTree>
    <p:extLst>
      <p:ext uri="{BB962C8B-B14F-4D97-AF65-F5344CB8AC3E}">
        <p14:creationId xmlns:p14="http://schemas.microsoft.com/office/powerpoint/2010/main" val="33995903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left)">
                                      <p:cBhvr>
                                        <p:cTn id="7" dur="500"/>
                                        <p:tgtEl>
                                          <p:spTgt spid="6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wipe(left)">
                                      <p:cBhvr>
                                        <p:cTn id="10" dur="500"/>
                                        <p:tgtEl>
                                          <p:spTgt spid="6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wipe(left)">
                                      <p:cBhvr>
                                        <p:cTn id="13" dur="500"/>
                                        <p:tgtEl>
                                          <p:spTgt spid="6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3" grpId="0" animBg="1"/>
      <p:bldP spid="61" grpId="0" animBg="1"/>
      <p:bldP spid="2" grpId="0"/>
      <p:bldP spid="37" grpId="0"/>
      <p:bldP spid="3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6666EA8-6D11-40AE-9240-D5A6184AD7D5}"/>
              </a:ext>
            </a:extLst>
          </p:cNvPr>
          <p:cNvPicPr>
            <a:picLocks noChangeAspect="1"/>
          </p:cNvPicPr>
          <p:nvPr/>
        </p:nvPicPr>
        <p:blipFill>
          <a:blip r:embed="rId2">
            <a:extLst>
              <a:ext uri="{28A0092B-C50C-407E-A947-70E740481C1C}">
                <a14:useLocalDpi xmlns:a14="http://schemas.microsoft.com/office/drawing/2010/main" val="0"/>
              </a:ext>
            </a:extLst>
          </a:blip>
          <a:srcRect t="4928" b="4928"/>
          <a:stretch>
            <a:fillRect/>
          </a:stretch>
        </p:blipFill>
        <p:spPr>
          <a:xfrm>
            <a:off x="0" y="0"/>
            <a:ext cx="9144000" cy="6858000"/>
          </a:xfrm>
          <a:prstGeom prst="rect">
            <a:avLst/>
          </a:prstGeom>
        </p:spPr>
      </p:pic>
      <p:sp>
        <p:nvSpPr>
          <p:cNvPr id="5" name="矩形 4">
            <a:extLst>
              <a:ext uri="{FF2B5EF4-FFF2-40B4-BE49-F238E27FC236}">
                <a16:creationId xmlns:a16="http://schemas.microsoft.com/office/drawing/2014/main" id="{69993B81-139A-46FC-9CED-C71BE8A16146}"/>
              </a:ext>
            </a:extLst>
          </p:cNvPr>
          <p:cNvSpPr/>
          <p:nvPr/>
        </p:nvSpPr>
        <p:spPr>
          <a:xfrm>
            <a:off x="171085" y="266700"/>
            <a:ext cx="8801830" cy="6388099"/>
          </a:xfrm>
          <a:prstGeom prst="rect">
            <a:avLst/>
          </a:prstGeom>
          <a:solidFill>
            <a:schemeClr val="bg1"/>
          </a:solidFill>
          <a:ln>
            <a:no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Normal" panose="020B0400000000000000" pitchFamily="34" charset="-122"/>
              <a:ea typeface="思源黑体 CN Normal" panose="020B0400000000000000" pitchFamily="34" charset="-122"/>
              <a:cs typeface="Calibri"/>
            </a:endParaRPr>
          </a:p>
        </p:txBody>
      </p:sp>
      <p:sp>
        <p:nvSpPr>
          <p:cNvPr id="9" name="文本框 8">
            <a:extLst>
              <a:ext uri="{FF2B5EF4-FFF2-40B4-BE49-F238E27FC236}">
                <a16:creationId xmlns:a16="http://schemas.microsoft.com/office/drawing/2014/main" id="{E339F62E-AFD9-41BD-805A-78B242C9FFB6}"/>
              </a:ext>
            </a:extLst>
          </p:cNvPr>
          <p:cNvSpPr txBox="1"/>
          <p:nvPr/>
        </p:nvSpPr>
        <p:spPr>
          <a:xfrm>
            <a:off x="171084" y="1306359"/>
            <a:ext cx="8801831" cy="566331"/>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a:ln>
                  <a:noFill/>
                </a:ln>
                <a:solidFill>
                  <a:srgbClr val="CA59E5"/>
                </a:solidFill>
                <a:effectLst/>
                <a:uLnTx/>
                <a:uFillTx/>
                <a:latin typeface="Calibri"/>
                <a:ea typeface="思源黑体 CN Normal" panose="020B0400000000000000" pitchFamily="34" charset="-122"/>
                <a:cs typeface="Calibri"/>
              </a:rPr>
              <a:t>CONTRACT CHANGE REQUEST BY SECTION - BHS</a:t>
            </a:r>
          </a:p>
        </p:txBody>
      </p:sp>
      <p:sp>
        <p:nvSpPr>
          <p:cNvPr id="40" name="椭圆 39">
            <a:extLst>
              <a:ext uri="{FF2B5EF4-FFF2-40B4-BE49-F238E27FC236}">
                <a16:creationId xmlns:a16="http://schemas.microsoft.com/office/drawing/2014/main" id="{D5A0FAAB-5E38-4983-8A0A-C8808989ABFD}"/>
              </a:ext>
            </a:extLst>
          </p:cNvPr>
          <p:cNvSpPr/>
          <p:nvPr/>
        </p:nvSpPr>
        <p:spPr>
          <a:xfrm>
            <a:off x="4782494" y="2086872"/>
            <a:ext cx="522581" cy="522581"/>
          </a:xfrm>
          <a:prstGeom prst="ellipse">
            <a:avLst/>
          </a:prstGeom>
          <a:gradFill>
            <a:gsLst>
              <a:gs pos="0">
                <a:srgbClr val="435DF8">
                  <a:alpha val="70000"/>
                </a:srgbClr>
              </a:gs>
              <a:gs pos="100000">
                <a:srgbClr val="9A52B6">
                  <a:alpha val="70000"/>
                </a:srgbClr>
              </a:gs>
            </a:gsLst>
            <a:lin ang="5400000" scaled="1"/>
          </a:gra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cs typeface="Calibri"/>
            </a:endParaRPr>
          </a:p>
        </p:txBody>
      </p:sp>
      <p:sp>
        <p:nvSpPr>
          <p:cNvPr id="41" name="椭圆 40">
            <a:extLst>
              <a:ext uri="{FF2B5EF4-FFF2-40B4-BE49-F238E27FC236}">
                <a16:creationId xmlns:a16="http://schemas.microsoft.com/office/drawing/2014/main" id="{314FB0A6-CC6C-4A38-8751-6CE90C5CC550}"/>
              </a:ext>
            </a:extLst>
          </p:cNvPr>
          <p:cNvSpPr/>
          <p:nvPr/>
        </p:nvSpPr>
        <p:spPr>
          <a:xfrm>
            <a:off x="4779835" y="3010860"/>
            <a:ext cx="522581" cy="522581"/>
          </a:xfrm>
          <a:prstGeom prst="ellipse">
            <a:avLst/>
          </a:prstGeom>
          <a:gradFill>
            <a:gsLst>
              <a:gs pos="0">
                <a:srgbClr val="435DF8">
                  <a:alpha val="70000"/>
                </a:srgbClr>
              </a:gs>
              <a:gs pos="100000">
                <a:srgbClr val="9A52B6">
                  <a:alpha val="70000"/>
                </a:srgbClr>
              </a:gs>
            </a:gsLst>
            <a:lin ang="5400000" scaled="1"/>
          </a:gra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cs typeface="Calibri"/>
            </a:endParaRPr>
          </a:p>
        </p:txBody>
      </p:sp>
      <p:sp>
        <p:nvSpPr>
          <p:cNvPr id="43" name="文本框 42">
            <a:extLst>
              <a:ext uri="{FF2B5EF4-FFF2-40B4-BE49-F238E27FC236}">
                <a16:creationId xmlns:a16="http://schemas.microsoft.com/office/drawing/2014/main" id="{BA0565CC-DDA3-4DA7-9B55-495E96EA09D2}"/>
              </a:ext>
            </a:extLst>
          </p:cNvPr>
          <p:cNvSpPr/>
          <p:nvPr/>
        </p:nvSpPr>
        <p:spPr>
          <a:xfrm>
            <a:off x="5464825" y="2236513"/>
            <a:ext cx="1029222" cy="242430"/>
          </a:xfrm>
          <a:prstGeom prst="rect">
            <a:avLst/>
          </a:prstGeom>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0D5EE7"/>
                </a:solidFill>
                <a:effectLst/>
                <a:uLnTx/>
                <a:uFillTx/>
                <a:latin typeface="思源黑体 Normal"/>
                <a:ea typeface="思源黑体 CN Normal" panose="020B0400000000000000" pitchFamily="34" charset="-122"/>
                <a:cs typeface="Calibri"/>
                <a:sym typeface="+mn-lt"/>
              </a:rPr>
              <a:t>Children, Youth, and Families (CYF)</a:t>
            </a:r>
          </a:p>
        </p:txBody>
      </p:sp>
      <p:sp>
        <p:nvSpPr>
          <p:cNvPr id="45" name="文本框 44">
            <a:extLst>
              <a:ext uri="{FF2B5EF4-FFF2-40B4-BE49-F238E27FC236}">
                <a16:creationId xmlns:a16="http://schemas.microsoft.com/office/drawing/2014/main" id="{2D9B2631-36E6-4BFF-868C-5630ECAE37B4}"/>
              </a:ext>
            </a:extLst>
          </p:cNvPr>
          <p:cNvSpPr/>
          <p:nvPr/>
        </p:nvSpPr>
        <p:spPr>
          <a:xfrm>
            <a:off x="5476160" y="3089857"/>
            <a:ext cx="1029222" cy="242430"/>
          </a:xfrm>
          <a:prstGeom prst="rect">
            <a:avLst/>
          </a:prstGeom>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0D5EE7"/>
                </a:solidFill>
                <a:effectLst/>
                <a:uLnTx/>
                <a:uFillTx/>
                <a:latin typeface="思源黑体 Normal"/>
                <a:ea typeface="思源黑体 CN Normal" panose="020B0400000000000000" pitchFamily="34" charset="-122"/>
                <a:cs typeface="Calibri"/>
                <a:sym typeface="+mn-lt"/>
              </a:rPr>
              <a:t>Substance Abuse Disorder (SUD) </a:t>
            </a:r>
          </a:p>
        </p:txBody>
      </p:sp>
      <p:sp>
        <p:nvSpPr>
          <p:cNvPr id="46" name="椭圆 45">
            <a:extLst>
              <a:ext uri="{FF2B5EF4-FFF2-40B4-BE49-F238E27FC236}">
                <a16:creationId xmlns:a16="http://schemas.microsoft.com/office/drawing/2014/main" id="{BA22E173-948C-448B-96B4-BFB49AB93E32}"/>
              </a:ext>
            </a:extLst>
          </p:cNvPr>
          <p:cNvSpPr/>
          <p:nvPr/>
        </p:nvSpPr>
        <p:spPr>
          <a:xfrm>
            <a:off x="4782494" y="3638343"/>
            <a:ext cx="522581" cy="522581"/>
          </a:xfrm>
          <a:prstGeom prst="ellipse">
            <a:avLst/>
          </a:prstGeom>
          <a:gradFill>
            <a:gsLst>
              <a:gs pos="0">
                <a:srgbClr val="435DF8">
                  <a:alpha val="70000"/>
                </a:srgbClr>
              </a:gs>
              <a:gs pos="100000">
                <a:srgbClr val="9A52B6">
                  <a:alpha val="70000"/>
                </a:srgbClr>
              </a:gs>
            </a:gsLst>
            <a:lin ang="5400000" scaled="1"/>
          </a:gra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cs typeface="Calibri"/>
            </a:endParaRPr>
          </a:p>
        </p:txBody>
      </p:sp>
      <p:sp>
        <p:nvSpPr>
          <p:cNvPr id="48" name="文本框47">
            <a:extLst>
              <a:ext uri="{FF2B5EF4-FFF2-40B4-BE49-F238E27FC236}">
                <a16:creationId xmlns:a16="http://schemas.microsoft.com/office/drawing/2014/main" id="{1663DE20-E58E-4640-BD52-0D2D226C51B5}"/>
              </a:ext>
            </a:extLst>
          </p:cNvPr>
          <p:cNvSpPr/>
          <p:nvPr/>
        </p:nvSpPr>
        <p:spPr>
          <a:xfrm>
            <a:off x="5476160" y="3810408"/>
            <a:ext cx="1029222" cy="242430"/>
          </a:xfrm>
          <a:prstGeom prst="rect">
            <a:avLst/>
          </a:prstGeom>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0D5EE7"/>
                </a:solidFill>
                <a:effectLst/>
                <a:uLnTx/>
                <a:uFillTx/>
                <a:latin typeface="思源黑体 Normal"/>
                <a:ea typeface="思源黑体 CN Normal" panose="020B0400000000000000" pitchFamily="34" charset="-122"/>
                <a:cs typeface="Calibri"/>
                <a:sym typeface="+mn-lt"/>
              </a:rPr>
              <a:t>Adult and Older Adult (AOA)</a:t>
            </a:r>
          </a:p>
        </p:txBody>
      </p:sp>
      <p:sp>
        <p:nvSpPr>
          <p:cNvPr id="60" name="矩形: 圆角 59">
            <a:extLst>
              <a:ext uri="{FF2B5EF4-FFF2-40B4-BE49-F238E27FC236}">
                <a16:creationId xmlns:a16="http://schemas.microsoft.com/office/drawing/2014/main" id="{8F664444-8325-47BF-AADF-CB7ECD1ECC0A}"/>
              </a:ext>
            </a:extLst>
          </p:cNvPr>
          <p:cNvSpPr/>
          <p:nvPr/>
        </p:nvSpPr>
        <p:spPr>
          <a:xfrm>
            <a:off x="1168961" y="4592202"/>
            <a:ext cx="3166629" cy="294192"/>
          </a:xfrm>
          <a:prstGeom prst="roundRect">
            <a:avLst>
              <a:gd name="adj" fmla="val 5000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cs typeface="Calibri"/>
              <a:sym typeface="+mn-lt"/>
            </a:endParaRPr>
          </a:p>
        </p:txBody>
      </p:sp>
      <p:sp>
        <p:nvSpPr>
          <p:cNvPr id="62" name="矩形: 圆角 61">
            <a:extLst>
              <a:ext uri="{FF2B5EF4-FFF2-40B4-BE49-F238E27FC236}">
                <a16:creationId xmlns:a16="http://schemas.microsoft.com/office/drawing/2014/main" id="{E3F9C3C4-C63B-4F99-B4AA-C21F1EE76635}"/>
              </a:ext>
            </a:extLst>
          </p:cNvPr>
          <p:cNvSpPr/>
          <p:nvPr/>
        </p:nvSpPr>
        <p:spPr>
          <a:xfrm>
            <a:off x="1168962" y="3810408"/>
            <a:ext cx="3156466" cy="294192"/>
          </a:xfrm>
          <a:prstGeom prst="roundRect">
            <a:avLst>
              <a:gd name="adj" fmla="val 5000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cs typeface="Calibri"/>
              <a:sym typeface="+mn-lt"/>
            </a:endParaRPr>
          </a:p>
        </p:txBody>
      </p:sp>
      <p:sp>
        <p:nvSpPr>
          <p:cNvPr id="64" name="矩形: 圆角 63">
            <a:extLst>
              <a:ext uri="{FF2B5EF4-FFF2-40B4-BE49-F238E27FC236}">
                <a16:creationId xmlns:a16="http://schemas.microsoft.com/office/drawing/2014/main" id="{819E59C9-6CB3-4073-BCF4-1D5B090E8545}"/>
              </a:ext>
            </a:extLst>
          </p:cNvPr>
          <p:cNvSpPr/>
          <p:nvPr/>
        </p:nvSpPr>
        <p:spPr>
          <a:xfrm>
            <a:off x="1168961" y="3011367"/>
            <a:ext cx="3166630" cy="294192"/>
          </a:xfrm>
          <a:prstGeom prst="roundRect">
            <a:avLst>
              <a:gd name="adj" fmla="val 5000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cs typeface="Calibri"/>
              <a:sym typeface="+mn-lt"/>
            </a:endParaRPr>
          </a:p>
        </p:txBody>
      </p:sp>
      <p:sp>
        <p:nvSpPr>
          <p:cNvPr id="66" name="矩形: 圆角 65">
            <a:extLst>
              <a:ext uri="{FF2B5EF4-FFF2-40B4-BE49-F238E27FC236}">
                <a16:creationId xmlns:a16="http://schemas.microsoft.com/office/drawing/2014/main" id="{81F8BBCB-B657-4665-A8EF-5C544307597E}"/>
              </a:ext>
            </a:extLst>
          </p:cNvPr>
          <p:cNvSpPr/>
          <p:nvPr/>
        </p:nvSpPr>
        <p:spPr>
          <a:xfrm>
            <a:off x="1168962" y="2206578"/>
            <a:ext cx="3166630" cy="294192"/>
          </a:xfrm>
          <a:prstGeom prst="roundRect">
            <a:avLst>
              <a:gd name="adj" fmla="val 5000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cs typeface="Calibri"/>
              <a:sym typeface="+mn-lt"/>
            </a:endParaRPr>
          </a:p>
        </p:txBody>
      </p:sp>
      <p:sp>
        <p:nvSpPr>
          <p:cNvPr id="65" name="矩形: 圆角 64">
            <a:extLst>
              <a:ext uri="{FF2B5EF4-FFF2-40B4-BE49-F238E27FC236}">
                <a16:creationId xmlns:a16="http://schemas.microsoft.com/office/drawing/2014/main" id="{B654DF7B-EFBE-4E0F-AF0A-6B3EF516E9C7}"/>
              </a:ext>
            </a:extLst>
          </p:cNvPr>
          <p:cNvSpPr/>
          <p:nvPr/>
        </p:nvSpPr>
        <p:spPr>
          <a:xfrm>
            <a:off x="1168961" y="2200441"/>
            <a:ext cx="2175315" cy="294192"/>
          </a:xfrm>
          <a:prstGeom prst="roundRect">
            <a:avLst>
              <a:gd name="adj" fmla="val 50000"/>
            </a:avLst>
          </a:prstGeom>
          <a:gradFill flip="none" rotWithShape="1">
            <a:gsLst>
              <a:gs pos="100000">
                <a:srgbClr val="9A52B6">
                  <a:alpha val="70000"/>
                </a:srgbClr>
              </a:gs>
              <a:gs pos="0">
                <a:srgbClr val="435DF8">
                  <a:alpha val="7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000000"/>
              </a:solidFill>
              <a:effectLst/>
              <a:uLnTx/>
              <a:uFillTx/>
              <a:latin typeface="Calibri"/>
              <a:cs typeface="Calibri"/>
              <a:sym typeface="+mn-lt"/>
            </a:endParaRPr>
          </a:p>
        </p:txBody>
      </p:sp>
      <p:sp>
        <p:nvSpPr>
          <p:cNvPr id="63" name="矩形: 圆角 62">
            <a:extLst>
              <a:ext uri="{FF2B5EF4-FFF2-40B4-BE49-F238E27FC236}">
                <a16:creationId xmlns:a16="http://schemas.microsoft.com/office/drawing/2014/main" id="{4CE96ABE-FC26-497E-B7A5-5546E3330210}"/>
              </a:ext>
            </a:extLst>
          </p:cNvPr>
          <p:cNvSpPr/>
          <p:nvPr/>
        </p:nvSpPr>
        <p:spPr>
          <a:xfrm>
            <a:off x="1169262" y="3010860"/>
            <a:ext cx="1411462" cy="294192"/>
          </a:xfrm>
          <a:prstGeom prst="roundRect">
            <a:avLst>
              <a:gd name="adj" fmla="val 50000"/>
            </a:avLst>
          </a:prstGeom>
          <a:gradFill flip="none" rotWithShape="1">
            <a:gsLst>
              <a:gs pos="100000">
                <a:srgbClr val="9A52B6">
                  <a:alpha val="70000"/>
                </a:srgbClr>
              </a:gs>
              <a:gs pos="0">
                <a:srgbClr val="435DF8">
                  <a:alpha val="7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000000"/>
              </a:solidFill>
              <a:effectLst/>
              <a:uLnTx/>
              <a:uFillTx/>
              <a:latin typeface="Calibri"/>
              <a:cs typeface="Calibri"/>
              <a:sym typeface="+mn-lt"/>
            </a:endParaRPr>
          </a:p>
        </p:txBody>
      </p:sp>
      <p:sp>
        <p:nvSpPr>
          <p:cNvPr id="61" name="矩形: 圆角 60">
            <a:extLst>
              <a:ext uri="{FF2B5EF4-FFF2-40B4-BE49-F238E27FC236}">
                <a16:creationId xmlns:a16="http://schemas.microsoft.com/office/drawing/2014/main" id="{1226949D-F9B5-4468-9A97-CF63A4A1A454}"/>
              </a:ext>
            </a:extLst>
          </p:cNvPr>
          <p:cNvSpPr/>
          <p:nvPr/>
        </p:nvSpPr>
        <p:spPr>
          <a:xfrm>
            <a:off x="1165900" y="3811828"/>
            <a:ext cx="1149061" cy="292772"/>
          </a:xfrm>
          <a:prstGeom prst="roundRect">
            <a:avLst>
              <a:gd name="adj" fmla="val 50000"/>
            </a:avLst>
          </a:prstGeom>
          <a:gradFill flip="none" rotWithShape="1">
            <a:gsLst>
              <a:gs pos="100000">
                <a:srgbClr val="9A52B6">
                  <a:alpha val="70000"/>
                </a:srgbClr>
              </a:gs>
              <a:gs pos="0">
                <a:srgbClr val="435DF8">
                  <a:alpha val="7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000000"/>
              </a:solidFill>
              <a:effectLst/>
              <a:uLnTx/>
              <a:uFillTx/>
              <a:latin typeface="Calibri"/>
              <a:cs typeface="Calibri"/>
              <a:sym typeface="+mn-lt"/>
            </a:endParaRPr>
          </a:p>
        </p:txBody>
      </p:sp>
      <p:sp>
        <p:nvSpPr>
          <p:cNvPr id="59" name="矩形: 圆角 58">
            <a:extLst>
              <a:ext uri="{FF2B5EF4-FFF2-40B4-BE49-F238E27FC236}">
                <a16:creationId xmlns:a16="http://schemas.microsoft.com/office/drawing/2014/main" id="{11FA3778-6CA2-4273-BEE6-76B2C89387ED}"/>
              </a:ext>
            </a:extLst>
          </p:cNvPr>
          <p:cNvSpPr/>
          <p:nvPr/>
        </p:nvSpPr>
        <p:spPr>
          <a:xfrm>
            <a:off x="1165900" y="4593134"/>
            <a:ext cx="936932" cy="292772"/>
          </a:xfrm>
          <a:prstGeom prst="roundRect">
            <a:avLst>
              <a:gd name="adj" fmla="val 50000"/>
            </a:avLst>
          </a:prstGeom>
          <a:gradFill flip="none" rotWithShape="1">
            <a:gsLst>
              <a:gs pos="100000">
                <a:srgbClr val="9A52B6">
                  <a:alpha val="70000"/>
                </a:srgbClr>
              </a:gs>
              <a:gs pos="0">
                <a:srgbClr val="435DF8">
                  <a:alpha val="7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000000"/>
              </a:solidFill>
              <a:effectLst/>
              <a:uLnTx/>
              <a:uFillTx/>
              <a:latin typeface="Calibri"/>
              <a:cs typeface="Calibri"/>
              <a:sym typeface="+mn-lt"/>
            </a:endParaRPr>
          </a:p>
        </p:txBody>
      </p:sp>
      <p:sp>
        <p:nvSpPr>
          <p:cNvPr id="2" name="文本框 1">
            <a:extLst>
              <a:ext uri="{FF2B5EF4-FFF2-40B4-BE49-F238E27FC236}">
                <a16:creationId xmlns:a16="http://schemas.microsoft.com/office/drawing/2014/main" id="{C0ABE69E-9C1D-4E1C-9451-E339774200FF}"/>
              </a:ext>
            </a:extLst>
          </p:cNvPr>
          <p:cNvSpPr txBox="1"/>
          <p:nvPr/>
        </p:nvSpPr>
        <p:spPr>
          <a:xfrm>
            <a:off x="2903315" y="2209969"/>
            <a:ext cx="470848" cy="253916"/>
          </a:xfrm>
          <a:prstGeom prst="rect">
            <a:avLst/>
          </a:prstGeom>
          <a:noFill/>
        </p:spPr>
        <p:txBody>
          <a:bodyPr wrap="square" rtlCol="0">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srgbClr val="FFFFFF"/>
                </a:solidFill>
                <a:effectLst/>
                <a:uLnTx/>
                <a:uFillTx/>
                <a:latin typeface="思源黑体 Normal"/>
                <a:ea typeface="思源黑体 CN Normal" panose="020B0400000000000000" pitchFamily="34" charset="-122"/>
                <a:cs typeface="Calibri"/>
              </a:rPr>
              <a:t>38%</a:t>
            </a:r>
            <a:endParaRPr kumimoji="0" lang="zh-CN" altLang="en-US" sz="1200" b="0" i="0" u="none" strike="noStrike" kern="1200" cap="none" spc="0" normalizeH="0" baseline="0" noProof="0">
              <a:ln>
                <a:noFill/>
              </a:ln>
              <a:solidFill>
                <a:srgbClr val="FFFFFF"/>
              </a:solidFill>
              <a:effectLst/>
              <a:uLnTx/>
              <a:uFillTx/>
              <a:latin typeface="思源黑体 CN Normal" panose="020B0400000000000000" pitchFamily="34" charset="-122"/>
              <a:ea typeface="思源黑体 CN Normal" panose="020B0400000000000000" pitchFamily="34" charset="-122"/>
              <a:cs typeface="Calibri"/>
            </a:endParaRPr>
          </a:p>
        </p:txBody>
      </p:sp>
      <p:sp>
        <p:nvSpPr>
          <p:cNvPr id="37" name="文本框 36">
            <a:extLst>
              <a:ext uri="{FF2B5EF4-FFF2-40B4-BE49-F238E27FC236}">
                <a16:creationId xmlns:a16="http://schemas.microsoft.com/office/drawing/2014/main" id="{8D016398-E85A-4DF9-AC1F-A0C5479BFDBB}"/>
              </a:ext>
            </a:extLst>
          </p:cNvPr>
          <p:cNvSpPr txBox="1"/>
          <p:nvPr/>
        </p:nvSpPr>
        <p:spPr>
          <a:xfrm>
            <a:off x="2163042" y="3027856"/>
            <a:ext cx="470848" cy="253916"/>
          </a:xfrm>
          <a:prstGeom prst="rect">
            <a:avLst/>
          </a:prstGeom>
          <a:noFill/>
        </p:spPr>
        <p:txBody>
          <a:bodyPr wrap="square" rtlCol="0">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srgbClr val="FFFFFF"/>
                </a:solidFill>
                <a:effectLst/>
                <a:uLnTx/>
                <a:uFillTx/>
                <a:latin typeface="思源黑体 Normal"/>
                <a:ea typeface="思源黑体 CN Normal" panose="020B0400000000000000" pitchFamily="34" charset="-122"/>
                <a:cs typeface="Calibri"/>
              </a:rPr>
              <a:t>23%</a:t>
            </a:r>
            <a:endParaRPr kumimoji="0" lang="zh-CN" altLang="en-US" sz="1200" b="0" i="0" u="none" strike="noStrike" kern="1200" cap="none" spc="0" normalizeH="0" baseline="0" noProof="0">
              <a:ln>
                <a:noFill/>
              </a:ln>
              <a:solidFill>
                <a:srgbClr val="FFFFFF"/>
              </a:solidFill>
              <a:effectLst/>
              <a:uLnTx/>
              <a:uFillTx/>
              <a:latin typeface="思源黑体 CN Normal" panose="020B0400000000000000" pitchFamily="34" charset="-122"/>
              <a:ea typeface="思源黑体 CN Normal" panose="020B0400000000000000" pitchFamily="34" charset="-122"/>
              <a:cs typeface="Calibri"/>
            </a:endParaRPr>
          </a:p>
        </p:txBody>
      </p:sp>
      <p:sp>
        <p:nvSpPr>
          <p:cNvPr id="38" name="文本框 37">
            <a:extLst>
              <a:ext uri="{FF2B5EF4-FFF2-40B4-BE49-F238E27FC236}">
                <a16:creationId xmlns:a16="http://schemas.microsoft.com/office/drawing/2014/main" id="{C28A8B55-992A-47E3-8F7A-A67DF3E48F9E}"/>
              </a:ext>
            </a:extLst>
          </p:cNvPr>
          <p:cNvSpPr txBox="1"/>
          <p:nvPr/>
        </p:nvSpPr>
        <p:spPr>
          <a:xfrm>
            <a:off x="1891249" y="3812335"/>
            <a:ext cx="470848" cy="341519"/>
          </a:xfrm>
          <a:prstGeom prst="rect">
            <a:avLst/>
          </a:prstGeom>
          <a:noFill/>
        </p:spPr>
        <p:txBody>
          <a:bodyPr wrap="square" rtlCol="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srgbClr val="FFFFFF"/>
                </a:solidFill>
                <a:effectLst/>
                <a:uLnTx/>
                <a:uFillTx/>
                <a:latin typeface="思源黑体 Normal"/>
                <a:ea typeface="思源黑体 CN Normal" panose="020B0400000000000000" pitchFamily="34" charset="-122"/>
                <a:cs typeface="Calibri"/>
              </a:rPr>
              <a:t>17%</a:t>
            </a:r>
            <a:endParaRPr kumimoji="0" lang="zh-CN" altLang="en-US" sz="1200" b="0" i="0" u="none" strike="noStrike" kern="1200" cap="none" spc="0" normalizeH="0" baseline="0" noProof="0">
              <a:ln>
                <a:noFill/>
              </a:ln>
              <a:solidFill>
                <a:srgbClr val="FFFFFF"/>
              </a:solidFill>
              <a:effectLst/>
              <a:uLnTx/>
              <a:uFillTx/>
              <a:latin typeface="思源黑体 CN Normal" panose="020B0400000000000000" pitchFamily="34" charset="-122"/>
              <a:ea typeface="思源黑体 CN Normal" panose="020B0400000000000000" pitchFamily="34" charset="-122"/>
              <a:cs typeface="Calibri"/>
            </a:endParaRPr>
          </a:p>
        </p:txBody>
      </p:sp>
      <p:sp>
        <p:nvSpPr>
          <p:cNvPr id="39" name="文本框 38">
            <a:extLst>
              <a:ext uri="{FF2B5EF4-FFF2-40B4-BE49-F238E27FC236}">
                <a16:creationId xmlns:a16="http://schemas.microsoft.com/office/drawing/2014/main" id="{6D451084-E832-4B61-AA50-F36CAB41827A}"/>
              </a:ext>
            </a:extLst>
          </p:cNvPr>
          <p:cNvSpPr txBox="1"/>
          <p:nvPr/>
        </p:nvSpPr>
        <p:spPr>
          <a:xfrm>
            <a:off x="1744783" y="4673600"/>
            <a:ext cx="413165" cy="226209"/>
          </a:xfrm>
          <a:prstGeom prst="rect">
            <a:avLst/>
          </a:prstGeom>
          <a:noFill/>
        </p:spPr>
        <p:txBody>
          <a:bodyPr wrap="square" rtlCol="0">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srgbClr val="FFFFFF"/>
                </a:solidFill>
                <a:effectLst/>
                <a:uLnTx/>
                <a:uFillTx/>
                <a:latin typeface="思源黑体 Normal"/>
                <a:ea typeface="思源黑体 CN Normal" panose="020B0400000000000000" pitchFamily="34" charset="-122"/>
                <a:cs typeface="Calibri"/>
              </a:rPr>
              <a:t>15%</a:t>
            </a:r>
            <a:endParaRPr kumimoji="0" lang="zh-CN" altLang="en-US" sz="1200" b="0" i="0" u="none" strike="noStrike" kern="1200" cap="none" spc="0" normalizeH="0" baseline="0" noProof="0">
              <a:ln>
                <a:noFill/>
              </a:ln>
              <a:solidFill>
                <a:srgbClr val="FFFFFF"/>
              </a:solidFill>
              <a:effectLst/>
              <a:uLnTx/>
              <a:uFillTx/>
              <a:latin typeface="思源黑体 CN Normal" panose="020B0400000000000000" pitchFamily="34" charset="-122"/>
              <a:ea typeface="思源黑体 CN Normal" panose="020B0400000000000000" pitchFamily="34" charset="-122"/>
              <a:cs typeface="Calibri"/>
            </a:endParaRPr>
          </a:p>
        </p:txBody>
      </p:sp>
      <p:sp>
        <p:nvSpPr>
          <p:cNvPr id="56" name="图形 11">
            <a:extLst>
              <a:ext uri="{FF2B5EF4-FFF2-40B4-BE49-F238E27FC236}">
                <a16:creationId xmlns:a16="http://schemas.microsoft.com/office/drawing/2014/main" id="{66295282-2E1A-4E43-8087-5F1E1F0B1619}"/>
              </a:ext>
            </a:extLst>
          </p:cNvPr>
          <p:cNvSpPr>
            <a:spLocks noChangeAspect="1"/>
          </p:cNvSpPr>
          <p:nvPr/>
        </p:nvSpPr>
        <p:spPr>
          <a:xfrm>
            <a:off x="4884661" y="3731322"/>
            <a:ext cx="320255" cy="320154"/>
          </a:xfrm>
          <a:custGeom>
            <a:avLst/>
            <a:gdLst>
              <a:gd name="connsiteX0" fmla="*/ 62064 w 720224"/>
              <a:gd name="connsiteY0" fmla="*/ 495205 h 720000"/>
              <a:gd name="connsiteX1" fmla="*/ 62064 w 720224"/>
              <a:gd name="connsiteY1" fmla="*/ 688947 h 720000"/>
              <a:gd name="connsiteX2" fmla="*/ 31032 w 720224"/>
              <a:gd name="connsiteY2" fmla="*/ 719993 h 720000"/>
              <a:gd name="connsiteX3" fmla="*/ 0 w 720224"/>
              <a:gd name="connsiteY3" fmla="*/ 688947 h 720000"/>
              <a:gd name="connsiteX4" fmla="*/ 0 w 720224"/>
              <a:gd name="connsiteY4" fmla="*/ 495205 h 720000"/>
              <a:gd name="connsiteX5" fmla="*/ 31032 w 720224"/>
              <a:gd name="connsiteY5" fmla="*/ 464158 h 720000"/>
              <a:gd name="connsiteX6" fmla="*/ 62064 w 720224"/>
              <a:gd name="connsiteY6" fmla="*/ 495205 h 720000"/>
              <a:gd name="connsiteX7" fmla="*/ 259237 w 720224"/>
              <a:gd name="connsiteY7" fmla="*/ 350112 h 720000"/>
              <a:gd name="connsiteX8" fmla="*/ 228213 w 720224"/>
              <a:gd name="connsiteY8" fmla="*/ 381165 h 720000"/>
              <a:gd name="connsiteX9" fmla="*/ 228213 w 720224"/>
              <a:gd name="connsiteY9" fmla="*/ 688947 h 720000"/>
              <a:gd name="connsiteX10" fmla="*/ 259237 w 720224"/>
              <a:gd name="connsiteY10" fmla="*/ 719993 h 720000"/>
              <a:gd name="connsiteX11" fmla="*/ 290270 w 720224"/>
              <a:gd name="connsiteY11" fmla="*/ 688947 h 720000"/>
              <a:gd name="connsiteX12" fmla="*/ 290270 w 720224"/>
              <a:gd name="connsiteY12" fmla="*/ 381165 h 720000"/>
              <a:gd name="connsiteX13" fmla="*/ 259237 w 720224"/>
              <a:gd name="connsiteY13" fmla="*/ 350112 h 720000"/>
              <a:gd name="connsiteX14" fmla="*/ 465649 w 720224"/>
              <a:gd name="connsiteY14" fmla="*/ 464165 h 720000"/>
              <a:gd name="connsiteX15" fmla="*/ 434624 w 720224"/>
              <a:gd name="connsiteY15" fmla="*/ 495212 h 720000"/>
              <a:gd name="connsiteX16" fmla="*/ 434624 w 720224"/>
              <a:gd name="connsiteY16" fmla="*/ 688954 h 720000"/>
              <a:gd name="connsiteX17" fmla="*/ 465649 w 720224"/>
              <a:gd name="connsiteY17" fmla="*/ 720000 h 720000"/>
              <a:gd name="connsiteX18" fmla="*/ 496680 w 720224"/>
              <a:gd name="connsiteY18" fmla="*/ 688954 h 720000"/>
              <a:gd name="connsiteX19" fmla="*/ 496680 w 720224"/>
              <a:gd name="connsiteY19" fmla="*/ 495205 h 720000"/>
              <a:gd name="connsiteX20" fmla="*/ 465649 w 720224"/>
              <a:gd name="connsiteY20" fmla="*/ 464165 h 720000"/>
              <a:gd name="connsiteX21" fmla="*/ 688237 w 720224"/>
              <a:gd name="connsiteY21" fmla="*/ 350112 h 720000"/>
              <a:gd name="connsiteX22" fmla="*/ 657212 w 720224"/>
              <a:gd name="connsiteY22" fmla="*/ 381165 h 720000"/>
              <a:gd name="connsiteX23" fmla="*/ 657212 w 720224"/>
              <a:gd name="connsiteY23" fmla="*/ 688947 h 720000"/>
              <a:gd name="connsiteX24" fmla="*/ 688237 w 720224"/>
              <a:gd name="connsiteY24" fmla="*/ 719993 h 720000"/>
              <a:gd name="connsiteX25" fmla="*/ 719262 w 720224"/>
              <a:gd name="connsiteY25" fmla="*/ 688947 h 720000"/>
              <a:gd name="connsiteX26" fmla="*/ 719262 w 720224"/>
              <a:gd name="connsiteY26" fmla="*/ 381165 h 720000"/>
              <a:gd name="connsiteX27" fmla="*/ 688237 w 720224"/>
              <a:gd name="connsiteY27" fmla="*/ 350112 h 720000"/>
              <a:gd name="connsiteX28" fmla="*/ 693334 w 720224"/>
              <a:gd name="connsiteY28" fmla="*/ 0 h 720000"/>
              <a:gd name="connsiteX29" fmla="*/ 547278 w 720224"/>
              <a:gd name="connsiteY29" fmla="*/ 0 h 720000"/>
              <a:gd name="connsiteX30" fmla="*/ 520380 w 720224"/>
              <a:gd name="connsiteY30" fmla="*/ 26912 h 720000"/>
              <a:gd name="connsiteX31" fmla="*/ 547278 w 720224"/>
              <a:gd name="connsiteY31" fmla="*/ 53817 h 720000"/>
              <a:gd name="connsiteX32" fmla="*/ 623381 w 720224"/>
              <a:gd name="connsiteY32" fmla="*/ 53817 h 720000"/>
              <a:gd name="connsiteX33" fmla="*/ 464116 w 720224"/>
              <a:gd name="connsiteY33" fmla="*/ 225196 h 720000"/>
              <a:gd name="connsiteX34" fmla="*/ 282276 w 720224"/>
              <a:gd name="connsiteY34" fmla="*/ 59407 h 720000"/>
              <a:gd name="connsiteX35" fmla="*/ 239862 w 720224"/>
              <a:gd name="connsiteY35" fmla="*/ 60025 h 720000"/>
              <a:gd name="connsiteX36" fmla="*/ 9625 w 720224"/>
              <a:gd name="connsiteY36" fmla="*/ 283359 h 720000"/>
              <a:gd name="connsiteX37" fmla="*/ 8999 w 720224"/>
              <a:gd name="connsiteY37" fmla="*/ 327242 h 720000"/>
              <a:gd name="connsiteX38" fmla="*/ 31341 w 720224"/>
              <a:gd name="connsiteY38" fmla="*/ 336761 h 720000"/>
              <a:gd name="connsiteX39" fmla="*/ 53065 w 720224"/>
              <a:gd name="connsiteY39" fmla="*/ 328072 h 720000"/>
              <a:gd name="connsiteX40" fmla="*/ 262211 w 720224"/>
              <a:gd name="connsiteY40" fmla="*/ 125021 h 720000"/>
              <a:gd name="connsiteX41" fmla="*/ 445085 w 720224"/>
              <a:gd name="connsiteY41" fmla="*/ 291851 h 720000"/>
              <a:gd name="connsiteX42" fmla="*/ 488737 w 720224"/>
              <a:gd name="connsiteY42" fmla="*/ 289988 h 720000"/>
              <a:gd name="connsiteX43" fmla="*/ 666436 w 720224"/>
              <a:gd name="connsiteY43" fmla="*/ 98706 h 720000"/>
              <a:gd name="connsiteX44" fmla="*/ 666436 w 720224"/>
              <a:gd name="connsiteY44" fmla="*/ 185046 h 720000"/>
              <a:gd name="connsiteX45" fmla="*/ 693334 w 720224"/>
              <a:gd name="connsiteY45" fmla="*/ 211958 h 720000"/>
              <a:gd name="connsiteX46" fmla="*/ 720225 w 720224"/>
              <a:gd name="connsiteY46" fmla="*/ 185046 h 720000"/>
              <a:gd name="connsiteX47" fmla="*/ 720225 w 720224"/>
              <a:gd name="connsiteY47" fmla="*/ 26905 h 720000"/>
              <a:gd name="connsiteX48" fmla="*/ 693334 w 720224"/>
              <a:gd name="connsiteY48" fmla="*/ 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20224" h="720000">
                <a:moveTo>
                  <a:pt x="62064" y="495205"/>
                </a:moveTo>
                <a:lnTo>
                  <a:pt x="62064" y="688947"/>
                </a:lnTo>
                <a:cubicBezTo>
                  <a:pt x="62064" y="706127"/>
                  <a:pt x="48207" y="719993"/>
                  <a:pt x="31032" y="719993"/>
                </a:cubicBezTo>
                <a:cubicBezTo>
                  <a:pt x="13857" y="719993"/>
                  <a:pt x="0" y="706127"/>
                  <a:pt x="0" y="688947"/>
                </a:cubicBezTo>
                <a:lnTo>
                  <a:pt x="0" y="495205"/>
                </a:lnTo>
                <a:cubicBezTo>
                  <a:pt x="0" y="478029"/>
                  <a:pt x="13857" y="464158"/>
                  <a:pt x="31032" y="464158"/>
                </a:cubicBezTo>
                <a:cubicBezTo>
                  <a:pt x="48207" y="464165"/>
                  <a:pt x="62064" y="478029"/>
                  <a:pt x="62064" y="495205"/>
                </a:cubicBezTo>
                <a:close/>
                <a:moveTo>
                  <a:pt x="259237" y="350112"/>
                </a:moveTo>
                <a:cubicBezTo>
                  <a:pt x="242069" y="350112"/>
                  <a:pt x="228213" y="363975"/>
                  <a:pt x="228213" y="381165"/>
                </a:cubicBezTo>
                <a:lnTo>
                  <a:pt x="228213" y="688947"/>
                </a:lnTo>
                <a:cubicBezTo>
                  <a:pt x="228213" y="706127"/>
                  <a:pt x="242069" y="719993"/>
                  <a:pt x="259237" y="719993"/>
                </a:cubicBezTo>
                <a:cubicBezTo>
                  <a:pt x="276405" y="719993"/>
                  <a:pt x="290270" y="706127"/>
                  <a:pt x="290270" y="688947"/>
                </a:cubicBezTo>
                <a:lnTo>
                  <a:pt x="290270" y="381165"/>
                </a:lnTo>
                <a:cubicBezTo>
                  <a:pt x="290270" y="363975"/>
                  <a:pt x="276412" y="350112"/>
                  <a:pt x="259237" y="350112"/>
                </a:cubicBezTo>
                <a:close/>
                <a:moveTo>
                  <a:pt x="465649" y="464165"/>
                </a:moveTo>
                <a:cubicBezTo>
                  <a:pt x="448481" y="464165"/>
                  <a:pt x="434624" y="478036"/>
                  <a:pt x="434624" y="495212"/>
                </a:cubicBezTo>
                <a:lnTo>
                  <a:pt x="434624" y="688954"/>
                </a:lnTo>
                <a:cubicBezTo>
                  <a:pt x="434624" y="706134"/>
                  <a:pt x="448481" y="720000"/>
                  <a:pt x="465649" y="720000"/>
                </a:cubicBezTo>
                <a:cubicBezTo>
                  <a:pt x="482824" y="720000"/>
                  <a:pt x="496680" y="706134"/>
                  <a:pt x="496680" y="688954"/>
                </a:cubicBezTo>
                <a:lnTo>
                  <a:pt x="496680" y="495205"/>
                </a:lnTo>
                <a:cubicBezTo>
                  <a:pt x="496680" y="478029"/>
                  <a:pt x="482824" y="464165"/>
                  <a:pt x="465649" y="464165"/>
                </a:cubicBezTo>
                <a:close/>
                <a:moveTo>
                  <a:pt x="688237" y="350112"/>
                </a:moveTo>
                <a:cubicBezTo>
                  <a:pt x="671069" y="350112"/>
                  <a:pt x="657212" y="363975"/>
                  <a:pt x="657212" y="381165"/>
                </a:cubicBezTo>
                <a:lnTo>
                  <a:pt x="657212" y="688947"/>
                </a:lnTo>
                <a:cubicBezTo>
                  <a:pt x="657212" y="706127"/>
                  <a:pt x="671069" y="719993"/>
                  <a:pt x="688237" y="719993"/>
                </a:cubicBezTo>
                <a:cubicBezTo>
                  <a:pt x="705199" y="719993"/>
                  <a:pt x="719262" y="706127"/>
                  <a:pt x="719262" y="688947"/>
                </a:cubicBezTo>
                <a:lnTo>
                  <a:pt x="719262" y="381165"/>
                </a:lnTo>
                <a:cubicBezTo>
                  <a:pt x="719262" y="363975"/>
                  <a:pt x="705403" y="350112"/>
                  <a:pt x="688237" y="350112"/>
                </a:cubicBezTo>
                <a:close/>
                <a:moveTo>
                  <a:pt x="693334" y="0"/>
                </a:moveTo>
                <a:lnTo>
                  <a:pt x="547278" y="0"/>
                </a:lnTo>
                <a:cubicBezTo>
                  <a:pt x="532381" y="0"/>
                  <a:pt x="520380" y="12008"/>
                  <a:pt x="520380" y="26912"/>
                </a:cubicBezTo>
                <a:cubicBezTo>
                  <a:pt x="520380" y="41810"/>
                  <a:pt x="532381" y="53817"/>
                  <a:pt x="547278" y="53817"/>
                </a:cubicBezTo>
                <a:lnTo>
                  <a:pt x="623381" y="53817"/>
                </a:lnTo>
                <a:lnTo>
                  <a:pt x="464116" y="225196"/>
                </a:lnTo>
                <a:lnTo>
                  <a:pt x="282276" y="59407"/>
                </a:lnTo>
                <a:cubicBezTo>
                  <a:pt x="270219" y="48306"/>
                  <a:pt x="251589" y="48573"/>
                  <a:pt x="239862" y="60025"/>
                </a:cubicBezTo>
                <a:lnTo>
                  <a:pt x="9625" y="283359"/>
                </a:lnTo>
                <a:cubicBezTo>
                  <a:pt x="-2650" y="295303"/>
                  <a:pt x="-2932" y="314946"/>
                  <a:pt x="8999" y="327242"/>
                </a:cubicBezTo>
                <a:cubicBezTo>
                  <a:pt x="15207" y="333661"/>
                  <a:pt x="23270" y="336761"/>
                  <a:pt x="31341" y="336761"/>
                </a:cubicBezTo>
                <a:cubicBezTo>
                  <a:pt x="39201" y="336761"/>
                  <a:pt x="46857" y="333865"/>
                  <a:pt x="53065" y="328072"/>
                </a:cubicBezTo>
                <a:lnTo>
                  <a:pt x="262211" y="125021"/>
                </a:lnTo>
                <a:lnTo>
                  <a:pt x="445085" y="291851"/>
                </a:lnTo>
                <a:cubicBezTo>
                  <a:pt x="457704" y="303233"/>
                  <a:pt x="477150" y="302411"/>
                  <a:pt x="488737" y="289988"/>
                </a:cubicBezTo>
                <a:lnTo>
                  <a:pt x="666436" y="98706"/>
                </a:lnTo>
                <a:lnTo>
                  <a:pt x="666436" y="185046"/>
                </a:lnTo>
                <a:cubicBezTo>
                  <a:pt x="666436" y="199950"/>
                  <a:pt x="678437" y="211958"/>
                  <a:pt x="693334" y="211958"/>
                </a:cubicBezTo>
                <a:cubicBezTo>
                  <a:pt x="708223" y="211958"/>
                  <a:pt x="720225" y="199950"/>
                  <a:pt x="720225" y="185046"/>
                </a:cubicBezTo>
                <a:lnTo>
                  <a:pt x="720225" y="26905"/>
                </a:lnTo>
                <a:cubicBezTo>
                  <a:pt x="720225" y="12008"/>
                  <a:pt x="708223" y="0"/>
                  <a:pt x="693334" y="0"/>
                </a:cubicBezTo>
                <a:close/>
              </a:path>
            </a:pathLst>
          </a:custGeom>
          <a:solidFill>
            <a:schemeClr val="bg1"/>
          </a:solidFill>
          <a:ln w="6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000000"/>
              </a:solidFill>
              <a:effectLst/>
              <a:uLnTx/>
              <a:uFillTx/>
              <a:latin typeface="Calibri"/>
              <a:cs typeface="Calibri"/>
            </a:endParaRPr>
          </a:p>
        </p:txBody>
      </p:sp>
      <p:sp>
        <p:nvSpPr>
          <p:cNvPr id="57" name="图形 14">
            <a:extLst>
              <a:ext uri="{FF2B5EF4-FFF2-40B4-BE49-F238E27FC236}">
                <a16:creationId xmlns:a16="http://schemas.microsoft.com/office/drawing/2014/main" id="{756BFE67-58A5-4A78-8640-C3AFF7428F33}"/>
              </a:ext>
            </a:extLst>
          </p:cNvPr>
          <p:cNvSpPr>
            <a:spLocks noChangeAspect="1"/>
          </p:cNvSpPr>
          <p:nvPr/>
        </p:nvSpPr>
        <p:spPr>
          <a:xfrm>
            <a:off x="4867055" y="3120832"/>
            <a:ext cx="350163" cy="350954"/>
          </a:xfrm>
          <a:custGeom>
            <a:avLst/>
            <a:gdLst>
              <a:gd name="connsiteX0" fmla="*/ 619131 w 718376"/>
              <a:gd name="connsiteY0" fmla="*/ 523723 h 720000"/>
              <a:gd name="connsiteX1" fmla="*/ 526723 w 718376"/>
              <a:gd name="connsiteY1" fmla="*/ 588804 h 720000"/>
              <a:gd name="connsiteX2" fmla="*/ 171044 w 718376"/>
              <a:gd name="connsiteY2" fmla="*/ 588804 h 720000"/>
              <a:gd name="connsiteX3" fmla="*/ 68419 w 718376"/>
              <a:gd name="connsiteY3" fmla="*/ 490669 h 720000"/>
              <a:gd name="connsiteX4" fmla="*/ 171044 w 718376"/>
              <a:gd name="connsiteY4" fmla="*/ 392534 h 720000"/>
              <a:gd name="connsiteX5" fmla="*/ 266889 w 718376"/>
              <a:gd name="connsiteY5" fmla="*/ 392534 h 720000"/>
              <a:gd name="connsiteX6" fmla="*/ 359143 w 718376"/>
              <a:gd name="connsiteY6" fmla="*/ 457187 h 720000"/>
              <a:gd name="connsiteX7" fmla="*/ 451396 w 718376"/>
              <a:gd name="connsiteY7" fmla="*/ 392534 h 720000"/>
              <a:gd name="connsiteX8" fmla="*/ 547339 w 718376"/>
              <a:gd name="connsiteY8" fmla="*/ 392534 h 720000"/>
              <a:gd name="connsiteX9" fmla="*/ 718377 w 718376"/>
              <a:gd name="connsiteY9" fmla="*/ 228980 h 720000"/>
              <a:gd name="connsiteX10" fmla="*/ 547332 w 718376"/>
              <a:gd name="connsiteY10" fmla="*/ 65419 h 720000"/>
              <a:gd name="connsiteX11" fmla="*/ 190860 w 718376"/>
              <a:gd name="connsiteY11" fmla="*/ 65419 h 720000"/>
              <a:gd name="connsiteX12" fmla="*/ 98332 w 718376"/>
              <a:gd name="connsiteY12" fmla="*/ 0 h 720000"/>
              <a:gd name="connsiteX13" fmla="*/ 197 w 718376"/>
              <a:gd name="connsiteY13" fmla="*/ 98128 h 720000"/>
              <a:gd name="connsiteX14" fmla="*/ 98332 w 718376"/>
              <a:gd name="connsiteY14" fmla="*/ 196263 h 720000"/>
              <a:gd name="connsiteX15" fmla="*/ 190853 w 718376"/>
              <a:gd name="connsiteY15" fmla="*/ 130845 h 720000"/>
              <a:gd name="connsiteX16" fmla="*/ 547332 w 718376"/>
              <a:gd name="connsiteY16" fmla="*/ 130845 h 720000"/>
              <a:gd name="connsiteX17" fmla="*/ 649958 w 718376"/>
              <a:gd name="connsiteY17" fmla="*/ 228980 h 720000"/>
              <a:gd name="connsiteX18" fmla="*/ 547332 w 718376"/>
              <a:gd name="connsiteY18" fmla="*/ 327115 h 720000"/>
              <a:gd name="connsiteX19" fmla="*/ 451945 w 718376"/>
              <a:gd name="connsiteY19" fmla="*/ 327115 h 720000"/>
              <a:gd name="connsiteX20" fmla="*/ 359150 w 718376"/>
              <a:gd name="connsiteY20" fmla="*/ 260923 h 720000"/>
              <a:gd name="connsiteX21" fmla="*/ 266355 w 718376"/>
              <a:gd name="connsiteY21" fmla="*/ 327115 h 720000"/>
              <a:gd name="connsiteX22" fmla="*/ 171044 w 718376"/>
              <a:gd name="connsiteY22" fmla="*/ 327115 h 720000"/>
              <a:gd name="connsiteX23" fmla="*/ 0 w 718376"/>
              <a:gd name="connsiteY23" fmla="*/ 490676 h 720000"/>
              <a:gd name="connsiteX24" fmla="*/ 171044 w 718376"/>
              <a:gd name="connsiteY24" fmla="*/ 654237 h 720000"/>
              <a:gd name="connsiteX25" fmla="*/ 526491 w 718376"/>
              <a:gd name="connsiteY25" fmla="*/ 654237 h 720000"/>
              <a:gd name="connsiteX26" fmla="*/ 619131 w 718376"/>
              <a:gd name="connsiteY26" fmla="*/ 720000 h 720000"/>
              <a:gd name="connsiteX27" fmla="*/ 717266 w 718376"/>
              <a:gd name="connsiteY27" fmla="*/ 621865 h 720000"/>
              <a:gd name="connsiteX28" fmla="*/ 619131 w 718376"/>
              <a:gd name="connsiteY28" fmla="*/ 523723 h 720000"/>
              <a:gd name="connsiteX29" fmla="*/ 98283 w 718376"/>
              <a:gd name="connsiteY29" fmla="*/ 145573 h 720000"/>
              <a:gd name="connsiteX30" fmla="*/ 50909 w 718376"/>
              <a:gd name="connsiteY30" fmla="*/ 98198 h 720000"/>
              <a:gd name="connsiteX31" fmla="*/ 98283 w 718376"/>
              <a:gd name="connsiteY31" fmla="*/ 50824 h 720000"/>
              <a:gd name="connsiteX32" fmla="*/ 145657 w 718376"/>
              <a:gd name="connsiteY32" fmla="*/ 98198 h 720000"/>
              <a:gd name="connsiteX33" fmla="*/ 98283 w 718376"/>
              <a:gd name="connsiteY33" fmla="*/ 145573 h 720000"/>
              <a:gd name="connsiteX34" fmla="*/ 359143 w 718376"/>
              <a:gd name="connsiteY34" fmla="*/ 311691 h 720000"/>
              <a:gd name="connsiteX35" fmla="*/ 406517 w 718376"/>
              <a:gd name="connsiteY35" fmla="*/ 359066 h 720000"/>
              <a:gd name="connsiteX36" fmla="*/ 359143 w 718376"/>
              <a:gd name="connsiteY36" fmla="*/ 406439 h 720000"/>
              <a:gd name="connsiteX37" fmla="*/ 311769 w 718376"/>
              <a:gd name="connsiteY37" fmla="*/ 359066 h 720000"/>
              <a:gd name="connsiteX38" fmla="*/ 359143 w 718376"/>
              <a:gd name="connsiteY38" fmla="*/ 311691 h 720000"/>
              <a:gd name="connsiteX39" fmla="*/ 619131 w 718376"/>
              <a:gd name="connsiteY39" fmla="*/ 669232 h 720000"/>
              <a:gd name="connsiteX40" fmla="*/ 571757 w 718376"/>
              <a:gd name="connsiteY40" fmla="*/ 621858 h 720000"/>
              <a:gd name="connsiteX41" fmla="*/ 619131 w 718376"/>
              <a:gd name="connsiteY41" fmla="*/ 574483 h 720000"/>
              <a:gd name="connsiteX42" fmla="*/ 666506 w 718376"/>
              <a:gd name="connsiteY42" fmla="*/ 621858 h 720000"/>
              <a:gd name="connsiteX43" fmla="*/ 619131 w 718376"/>
              <a:gd name="connsiteY43" fmla="*/ 66923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18376" h="720000">
                <a:moveTo>
                  <a:pt x="619131" y="523723"/>
                </a:moveTo>
                <a:cubicBezTo>
                  <a:pt x="576591" y="523723"/>
                  <a:pt x="540313" y="550895"/>
                  <a:pt x="526723" y="588804"/>
                </a:cubicBezTo>
                <a:lnTo>
                  <a:pt x="171044" y="588804"/>
                </a:lnTo>
                <a:cubicBezTo>
                  <a:pt x="114465" y="588804"/>
                  <a:pt x="68419" y="544775"/>
                  <a:pt x="68419" y="490669"/>
                </a:cubicBezTo>
                <a:cubicBezTo>
                  <a:pt x="68419" y="436528"/>
                  <a:pt x="114465" y="392534"/>
                  <a:pt x="171044" y="392534"/>
                </a:cubicBezTo>
                <a:lnTo>
                  <a:pt x="266889" y="392534"/>
                </a:lnTo>
                <a:cubicBezTo>
                  <a:pt x="280598" y="430211"/>
                  <a:pt x="316765" y="457187"/>
                  <a:pt x="359143" y="457187"/>
                </a:cubicBezTo>
                <a:cubicBezTo>
                  <a:pt x="401500" y="457187"/>
                  <a:pt x="437674" y="430204"/>
                  <a:pt x="451396" y="392534"/>
                </a:cubicBezTo>
                <a:lnTo>
                  <a:pt x="547339" y="392534"/>
                </a:lnTo>
                <a:cubicBezTo>
                  <a:pt x="641645" y="392541"/>
                  <a:pt x="718377" y="319167"/>
                  <a:pt x="718377" y="228980"/>
                </a:cubicBezTo>
                <a:cubicBezTo>
                  <a:pt x="718377" y="138792"/>
                  <a:pt x="641645" y="65419"/>
                  <a:pt x="547332" y="65419"/>
                </a:cubicBezTo>
                <a:lnTo>
                  <a:pt x="190860" y="65419"/>
                </a:lnTo>
                <a:cubicBezTo>
                  <a:pt x="177361" y="27334"/>
                  <a:pt x="140977" y="0"/>
                  <a:pt x="98332" y="0"/>
                </a:cubicBezTo>
                <a:cubicBezTo>
                  <a:pt x="44198" y="0"/>
                  <a:pt x="197" y="43994"/>
                  <a:pt x="197" y="98128"/>
                </a:cubicBezTo>
                <a:cubicBezTo>
                  <a:pt x="197" y="152234"/>
                  <a:pt x="44198" y="196263"/>
                  <a:pt x="98332" y="196263"/>
                </a:cubicBezTo>
                <a:cubicBezTo>
                  <a:pt x="140970" y="196263"/>
                  <a:pt x="177347" y="168915"/>
                  <a:pt x="190853" y="130845"/>
                </a:cubicBezTo>
                <a:lnTo>
                  <a:pt x="547332" y="130845"/>
                </a:lnTo>
                <a:cubicBezTo>
                  <a:pt x="603911" y="130845"/>
                  <a:pt x="649958" y="174874"/>
                  <a:pt x="649958" y="228980"/>
                </a:cubicBezTo>
                <a:cubicBezTo>
                  <a:pt x="649958" y="283120"/>
                  <a:pt x="603911" y="327115"/>
                  <a:pt x="547332" y="327115"/>
                </a:cubicBezTo>
                <a:lnTo>
                  <a:pt x="451945" y="327115"/>
                </a:lnTo>
                <a:cubicBezTo>
                  <a:pt x="438664" y="288629"/>
                  <a:pt x="402076" y="260923"/>
                  <a:pt x="359150" y="260923"/>
                </a:cubicBezTo>
                <a:cubicBezTo>
                  <a:pt x="316195" y="260923"/>
                  <a:pt x="279629" y="288622"/>
                  <a:pt x="266355" y="327115"/>
                </a:cubicBezTo>
                <a:lnTo>
                  <a:pt x="171044" y="327115"/>
                </a:lnTo>
                <a:cubicBezTo>
                  <a:pt x="76732" y="327115"/>
                  <a:pt x="0" y="400488"/>
                  <a:pt x="0" y="490676"/>
                </a:cubicBezTo>
                <a:cubicBezTo>
                  <a:pt x="0" y="580864"/>
                  <a:pt x="76732" y="654237"/>
                  <a:pt x="171044" y="654237"/>
                </a:cubicBezTo>
                <a:lnTo>
                  <a:pt x="526491" y="654237"/>
                </a:lnTo>
                <a:cubicBezTo>
                  <a:pt x="539891" y="692483"/>
                  <a:pt x="576346" y="720000"/>
                  <a:pt x="619131" y="720000"/>
                </a:cubicBezTo>
                <a:cubicBezTo>
                  <a:pt x="673237" y="720000"/>
                  <a:pt x="717266" y="675970"/>
                  <a:pt x="717266" y="621865"/>
                </a:cubicBezTo>
                <a:cubicBezTo>
                  <a:pt x="717273" y="567724"/>
                  <a:pt x="673237" y="523723"/>
                  <a:pt x="619131" y="523723"/>
                </a:cubicBezTo>
                <a:close/>
                <a:moveTo>
                  <a:pt x="98283" y="145573"/>
                </a:moveTo>
                <a:cubicBezTo>
                  <a:pt x="72151" y="145573"/>
                  <a:pt x="50909" y="124317"/>
                  <a:pt x="50909" y="98198"/>
                </a:cubicBezTo>
                <a:cubicBezTo>
                  <a:pt x="50909" y="72066"/>
                  <a:pt x="72151" y="50824"/>
                  <a:pt x="98283" y="50824"/>
                </a:cubicBezTo>
                <a:cubicBezTo>
                  <a:pt x="124401" y="50824"/>
                  <a:pt x="145657" y="72066"/>
                  <a:pt x="145657" y="98198"/>
                </a:cubicBezTo>
                <a:cubicBezTo>
                  <a:pt x="145657" y="124317"/>
                  <a:pt x="124401" y="145573"/>
                  <a:pt x="98283" y="145573"/>
                </a:cubicBezTo>
                <a:close/>
                <a:moveTo>
                  <a:pt x="359143" y="311691"/>
                </a:moveTo>
                <a:cubicBezTo>
                  <a:pt x="385261" y="311691"/>
                  <a:pt x="406517" y="332933"/>
                  <a:pt x="406517" y="359066"/>
                </a:cubicBezTo>
                <a:cubicBezTo>
                  <a:pt x="406517" y="385184"/>
                  <a:pt x="385261" y="406439"/>
                  <a:pt x="359143" y="406439"/>
                </a:cubicBezTo>
                <a:cubicBezTo>
                  <a:pt x="333011" y="406439"/>
                  <a:pt x="311769" y="385184"/>
                  <a:pt x="311769" y="359066"/>
                </a:cubicBezTo>
                <a:cubicBezTo>
                  <a:pt x="311776" y="332926"/>
                  <a:pt x="333011" y="311691"/>
                  <a:pt x="359143" y="311691"/>
                </a:cubicBezTo>
                <a:close/>
                <a:moveTo>
                  <a:pt x="619131" y="669232"/>
                </a:moveTo>
                <a:cubicBezTo>
                  <a:pt x="592999" y="669232"/>
                  <a:pt x="571757" y="647976"/>
                  <a:pt x="571757" y="621858"/>
                </a:cubicBezTo>
                <a:cubicBezTo>
                  <a:pt x="571757" y="595726"/>
                  <a:pt x="592999" y="574483"/>
                  <a:pt x="619131" y="574483"/>
                </a:cubicBezTo>
                <a:cubicBezTo>
                  <a:pt x="645249" y="574483"/>
                  <a:pt x="666506" y="595726"/>
                  <a:pt x="666506" y="621858"/>
                </a:cubicBezTo>
                <a:cubicBezTo>
                  <a:pt x="666506" y="647976"/>
                  <a:pt x="645249" y="669232"/>
                  <a:pt x="619131" y="669232"/>
                </a:cubicBezTo>
                <a:close/>
              </a:path>
            </a:pathLst>
          </a:custGeom>
          <a:solidFill>
            <a:schemeClr val="bg1"/>
          </a:solidFill>
          <a:ln w="6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000000"/>
              </a:solidFill>
              <a:effectLst/>
              <a:uLnTx/>
              <a:uFillTx/>
              <a:latin typeface="Calibri"/>
              <a:cs typeface="Calibri"/>
            </a:endParaRPr>
          </a:p>
        </p:txBody>
      </p:sp>
      <p:sp>
        <p:nvSpPr>
          <p:cNvPr id="58" name="图形 38">
            <a:extLst>
              <a:ext uri="{FF2B5EF4-FFF2-40B4-BE49-F238E27FC236}">
                <a16:creationId xmlns:a16="http://schemas.microsoft.com/office/drawing/2014/main" id="{77AAEA8F-9C7E-406E-B9D4-1F85B47DEE66}"/>
              </a:ext>
            </a:extLst>
          </p:cNvPr>
          <p:cNvSpPr>
            <a:spLocks noChangeAspect="1"/>
          </p:cNvSpPr>
          <p:nvPr/>
        </p:nvSpPr>
        <p:spPr>
          <a:xfrm>
            <a:off x="4850066" y="2156466"/>
            <a:ext cx="382121" cy="380119"/>
          </a:xfrm>
          <a:custGeom>
            <a:avLst/>
            <a:gdLst>
              <a:gd name="connsiteX0" fmla="*/ 629074 w 816659"/>
              <a:gd name="connsiteY0" fmla="*/ 677517 h 812380"/>
              <a:gd name="connsiteX1" fmla="*/ 628430 w 816659"/>
              <a:gd name="connsiteY1" fmla="*/ 575542 h 812380"/>
              <a:gd name="connsiteX2" fmla="*/ 660091 w 816659"/>
              <a:gd name="connsiteY2" fmla="*/ 539657 h 812380"/>
              <a:gd name="connsiteX3" fmla="*/ 736118 w 816659"/>
              <a:gd name="connsiteY3" fmla="*/ 530196 h 812380"/>
              <a:gd name="connsiteX4" fmla="*/ 632102 w 816659"/>
              <a:gd name="connsiteY4" fmla="*/ 675051 h 812380"/>
              <a:gd name="connsiteX5" fmla="*/ 629074 w 816659"/>
              <a:gd name="connsiteY5" fmla="*/ 677517 h 812380"/>
              <a:gd name="connsiteX6" fmla="*/ 338227 w 816659"/>
              <a:gd name="connsiteY6" fmla="*/ 748224 h 812380"/>
              <a:gd name="connsiteX7" fmla="*/ 555097 w 816659"/>
              <a:gd name="connsiteY7" fmla="*/ 566834 h 812380"/>
              <a:gd name="connsiteX8" fmla="*/ 586328 w 816659"/>
              <a:gd name="connsiteY8" fmla="*/ 582734 h 812380"/>
              <a:gd name="connsiteX9" fmla="*/ 583093 w 816659"/>
              <a:gd name="connsiteY9" fmla="*/ 708890 h 812380"/>
              <a:gd name="connsiteX10" fmla="*/ 408223 w 816659"/>
              <a:gd name="connsiteY10" fmla="*/ 755742 h 812380"/>
              <a:gd name="connsiteX11" fmla="*/ 340921 w 816659"/>
              <a:gd name="connsiteY11" fmla="*/ 749080 h 812380"/>
              <a:gd name="connsiteX12" fmla="*/ 121142 w 816659"/>
              <a:gd name="connsiteY12" fmla="*/ 606922 h 812380"/>
              <a:gd name="connsiteX13" fmla="*/ 185965 w 816659"/>
              <a:gd name="connsiteY13" fmla="*/ 423811 h 812380"/>
              <a:gd name="connsiteX14" fmla="*/ 204274 w 816659"/>
              <a:gd name="connsiteY14" fmla="*/ 426277 h 812380"/>
              <a:gd name="connsiteX15" fmla="*/ 233670 w 816659"/>
              <a:gd name="connsiteY15" fmla="*/ 418974 h 812380"/>
              <a:gd name="connsiteX16" fmla="*/ 526345 w 816659"/>
              <a:gd name="connsiteY16" fmla="*/ 530085 h 812380"/>
              <a:gd name="connsiteX17" fmla="*/ 287184 w 816659"/>
              <a:gd name="connsiteY17" fmla="*/ 733711 h 812380"/>
              <a:gd name="connsiteX18" fmla="*/ 124480 w 816659"/>
              <a:gd name="connsiteY18" fmla="*/ 610784 h 812380"/>
              <a:gd name="connsiteX19" fmla="*/ 88401 w 816659"/>
              <a:gd name="connsiteY19" fmla="*/ 263373 h 812380"/>
              <a:gd name="connsiteX20" fmla="*/ 140087 w 816659"/>
              <a:gd name="connsiteY20" fmla="*/ 331613 h 812380"/>
              <a:gd name="connsiteX21" fmla="*/ 135136 w 816659"/>
              <a:gd name="connsiteY21" fmla="*/ 358370 h 812380"/>
              <a:gd name="connsiteX22" fmla="*/ 149242 w 816659"/>
              <a:gd name="connsiteY22" fmla="*/ 400274 h 812380"/>
              <a:gd name="connsiteX23" fmla="*/ 88512 w 816659"/>
              <a:gd name="connsiteY23" fmla="*/ 549966 h 812380"/>
              <a:gd name="connsiteX24" fmla="*/ 57710 w 816659"/>
              <a:gd name="connsiteY24" fmla="*/ 405865 h 812380"/>
              <a:gd name="connsiteX25" fmla="*/ 87646 w 816659"/>
              <a:gd name="connsiteY25" fmla="*/ 265094 h 812380"/>
              <a:gd name="connsiteX26" fmla="*/ 88401 w 816659"/>
              <a:gd name="connsiteY26" fmla="*/ 263373 h 812380"/>
              <a:gd name="connsiteX27" fmla="*/ 258861 w 816659"/>
              <a:gd name="connsiteY27" fmla="*/ 90049 h 812380"/>
              <a:gd name="connsiteX28" fmla="*/ 347588 w 816659"/>
              <a:gd name="connsiteY28" fmla="*/ 148186 h 812380"/>
              <a:gd name="connsiteX29" fmla="*/ 341882 w 816659"/>
              <a:gd name="connsiteY29" fmla="*/ 174617 h 812380"/>
              <a:gd name="connsiteX30" fmla="*/ 343925 w 816659"/>
              <a:gd name="connsiteY30" fmla="*/ 189986 h 812380"/>
              <a:gd name="connsiteX31" fmla="*/ 226653 w 816659"/>
              <a:gd name="connsiteY31" fmla="*/ 294214 h 812380"/>
              <a:gd name="connsiteX32" fmla="*/ 201676 w 816659"/>
              <a:gd name="connsiteY32" fmla="*/ 289385 h 812380"/>
              <a:gd name="connsiteX33" fmla="*/ 167758 w 816659"/>
              <a:gd name="connsiteY33" fmla="*/ 298195 h 812380"/>
              <a:gd name="connsiteX34" fmla="*/ 112623 w 816659"/>
              <a:gd name="connsiteY34" fmla="*/ 218995 h 812380"/>
              <a:gd name="connsiteX35" fmla="*/ 258861 w 816659"/>
              <a:gd name="connsiteY35" fmla="*/ 90049 h 812380"/>
              <a:gd name="connsiteX36" fmla="*/ 556066 w 816659"/>
              <a:gd name="connsiteY36" fmla="*/ 89295 h 812380"/>
              <a:gd name="connsiteX37" fmla="*/ 453122 w 816659"/>
              <a:gd name="connsiteY37" fmla="*/ 127979 h 812380"/>
              <a:gd name="connsiteX38" fmla="*/ 407356 w 816659"/>
              <a:gd name="connsiteY38" fmla="*/ 109280 h 812380"/>
              <a:gd name="connsiteX39" fmla="*/ 380218 w 816659"/>
              <a:gd name="connsiteY39" fmla="*/ 115513 h 812380"/>
              <a:gd name="connsiteX40" fmla="*/ 315069 w 816659"/>
              <a:gd name="connsiteY40" fmla="*/ 69089 h 812380"/>
              <a:gd name="connsiteX41" fmla="*/ 408215 w 816659"/>
              <a:gd name="connsiteY41" fmla="*/ 56305 h 812380"/>
              <a:gd name="connsiteX42" fmla="*/ 556066 w 816659"/>
              <a:gd name="connsiteY42" fmla="*/ 89295 h 812380"/>
              <a:gd name="connsiteX43" fmla="*/ 264249 w 816659"/>
              <a:gd name="connsiteY43" fmla="*/ 321193 h 812380"/>
              <a:gd name="connsiteX44" fmla="*/ 370316 w 816659"/>
              <a:gd name="connsiteY44" fmla="*/ 228131 h 812380"/>
              <a:gd name="connsiteX45" fmla="*/ 407460 w 816659"/>
              <a:gd name="connsiteY45" fmla="*/ 239955 h 812380"/>
              <a:gd name="connsiteX46" fmla="*/ 434924 w 816659"/>
              <a:gd name="connsiteY46" fmla="*/ 233619 h 812380"/>
              <a:gd name="connsiteX47" fmla="*/ 563600 w 816659"/>
              <a:gd name="connsiteY47" fmla="*/ 458308 h 812380"/>
              <a:gd name="connsiteX48" fmla="*/ 537439 w 816659"/>
              <a:gd name="connsiteY48" fmla="*/ 486572 h 812380"/>
              <a:gd name="connsiteX49" fmla="*/ 266292 w 816659"/>
              <a:gd name="connsiteY49" fmla="*/ 382447 h 812380"/>
              <a:gd name="connsiteX50" fmla="*/ 271680 w 816659"/>
              <a:gd name="connsiteY50" fmla="*/ 358378 h 812380"/>
              <a:gd name="connsiteX51" fmla="*/ 262525 w 816659"/>
              <a:gd name="connsiteY51" fmla="*/ 324532 h 812380"/>
              <a:gd name="connsiteX52" fmla="*/ 758942 w 816659"/>
              <a:gd name="connsiteY52" fmla="*/ 405968 h 812380"/>
              <a:gd name="connsiteX53" fmla="*/ 751511 w 816659"/>
              <a:gd name="connsiteY53" fmla="*/ 478078 h 812380"/>
              <a:gd name="connsiteX54" fmla="*/ 660734 w 816659"/>
              <a:gd name="connsiteY54" fmla="*/ 494200 h 812380"/>
              <a:gd name="connsiteX55" fmla="*/ 608507 w 816659"/>
              <a:gd name="connsiteY55" fmla="*/ 450354 h 812380"/>
              <a:gd name="connsiteX56" fmla="*/ 467983 w 816659"/>
              <a:gd name="connsiteY56" fmla="*/ 199328 h 812380"/>
              <a:gd name="connsiteX57" fmla="*/ 472934 w 816659"/>
              <a:gd name="connsiteY57" fmla="*/ 174617 h 812380"/>
              <a:gd name="connsiteX58" fmla="*/ 472179 w 816659"/>
              <a:gd name="connsiteY58" fmla="*/ 167202 h 812380"/>
              <a:gd name="connsiteX59" fmla="*/ 608714 w 816659"/>
              <a:gd name="connsiteY59" fmla="*/ 119383 h 812380"/>
              <a:gd name="connsiteX60" fmla="*/ 758942 w 816659"/>
              <a:gd name="connsiteY60" fmla="*/ 405968 h 812380"/>
              <a:gd name="connsiteX61" fmla="*/ 408326 w 816659"/>
              <a:gd name="connsiteY61" fmla="*/ 0 h 812380"/>
              <a:gd name="connsiteX62" fmla="*/ 0 w 816659"/>
              <a:gd name="connsiteY62" fmla="*/ 406190 h 812380"/>
              <a:gd name="connsiteX63" fmla="*/ 408326 w 816659"/>
              <a:gd name="connsiteY63" fmla="*/ 812380 h 812380"/>
              <a:gd name="connsiteX64" fmla="*/ 816660 w 816659"/>
              <a:gd name="connsiteY64" fmla="*/ 406190 h 812380"/>
              <a:gd name="connsiteX65" fmla="*/ 408326 w 816659"/>
              <a:gd name="connsiteY65" fmla="*/ 0 h 81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816659" h="812380">
                <a:moveTo>
                  <a:pt x="629074" y="677517"/>
                </a:moveTo>
                <a:cubicBezTo>
                  <a:pt x="633278" y="643243"/>
                  <a:pt x="631879" y="608429"/>
                  <a:pt x="628430" y="575542"/>
                </a:cubicBezTo>
                <a:cubicBezTo>
                  <a:pt x="645445" y="568230"/>
                  <a:pt x="656213" y="556414"/>
                  <a:pt x="660091" y="539657"/>
                </a:cubicBezTo>
                <a:cubicBezTo>
                  <a:pt x="685505" y="540085"/>
                  <a:pt x="710060" y="538467"/>
                  <a:pt x="736118" y="530196"/>
                </a:cubicBezTo>
                <a:cubicBezTo>
                  <a:pt x="714264" y="590482"/>
                  <a:pt x="678186" y="635725"/>
                  <a:pt x="632102" y="675051"/>
                </a:cubicBezTo>
                <a:lnTo>
                  <a:pt x="629074" y="677517"/>
                </a:lnTo>
                <a:close/>
                <a:moveTo>
                  <a:pt x="338227" y="748224"/>
                </a:moveTo>
                <a:cubicBezTo>
                  <a:pt x="407245" y="666669"/>
                  <a:pt x="496520" y="603052"/>
                  <a:pt x="555097" y="566834"/>
                </a:cubicBezTo>
                <a:cubicBezTo>
                  <a:pt x="563393" y="573924"/>
                  <a:pt x="575234" y="580482"/>
                  <a:pt x="586328" y="582734"/>
                </a:cubicBezTo>
                <a:cubicBezTo>
                  <a:pt x="590420" y="622711"/>
                  <a:pt x="587512" y="663441"/>
                  <a:pt x="583093" y="708890"/>
                </a:cubicBezTo>
                <a:cubicBezTo>
                  <a:pt x="526242" y="741015"/>
                  <a:pt x="473148" y="755742"/>
                  <a:pt x="408223" y="755742"/>
                </a:cubicBezTo>
                <a:cubicBezTo>
                  <a:pt x="382054" y="755742"/>
                  <a:pt x="365468" y="754560"/>
                  <a:pt x="340921" y="749080"/>
                </a:cubicBezTo>
                <a:moveTo>
                  <a:pt x="121142" y="606922"/>
                </a:moveTo>
                <a:cubicBezTo>
                  <a:pt x="127174" y="566414"/>
                  <a:pt x="142463" y="498602"/>
                  <a:pt x="185965" y="423811"/>
                </a:cubicBezTo>
                <a:cubicBezTo>
                  <a:pt x="190701" y="424882"/>
                  <a:pt x="199212" y="426277"/>
                  <a:pt x="204274" y="426277"/>
                </a:cubicBezTo>
                <a:cubicBezTo>
                  <a:pt x="214828" y="426277"/>
                  <a:pt x="224944" y="424985"/>
                  <a:pt x="233670" y="418974"/>
                </a:cubicBezTo>
                <a:cubicBezTo>
                  <a:pt x="305811" y="472170"/>
                  <a:pt x="401762" y="514827"/>
                  <a:pt x="526345" y="530085"/>
                </a:cubicBezTo>
                <a:cubicBezTo>
                  <a:pt x="450103" y="566834"/>
                  <a:pt x="355559" y="636684"/>
                  <a:pt x="287184" y="733711"/>
                </a:cubicBezTo>
                <a:cubicBezTo>
                  <a:pt x="218157" y="708247"/>
                  <a:pt x="167337" y="670317"/>
                  <a:pt x="124480" y="610784"/>
                </a:cubicBezTo>
                <a:moveTo>
                  <a:pt x="88401" y="263373"/>
                </a:moveTo>
                <a:cubicBezTo>
                  <a:pt x="98954" y="284761"/>
                  <a:pt x="113704" y="309583"/>
                  <a:pt x="140087" y="331613"/>
                </a:cubicBezTo>
                <a:cubicBezTo>
                  <a:pt x="136758" y="341606"/>
                  <a:pt x="135136" y="350313"/>
                  <a:pt x="135136" y="358370"/>
                </a:cubicBezTo>
                <a:cubicBezTo>
                  <a:pt x="135136" y="373517"/>
                  <a:pt x="138903" y="389751"/>
                  <a:pt x="149242" y="400274"/>
                </a:cubicBezTo>
                <a:cubicBezTo>
                  <a:pt x="114673" y="450029"/>
                  <a:pt x="96483" y="506009"/>
                  <a:pt x="88512" y="549966"/>
                </a:cubicBezTo>
                <a:cubicBezTo>
                  <a:pt x="67509" y="506770"/>
                  <a:pt x="57710" y="455945"/>
                  <a:pt x="57710" y="405865"/>
                </a:cubicBezTo>
                <a:cubicBezTo>
                  <a:pt x="57710" y="355785"/>
                  <a:pt x="68478" y="308187"/>
                  <a:pt x="87646" y="265094"/>
                </a:cubicBezTo>
                <a:cubicBezTo>
                  <a:pt x="87543" y="265205"/>
                  <a:pt x="86359" y="267029"/>
                  <a:pt x="88401" y="263373"/>
                </a:cubicBezTo>
                <a:close/>
                <a:moveTo>
                  <a:pt x="258861" y="90049"/>
                </a:moveTo>
                <a:cubicBezTo>
                  <a:pt x="281152" y="101984"/>
                  <a:pt x="312487" y="120890"/>
                  <a:pt x="347588" y="148186"/>
                </a:cubicBezTo>
                <a:cubicBezTo>
                  <a:pt x="343827" y="156492"/>
                  <a:pt x="341882" y="165502"/>
                  <a:pt x="341882" y="174617"/>
                </a:cubicBezTo>
                <a:cubicBezTo>
                  <a:pt x="341882" y="179883"/>
                  <a:pt x="342637" y="184935"/>
                  <a:pt x="343925" y="189986"/>
                </a:cubicBezTo>
                <a:cubicBezTo>
                  <a:pt x="296760" y="222762"/>
                  <a:pt x="259068" y="257148"/>
                  <a:pt x="226653" y="294214"/>
                </a:cubicBezTo>
                <a:cubicBezTo>
                  <a:pt x="219977" y="291851"/>
                  <a:pt x="209209" y="289385"/>
                  <a:pt x="201676" y="289385"/>
                </a:cubicBezTo>
                <a:cubicBezTo>
                  <a:pt x="189724" y="289385"/>
                  <a:pt x="177342" y="292604"/>
                  <a:pt x="167758" y="298195"/>
                </a:cubicBezTo>
                <a:cubicBezTo>
                  <a:pt x="145571" y="276704"/>
                  <a:pt x="123502" y="240923"/>
                  <a:pt x="112623" y="218995"/>
                </a:cubicBezTo>
                <a:cubicBezTo>
                  <a:pt x="148058" y="162262"/>
                  <a:pt x="197917" y="118851"/>
                  <a:pt x="258861" y="90049"/>
                </a:cubicBezTo>
                <a:moveTo>
                  <a:pt x="556066" y="89295"/>
                </a:moveTo>
                <a:cubicBezTo>
                  <a:pt x="519129" y="100580"/>
                  <a:pt x="484671" y="113475"/>
                  <a:pt x="453122" y="127979"/>
                </a:cubicBezTo>
                <a:cubicBezTo>
                  <a:pt x="441274" y="116480"/>
                  <a:pt x="425237" y="109280"/>
                  <a:pt x="407356" y="109280"/>
                </a:cubicBezTo>
                <a:cubicBezTo>
                  <a:pt x="396692" y="109280"/>
                  <a:pt x="389158" y="111000"/>
                  <a:pt x="380218" y="115513"/>
                </a:cubicBezTo>
                <a:cubicBezTo>
                  <a:pt x="356099" y="96496"/>
                  <a:pt x="334666" y="81127"/>
                  <a:pt x="315069" y="69089"/>
                </a:cubicBezTo>
                <a:cubicBezTo>
                  <a:pt x="345871" y="60278"/>
                  <a:pt x="374623" y="56305"/>
                  <a:pt x="408215" y="56305"/>
                </a:cubicBezTo>
                <a:cubicBezTo>
                  <a:pt x="461196" y="56313"/>
                  <a:pt x="511166" y="68343"/>
                  <a:pt x="556066" y="89295"/>
                </a:cubicBezTo>
                <a:moveTo>
                  <a:pt x="264249" y="321193"/>
                </a:moveTo>
                <a:cubicBezTo>
                  <a:pt x="294074" y="287450"/>
                  <a:pt x="327347" y="258219"/>
                  <a:pt x="370316" y="228131"/>
                </a:cubicBezTo>
                <a:cubicBezTo>
                  <a:pt x="381299" y="236402"/>
                  <a:pt x="392607" y="239955"/>
                  <a:pt x="407460" y="239955"/>
                </a:cubicBezTo>
                <a:cubicBezTo>
                  <a:pt x="418124" y="239955"/>
                  <a:pt x="425984" y="238131"/>
                  <a:pt x="434924" y="233619"/>
                </a:cubicBezTo>
                <a:cubicBezTo>
                  <a:pt x="484886" y="290780"/>
                  <a:pt x="535611" y="363422"/>
                  <a:pt x="563600" y="458308"/>
                </a:cubicBezTo>
                <a:cubicBezTo>
                  <a:pt x="550789" y="463788"/>
                  <a:pt x="541635" y="474105"/>
                  <a:pt x="537439" y="486572"/>
                </a:cubicBezTo>
                <a:cubicBezTo>
                  <a:pt x="421248" y="473249"/>
                  <a:pt x="334023" y="431131"/>
                  <a:pt x="266292" y="382447"/>
                </a:cubicBezTo>
                <a:cubicBezTo>
                  <a:pt x="270495" y="374604"/>
                  <a:pt x="271680" y="367831"/>
                  <a:pt x="271680" y="358378"/>
                </a:cubicBezTo>
                <a:cubicBezTo>
                  <a:pt x="271680" y="345809"/>
                  <a:pt x="268668" y="334524"/>
                  <a:pt x="262525" y="324532"/>
                </a:cubicBezTo>
                <a:moveTo>
                  <a:pt x="758942" y="405968"/>
                </a:moveTo>
                <a:cubicBezTo>
                  <a:pt x="758942" y="431329"/>
                  <a:pt x="758401" y="455509"/>
                  <a:pt x="751511" y="478078"/>
                </a:cubicBezTo>
                <a:cubicBezTo>
                  <a:pt x="724484" y="486675"/>
                  <a:pt x="692824" y="494200"/>
                  <a:pt x="660734" y="494200"/>
                </a:cubicBezTo>
                <a:cubicBezTo>
                  <a:pt x="653733" y="470346"/>
                  <a:pt x="631553" y="450790"/>
                  <a:pt x="608507" y="450354"/>
                </a:cubicBezTo>
                <a:cubicBezTo>
                  <a:pt x="588267" y="347197"/>
                  <a:pt x="526345" y="258544"/>
                  <a:pt x="467983" y="199328"/>
                </a:cubicBezTo>
                <a:cubicBezTo>
                  <a:pt x="471535" y="191271"/>
                  <a:pt x="472934" y="183967"/>
                  <a:pt x="472934" y="174617"/>
                </a:cubicBezTo>
                <a:cubicBezTo>
                  <a:pt x="472934" y="172032"/>
                  <a:pt x="472505" y="169677"/>
                  <a:pt x="472179" y="167202"/>
                </a:cubicBezTo>
                <a:cubicBezTo>
                  <a:pt x="512883" y="148400"/>
                  <a:pt x="558212" y="132166"/>
                  <a:pt x="608714" y="119383"/>
                </a:cubicBezTo>
                <a:cubicBezTo>
                  <a:pt x="699396" y="182674"/>
                  <a:pt x="758942" y="287450"/>
                  <a:pt x="758942" y="405968"/>
                </a:cubicBezTo>
                <a:moveTo>
                  <a:pt x="408326" y="0"/>
                </a:moveTo>
                <a:cubicBezTo>
                  <a:pt x="183159" y="0"/>
                  <a:pt x="0" y="182246"/>
                  <a:pt x="0" y="406190"/>
                </a:cubicBezTo>
                <a:cubicBezTo>
                  <a:pt x="0" y="630134"/>
                  <a:pt x="183167" y="812380"/>
                  <a:pt x="408326" y="812380"/>
                </a:cubicBezTo>
                <a:cubicBezTo>
                  <a:pt x="633492" y="812380"/>
                  <a:pt x="816660" y="630134"/>
                  <a:pt x="816660" y="406190"/>
                </a:cubicBezTo>
                <a:cubicBezTo>
                  <a:pt x="816660" y="182246"/>
                  <a:pt x="633492" y="0"/>
                  <a:pt x="408326" y="0"/>
                </a:cubicBezTo>
              </a:path>
            </a:pathLst>
          </a:custGeom>
          <a:solidFill>
            <a:schemeClr val="bg1"/>
          </a:solidFill>
          <a:ln w="7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000000"/>
              </a:solidFill>
              <a:effectLst/>
              <a:uLnTx/>
              <a:uFillTx/>
              <a:latin typeface="Calibri"/>
              <a:cs typeface="Calibri"/>
            </a:endParaRPr>
          </a:p>
        </p:txBody>
      </p:sp>
      <p:sp>
        <p:nvSpPr>
          <p:cNvPr id="6" name="文本框47">
            <a:extLst>
              <a:ext uri="{FF2B5EF4-FFF2-40B4-BE49-F238E27FC236}">
                <a16:creationId xmlns:a16="http://schemas.microsoft.com/office/drawing/2014/main" id="{0AC78531-D420-E384-ACDA-7B0441E9B5AA}"/>
              </a:ext>
            </a:extLst>
          </p:cNvPr>
          <p:cNvSpPr/>
          <p:nvPr/>
        </p:nvSpPr>
        <p:spPr>
          <a:xfrm>
            <a:off x="5456095" y="5437672"/>
            <a:ext cx="1029222" cy="242430"/>
          </a:xfrm>
          <a:prstGeom prst="rect">
            <a:avLst/>
          </a:prstGeom>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0D5EE7"/>
                </a:solidFill>
                <a:effectLst/>
                <a:uLnTx/>
                <a:uFillTx/>
                <a:latin typeface="思源黑体 Normal"/>
                <a:ea typeface="思源黑体 CN Normal" panose="020B0400000000000000" pitchFamily="34" charset="-122"/>
                <a:cs typeface="Calibri"/>
                <a:sym typeface="+mn-lt"/>
              </a:rPr>
              <a:t>Transitional Age Youth (TAY)</a:t>
            </a:r>
          </a:p>
        </p:txBody>
      </p:sp>
      <p:sp>
        <p:nvSpPr>
          <p:cNvPr id="7" name="矩形: 圆角 59">
            <a:extLst>
              <a:ext uri="{FF2B5EF4-FFF2-40B4-BE49-F238E27FC236}">
                <a16:creationId xmlns:a16="http://schemas.microsoft.com/office/drawing/2014/main" id="{A073217E-7E38-A9E6-1AD4-CF177699D1E6}"/>
              </a:ext>
            </a:extLst>
          </p:cNvPr>
          <p:cNvSpPr/>
          <p:nvPr/>
        </p:nvSpPr>
        <p:spPr>
          <a:xfrm>
            <a:off x="1168961" y="5469572"/>
            <a:ext cx="3166629" cy="294192"/>
          </a:xfrm>
          <a:prstGeom prst="roundRect">
            <a:avLst>
              <a:gd name="adj" fmla="val 5000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cs typeface="Calibri"/>
              <a:sym typeface="+mn-lt"/>
            </a:endParaRPr>
          </a:p>
        </p:txBody>
      </p:sp>
      <p:sp>
        <p:nvSpPr>
          <p:cNvPr id="8" name="矩形: 圆角 58">
            <a:extLst>
              <a:ext uri="{FF2B5EF4-FFF2-40B4-BE49-F238E27FC236}">
                <a16:creationId xmlns:a16="http://schemas.microsoft.com/office/drawing/2014/main" id="{E2E75789-6A4C-12F2-C39D-14A763447368}"/>
              </a:ext>
            </a:extLst>
          </p:cNvPr>
          <p:cNvSpPr/>
          <p:nvPr/>
        </p:nvSpPr>
        <p:spPr>
          <a:xfrm>
            <a:off x="1165900" y="5469572"/>
            <a:ext cx="815300" cy="295124"/>
          </a:xfrm>
          <a:prstGeom prst="roundRect">
            <a:avLst>
              <a:gd name="adj" fmla="val 50000"/>
            </a:avLst>
          </a:prstGeom>
          <a:gradFill flip="none" rotWithShape="1">
            <a:gsLst>
              <a:gs pos="100000">
                <a:srgbClr val="9A52B6">
                  <a:alpha val="70000"/>
                </a:srgbClr>
              </a:gs>
              <a:gs pos="0">
                <a:srgbClr val="435DF8">
                  <a:alpha val="7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000000"/>
              </a:solidFill>
              <a:effectLst/>
              <a:uLnTx/>
              <a:uFillTx/>
              <a:latin typeface="Calibri"/>
              <a:cs typeface="Calibri"/>
              <a:sym typeface="+mn-lt"/>
            </a:endParaRPr>
          </a:p>
        </p:txBody>
      </p:sp>
      <p:sp>
        <p:nvSpPr>
          <p:cNvPr id="10" name="图形 11">
            <a:extLst>
              <a:ext uri="{FF2B5EF4-FFF2-40B4-BE49-F238E27FC236}">
                <a16:creationId xmlns:a16="http://schemas.microsoft.com/office/drawing/2014/main" id="{69CE2CCF-FD35-66F8-3B0A-380BC78F9D3A}"/>
              </a:ext>
            </a:extLst>
          </p:cNvPr>
          <p:cNvSpPr>
            <a:spLocks noChangeAspect="1"/>
          </p:cNvSpPr>
          <p:nvPr/>
        </p:nvSpPr>
        <p:spPr>
          <a:xfrm>
            <a:off x="4884661" y="5484992"/>
            <a:ext cx="320255" cy="320154"/>
          </a:xfrm>
          <a:custGeom>
            <a:avLst/>
            <a:gdLst>
              <a:gd name="connsiteX0" fmla="*/ 62064 w 720224"/>
              <a:gd name="connsiteY0" fmla="*/ 495205 h 720000"/>
              <a:gd name="connsiteX1" fmla="*/ 62064 w 720224"/>
              <a:gd name="connsiteY1" fmla="*/ 688947 h 720000"/>
              <a:gd name="connsiteX2" fmla="*/ 31032 w 720224"/>
              <a:gd name="connsiteY2" fmla="*/ 719993 h 720000"/>
              <a:gd name="connsiteX3" fmla="*/ 0 w 720224"/>
              <a:gd name="connsiteY3" fmla="*/ 688947 h 720000"/>
              <a:gd name="connsiteX4" fmla="*/ 0 w 720224"/>
              <a:gd name="connsiteY4" fmla="*/ 495205 h 720000"/>
              <a:gd name="connsiteX5" fmla="*/ 31032 w 720224"/>
              <a:gd name="connsiteY5" fmla="*/ 464158 h 720000"/>
              <a:gd name="connsiteX6" fmla="*/ 62064 w 720224"/>
              <a:gd name="connsiteY6" fmla="*/ 495205 h 720000"/>
              <a:gd name="connsiteX7" fmla="*/ 259237 w 720224"/>
              <a:gd name="connsiteY7" fmla="*/ 350112 h 720000"/>
              <a:gd name="connsiteX8" fmla="*/ 228213 w 720224"/>
              <a:gd name="connsiteY8" fmla="*/ 381165 h 720000"/>
              <a:gd name="connsiteX9" fmla="*/ 228213 w 720224"/>
              <a:gd name="connsiteY9" fmla="*/ 688947 h 720000"/>
              <a:gd name="connsiteX10" fmla="*/ 259237 w 720224"/>
              <a:gd name="connsiteY10" fmla="*/ 719993 h 720000"/>
              <a:gd name="connsiteX11" fmla="*/ 290270 w 720224"/>
              <a:gd name="connsiteY11" fmla="*/ 688947 h 720000"/>
              <a:gd name="connsiteX12" fmla="*/ 290270 w 720224"/>
              <a:gd name="connsiteY12" fmla="*/ 381165 h 720000"/>
              <a:gd name="connsiteX13" fmla="*/ 259237 w 720224"/>
              <a:gd name="connsiteY13" fmla="*/ 350112 h 720000"/>
              <a:gd name="connsiteX14" fmla="*/ 465649 w 720224"/>
              <a:gd name="connsiteY14" fmla="*/ 464165 h 720000"/>
              <a:gd name="connsiteX15" fmla="*/ 434624 w 720224"/>
              <a:gd name="connsiteY15" fmla="*/ 495212 h 720000"/>
              <a:gd name="connsiteX16" fmla="*/ 434624 w 720224"/>
              <a:gd name="connsiteY16" fmla="*/ 688954 h 720000"/>
              <a:gd name="connsiteX17" fmla="*/ 465649 w 720224"/>
              <a:gd name="connsiteY17" fmla="*/ 720000 h 720000"/>
              <a:gd name="connsiteX18" fmla="*/ 496680 w 720224"/>
              <a:gd name="connsiteY18" fmla="*/ 688954 h 720000"/>
              <a:gd name="connsiteX19" fmla="*/ 496680 w 720224"/>
              <a:gd name="connsiteY19" fmla="*/ 495205 h 720000"/>
              <a:gd name="connsiteX20" fmla="*/ 465649 w 720224"/>
              <a:gd name="connsiteY20" fmla="*/ 464165 h 720000"/>
              <a:gd name="connsiteX21" fmla="*/ 688237 w 720224"/>
              <a:gd name="connsiteY21" fmla="*/ 350112 h 720000"/>
              <a:gd name="connsiteX22" fmla="*/ 657212 w 720224"/>
              <a:gd name="connsiteY22" fmla="*/ 381165 h 720000"/>
              <a:gd name="connsiteX23" fmla="*/ 657212 w 720224"/>
              <a:gd name="connsiteY23" fmla="*/ 688947 h 720000"/>
              <a:gd name="connsiteX24" fmla="*/ 688237 w 720224"/>
              <a:gd name="connsiteY24" fmla="*/ 719993 h 720000"/>
              <a:gd name="connsiteX25" fmla="*/ 719262 w 720224"/>
              <a:gd name="connsiteY25" fmla="*/ 688947 h 720000"/>
              <a:gd name="connsiteX26" fmla="*/ 719262 w 720224"/>
              <a:gd name="connsiteY26" fmla="*/ 381165 h 720000"/>
              <a:gd name="connsiteX27" fmla="*/ 688237 w 720224"/>
              <a:gd name="connsiteY27" fmla="*/ 350112 h 720000"/>
              <a:gd name="connsiteX28" fmla="*/ 693334 w 720224"/>
              <a:gd name="connsiteY28" fmla="*/ 0 h 720000"/>
              <a:gd name="connsiteX29" fmla="*/ 547278 w 720224"/>
              <a:gd name="connsiteY29" fmla="*/ 0 h 720000"/>
              <a:gd name="connsiteX30" fmla="*/ 520380 w 720224"/>
              <a:gd name="connsiteY30" fmla="*/ 26912 h 720000"/>
              <a:gd name="connsiteX31" fmla="*/ 547278 w 720224"/>
              <a:gd name="connsiteY31" fmla="*/ 53817 h 720000"/>
              <a:gd name="connsiteX32" fmla="*/ 623381 w 720224"/>
              <a:gd name="connsiteY32" fmla="*/ 53817 h 720000"/>
              <a:gd name="connsiteX33" fmla="*/ 464116 w 720224"/>
              <a:gd name="connsiteY33" fmla="*/ 225196 h 720000"/>
              <a:gd name="connsiteX34" fmla="*/ 282276 w 720224"/>
              <a:gd name="connsiteY34" fmla="*/ 59407 h 720000"/>
              <a:gd name="connsiteX35" fmla="*/ 239862 w 720224"/>
              <a:gd name="connsiteY35" fmla="*/ 60025 h 720000"/>
              <a:gd name="connsiteX36" fmla="*/ 9625 w 720224"/>
              <a:gd name="connsiteY36" fmla="*/ 283359 h 720000"/>
              <a:gd name="connsiteX37" fmla="*/ 8999 w 720224"/>
              <a:gd name="connsiteY37" fmla="*/ 327242 h 720000"/>
              <a:gd name="connsiteX38" fmla="*/ 31341 w 720224"/>
              <a:gd name="connsiteY38" fmla="*/ 336761 h 720000"/>
              <a:gd name="connsiteX39" fmla="*/ 53065 w 720224"/>
              <a:gd name="connsiteY39" fmla="*/ 328072 h 720000"/>
              <a:gd name="connsiteX40" fmla="*/ 262211 w 720224"/>
              <a:gd name="connsiteY40" fmla="*/ 125021 h 720000"/>
              <a:gd name="connsiteX41" fmla="*/ 445085 w 720224"/>
              <a:gd name="connsiteY41" fmla="*/ 291851 h 720000"/>
              <a:gd name="connsiteX42" fmla="*/ 488737 w 720224"/>
              <a:gd name="connsiteY42" fmla="*/ 289988 h 720000"/>
              <a:gd name="connsiteX43" fmla="*/ 666436 w 720224"/>
              <a:gd name="connsiteY43" fmla="*/ 98706 h 720000"/>
              <a:gd name="connsiteX44" fmla="*/ 666436 w 720224"/>
              <a:gd name="connsiteY44" fmla="*/ 185046 h 720000"/>
              <a:gd name="connsiteX45" fmla="*/ 693334 w 720224"/>
              <a:gd name="connsiteY45" fmla="*/ 211958 h 720000"/>
              <a:gd name="connsiteX46" fmla="*/ 720225 w 720224"/>
              <a:gd name="connsiteY46" fmla="*/ 185046 h 720000"/>
              <a:gd name="connsiteX47" fmla="*/ 720225 w 720224"/>
              <a:gd name="connsiteY47" fmla="*/ 26905 h 720000"/>
              <a:gd name="connsiteX48" fmla="*/ 693334 w 720224"/>
              <a:gd name="connsiteY48" fmla="*/ 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20224" h="720000">
                <a:moveTo>
                  <a:pt x="62064" y="495205"/>
                </a:moveTo>
                <a:lnTo>
                  <a:pt x="62064" y="688947"/>
                </a:lnTo>
                <a:cubicBezTo>
                  <a:pt x="62064" y="706127"/>
                  <a:pt x="48207" y="719993"/>
                  <a:pt x="31032" y="719993"/>
                </a:cubicBezTo>
                <a:cubicBezTo>
                  <a:pt x="13857" y="719993"/>
                  <a:pt x="0" y="706127"/>
                  <a:pt x="0" y="688947"/>
                </a:cubicBezTo>
                <a:lnTo>
                  <a:pt x="0" y="495205"/>
                </a:lnTo>
                <a:cubicBezTo>
                  <a:pt x="0" y="478029"/>
                  <a:pt x="13857" y="464158"/>
                  <a:pt x="31032" y="464158"/>
                </a:cubicBezTo>
                <a:cubicBezTo>
                  <a:pt x="48207" y="464165"/>
                  <a:pt x="62064" y="478029"/>
                  <a:pt x="62064" y="495205"/>
                </a:cubicBezTo>
                <a:close/>
                <a:moveTo>
                  <a:pt x="259237" y="350112"/>
                </a:moveTo>
                <a:cubicBezTo>
                  <a:pt x="242069" y="350112"/>
                  <a:pt x="228213" y="363975"/>
                  <a:pt x="228213" y="381165"/>
                </a:cubicBezTo>
                <a:lnTo>
                  <a:pt x="228213" y="688947"/>
                </a:lnTo>
                <a:cubicBezTo>
                  <a:pt x="228213" y="706127"/>
                  <a:pt x="242069" y="719993"/>
                  <a:pt x="259237" y="719993"/>
                </a:cubicBezTo>
                <a:cubicBezTo>
                  <a:pt x="276405" y="719993"/>
                  <a:pt x="290270" y="706127"/>
                  <a:pt x="290270" y="688947"/>
                </a:cubicBezTo>
                <a:lnTo>
                  <a:pt x="290270" y="381165"/>
                </a:lnTo>
                <a:cubicBezTo>
                  <a:pt x="290270" y="363975"/>
                  <a:pt x="276412" y="350112"/>
                  <a:pt x="259237" y="350112"/>
                </a:cubicBezTo>
                <a:close/>
                <a:moveTo>
                  <a:pt x="465649" y="464165"/>
                </a:moveTo>
                <a:cubicBezTo>
                  <a:pt x="448481" y="464165"/>
                  <a:pt x="434624" y="478036"/>
                  <a:pt x="434624" y="495212"/>
                </a:cubicBezTo>
                <a:lnTo>
                  <a:pt x="434624" y="688954"/>
                </a:lnTo>
                <a:cubicBezTo>
                  <a:pt x="434624" y="706134"/>
                  <a:pt x="448481" y="720000"/>
                  <a:pt x="465649" y="720000"/>
                </a:cubicBezTo>
                <a:cubicBezTo>
                  <a:pt x="482824" y="720000"/>
                  <a:pt x="496680" y="706134"/>
                  <a:pt x="496680" y="688954"/>
                </a:cubicBezTo>
                <a:lnTo>
                  <a:pt x="496680" y="495205"/>
                </a:lnTo>
                <a:cubicBezTo>
                  <a:pt x="496680" y="478029"/>
                  <a:pt x="482824" y="464165"/>
                  <a:pt x="465649" y="464165"/>
                </a:cubicBezTo>
                <a:close/>
                <a:moveTo>
                  <a:pt x="688237" y="350112"/>
                </a:moveTo>
                <a:cubicBezTo>
                  <a:pt x="671069" y="350112"/>
                  <a:pt x="657212" y="363975"/>
                  <a:pt x="657212" y="381165"/>
                </a:cubicBezTo>
                <a:lnTo>
                  <a:pt x="657212" y="688947"/>
                </a:lnTo>
                <a:cubicBezTo>
                  <a:pt x="657212" y="706127"/>
                  <a:pt x="671069" y="719993"/>
                  <a:pt x="688237" y="719993"/>
                </a:cubicBezTo>
                <a:cubicBezTo>
                  <a:pt x="705199" y="719993"/>
                  <a:pt x="719262" y="706127"/>
                  <a:pt x="719262" y="688947"/>
                </a:cubicBezTo>
                <a:lnTo>
                  <a:pt x="719262" y="381165"/>
                </a:lnTo>
                <a:cubicBezTo>
                  <a:pt x="719262" y="363975"/>
                  <a:pt x="705403" y="350112"/>
                  <a:pt x="688237" y="350112"/>
                </a:cubicBezTo>
                <a:close/>
                <a:moveTo>
                  <a:pt x="693334" y="0"/>
                </a:moveTo>
                <a:lnTo>
                  <a:pt x="547278" y="0"/>
                </a:lnTo>
                <a:cubicBezTo>
                  <a:pt x="532381" y="0"/>
                  <a:pt x="520380" y="12008"/>
                  <a:pt x="520380" y="26912"/>
                </a:cubicBezTo>
                <a:cubicBezTo>
                  <a:pt x="520380" y="41810"/>
                  <a:pt x="532381" y="53817"/>
                  <a:pt x="547278" y="53817"/>
                </a:cubicBezTo>
                <a:lnTo>
                  <a:pt x="623381" y="53817"/>
                </a:lnTo>
                <a:lnTo>
                  <a:pt x="464116" y="225196"/>
                </a:lnTo>
                <a:lnTo>
                  <a:pt x="282276" y="59407"/>
                </a:lnTo>
                <a:cubicBezTo>
                  <a:pt x="270219" y="48306"/>
                  <a:pt x="251589" y="48573"/>
                  <a:pt x="239862" y="60025"/>
                </a:cubicBezTo>
                <a:lnTo>
                  <a:pt x="9625" y="283359"/>
                </a:lnTo>
                <a:cubicBezTo>
                  <a:pt x="-2650" y="295303"/>
                  <a:pt x="-2932" y="314946"/>
                  <a:pt x="8999" y="327242"/>
                </a:cubicBezTo>
                <a:cubicBezTo>
                  <a:pt x="15207" y="333661"/>
                  <a:pt x="23270" y="336761"/>
                  <a:pt x="31341" y="336761"/>
                </a:cubicBezTo>
                <a:cubicBezTo>
                  <a:pt x="39201" y="336761"/>
                  <a:pt x="46857" y="333865"/>
                  <a:pt x="53065" y="328072"/>
                </a:cubicBezTo>
                <a:lnTo>
                  <a:pt x="262211" y="125021"/>
                </a:lnTo>
                <a:lnTo>
                  <a:pt x="445085" y="291851"/>
                </a:lnTo>
                <a:cubicBezTo>
                  <a:pt x="457704" y="303233"/>
                  <a:pt x="477150" y="302411"/>
                  <a:pt x="488737" y="289988"/>
                </a:cubicBezTo>
                <a:lnTo>
                  <a:pt x="666436" y="98706"/>
                </a:lnTo>
                <a:lnTo>
                  <a:pt x="666436" y="185046"/>
                </a:lnTo>
                <a:cubicBezTo>
                  <a:pt x="666436" y="199950"/>
                  <a:pt x="678437" y="211958"/>
                  <a:pt x="693334" y="211958"/>
                </a:cubicBezTo>
                <a:cubicBezTo>
                  <a:pt x="708223" y="211958"/>
                  <a:pt x="720225" y="199950"/>
                  <a:pt x="720225" y="185046"/>
                </a:cubicBezTo>
                <a:lnTo>
                  <a:pt x="720225" y="26905"/>
                </a:lnTo>
                <a:cubicBezTo>
                  <a:pt x="720225" y="12008"/>
                  <a:pt x="708223" y="0"/>
                  <a:pt x="693334" y="0"/>
                </a:cubicBezTo>
                <a:close/>
              </a:path>
            </a:pathLst>
          </a:custGeom>
          <a:solidFill>
            <a:schemeClr val="bg1"/>
          </a:solidFill>
          <a:ln w="6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000000"/>
              </a:solidFill>
              <a:effectLst/>
              <a:uLnTx/>
              <a:uFillTx/>
              <a:latin typeface="Calibri"/>
              <a:cs typeface="Calibri"/>
            </a:endParaRPr>
          </a:p>
        </p:txBody>
      </p:sp>
      <p:sp>
        <p:nvSpPr>
          <p:cNvPr id="11" name="椭圆 39">
            <a:extLst>
              <a:ext uri="{FF2B5EF4-FFF2-40B4-BE49-F238E27FC236}">
                <a16:creationId xmlns:a16="http://schemas.microsoft.com/office/drawing/2014/main" id="{1959E245-D047-67F3-36AA-50250CCC5234}"/>
              </a:ext>
            </a:extLst>
          </p:cNvPr>
          <p:cNvSpPr/>
          <p:nvPr/>
        </p:nvSpPr>
        <p:spPr>
          <a:xfrm>
            <a:off x="4782494" y="4466718"/>
            <a:ext cx="522581" cy="522581"/>
          </a:xfrm>
          <a:prstGeom prst="ellipse">
            <a:avLst/>
          </a:prstGeom>
          <a:gradFill>
            <a:gsLst>
              <a:gs pos="0">
                <a:srgbClr val="435DF8">
                  <a:alpha val="70000"/>
                </a:srgbClr>
              </a:gs>
              <a:gs pos="100000">
                <a:srgbClr val="9A52B6">
                  <a:alpha val="70000"/>
                </a:srgbClr>
              </a:gs>
            </a:gsLst>
            <a:lin ang="5400000" scaled="1"/>
          </a:gra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cs typeface="Calibri"/>
            </a:endParaRPr>
          </a:p>
        </p:txBody>
      </p:sp>
      <p:sp>
        <p:nvSpPr>
          <p:cNvPr id="12" name="图形 38">
            <a:extLst>
              <a:ext uri="{FF2B5EF4-FFF2-40B4-BE49-F238E27FC236}">
                <a16:creationId xmlns:a16="http://schemas.microsoft.com/office/drawing/2014/main" id="{1027314E-F76A-F3A0-0365-D2A815300F61}"/>
              </a:ext>
            </a:extLst>
          </p:cNvPr>
          <p:cNvSpPr>
            <a:spLocks noChangeAspect="1"/>
          </p:cNvSpPr>
          <p:nvPr/>
        </p:nvSpPr>
        <p:spPr>
          <a:xfrm>
            <a:off x="4850066" y="4536312"/>
            <a:ext cx="382121" cy="380119"/>
          </a:xfrm>
          <a:custGeom>
            <a:avLst/>
            <a:gdLst>
              <a:gd name="connsiteX0" fmla="*/ 629074 w 816659"/>
              <a:gd name="connsiteY0" fmla="*/ 677517 h 812380"/>
              <a:gd name="connsiteX1" fmla="*/ 628430 w 816659"/>
              <a:gd name="connsiteY1" fmla="*/ 575542 h 812380"/>
              <a:gd name="connsiteX2" fmla="*/ 660091 w 816659"/>
              <a:gd name="connsiteY2" fmla="*/ 539657 h 812380"/>
              <a:gd name="connsiteX3" fmla="*/ 736118 w 816659"/>
              <a:gd name="connsiteY3" fmla="*/ 530196 h 812380"/>
              <a:gd name="connsiteX4" fmla="*/ 632102 w 816659"/>
              <a:gd name="connsiteY4" fmla="*/ 675051 h 812380"/>
              <a:gd name="connsiteX5" fmla="*/ 629074 w 816659"/>
              <a:gd name="connsiteY5" fmla="*/ 677517 h 812380"/>
              <a:gd name="connsiteX6" fmla="*/ 338227 w 816659"/>
              <a:gd name="connsiteY6" fmla="*/ 748224 h 812380"/>
              <a:gd name="connsiteX7" fmla="*/ 555097 w 816659"/>
              <a:gd name="connsiteY7" fmla="*/ 566834 h 812380"/>
              <a:gd name="connsiteX8" fmla="*/ 586328 w 816659"/>
              <a:gd name="connsiteY8" fmla="*/ 582734 h 812380"/>
              <a:gd name="connsiteX9" fmla="*/ 583093 w 816659"/>
              <a:gd name="connsiteY9" fmla="*/ 708890 h 812380"/>
              <a:gd name="connsiteX10" fmla="*/ 408223 w 816659"/>
              <a:gd name="connsiteY10" fmla="*/ 755742 h 812380"/>
              <a:gd name="connsiteX11" fmla="*/ 340921 w 816659"/>
              <a:gd name="connsiteY11" fmla="*/ 749080 h 812380"/>
              <a:gd name="connsiteX12" fmla="*/ 121142 w 816659"/>
              <a:gd name="connsiteY12" fmla="*/ 606922 h 812380"/>
              <a:gd name="connsiteX13" fmla="*/ 185965 w 816659"/>
              <a:gd name="connsiteY13" fmla="*/ 423811 h 812380"/>
              <a:gd name="connsiteX14" fmla="*/ 204274 w 816659"/>
              <a:gd name="connsiteY14" fmla="*/ 426277 h 812380"/>
              <a:gd name="connsiteX15" fmla="*/ 233670 w 816659"/>
              <a:gd name="connsiteY15" fmla="*/ 418974 h 812380"/>
              <a:gd name="connsiteX16" fmla="*/ 526345 w 816659"/>
              <a:gd name="connsiteY16" fmla="*/ 530085 h 812380"/>
              <a:gd name="connsiteX17" fmla="*/ 287184 w 816659"/>
              <a:gd name="connsiteY17" fmla="*/ 733711 h 812380"/>
              <a:gd name="connsiteX18" fmla="*/ 124480 w 816659"/>
              <a:gd name="connsiteY18" fmla="*/ 610784 h 812380"/>
              <a:gd name="connsiteX19" fmla="*/ 88401 w 816659"/>
              <a:gd name="connsiteY19" fmla="*/ 263373 h 812380"/>
              <a:gd name="connsiteX20" fmla="*/ 140087 w 816659"/>
              <a:gd name="connsiteY20" fmla="*/ 331613 h 812380"/>
              <a:gd name="connsiteX21" fmla="*/ 135136 w 816659"/>
              <a:gd name="connsiteY21" fmla="*/ 358370 h 812380"/>
              <a:gd name="connsiteX22" fmla="*/ 149242 w 816659"/>
              <a:gd name="connsiteY22" fmla="*/ 400274 h 812380"/>
              <a:gd name="connsiteX23" fmla="*/ 88512 w 816659"/>
              <a:gd name="connsiteY23" fmla="*/ 549966 h 812380"/>
              <a:gd name="connsiteX24" fmla="*/ 57710 w 816659"/>
              <a:gd name="connsiteY24" fmla="*/ 405865 h 812380"/>
              <a:gd name="connsiteX25" fmla="*/ 87646 w 816659"/>
              <a:gd name="connsiteY25" fmla="*/ 265094 h 812380"/>
              <a:gd name="connsiteX26" fmla="*/ 88401 w 816659"/>
              <a:gd name="connsiteY26" fmla="*/ 263373 h 812380"/>
              <a:gd name="connsiteX27" fmla="*/ 258861 w 816659"/>
              <a:gd name="connsiteY27" fmla="*/ 90049 h 812380"/>
              <a:gd name="connsiteX28" fmla="*/ 347588 w 816659"/>
              <a:gd name="connsiteY28" fmla="*/ 148186 h 812380"/>
              <a:gd name="connsiteX29" fmla="*/ 341882 w 816659"/>
              <a:gd name="connsiteY29" fmla="*/ 174617 h 812380"/>
              <a:gd name="connsiteX30" fmla="*/ 343925 w 816659"/>
              <a:gd name="connsiteY30" fmla="*/ 189986 h 812380"/>
              <a:gd name="connsiteX31" fmla="*/ 226653 w 816659"/>
              <a:gd name="connsiteY31" fmla="*/ 294214 h 812380"/>
              <a:gd name="connsiteX32" fmla="*/ 201676 w 816659"/>
              <a:gd name="connsiteY32" fmla="*/ 289385 h 812380"/>
              <a:gd name="connsiteX33" fmla="*/ 167758 w 816659"/>
              <a:gd name="connsiteY33" fmla="*/ 298195 h 812380"/>
              <a:gd name="connsiteX34" fmla="*/ 112623 w 816659"/>
              <a:gd name="connsiteY34" fmla="*/ 218995 h 812380"/>
              <a:gd name="connsiteX35" fmla="*/ 258861 w 816659"/>
              <a:gd name="connsiteY35" fmla="*/ 90049 h 812380"/>
              <a:gd name="connsiteX36" fmla="*/ 556066 w 816659"/>
              <a:gd name="connsiteY36" fmla="*/ 89295 h 812380"/>
              <a:gd name="connsiteX37" fmla="*/ 453122 w 816659"/>
              <a:gd name="connsiteY37" fmla="*/ 127979 h 812380"/>
              <a:gd name="connsiteX38" fmla="*/ 407356 w 816659"/>
              <a:gd name="connsiteY38" fmla="*/ 109280 h 812380"/>
              <a:gd name="connsiteX39" fmla="*/ 380218 w 816659"/>
              <a:gd name="connsiteY39" fmla="*/ 115513 h 812380"/>
              <a:gd name="connsiteX40" fmla="*/ 315069 w 816659"/>
              <a:gd name="connsiteY40" fmla="*/ 69089 h 812380"/>
              <a:gd name="connsiteX41" fmla="*/ 408215 w 816659"/>
              <a:gd name="connsiteY41" fmla="*/ 56305 h 812380"/>
              <a:gd name="connsiteX42" fmla="*/ 556066 w 816659"/>
              <a:gd name="connsiteY42" fmla="*/ 89295 h 812380"/>
              <a:gd name="connsiteX43" fmla="*/ 264249 w 816659"/>
              <a:gd name="connsiteY43" fmla="*/ 321193 h 812380"/>
              <a:gd name="connsiteX44" fmla="*/ 370316 w 816659"/>
              <a:gd name="connsiteY44" fmla="*/ 228131 h 812380"/>
              <a:gd name="connsiteX45" fmla="*/ 407460 w 816659"/>
              <a:gd name="connsiteY45" fmla="*/ 239955 h 812380"/>
              <a:gd name="connsiteX46" fmla="*/ 434924 w 816659"/>
              <a:gd name="connsiteY46" fmla="*/ 233619 h 812380"/>
              <a:gd name="connsiteX47" fmla="*/ 563600 w 816659"/>
              <a:gd name="connsiteY47" fmla="*/ 458308 h 812380"/>
              <a:gd name="connsiteX48" fmla="*/ 537439 w 816659"/>
              <a:gd name="connsiteY48" fmla="*/ 486572 h 812380"/>
              <a:gd name="connsiteX49" fmla="*/ 266292 w 816659"/>
              <a:gd name="connsiteY49" fmla="*/ 382447 h 812380"/>
              <a:gd name="connsiteX50" fmla="*/ 271680 w 816659"/>
              <a:gd name="connsiteY50" fmla="*/ 358378 h 812380"/>
              <a:gd name="connsiteX51" fmla="*/ 262525 w 816659"/>
              <a:gd name="connsiteY51" fmla="*/ 324532 h 812380"/>
              <a:gd name="connsiteX52" fmla="*/ 758942 w 816659"/>
              <a:gd name="connsiteY52" fmla="*/ 405968 h 812380"/>
              <a:gd name="connsiteX53" fmla="*/ 751511 w 816659"/>
              <a:gd name="connsiteY53" fmla="*/ 478078 h 812380"/>
              <a:gd name="connsiteX54" fmla="*/ 660734 w 816659"/>
              <a:gd name="connsiteY54" fmla="*/ 494200 h 812380"/>
              <a:gd name="connsiteX55" fmla="*/ 608507 w 816659"/>
              <a:gd name="connsiteY55" fmla="*/ 450354 h 812380"/>
              <a:gd name="connsiteX56" fmla="*/ 467983 w 816659"/>
              <a:gd name="connsiteY56" fmla="*/ 199328 h 812380"/>
              <a:gd name="connsiteX57" fmla="*/ 472934 w 816659"/>
              <a:gd name="connsiteY57" fmla="*/ 174617 h 812380"/>
              <a:gd name="connsiteX58" fmla="*/ 472179 w 816659"/>
              <a:gd name="connsiteY58" fmla="*/ 167202 h 812380"/>
              <a:gd name="connsiteX59" fmla="*/ 608714 w 816659"/>
              <a:gd name="connsiteY59" fmla="*/ 119383 h 812380"/>
              <a:gd name="connsiteX60" fmla="*/ 758942 w 816659"/>
              <a:gd name="connsiteY60" fmla="*/ 405968 h 812380"/>
              <a:gd name="connsiteX61" fmla="*/ 408326 w 816659"/>
              <a:gd name="connsiteY61" fmla="*/ 0 h 812380"/>
              <a:gd name="connsiteX62" fmla="*/ 0 w 816659"/>
              <a:gd name="connsiteY62" fmla="*/ 406190 h 812380"/>
              <a:gd name="connsiteX63" fmla="*/ 408326 w 816659"/>
              <a:gd name="connsiteY63" fmla="*/ 812380 h 812380"/>
              <a:gd name="connsiteX64" fmla="*/ 816660 w 816659"/>
              <a:gd name="connsiteY64" fmla="*/ 406190 h 812380"/>
              <a:gd name="connsiteX65" fmla="*/ 408326 w 816659"/>
              <a:gd name="connsiteY65" fmla="*/ 0 h 81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816659" h="812380">
                <a:moveTo>
                  <a:pt x="629074" y="677517"/>
                </a:moveTo>
                <a:cubicBezTo>
                  <a:pt x="633278" y="643243"/>
                  <a:pt x="631879" y="608429"/>
                  <a:pt x="628430" y="575542"/>
                </a:cubicBezTo>
                <a:cubicBezTo>
                  <a:pt x="645445" y="568230"/>
                  <a:pt x="656213" y="556414"/>
                  <a:pt x="660091" y="539657"/>
                </a:cubicBezTo>
                <a:cubicBezTo>
                  <a:pt x="685505" y="540085"/>
                  <a:pt x="710060" y="538467"/>
                  <a:pt x="736118" y="530196"/>
                </a:cubicBezTo>
                <a:cubicBezTo>
                  <a:pt x="714264" y="590482"/>
                  <a:pt x="678186" y="635725"/>
                  <a:pt x="632102" y="675051"/>
                </a:cubicBezTo>
                <a:lnTo>
                  <a:pt x="629074" y="677517"/>
                </a:lnTo>
                <a:close/>
                <a:moveTo>
                  <a:pt x="338227" y="748224"/>
                </a:moveTo>
                <a:cubicBezTo>
                  <a:pt x="407245" y="666669"/>
                  <a:pt x="496520" y="603052"/>
                  <a:pt x="555097" y="566834"/>
                </a:cubicBezTo>
                <a:cubicBezTo>
                  <a:pt x="563393" y="573924"/>
                  <a:pt x="575234" y="580482"/>
                  <a:pt x="586328" y="582734"/>
                </a:cubicBezTo>
                <a:cubicBezTo>
                  <a:pt x="590420" y="622711"/>
                  <a:pt x="587512" y="663441"/>
                  <a:pt x="583093" y="708890"/>
                </a:cubicBezTo>
                <a:cubicBezTo>
                  <a:pt x="526242" y="741015"/>
                  <a:pt x="473148" y="755742"/>
                  <a:pt x="408223" y="755742"/>
                </a:cubicBezTo>
                <a:cubicBezTo>
                  <a:pt x="382054" y="755742"/>
                  <a:pt x="365468" y="754560"/>
                  <a:pt x="340921" y="749080"/>
                </a:cubicBezTo>
                <a:moveTo>
                  <a:pt x="121142" y="606922"/>
                </a:moveTo>
                <a:cubicBezTo>
                  <a:pt x="127174" y="566414"/>
                  <a:pt x="142463" y="498602"/>
                  <a:pt x="185965" y="423811"/>
                </a:cubicBezTo>
                <a:cubicBezTo>
                  <a:pt x="190701" y="424882"/>
                  <a:pt x="199212" y="426277"/>
                  <a:pt x="204274" y="426277"/>
                </a:cubicBezTo>
                <a:cubicBezTo>
                  <a:pt x="214828" y="426277"/>
                  <a:pt x="224944" y="424985"/>
                  <a:pt x="233670" y="418974"/>
                </a:cubicBezTo>
                <a:cubicBezTo>
                  <a:pt x="305811" y="472170"/>
                  <a:pt x="401762" y="514827"/>
                  <a:pt x="526345" y="530085"/>
                </a:cubicBezTo>
                <a:cubicBezTo>
                  <a:pt x="450103" y="566834"/>
                  <a:pt x="355559" y="636684"/>
                  <a:pt x="287184" y="733711"/>
                </a:cubicBezTo>
                <a:cubicBezTo>
                  <a:pt x="218157" y="708247"/>
                  <a:pt x="167337" y="670317"/>
                  <a:pt x="124480" y="610784"/>
                </a:cubicBezTo>
                <a:moveTo>
                  <a:pt x="88401" y="263373"/>
                </a:moveTo>
                <a:cubicBezTo>
                  <a:pt x="98954" y="284761"/>
                  <a:pt x="113704" y="309583"/>
                  <a:pt x="140087" y="331613"/>
                </a:cubicBezTo>
                <a:cubicBezTo>
                  <a:pt x="136758" y="341606"/>
                  <a:pt x="135136" y="350313"/>
                  <a:pt x="135136" y="358370"/>
                </a:cubicBezTo>
                <a:cubicBezTo>
                  <a:pt x="135136" y="373517"/>
                  <a:pt x="138903" y="389751"/>
                  <a:pt x="149242" y="400274"/>
                </a:cubicBezTo>
                <a:cubicBezTo>
                  <a:pt x="114673" y="450029"/>
                  <a:pt x="96483" y="506009"/>
                  <a:pt x="88512" y="549966"/>
                </a:cubicBezTo>
                <a:cubicBezTo>
                  <a:pt x="67509" y="506770"/>
                  <a:pt x="57710" y="455945"/>
                  <a:pt x="57710" y="405865"/>
                </a:cubicBezTo>
                <a:cubicBezTo>
                  <a:pt x="57710" y="355785"/>
                  <a:pt x="68478" y="308187"/>
                  <a:pt x="87646" y="265094"/>
                </a:cubicBezTo>
                <a:cubicBezTo>
                  <a:pt x="87543" y="265205"/>
                  <a:pt x="86359" y="267029"/>
                  <a:pt x="88401" y="263373"/>
                </a:cubicBezTo>
                <a:close/>
                <a:moveTo>
                  <a:pt x="258861" y="90049"/>
                </a:moveTo>
                <a:cubicBezTo>
                  <a:pt x="281152" y="101984"/>
                  <a:pt x="312487" y="120890"/>
                  <a:pt x="347588" y="148186"/>
                </a:cubicBezTo>
                <a:cubicBezTo>
                  <a:pt x="343827" y="156492"/>
                  <a:pt x="341882" y="165502"/>
                  <a:pt x="341882" y="174617"/>
                </a:cubicBezTo>
                <a:cubicBezTo>
                  <a:pt x="341882" y="179883"/>
                  <a:pt x="342637" y="184935"/>
                  <a:pt x="343925" y="189986"/>
                </a:cubicBezTo>
                <a:cubicBezTo>
                  <a:pt x="296760" y="222762"/>
                  <a:pt x="259068" y="257148"/>
                  <a:pt x="226653" y="294214"/>
                </a:cubicBezTo>
                <a:cubicBezTo>
                  <a:pt x="219977" y="291851"/>
                  <a:pt x="209209" y="289385"/>
                  <a:pt x="201676" y="289385"/>
                </a:cubicBezTo>
                <a:cubicBezTo>
                  <a:pt x="189724" y="289385"/>
                  <a:pt x="177342" y="292604"/>
                  <a:pt x="167758" y="298195"/>
                </a:cubicBezTo>
                <a:cubicBezTo>
                  <a:pt x="145571" y="276704"/>
                  <a:pt x="123502" y="240923"/>
                  <a:pt x="112623" y="218995"/>
                </a:cubicBezTo>
                <a:cubicBezTo>
                  <a:pt x="148058" y="162262"/>
                  <a:pt x="197917" y="118851"/>
                  <a:pt x="258861" y="90049"/>
                </a:cubicBezTo>
                <a:moveTo>
                  <a:pt x="556066" y="89295"/>
                </a:moveTo>
                <a:cubicBezTo>
                  <a:pt x="519129" y="100580"/>
                  <a:pt x="484671" y="113475"/>
                  <a:pt x="453122" y="127979"/>
                </a:cubicBezTo>
                <a:cubicBezTo>
                  <a:pt x="441274" y="116480"/>
                  <a:pt x="425237" y="109280"/>
                  <a:pt x="407356" y="109280"/>
                </a:cubicBezTo>
                <a:cubicBezTo>
                  <a:pt x="396692" y="109280"/>
                  <a:pt x="389158" y="111000"/>
                  <a:pt x="380218" y="115513"/>
                </a:cubicBezTo>
                <a:cubicBezTo>
                  <a:pt x="356099" y="96496"/>
                  <a:pt x="334666" y="81127"/>
                  <a:pt x="315069" y="69089"/>
                </a:cubicBezTo>
                <a:cubicBezTo>
                  <a:pt x="345871" y="60278"/>
                  <a:pt x="374623" y="56305"/>
                  <a:pt x="408215" y="56305"/>
                </a:cubicBezTo>
                <a:cubicBezTo>
                  <a:pt x="461196" y="56313"/>
                  <a:pt x="511166" y="68343"/>
                  <a:pt x="556066" y="89295"/>
                </a:cubicBezTo>
                <a:moveTo>
                  <a:pt x="264249" y="321193"/>
                </a:moveTo>
                <a:cubicBezTo>
                  <a:pt x="294074" y="287450"/>
                  <a:pt x="327347" y="258219"/>
                  <a:pt x="370316" y="228131"/>
                </a:cubicBezTo>
                <a:cubicBezTo>
                  <a:pt x="381299" y="236402"/>
                  <a:pt x="392607" y="239955"/>
                  <a:pt x="407460" y="239955"/>
                </a:cubicBezTo>
                <a:cubicBezTo>
                  <a:pt x="418124" y="239955"/>
                  <a:pt x="425984" y="238131"/>
                  <a:pt x="434924" y="233619"/>
                </a:cubicBezTo>
                <a:cubicBezTo>
                  <a:pt x="484886" y="290780"/>
                  <a:pt x="535611" y="363422"/>
                  <a:pt x="563600" y="458308"/>
                </a:cubicBezTo>
                <a:cubicBezTo>
                  <a:pt x="550789" y="463788"/>
                  <a:pt x="541635" y="474105"/>
                  <a:pt x="537439" y="486572"/>
                </a:cubicBezTo>
                <a:cubicBezTo>
                  <a:pt x="421248" y="473249"/>
                  <a:pt x="334023" y="431131"/>
                  <a:pt x="266292" y="382447"/>
                </a:cubicBezTo>
                <a:cubicBezTo>
                  <a:pt x="270495" y="374604"/>
                  <a:pt x="271680" y="367831"/>
                  <a:pt x="271680" y="358378"/>
                </a:cubicBezTo>
                <a:cubicBezTo>
                  <a:pt x="271680" y="345809"/>
                  <a:pt x="268668" y="334524"/>
                  <a:pt x="262525" y="324532"/>
                </a:cubicBezTo>
                <a:moveTo>
                  <a:pt x="758942" y="405968"/>
                </a:moveTo>
                <a:cubicBezTo>
                  <a:pt x="758942" y="431329"/>
                  <a:pt x="758401" y="455509"/>
                  <a:pt x="751511" y="478078"/>
                </a:cubicBezTo>
                <a:cubicBezTo>
                  <a:pt x="724484" y="486675"/>
                  <a:pt x="692824" y="494200"/>
                  <a:pt x="660734" y="494200"/>
                </a:cubicBezTo>
                <a:cubicBezTo>
                  <a:pt x="653733" y="470346"/>
                  <a:pt x="631553" y="450790"/>
                  <a:pt x="608507" y="450354"/>
                </a:cubicBezTo>
                <a:cubicBezTo>
                  <a:pt x="588267" y="347197"/>
                  <a:pt x="526345" y="258544"/>
                  <a:pt x="467983" y="199328"/>
                </a:cubicBezTo>
                <a:cubicBezTo>
                  <a:pt x="471535" y="191271"/>
                  <a:pt x="472934" y="183967"/>
                  <a:pt x="472934" y="174617"/>
                </a:cubicBezTo>
                <a:cubicBezTo>
                  <a:pt x="472934" y="172032"/>
                  <a:pt x="472505" y="169677"/>
                  <a:pt x="472179" y="167202"/>
                </a:cubicBezTo>
                <a:cubicBezTo>
                  <a:pt x="512883" y="148400"/>
                  <a:pt x="558212" y="132166"/>
                  <a:pt x="608714" y="119383"/>
                </a:cubicBezTo>
                <a:cubicBezTo>
                  <a:pt x="699396" y="182674"/>
                  <a:pt x="758942" y="287450"/>
                  <a:pt x="758942" y="405968"/>
                </a:cubicBezTo>
                <a:moveTo>
                  <a:pt x="408326" y="0"/>
                </a:moveTo>
                <a:cubicBezTo>
                  <a:pt x="183159" y="0"/>
                  <a:pt x="0" y="182246"/>
                  <a:pt x="0" y="406190"/>
                </a:cubicBezTo>
                <a:cubicBezTo>
                  <a:pt x="0" y="630134"/>
                  <a:pt x="183167" y="812380"/>
                  <a:pt x="408326" y="812380"/>
                </a:cubicBezTo>
                <a:cubicBezTo>
                  <a:pt x="633492" y="812380"/>
                  <a:pt x="816660" y="630134"/>
                  <a:pt x="816660" y="406190"/>
                </a:cubicBezTo>
                <a:cubicBezTo>
                  <a:pt x="816660" y="182246"/>
                  <a:pt x="633492" y="0"/>
                  <a:pt x="408326" y="0"/>
                </a:cubicBezTo>
              </a:path>
            </a:pathLst>
          </a:custGeom>
          <a:solidFill>
            <a:schemeClr val="bg1"/>
          </a:solidFill>
          <a:ln w="7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000000"/>
              </a:solidFill>
              <a:effectLst/>
              <a:uLnTx/>
              <a:uFillTx/>
              <a:latin typeface="Calibri"/>
              <a:cs typeface="Calibri"/>
            </a:endParaRPr>
          </a:p>
        </p:txBody>
      </p:sp>
      <p:sp>
        <p:nvSpPr>
          <p:cNvPr id="13" name="文本框47">
            <a:extLst>
              <a:ext uri="{FF2B5EF4-FFF2-40B4-BE49-F238E27FC236}">
                <a16:creationId xmlns:a16="http://schemas.microsoft.com/office/drawing/2014/main" id="{E9558198-BE9C-2EB0-5F52-D54A6CEBC2C6}"/>
              </a:ext>
            </a:extLst>
          </p:cNvPr>
          <p:cNvSpPr/>
          <p:nvPr/>
        </p:nvSpPr>
        <p:spPr>
          <a:xfrm>
            <a:off x="5464825" y="4551925"/>
            <a:ext cx="1029222" cy="242430"/>
          </a:xfrm>
          <a:prstGeom prst="rect">
            <a:avLst/>
          </a:prstGeom>
        </p:spPr>
        <p:txBody>
          <a:bodyPr wrap="non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0D5EE7"/>
                </a:solidFill>
                <a:effectLst/>
                <a:uLnTx/>
                <a:uFillTx/>
                <a:latin typeface="思源黑体 Normal"/>
                <a:ea typeface="思源黑体 CN Normal" panose="020B0400000000000000" pitchFamily="34" charset="-122"/>
                <a:cs typeface="Calibri"/>
                <a:sym typeface="+mn-lt"/>
              </a:rPr>
              <a:t>Mental Health Services Act (MHSA) </a:t>
            </a:r>
          </a:p>
        </p:txBody>
      </p:sp>
      <p:sp>
        <p:nvSpPr>
          <p:cNvPr id="14" name="文本框 38">
            <a:extLst>
              <a:ext uri="{FF2B5EF4-FFF2-40B4-BE49-F238E27FC236}">
                <a16:creationId xmlns:a16="http://schemas.microsoft.com/office/drawing/2014/main" id="{87C7FC72-82D8-1EB5-9C7D-D3D3DF4878D3}"/>
              </a:ext>
            </a:extLst>
          </p:cNvPr>
          <p:cNvSpPr txBox="1"/>
          <p:nvPr/>
        </p:nvSpPr>
        <p:spPr>
          <a:xfrm>
            <a:off x="1604135" y="5514000"/>
            <a:ext cx="470848" cy="253916"/>
          </a:xfrm>
          <a:prstGeom prst="rect">
            <a:avLst/>
          </a:prstGeom>
          <a:noFill/>
        </p:spPr>
        <p:txBody>
          <a:bodyPr wrap="square" rtlCol="0">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srgbClr val="FFFFFF"/>
                </a:solidFill>
                <a:effectLst/>
                <a:uLnTx/>
                <a:uFillTx/>
                <a:latin typeface="思源黑体 Normal"/>
                <a:ea typeface="思源黑体 CN Normal" panose="020B0400000000000000" pitchFamily="34" charset="-122"/>
                <a:cs typeface="Calibri"/>
              </a:rPr>
              <a:t>6%</a:t>
            </a:r>
            <a:endParaRPr kumimoji="0" lang="zh-CN" altLang="en-US" sz="1200" b="0" i="0" u="none" strike="noStrike" kern="1200" cap="none" spc="0" normalizeH="0" baseline="0" noProof="0">
              <a:ln>
                <a:noFill/>
              </a:ln>
              <a:solidFill>
                <a:srgbClr val="FFFFFF"/>
              </a:solidFill>
              <a:effectLst/>
              <a:uLnTx/>
              <a:uFillTx/>
              <a:latin typeface="思源黑体 CN Normal" panose="020B0400000000000000" pitchFamily="34" charset="-122"/>
              <a:ea typeface="思源黑体 CN Normal" panose="020B0400000000000000" pitchFamily="34" charset="-122"/>
              <a:cs typeface="Calibri"/>
            </a:endParaRPr>
          </a:p>
        </p:txBody>
      </p:sp>
      <p:sp>
        <p:nvSpPr>
          <p:cNvPr id="15" name="椭圆 40">
            <a:extLst>
              <a:ext uri="{FF2B5EF4-FFF2-40B4-BE49-F238E27FC236}">
                <a16:creationId xmlns:a16="http://schemas.microsoft.com/office/drawing/2014/main" id="{A479AEB3-E29B-7BBD-E1AD-127301C43EDF}"/>
              </a:ext>
            </a:extLst>
          </p:cNvPr>
          <p:cNvSpPr/>
          <p:nvPr/>
        </p:nvSpPr>
        <p:spPr>
          <a:xfrm>
            <a:off x="4779835" y="5283846"/>
            <a:ext cx="522581" cy="522581"/>
          </a:xfrm>
          <a:prstGeom prst="ellipse">
            <a:avLst/>
          </a:prstGeom>
          <a:gradFill>
            <a:gsLst>
              <a:gs pos="0">
                <a:srgbClr val="435DF8">
                  <a:alpha val="70000"/>
                </a:srgbClr>
              </a:gs>
              <a:gs pos="100000">
                <a:srgbClr val="9A52B6">
                  <a:alpha val="70000"/>
                </a:srgbClr>
              </a:gs>
            </a:gsLst>
            <a:lin ang="5400000" scaled="1"/>
          </a:gra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cs typeface="Calibri"/>
            </a:endParaRPr>
          </a:p>
        </p:txBody>
      </p:sp>
      <p:sp>
        <p:nvSpPr>
          <p:cNvPr id="16" name="图形 14">
            <a:extLst>
              <a:ext uri="{FF2B5EF4-FFF2-40B4-BE49-F238E27FC236}">
                <a16:creationId xmlns:a16="http://schemas.microsoft.com/office/drawing/2014/main" id="{BEB18E68-DDCA-5987-DFA8-C7E0B20AFC6C}"/>
              </a:ext>
            </a:extLst>
          </p:cNvPr>
          <p:cNvSpPr>
            <a:spLocks noChangeAspect="1"/>
          </p:cNvSpPr>
          <p:nvPr/>
        </p:nvSpPr>
        <p:spPr>
          <a:xfrm>
            <a:off x="4867055" y="5393818"/>
            <a:ext cx="350163" cy="350954"/>
          </a:xfrm>
          <a:custGeom>
            <a:avLst/>
            <a:gdLst>
              <a:gd name="connsiteX0" fmla="*/ 619131 w 718376"/>
              <a:gd name="connsiteY0" fmla="*/ 523723 h 720000"/>
              <a:gd name="connsiteX1" fmla="*/ 526723 w 718376"/>
              <a:gd name="connsiteY1" fmla="*/ 588804 h 720000"/>
              <a:gd name="connsiteX2" fmla="*/ 171044 w 718376"/>
              <a:gd name="connsiteY2" fmla="*/ 588804 h 720000"/>
              <a:gd name="connsiteX3" fmla="*/ 68419 w 718376"/>
              <a:gd name="connsiteY3" fmla="*/ 490669 h 720000"/>
              <a:gd name="connsiteX4" fmla="*/ 171044 w 718376"/>
              <a:gd name="connsiteY4" fmla="*/ 392534 h 720000"/>
              <a:gd name="connsiteX5" fmla="*/ 266889 w 718376"/>
              <a:gd name="connsiteY5" fmla="*/ 392534 h 720000"/>
              <a:gd name="connsiteX6" fmla="*/ 359143 w 718376"/>
              <a:gd name="connsiteY6" fmla="*/ 457187 h 720000"/>
              <a:gd name="connsiteX7" fmla="*/ 451396 w 718376"/>
              <a:gd name="connsiteY7" fmla="*/ 392534 h 720000"/>
              <a:gd name="connsiteX8" fmla="*/ 547339 w 718376"/>
              <a:gd name="connsiteY8" fmla="*/ 392534 h 720000"/>
              <a:gd name="connsiteX9" fmla="*/ 718377 w 718376"/>
              <a:gd name="connsiteY9" fmla="*/ 228980 h 720000"/>
              <a:gd name="connsiteX10" fmla="*/ 547332 w 718376"/>
              <a:gd name="connsiteY10" fmla="*/ 65419 h 720000"/>
              <a:gd name="connsiteX11" fmla="*/ 190860 w 718376"/>
              <a:gd name="connsiteY11" fmla="*/ 65419 h 720000"/>
              <a:gd name="connsiteX12" fmla="*/ 98332 w 718376"/>
              <a:gd name="connsiteY12" fmla="*/ 0 h 720000"/>
              <a:gd name="connsiteX13" fmla="*/ 197 w 718376"/>
              <a:gd name="connsiteY13" fmla="*/ 98128 h 720000"/>
              <a:gd name="connsiteX14" fmla="*/ 98332 w 718376"/>
              <a:gd name="connsiteY14" fmla="*/ 196263 h 720000"/>
              <a:gd name="connsiteX15" fmla="*/ 190853 w 718376"/>
              <a:gd name="connsiteY15" fmla="*/ 130845 h 720000"/>
              <a:gd name="connsiteX16" fmla="*/ 547332 w 718376"/>
              <a:gd name="connsiteY16" fmla="*/ 130845 h 720000"/>
              <a:gd name="connsiteX17" fmla="*/ 649958 w 718376"/>
              <a:gd name="connsiteY17" fmla="*/ 228980 h 720000"/>
              <a:gd name="connsiteX18" fmla="*/ 547332 w 718376"/>
              <a:gd name="connsiteY18" fmla="*/ 327115 h 720000"/>
              <a:gd name="connsiteX19" fmla="*/ 451945 w 718376"/>
              <a:gd name="connsiteY19" fmla="*/ 327115 h 720000"/>
              <a:gd name="connsiteX20" fmla="*/ 359150 w 718376"/>
              <a:gd name="connsiteY20" fmla="*/ 260923 h 720000"/>
              <a:gd name="connsiteX21" fmla="*/ 266355 w 718376"/>
              <a:gd name="connsiteY21" fmla="*/ 327115 h 720000"/>
              <a:gd name="connsiteX22" fmla="*/ 171044 w 718376"/>
              <a:gd name="connsiteY22" fmla="*/ 327115 h 720000"/>
              <a:gd name="connsiteX23" fmla="*/ 0 w 718376"/>
              <a:gd name="connsiteY23" fmla="*/ 490676 h 720000"/>
              <a:gd name="connsiteX24" fmla="*/ 171044 w 718376"/>
              <a:gd name="connsiteY24" fmla="*/ 654237 h 720000"/>
              <a:gd name="connsiteX25" fmla="*/ 526491 w 718376"/>
              <a:gd name="connsiteY25" fmla="*/ 654237 h 720000"/>
              <a:gd name="connsiteX26" fmla="*/ 619131 w 718376"/>
              <a:gd name="connsiteY26" fmla="*/ 720000 h 720000"/>
              <a:gd name="connsiteX27" fmla="*/ 717266 w 718376"/>
              <a:gd name="connsiteY27" fmla="*/ 621865 h 720000"/>
              <a:gd name="connsiteX28" fmla="*/ 619131 w 718376"/>
              <a:gd name="connsiteY28" fmla="*/ 523723 h 720000"/>
              <a:gd name="connsiteX29" fmla="*/ 98283 w 718376"/>
              <a:gd name="connsiteY29" fmla="*/ 145573 h 720000"/>
              <a:gd name="connsiteX30" fmla="*/ 50909 w 718376"/>
              <a:gd name="connsiteY30" fmla="*/ 98198 h 720000"/>
              <a:gd name="connsiteX31" fmla="*/ 98283 w 718376"/>
              <a:gd name="connsiteY31" fmla="*/ 50824 h 720000"/>
              <a:gd name="connsiteX32" fmla="*/ 145657 w 718376"/>
              <a:gd name="connsiteY32" fmla="*/ 98198 h 720000"/>
              <a:gd name="connsiteX33" fmla="*/ 98283 w 718376"/>
              <a:gd name="connsiteY33" fmla="*/ 145573 h 720000"/>
              <a:gd name="connsiteX34" fmla="*/ 359143 w 718376"/>
              <a:gd name="connsiteY34" fmla="*/ 311691 h 720000"/>
              <a:gd name="connsiteX35" fmla="*/ 406517 w 718376"/>
              <a:gd name="connsiteY35" fmla="*/ 359066 h 720000"/>
              <a:gd name="connsiteX36" fmla="*/ 359143 w 718376"/>
              <a:gd name="connsiteY36" fmla="*/ 406439 h 720000"/>
              <a:gd name="connsiteX37" fmla="*/ 311769 w 718376"/>
              <a:gd name="connsiteY37" fmla="*/ 359066 h 720000"/>
              <a:gd name="connsiteX38" fmla="*/ 359143 w 718376"/>
              <a:gd name="connsiteY38" fmla="*/ 311691 h 720000"/>
              <a:gd name="connsiteX39" fmla="*/ 619131 w 718376"/>
              <a:gd name="connsiteY39" fmla="*/ 669232 h 720000"/>
              <a:gd name="connsiteX40" fmla="*/ 571757 w 718376"/>
              <a:gd name="connsiteY40" fmla="*/ 621858 h 720000"/>
              <a:gd name="connsiteX41" fmla="*/ 619131 w 718376"/>
              <a:gd name="connsiteY41" fmla="*/ 574483 h 720000"/>
              <a:gd name="connsiteX42" fmla="*/ 666506 w 718376"/>
              <a:gd name="connsiteY42" fmla="*/ 621858 h 720000"/>
              <a:gd name="connsiteX43" fmla="*/ 619131 w 718376"/>
              <a:gd name="connsiteY43" fmla="*/ 66923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18376" h="720000">
                <a:moveTo>
                  <a:pt x="619131" y="523723"/>
                </a:moveTo>
                <a:cubicBezTo>
                  <a:pt x="576591" y="523723"/>
                  <a:pt x="540313" y="550895"/>
                  <a:pt x="526723" y="588804"/>
                </a:cubicBezTo>
                <a:lnTo>
                  <a:pt x="171044" y="588804"/>
                </a:lnTo>
                <a:cubicBezTo>
                  <a:pt x="114465" y="588804"/>
                  <a:pt x="68419" y="544775"/>
                  <a:pt x="68419" y="490669"/>
                </a:cubicBezTo>
                <a:cubicBezTo>
                  <a:pt x="68419" y="436528"/>
                  <a:pt x="114465" y="392534"/>
                  <a:pt x="171044" y="392534"/>
                </a:cubicBezTo>
                <a:lnTo>
                  <a:pt x="266889" y="392534"/>
                </a:lnTo>
                <a:cubicBezTo>
                  <a:pt x="280598" y="430211"/>
                  <a:pt x="316765" y="457187"/>
                  <a:pt x="359143" y="457187"/>
                </a:cubicBezTo>
                <a:cubicBezTo>
                  <a:pt x="401500" y="457187"/>
                  <a:pt x="437674" y="430204"/>
                  <a:pt x="451396" y="392534"/>
                </a:cubicBezTo>
                <a:lnTo>
                  <a:pt x="547339" y="392534"/>
                </a:lnTo>
                <a:cubicBezTo>
                  <a:pt x="641645" y="392541"/>
                  <a:pt x="718377" y="319167"/>
                  <a:pt x="718377" y="228980"/>
                </a:cubicBezTo>
                <a:cubicBezTo>
                  <a:pt x="718377" y="138792"/>
                  <a:pt x="641645" y="65419"/>
                  <a:pt x="547332" y="65419"/>
                </a:cubicBezTo>
                <a:lnTo>
                  <a:pt x="190860" y="65419"/>
                </a:lnTo>
                <a:cubicBezTo>
                  <a:pt x="177361" y="27334"/>
                  <a:pt x="140977" y="0"/>
                  <a:pt x="98332" y="0"/>
                </a:cubicBezTo>
                <a:cubicBezTo>
                  <a:pt x="44198" y="0"/>
                  <a:pt x="197" y="43994"/>
                  <a:pt x="197" y="98128"/>
                </a:cubicBezTo>
                <a:cubicBezTo>
                  <a:pt x="197" y="152234"/>
                  <a:pt x="44198" y="196263"/>
                  <a:pt x="98332" y="196263"/>
                </a:cubicBezTo>
                <a:cubicBezTo>
                  <a:pt x="140970" y="196263"/>
                  <a:pt x="177347" y="168915"/>
                  <a:pt x="190853" y="130845"/>
                </a:cubicBezTo>
                <a:lnTo>
                  <a:pt x="547332" y="130845"/>
                </a:lnTo>
                <a:cubicBezTo>
                  <a:pt x="603911" y="130845"/>
                  <a:pt x="649958" y="174874"/>
                  <a:pt x="649958" y="228980"/>
                </a:cubicBezTo>
                <a:cubicBezTo>
                  <a:pt x="649958" y="283120"/>
                  <a:pt x="603911" y="327115"/>
                  <a:pt x="547332" y="327115"/>
                </a:cubicBezTo>
                <a:lnTo>
                  <a:pt x="451945" y="327115"/>
                </a:lnTo>
                <a:cubicBezTo>
                  <a:pt x="438664" y="288629"/>
                  <a:pt x="402076" y="260923"/>
                  <a:pt x="359150" y="260923"/>
                </a:cubicBezTo>
                <a:cubicBezTo>
                  <a:pt x="316195" y="260923"/>
                  <a:pt x="279629" y="288622"/>
                  <a:pt x="266355" y="327115"/>
                </a:cubicBezTo>
                <a:lnTo>
                  <a:pt x="171044" y="327115"/>
                </a:lnTo>
                <a:cubicBezTo>
                  <a:pt x="76732" y="327115"/>
                  <a:pt x="0" y="400488"/>
                  <a:pt x="0" y="490676"/>
                </a:cubicBezTo>
                <a:cubicBezTo>
                  <a:pt x="0" y="580864"/>
                  <a:pt x="76732" y="654237"/>
                  <a:pt x="171044" y="654237"/>
                </a:cubicBezTo>
                <a:lnTo>
                  <a:pt x="526491" y="654237"/>
                </a:lnTo>
                <a:cubicBezTo>
                  <a:pt x="539891" y="692483"/>
                  <a:pt x="576346" y="720000"/>
                  <a:pt x="619131" y="720000"/>
                </a:cubicBezTo>
                <a:cubicBezTo>
                  <a:pt x="673237" y="720000"/>
                  <a:pt x="717266" y="675970"/>
                  <a:pt x="717266" y="621865"/>
                </a:cubicBezTo>
                <a:cubicBezTo>
                  <a:pt x="717273" y="567724"/>
                  <a:pt x="673237" y="523723"/>
                  <a:pt x="619131" y="523723"/>
                </a:cubicBezTo>
                <a:close/>
                <a:moveTo>
                  <a:pt x="98283" y="145573"/>
                </a:moveTo>
                <a:cubicBezTo>
                  <a:pt x="72151" y="145573"/>
                  <a:pt x="50909" y="124317"/>
                  <a:pt x="50909" y="98198"/>
                </a:cubicBezTo>
                <a:cubicBezTo>
                  <a:pt x="50909" y="72066"/>
                  <a:pt x="72151" y="50824"/>
                  <a:pt x="98283" y="50824"/>
                </a:cubicBezTo>
                <a:cubicBezTo>
                  <a:pt x="124401" y="50824"/>
                  <a:pt x="145657" y="72066"/>
                  <a:pt x="145657" y="98198"/>
                </a:cubicBezTo>
                <a:cubicBezTo>
                  <a:pt x="145657" y="124317"/>
                  <a:pt x="124401" y="145573"/>
                  <a:pt x="98283" y="145573"/>
                </a:cubicBezTo>
                <a:close/>
                <a:moveTo>
                  <a:pt x="359143" y="311691"/>
                </a:moveTo>
                <a:cubicBezTo>
                  <a:pt x="385261" y="311691"/>
                  <a:pt x="406517" y="332933"/>
                  <a:pt x="406517" y="359066"/>
                </a:cubicBezTo>
                <a:cubicBezTo>
                  <a:pt x="406517" y="385184"/>
                  <a:pt x="385261" y="406439"/>
                  <a:pt x="359143" y="406439"/>
                </a:cubicBezTo>
                <a:cubicBezTo>
                  <a:pt x="333011" y="406439"/>
                  <a:pt x="311769" y="385184"/>
                  <a:pt x="311769" y="359066"/>
                </a:cubicBezTo>
                <a:cubicBezTo>
                  <a:pt x="311776" y="332926"/>
                  <a:pt x="333011" y="311691"/>
                  <a:pt x="359143" y="311691"/>
                </a:cubicBezTo>
                <a:close/>
                <a:moveTo>
                  <a:pt x="619131" y="669232"/>
                </a:moveTo>
                <a:cubicBezTo>
                  <a:pt x="592999" y="669232"/>
                  <a:pt x="571757" y="647976"/>
                  <a:pt x="571757" y="621858"/>
                </a:cubicBezTo>
                <a:cubicBezTo>
                  <a:pt x="571757" y="595726"/>
                  <a:pt x="592999" y="574483"/>
                  <a:pt x="619131" y="574483"/>
                </a:cubicBezTo>
                <a:cubicBezTo>
                  <a:pt x="645249" y="574483"/>
                  <a:pt x="666506" y="595726"/>
                  <a:pt x="666506" y="621858"/>
                </a:cubicBezTo>
                <a:cubicBezTo>
                  <a:pt x="666506" y="647976"/>
                  <a:pt x="645249" y="669232"/>
                  <a:pt x="619131" y="669232"/>
                </a:cubicBezTo>
                <a:close/>
              </a:path>
            </a:pathLst>
          </a:custGeom>
          <a:solidFill>
            <a:schemeClr val="bg1"/>
          </a:solidFill>
          <a:ln w="6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000000"/>
              </a:solidFill>
              <a:effectLst/>
              <a:uLnTx/>
              <a:uFillTx/>
              <a:latin typeface="Calibri"/>
              <a:cs typeface="Calibri"/>
            </a:endParaRPr>
          </a:p>
        </p:txBody>
      </p:sp>
      <p:cxnSp>
        <p:nvCxnSpPr>
          <p:cNvPr id="17" name="Straight Connector 16">
            <a:extLst>
              <a:ext uri="{FF2B5EF4-FFF2-40B4-BE49-F238E27FC236}">
                <a16:creationId xmlns:a16="http://schemas.microsoft.com/office/drawing/2014/main" id="{D30D501F-E8F7-79CF-C9AF-8FD8BF2FB21A}"/>
              </a:ext>
            </a:extLst>
          </p:cNvPr>
          <p:cNvCxnSpPr>
            <a:cxnSpLocks/>
          </p:cNvCxnSpPr>
          <p:nvPr/>
        </p:nvCxnSpPr>
        <p:spPr>
          <a:xfrm>
            <a:off x="171085" y="1089505"/>
            <a:ext cx="8801830" cy="0"/>
          </a:xfrm>
          <a:prstGeom prst="line">
            <a:avLst/>
          </a:prstGeom>
          <a:noFill/>
          <a:ln w="57150" cap="flat">
            <a:solidFill>
              <a:srgbClr val="CA59E5"/>
            </a:solidFill>
            <a:prstDash val="solid"/>
            <a:round/>
          </a:ln>
          <a:effectLst>
            <a:outerShdw blurRad="38100" dist="30000" dir="5400000" rotWithShape="0">
              <a:srgbClr val="000000">
                <a:alpha val="45000"/>
              </a:srgbClr>
            </a:outerShdw>
            <a:reflection blurRad="6350" stA="52000" endA="300" endPos="35000" dir="5400000" sy="-100000" algn="bl" rotWithShape="0"/>
          </a:effectLst>
          <a:scene3d>
            <a:camera prst="orthographicFront"/>
            <a:lightRig rig="threePt" dir="t"/>
          </a:scene3d>
          <a:sp3d>
            <a:bevelT/>
          </a:sp3d>
        </p:spPr>
        <p:style>
          <a:lnRef idx="0">
            <a:scrgbClr r="0" g="0" b="0"/>
          </a:lnRef>
          <a:fillRef idx="0">
            <a:scrgbClr r="0" g="0" b="0"/>
          </a:fillRef>
          <a:effectRef idx="0">
            <a:scrgbClr r="0" g="0" b="0"/>
          </a:effectRef>
          <a:fontRef idx="none"/>
        </p:style>
      </p:cxnSp>
      <p:sp>
        <p:nvSpPr>
          <p:cNvPr id="19" name="TextBox 18">
            <a:extLst>
              <a:ext uri="{FF2B5EF4-FFF2-40B4-BE49-F238E27FC236}">
                <a16:creationId xmlns:a16="http://schemas.microsoft.com/office/drawing/2014/main" id="{D3AAC616-E945-781E-6DE1-AB7A2606E38E}"/>
              </a:ext>
            </a:extLst>
          </p:cNvPr>
          <p:cNvSpPr txBox="1"/>
          <p:nvPr/>
        </p:nvSpPr>
        <p:spPr>
          <a:xfrm>
            <a:off x="313779" y="386102"/>
            <a:ext cx="8395215"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b="1">
                <a:solidFill>
                  <a:srgbClr val="413FE2"/>
                </a:solidFill>
              </a:rPr>
              <a:t>Contract Change Request – What Happened in FY 22-23</a:t>
            </a:r>
          </a:p>
        </p:txBody>
      </p:sp>
      <p:sp>
        <p:nvSpPr>
          <p:cNvPr id="23" name="TextBox 22">
            <a:extLst>
              <a:ext uri="{FF2B5EF4-FFF2-40B4-BE49-F238E27FC236}">
                <a16:creationId xmlns:a16="http://schemas.microsoft.com/office/drawing/2014/main" id="{9A1C2E67-9F33-1316-E1CD-8BE5D263E899}"/>
              </a:ext>
            </a:extLst>
          </p:cNvPr>
          <p:cNvSpPr txBox="1"/>
          <p:nvPr/>
        </p:nvSpPr>
        <p:spPr>
          <a:xfrm>
            <a:off x="3551356" y="6291604"/>
            <a:ext cx="2419350" cy="369332"/>
          </a:xfrm>
          <a:prstGeom prst="rect">
            <a:avLst/>
          </a:prstGeom>
          <a:noFill/>
        </p:spPr>
        <p:txBody>
          <a:bodyPr wrap="square" rtlCol="0">
            <a:spAutoFit/>
          </a:bodyPr>
          <a:lstStyle/>
          <a:p>
            <a:r>
              <a:rPr lang="en-US" b="1">
                <a:solidFill>
                  <a:srgbClr val="0D5EE7"/>
                </a:solidFill>
              </a:rPr>
              <a:t>www.sfdph.org/cdta</a:t>
            </a:r>
          </a:p>
        </p:txBody>
      </p:sp>
    </p:spTree>
    <p:extLst>
      <p:ext uri="{BB962C8B-B14F-4D97-AF65-F5344CB8AC3E}">
        <p14:creationId xmlns:p14="http://schemas.microsoft.com/office/powerpoint/2010/main" val="20066550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left)">
                                      <p:cBhvr>
                                        <p:cTn id="7" dur="500"/>
                                        <p:tgtEl>
                                          <p:spTgt spid="6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wipe(left)">
                                      <p:cBhvr>
                                        <p:cTn id="10" dur="500"/>
                                        <p:tgtEl>
                                          <p:spTgt spid="6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wipe(left)">
                                      <p:cBhvr>
                                        <p:cTn id="13" dur="500"/>
                                        <p:tgtEl>
                                          <p:spTgt spid="6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wipe(left)">
                                      <p:cBhvr>
                                        <p:cTn id="16" dur="500"/>
                                        <p:tgtEl>
                                          <p:spTgt spid="59"/>
                                        </p:tgtEl>
                                      </p:cBhvr>
                                    </p:animEffec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500"/>
                                        <p:tgtEl>
                                          <p:spTgt spid="3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3" grpId="0" animBg="1"/>
      <p:bldP spid="61" grpId="0" animBg="1"/>
      <p:bldP spid="59" grpId="0" animBg="1"/>
      <p:bldP spid="2" grpId="0"/>
      <p:bldP spid="37" grpId="0"/>
      <p:bldP spid="38" grpId="0"/>
      <p:bldP spid="39" grpId="0"/>
      <p:bldP spid="8" grpId="0" animBg="1"/>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4788CCE7-EA74-1EFD-3961-5C9B0B8A988F}"/>
              </a:ext>
            </a:extLst>
          </p:cNvPr>
          <p:cNvPicPr>
            <a:picLocks noChangeAspect="1"/>
          </p:cNvPicPr>
          <p:nvPr/>
        </p:nvPicPr>
        <p:blipFill>
          <a:blip r:embed="rId2">
            <a:extLst>
              <a:ext uri="{28A0092B-C50C-407E-A947-70E740481C1C}">
                <a14:useLocalDpi xmlns:a14="http://schemas.microsoft.com/office/drawing/2010/main" val="0"/>
              </a:ext>
            </a:extLst>
          </a:blip>
          <a:srcRect t="4928" b="4928"/>
          <a:stretch>
            <a:fillRect/>
          </a:stretch>
        </p:blipFill>
        <p:spPr>
          <a:xfrm>
            <a:off x="0" y="0"/>
            <a:ext cx="9144000" cy="6897412"/>
          </a:xfrm>
          <a:prstGeom prst="rect">
            <a:avLst/>
          </a:prstGeom>
        </p:spPr>
      </p:pic>
      <p:sp>
        <p:nvSpPr>
          <p:cNvPr id="9" name="矩形 4">
            <a:extLst>
              <a:ext uri="{FF2B5EF4-FFF2-40B4-BE49-F238E27FC236}">
                <a16:creationId xmlns:a16="http://schemas.microsoft.com/office/drawing/2014/main" id="{9E7120C4-325C-ADC8-E40C-B3DE1DD7759B}"/>
              </a:ext>
            </a:extLst>
          </p:cNvPr>
          <p:cNvSpPr/>
          <p:nvPr/>
        </p:nvSpPr>
        <p:spPr>
          <a:xfrm>
            <a:off x="165439" y="217776"/>
            <a:ext cx="8801830" cy="6461859"/>
          </a:xfrm>
          <a:prstGeom prst="rect">
            <a:avLst/>
          </a:prstGeom>
          <a:solidFill>
            <a:schemeClr val="bg1"/>
          </a:solidFill>
          <a:ln>
            <a:no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 name="Content Placeholder 2">
            <a:extLst>
              <a:ext uri="{FF2B5EF4-FFF2-40B4-BE49-F238E27FC236}">
                <a16:creationId xmlns:a16="http://schemas.microsoft.com/office/drawing/2014/main" id="{AD606281-956B-0D9D-BF6D-9B6D7F3256A4}"/>
              </a:ext>
            </a:extLst>
          </p:cNvPr>
          <p:cNvSpPr>
            <a:spLocks noGrp="1"/>
          </p:cNvSpPr>
          <p:nvPr>
            <p:ph idx="4294967295"/>
          </p:nvPr>
        </p:nvSpPr>
        <p:spPr>
          <a:xfrm>
            <a:off x="239623" y="1578431"/>
            <a:ext cx="8653462" cy="2835846"/>
          </a:xfrm>
        </p:spPr>
        <p:txBody>
          <a:bodyPr anchor="t">
            <a:noAutofit/>
          </a:bodyPr>
          <a:lstStyle/>
          <a:p>
            <a:pPr marL="0" indent="0">
              <a:lnSpc>
                <a:spcPct val="100000"/>
              </a:lnSpc>
              <a:spcBef>
                <a:spcPts val="225"/>
              </a:spcBef>
              <a:spcAft>
                <a:spcPts val="225"/>
              </a:spcAft>
              <a:buClr>
                <a:schemeClr val="accent4"/>
              </a:buClr>
              <a:buNone/>
            </a:pPr>
            <a:r>
              <a:rPr lang="en-US" sz="1600" b="1">
                <a:solidFill>
                  <a:srgbClr val="0D5EE7"/>
                </a:solidFill>
              </a:rPr>
              <a:t>What is a Request for Grant Agreement (RFGA)? </a:t>
            </a:r>
          </a:p>
          <a:p>
            <a:pPr>
              <a:lnSpc>
                <a:spcPct val="100000"/>
              </a:lnSpc>
              <a:spcBef>
                <a:spcPts val="225"/>
              </a:spcBef>
              <a:spcAft>
                <a:spcPts val="225"/>
              </a:spcAft>
              <a:buClr>
                <a:srgbClr val="0D5EE7"/>
              </a:buClr>
              <a:buSzPct val="100000"/>
              <a:buFont typeface="Wingdings" panose="05000000000000000000" pitchFamily="2" charset="2"/>
              <a:buChar char="q"/>
            </a:pPr>
            <a:r>
              <a:rPr lang="en-US" sz="1400">
                <a:solidFill>
                  <a:srgbClr val="0D5EE7"/>
                </a:solidFill>
              </a:rPr>
              <a:t>The new G-100 Grant Agreement template follows a solicitation that is labelled: Request for Grant Application (RFGA)  rather than a Request for Proposal (RFP) or a Request for Qualification (RFQ).</a:t>
            </a:r>
            <a:endParaRPr lang="en-US" sz="1400">
              <a:solidFill>
                <a:srgbClr val="0D5EE7"/>
              </a:solidFill>
              <a:cs typeface="Calibri"/>
            </a:endParaRPr>
          </a:p>
          <a:p>
            <a:pPr>
              <a:lnSpc>
                <a:spcPct val="100000"/>
              </a:lnSpc>
              <a:spcBef>
                <a:spcPts val="225"/>
              </a:spcBef>
              <a:spcAft>
                <a:spcPts val="225"/>
              </a:spcAft>
              <a:buClr>
                <a:srgbClr val="0D5EE7"/>
              </a:buClr>
              <a:buSzPct val="100000"/>
              <a:buFont typeface="Wingdings" panose="05000000000000000000" pitchFamily="2" charset="2"/>
              <a:buChar char="q"/>
            </a:pPr>
            <a:r>
              <a:rPr lang="en-US" sz="1400">
                <a:solidFill>
                  <a:srgbClr val="0D5EE7"/>
                </a:solidFill>
              </a:rPr>
              <a:t>An RFGA includes specific language and attachments for the resulting G-100 Grant Agreement. </a:t>
            </a:r>
          </a:p>
          <a:p>
            <a:pPr>
              <a:spcBef>
                <a:spcPts val="225"/>
              </a:spcBef>
              <a:spcAft>
                <a:spcPts val="225"/>
              </a:spcAft>
              <a:buClr>
                <a:srgbClr val="0D5EE7"/>
              </a:buClr>
              <a:buSzPct val="100000"/>
              <a:buFont typeface="Wingdings" panose="05000000000000000000" pitchFamily="2" charset="2"/>
              <a:buChar char="q"/>
            </a:pPr>
            <a:r>
              <a:rPr lang="en-US" sz="1400">
                <a:solidFill>
                  <a:srgbClr val="0D5EE7"/>
                </a:solidFill>
                <a:latin typeface="Calibri" panose="020F0502020204030204"/>
              </a:rPr>
              <a:t>Prior to Solicitation, the DPH Business Office determines if the contracted services will be performed using the G-100 Grant Agreement Template, and if yes, the services will be issued using an RFGA.  </a:t>
            </a:r>
          </a:p>
          <a:p>
            <a:pPr marL="0" indent="0">
              <a:lnSpc>
                <a:spcPct val="100000"/>
              </a:lnSpc>
              <a:spcBef>
                <a:spcPts val="225"/>
              </a:spcBef>
              <a:spcAft>
                <a:spcPts val="225"/>
              </a:spcAft>
              <a:buClr>
                <a:schemeClr val="accent4"/>
              </a:buClr>
              <a:buNone/>
            </a:pPr>
            <a:r>
              <a:rPr lang="en-US" sz="1400">
                <a:solidFill>
                  <a:srgbClr val="0D5EE7"/>
                </a:solidFill>
              </a:rPr>
              <a:t> </a:t>
            </a:r>
            <a:endParaRPr lang="en-US" sz="1400">
              <a:solidFill>
                <a:srgbClr val="0D5EE7"/>
              </a:solidFill>
              <a:cs typeface="Calibri"/>
            </a:endParaRPr>
          </a:p>
        </p:txBody>
      </p:sp>
      <p:sp>
        <p:nvSpPr>
          <p:cNvPr id="4" name="Title 3">
            <a:extLst>
              <a:ext uri="{FF2B5EF4-FFF2-40B4-BE49-F238E27FC236}">
                <a16:creationId xmlns:a16="http://schemas.microsoft.com/office/drawing/2014/main" id="{28F8973C-3F97-BE76-AFAC-A31567DB6287}"/>
              </a:ext>
            </a:extLst>
          </p:cNvPr>
          <p:cNvSpPr>
            <a:spLocks noGrp="1"/>
          </p:cNvSpPr>
          <p:nvPr>
            <p:ph type="title" idx="4294967295"/>
          </p:nvPr>
        </p:nvSpPr>
        <p:spPr>
          <a:xfrm>
            <a:off x="313807" y="112341"/>
            <a:ext cx="9491809" cy="973005"/>
          </a:xfrm>
        </p:spPr>
        <p:txBody>
          <a:bodyPr anchor="ctr">
            <a:normAutofit/>
          </a:bodyPr>
          <a:lstStyle/>
          <a:p>
            <a:pPr>
              <a:lnSpc>
                <a:spcPct val="108000"/>
              </a:lnSpc>
            </a:pPr>
            <a:r>
              <a:rPr lang="en-US" sz="2400" b="1">
                <a:solidFill>
                  <a:srgbClr val="0D5EE7"/>
                </a:solidFill>
                <a:latin typeface="+mn-lt"/>
              </a:rPr>
              <a:t>The Change to the New G-100 Templates Starts With a Solicitation</a:t>
            </a:r>
            <a:endParaRPr lang="en-US" sz="2400" b="1" i="1">
              <a:solidFill>
                <a:srgbClr val="0D5EE7"/>
              </a:solidFill>
              <a:latin typeface="+mn-lt"/>
            </a:endParaRPr>
          </a:p>
        </p:txBody>
      </p:sp>
      <p:sp>
        <p:nvSpPr>
          <p:cNvPr id="5" name="TextBox 4">
            <a:extLst>
              <a:ext uri="{FF2B5EF4-FFF2-40B4-BE49-F238E27FC236}">
                <a16:creationId xmlns:a16="http://schemas.microsoft.com/office/drawing/2014/main" id="{B18B94FC-2E2F-D42D-351A-F2DD59BE058A}"/>
              </a:ext>
            </a:extLst>
          </p:cNvPr>
          <p:cNvSpPr txBox="1"/>
          <p:nvPr/>
        </p:nvSpPr>
        <p:spPr>
          <a:xfrm>
            <a:off x="6575978" y="3188479"/>
            <a:ext cx="2288175" cy="1746436"/>
          </a:xfrm>
          <a:prstGeom prst="round2DiagRect">
            <a:avLst/>
          </a:prstGeom>
          <a:solidFill>
            <a:srgbClr val="E2E9EC"/>
          </a:solidFill>
        </p:spPr>
        <p:txBody>
          <a:bodyPr wrap="square" lIns="68580" tIns="34290" rIns="68580" bIns="34290" rtlCol="0" anchor="t">
            <a:spAutoFit/>
          </a:bodyPr>
          <a:lstStyle/>
          <a:p>
            <a:pPr defTabSz="685800">
              <a:lnSpc>
                <a:spcPct val="102000"/>
              </a:lnSpc>
            </a:pPr>
            <a:r>
              <a:rPr lang="en-US" sz="1125" b="1">
                <a:solidFill>
                  <a:prstClr val="black"/>
                </a:solidFill>
                <a:latin typeface="Calibri" panose="020F0502020204030204"/>
              </a:rPr>
              <a:t>Related Terminology Change: </a:t>
            </a:r>
          </a:p>
          <a:p>
            <a:pPr defTabSz="685800">
              <a:lnSpc>
                <a:spcPct val="102000"/>
              </a:lnSpc>
              <a:spcAft>
                <a:spcPts val="750"/>
              </a:spcAft>
            </a:pPr>
            <a:r>
              <a:rPr lang="en-US" sz="1125" b="1">
                <a:solidFill>
                  <a:prstClr val="black"/>
                </a:solidFill>
                <a:latin typeface="Calibri" panose="020F0502020204030204"/>
              </a:rPr>
              <a:t>Solicitation </a:t>
            </a:r>
            <a:r>
              <a:rPr lang="en-US" sz="1125" b="1">
                <a:solidFill>
                  <a:prstClr val="black"/>
                </a:solidFill>
                <a:latin typeface="Century Schoolbook"/>
              </a:rPr>
              <a:t>↔ </a:t>
            </a:r>
            <a:r>
              <a:rPr lang="en-US" sz="1125" b="1">
                <a:solidFill>
                  <a:prstClr val="black"/>
                </a:solidFill>
                <a:latin typeface="Calibri" panose="020F0502020204030204"/>
              </a:rPr>
              <a:t>Sourcing Event</a:t>
            </a:r>
            <a:endParaRPr lang="en-US" sz="1125" b="1">
              <a:solidFill>
                <a:prstClr val="black"/>
              </a:solidFill>
              <a:latin typeface="Calibri" panose="020F0502020204030204"/>
              <a:cs typeface="Calibri"/>
            </a:endParaRPr>
          </a:p>
          <a:p>
            <a:pPr defTabSz="685800">
              <a:lnSpc>
                <a:spcPct val="102000"/>
              </a:lnSpc>
            </a:pPr>
            <a:r>
              <a:rPr lang="en-US" sz="1125">
                <a:solidFill>
                  <a:prstClr val="black"/>
                </a:solidFill>
                <a:latin typeface="Calibri" panose="020F0502020204030204"/>
              </a:rPr>
              <a:t>DPH now posts all solicitations through the City System called </a:t>
            </a:r>
            <a:r>
              <a:rPr lang="en-US" sz="1125">
                <a:solidFill>
                  <a:srgbClr val="37A76F"/>
                </a:solidFill>
                <a:latin typeface="Calibri" panose="020F0502020204030204"/>
                <a:hlinkClick r:id="rId3">
                  <a:extLst>
                    <a:ext uri="{A12FA001-AC4F-418D-AE19-62706E023703}">
                      <ahyp:hlinkClr xmlns:ahyp="http://schemas.microsoft.com/office/drawing/2018/hyperlinkcolor" val="tx"/>
                    </a:ext>
                  </a:extLst>
                </a:hlinkClick>
              </a:rPr>
              <a:t>SF City Partner</a:t>
            </a:r>
            <a:r>
              <a:rPr lang="en-US" sz="1125">
                <a:solidFill>
                  <a:prstClr val="black"/>
                </a:solidFill>
                <a:latin typeface="Calibri" panose="020F0502020204030204"/>
              </a:rPr>
              <a:t>. In this system, solicitations are not referred to as RFP, RFQ, or RFGA, they are called </a:t>
            </a:r>
            <a:r>
              <a:rPr lang="en-US" sz="1125" u="sng">
                <a:solidFill>
                  <a:prstClr val="black"/>
                </a:solidFill>
                <a:latin typeface="Calibri" panose="020F0502020204030204"/>
              </a:rPr>
              <a:t>Sourcing Events. </a:t>
            </a:r>
            <a:endParaRPr lang="en-US" sz="1125" u="sng">
              <a:solidFill>
                <a:prstClr val="black"/>
              </a:solidFill>
              <a:latin typeface="Calibri" panose="020F0502020204030204"/>
              <a:cs typeface="Calibri"/>
            </a:endParaRPr>
          </a:p>
        </p:txBody>
      </p:sp>
      <p:sp>
        <p:nvSpPr>
          <p:cNvPr id="6" name="Content Placeholder 2">
            <a:extLst>
              <a:ext uri="{FF2B5EF4-FFF2-40B4-BE49-F238E27FC236}">
                <a16:creationId xmlns:a16="http://schemas.microsoft.com/office/drawing/2014/main" id="{90BB7386-56B9-194B-1D38-400B27CC7CD5}"/>
              </a:ext>
            </a:extLst>
          </p:cNvPr>
          <p:cNvSpPr txBox="1">
            <a:spLocks/>
          </p:cNvSpPr>
          <p:nvPr/>
        </p:nvSpPr>
        <p:spPr>
          <a:xfrm>
            <a:off x="591487" y="3188479"/>
            <a:ext cx="5721927" cy="729659"/>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800">
              <a:lnSpc>
                <a:spcPct val="100000"/>
              </a:lnSpc>
              <a:spcBef>
                <a:spcPts val="225"/>
              </a:spcBef>
              <a:spcAft>
                <a:spcPts val="225"/>
              </a:spcAft>
              <a:buClr>
                <a:srgbClr val="0D5EE7"/>
              </a:buClr>
              <a:buSzPct val="100000"/>
              <a:buFont typeface="Wingdings" panose="05000000000000000000" pitchFamily="2" charset="2"/>
              <a:buChar char="q"/>
            </a:pPr>
            <a:r>
              <a:rPr lang="en-US" sz="1600" b="1">
                <a:solidFill>
                  <a:srgbClr val="0D5EE7"/>
                </a:solidFill>
              </a:rPr>
              <a:t>What are the key differences between an RFP/RFQ and an RFGA?</a:t>
            </a:r>
          </a:p>
          <a:p>
            <a:pPr defTabSz="685800">
              <a:lnSpc>
                <a:spcPct val="100000"/>
              </a:lnSpc>
              <a:spcBef>
                <a:spcPts val="225"/>
              </a:spcBef>
              <a:spcAft>
                <a:spcPts val="225"/>
              </a:spcAft>
              <a:buClr>
                <a:srgbClr val="0D5EE7"/>
              </a:buClr>
              <a:buSzPct val="100000"/>
              <a:buFont typeface="Wingdings" panose="05000000000000000000" pitchFamily="2" charset="2"/>
              <a:buChar char="q"/>
            </a:pPr>
            <a:r>
              <a:rPr lang="en-US" sz="1400" b="1">
                <a:solidFill>
                  <a:srgbClr val="0D5EE7"/>
                </a:solidFill>
              </a:rPr>
              <a:t>RFP/Q Submission </a:t>
            </a:r>
            <a:r>
              <a:rPr lang="en-US" sz="1400">
                <a:solidFill>
                  <a:srgbClr val="0D5EE7"/>
                </a:solidFill>
              </a:rPr>
              <a:t>is called a “Proposal” </a:t>
            </a:r>
          </a:p>
          <a:p>
            <a:pPr defTabSz="685800">
              <a:lnSpc>
                <a:spcPct val="100000"/>
              </a:lnSpc>
              <a:spcBef>
                <a:spcPts val="225"/>
              </a:spcBef>
              <a:spcAft>
                <a:spcPts val="225"/>
              </a:spcAft>
              <a:buClr>
                <a:srgbClr val="0D5EE7"/>
              </a:buClr>
              <a:buSzPct val="100000"/>
              <a:buFont typeface="Wingdings" panose="05000000000000000000" pitchFamily="2" charset="2"/>
              <a:buChar char="q"/>
            </a:pPr>
            <a:r>
              <a:rPr lang="en-US" sz="1400" b="1">
                <a:solidFill>
                  <a:srgbClr val="0D5EE7"/>
                </a:solidFill>
              </a:rPr>
              <a:t>RFGA Submission </a:t>
            </a:r>
            <a:r>
              <a:rPr lang="en-US" sz="1400">
                <a:solidFill>
                  <a:srgbClr val="0D5EE7"/>
                </a:solidFill>
              </a:rPr>
              <a:t>is called an “Application”</a:t>
            </a:r>
          </a:p>
        </p:txBody>
      </p:sp>
      <p:sp>
        <p:nvSpPr>
          <p:cNvPr id="7" name="Content Placeholder 2">
            <a:extLst>
              <a:ext uri="{FF2B5EF4-FFF2-40B4-BE49-F238E27FC236}">
                <a16:creationId xmlns:a16="http://schemas.microsoft.com/office/drawing/2014/main" id="{95542D79-B819-B232-E52E-C36DDAA79275}"/>
              </a:ext>
            </a:extLst>
          </p:cNvPr>
          <p:cNvSpPr txBox="1">
            <a:spLocks/>
          </p:cNvSpPr>
          <p:nvPr/>
        </p:nvSpPr>
        <p:spPr>
          <a:xfrm>
            <a:off x="-661616" y="732406"/>
            <a:ext cx="5671970" cy="648611"/>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225"/>
              </a:spcBef>
              <a:spcAft>
                <a:spcPts val="225"/>
              </a:spcAft>
              <a:buClr>
                <a:srgbClr val="FFD966"/>
              </a:buClr>
              <a:buNone/>
            </a:pPr>
            <a:endParaRPr lang="en-US" sz="1400">
              <a:solidFill>
                <a:prstClr val="black"/>
              </a:solidFill>
              <a:latin typeface="Calibri" panose="020F0502020204030204"/>
            </a:endParaRPr>
          </a:p>
        </p:txBody>
      </p:sp>
      <p:sp>
        <p:nvSpPr>
          <p:cNvPr id="2" name="TextBox 1">
            <a:extLst>
              <a:ext uri="{FF2B5EF4-FFF2-40B4-BE49-F238E27FC236}">
                <a16:creationId xmlns:a16="http://schemas.microsoft.com/office/drawing/2014/main" id="{C215026A-EA6F-E340-01AA-E6FC4433BA53}"/>
              </a:ext>
            </a:extLst>
          </p:cNvPr>
          <p:cNvSpPr txBox="1"/>
          <p:nvPr/>
        </p:nvSpPr>
        <p:spPr>
          <a:xfrm>
            <a:off x="275934" y="4668217"/>
            <a:ext cx="6353032" cy="1626086"/>
          </a:xfrm>
          <a:prstGeom prst="rect">
            <a:avLst/>
          </a:prstGeom>
          <a:noFill/>
        </p:spPr>
        <p:txBody>
          <a:bodyPr wrap="square" rtlCol="0">
            <a:spAutoFit/>
          </a:bodyPr>
          <a:lstStyle/>
          <a:p>
            <a:pPr marL="171450" indent="-171450" algn="just" defTabSz="685800">
              <a:lnSpc>
                <a:spcPct val="100000"/>
              </a:lnSpc>
              <a:spcBef>
                <a:spcPts val="225"/>
              </a:spcBef>
              <a:buClr>
                <a:srgbClr val="44C1A3"/>
              </a:buClr>
            </a:pPr>
            <a:r>
              <a:rPr lang="en-US" sz="1400" b="1">
                <a:solidFill>
                  <a:srgbClr val="FF0000"/>
                </a:solidFill>
                <a:latin typeface="Calibri" panose="020F0502020204030204"/>
              </a:rPr>
              <a:t>RFGA Requires Submission of a MANDATORY Statement of Tax Status</a:t>
            </a:r>
            <a:r>
              <a:rPr lang="en-US" sz="1400">
                <a:solidFill>
                  <a:srgbClr val="FF0000"/>
                </a:solidFill>
                <a:latin typeface="Calibri" panose="020F0502020204030204"/>
              </a:rPr>
              <a:t>: </a:t>
            </a:r>
            <a:endParaRPr lang="en-US" sz="1400">
              <a:solidFill>
                <a:srgbClr val="FF0000"/>
              </a:solidFill>
              <a:latin typeface="Calibri" panose="020F0502020204030204"/>
              <a:cs typeface="Calibri"/>
            </a:endParaRPr>
          </a:p>
          <a:p>
            <a:pPr marL="174784" indent="0" algn="just" defTabSz="685800">
              <a:lnSpc>
                <a:spcPct val="100000"/>
              </a:lnSpc>
              <a:spcBef>
                <a:spcPts val="0"/>
              </a:spcBef>
              <a:spcAft>
                <a:spcPts val="225"/>
              </a:spcAft>
              <a:buClr>
                <a:srgbClr val="44C1A3"/>
              </a:buClr>
              <a:buNone/>
            </a:pPr>
            <a:r>
              <a:rPr lang="en-US" sz="1400">
                <a:solidFill>
                  <a:srgbClr val="FF0000"/>
                </a:solidFill>
                <a:latin typeface="Calibri" panose="020F0502020204030204"/>
              </a:rPr>
              <a:t>This document is mandatory in order to submit e-questions </a:t>
            </a:r>
            <a:r>
              <a:rPr lang="en-US" sz="1400" u="sng">
                <a:solidFill>
                  <a:srgbClr val="FF0000"/>
                </a:solidFill>
                <a:latin typeface="Calibri" panose="020F0502020204030204"/>
              </a:rPr>
              <a:t>and</a:t>
            </a:r>
            <a:r>
              <a:rPr lang="en-US" sz="1400">
                <a:solidFill>
                  <a:srgbClr val="FF0000"/>
                </a:solidFill>
                <a:latin typeface="Calibri" panose="020F0502020204030204"/>
              </a:rPr>
              <a:t> the actual Application, meaning it is due before the Application. Failure to submit this form by the due date indicated in the RFGA will disqualify you from submitting an Application. This form determines the applicability of SF Admin Code 14B: Local Business Enterprise (LBE) to the solicitation and resulting agreement. </a:t>
            </a:r>
            <a:endParaRPr lang="en-US" sz="1400">
              <a:solidFill>
                <a:srgbClr val="FF0000"/>
              </a:solidFill>
              <a:latin typeface="Calibri" panose="020F0502020204030204"/>
              <a:cs typeface="Calibri" panose="020F0502020204030204"/>
            </a:endParaRPr>
          </a:p>
          <a:p>
            <a:pPr algn="just"/>
            <a:endParaRPr lang="en-US" sz="1400"/>
          </a:p>
        </p:txBody>
      </p:sp>
      <p:sp>
        <p:nvSpPr>
          <p:cNvPr id="10" name="TextBox 9">
            <a:extLst>
              <a:ext uri="{FF2B5EF4-FFF2-40B4-BE49-F238E27FC236}">
                <a16:creationId xmlns:a16="http://schemas.microsoft.com/office/drawing/2014/main" id="{2204FD6B-864E-D2A2-A71D-8ED97ECEE42C}"/>
              </a:ext>
            </a:extLst>
          </p:cNvPr>
          <p:cNvSpPr txBox="1"/>
          <p:nvPr/>
        </p:nvSpPr>
        <p:spPr>
          <a:xfrm>
            <a:off x="1389838" y="710861"/>
            <a:ext cx="6353032"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600" i="1">
                <a:solidFill>
                  <a:srgbClr val="0D5EE7"/>
                </a:solidFill>
                <a:latin typeface="+mn-lt"/>
              </a:rPr>
              <a:t>How</a:t>
            </a:r>
            <a:r>
              <a:rPr lang="en-US" sz="2000" i="1">
                <a:solidFill>
                  <a:srgbClr val="0D5EE7"/>
                </a:solidFill>
                <a:latin typeface="+mn-lt"/>
              </a:rPr>
              <a:t> </a:t>
            </a:r>
            <a:r>
              <a:rPr lang="en-US" sz="1800" i="1">
                <a:solidFill>
                  <a:srgbClr val="0D5EE7"/>
                </a:solidFill>
                <a:latin typeface="+mn-lt"/>
              </a:rPr>
              <a:t>Do Solicitations Change to Use a G-100 Grant Agreement?</a:t>
            </a:r>
            <a:endParaRPr kumimoji="0" lang="en-US" sz="1800" b="0" i="0" u="none" strike="noStrike" cap="none" spc="0" normalizeH="0" baseline="0">
              <a:ln>
                <a:noFill/>
              </a:ln>
              <a:solidFill>
                <a:srgbClr val="000000"/>
              </a:solidFill>
              <a:effectLst/>
              <a:uFillTx/>
              <a:latin typeface="Tw Cen MT"/>
              <a:ea typeface="Tw Cen MT"/>
              <a:cs typeface="Tw Cen MT"/>
              <a:sym typeface="Tw Cen MT"/>
            </a:endParaRPr>
          </a:p>
        </p:txBody>
      </p:sp>
      <p:cxnSp>
        <p:nvCxnSpPr>
          <p:cNvPr id="11" name="Straight Connector 10">
            <a:extLst>
              <a:ext uri="{FF2B5EF4-FFF2-40B4-BE49-F238E27FC236}">
                <a16:creationId xmlns:a16="http://schemas.microsoft.com/office/drawing/2014/main" id="{8239343F-A229-EC9F-7EA3-52334444107D}"/>
              </a:ext>
            </a:extLst>
          </p:cNvPr>
          <p:cNvCxnSpPr>
            <a:cxnSpLocks/>
          </p:cNvCxnSpPr>
          <p:nvPr/>
        </p:nvCxnSpPr>
        <p:spPr>
          <a:xfrm>
            <a:off x="165439" y="1134780"/>
            <a:ext cx="8801830" cy="0"/>
          </a:xfrm>
          <a:prstGeom prst="line">
            <a:avLst/>
          </a:prstGeom>
          <a:noFill/>
          <a:ln w="57150" cap="flat">
            <a:solidFill>
              <a:srgbClr val="B054E7"/>
            </a:solidFill>
            <a:prstDash val="solid"/>
            <a:round/>
          </a:ln>
          <a:effectLst>
            <a:outerShdw blurRad="38100" dist="30000" dir="5400000" rotWithShape="0">
              <a:srgbClr val="000000">
                <a:alpha val="45000"/>
              </a:srgbClr>
            </a:outerShdw>
            <a:reflection blurRad="6350" stA="52000" endA="300" endPos="35000" dir="5400000" sy="-100000" algn="bl" rotWithShape="0"/>
          </a:effectLst>
          <a:scene3d>
            <a:camera prst="orthographicFront"/>
            <a:lightRig rig="threePt" dir="t"/>
          </a:scene3d>
          <a:sp3d>
            <a:bevel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155251189"/>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6666EA8-6D11-40AE-9240-D5A6184AD7D5}"/>
              </a:ext>
            </a:extLst>
          </p:cNvPr>
          <p:cNvPicPr>
            <a:picLocks noChangeAspect="1"/>
          </p:cNvPicPr>
          <p:nvPr/>
        </p:nvPicPr>
        <p:blipFill>
          <a:blip r:embed="rId2">
            <a:extLst>
              <a:ext uri="{28A0092B-C50C-407E-A947-70E740481C1C}">
                <a14:useLocalDpi xmlns:a14="http://schemas.microsoft.com/office/drawing/2010/main" val="0"/>
              </a:ext>
            </a:extLst>
          </a:blip>
          <a:srcRect t="4928" b="4928"/>
          <a:stretch>
            <a:fillRect/>
          </a:stretch>
        </p:blipFill>
        <p:spPr>
          <a:xfrm>
            <a:off x="-4329" y="0"/>
            <a:ext cx="9144000" cy="6858000"/>
          </a:xfrm>
          <a:prstGeom prst="rect">
            <a:avLst/>
          </a:prstGeom>
        </p:spPr>
      </p:pic>
      <p:sp>
        <p:nvSpPr>
          <p:cNvPr id="5" name="矩形 4">
            <a:extLst>
              <a:ext uri="{FF2B5EF4-FFF2-40B4-BE49-F238E27FC236}">
                <a16:creationId xmlns:a16="http://schemas.microsoft.com/office/drawing/2014/main" id="{69993B81-139A-46FC-9CED-C71BE8A16146}"/>
              </a:ext>
            </a:extLst>
          </p:cNvPr>
          <p:cNvSpPr/>
          <p:nvPr/>
        </p:nvSpPr>
        <p:spPr>
          <a:xfrm>
            <a:off x="166756" y="355600"/>
            <a:ext cx="8672444" cy="6306509"/>
          </a:xfrm>
          <a:prstGeom prst="rect">
            <a:avLst/>
          </a:prstGeom>
          <a:solidFill>
            <a:schemeClr val="bg1"/>
          </a:solidFill>
          <a:ln>
            <a:no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Normal" panose="020B0400000000000000" pitchFamily="34" charset="-122"/>
              <a:ea typeface="思源黑体 CN Normal" panose="020B0400000000000000" pitchFamily="34" charset="-122"/>
            </a:endParaRPr>
          </a:p>
        </p:txBody>
      </p:sp>
      <p:sp>
        <p:nvSpPr>
          <p:cNvPr id="40" name="椭圆 39">
            <a:extLst>
              <a:ext uri="{FF2B5EF4-FFF2-40B4-BE49-F238E27FC236}">
                <a16:creationId xmlns:a16="http://schemas.microsoft.com/office/drawing/2014/main" id="{D5A0FAAB-5E38-4983-8A0A-C8808989ABFD}"/>
              </a:ext>
            </a:extLst>
          </p:cNvPr>
          <p:cNvSpPr/>
          <p:nvPr/>
        </p:nvSpPr>
        <p:spPr>
          <a:xfrm>
            <a:off x="4374843" y="2239637"/>
            <a:ext cx="522581" cy="522581"/>
          </a:xfrm>
          <a:prstGeom prst="ellipse">
            <a:avLst/>
          </a:prstGeom>
          <a:gradFill>
            <a:gsLst>
              <a:gs pos="0">
                <a:srgbClr val="435DF8">
                  <a:alpha val="70000"/>
                </a:srgbClr>
              </a:gs>
              <a:gs pos="100000">
                <a:srgbClr val="9A52B6">
                  <a:alpha val="70000"/>
                </a:srgbClr>
              </a:gs>
            </a:gsLst>
            <a:lin ang="5400000" scaled="1"/>
          </a:gra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1" name="椭圆 40">
            <a:extLst>
              <a:ext uri="{FF2B5EF4-FFF2-40B4-BE49-F238E27FC236}">
                <a16:creationId xmlns:a16="http://schemas.microsoft.com/office/drawing/2014/main" id="{314FB0A6-CC6C-4A38-8751-6CE90C5CC550}"/>
              </a:ext>
            </a:extLst>
          </p:cNvPr>
          <p:cNvSpPr/>
          <p:nvPr/>
        </p:nvSpPr>
        <p:spPr>
          <a:xfrm>
            <a:off x="4386135" y="3468060"/>
            <a:ext cx="522581" cy="522581"/>
          </a:xfrm>
          <a:prstGeom prst="ellipse">
            <a:avLst/>
          </a:prstGeom>
          <a:gradFill>
            <a:gsLst>
              <a:gs pos="0">
                <a:srgbClr val="435DF8">
                  <a:alpha val="70000"/>
                </a:srgbClr>
              </a:gs>
              <a:gs pos="100000">
                <a:srgbClr val="9A52B6">
                  <a:alpha val="70000"/>
                </a:srgbClr>
              </a:gs>
            </a:gsLst>
            <a:lin ang="5400000" scaled="1"/>
          </a:gra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3" name="文本框 42">
            <a:extLst>
              <a:ext uri="{FF2B5EF4-FFF2-40B4-BE49-F238E27FC236}">
                <a16:creationId xmlns:a16="http://schemas.microsoft.com/office/drawing/2014/main" id="{BA0565CC-DDA3-4DA7-9B55-495E96EA09D2}"/>
              </a:ext>
            </a:extLst>
          </p:cNvPr>
          <p:cNvSpPr/>
          <p:nvPr/>
        </p:nvSpPr>
        <p:spPr>
          <a:xfrm>
            <a:off x="4815764" y="2258497"/>
            <a:ext cx="1029222" cy="242430"/>
          </a:xfrm>
          <a:prstGeom prst="rect">
            <a:avLst/>
          </a:prstGeom>
        </p:spPr>
        <p:txBody>
          <a:bodyPr wrap="none">
            <a:noAutofit/>
          </a:bodyPr>
          <a:lstStyle/>
          <a:p>
            <a:pPr lvl="0"/>
            <a:r>
              <a:rPr lang="en-US" altLang="en-US" b="1">
                <a:solidFill>
                  <a:srgbClr val="0D5EE7"/>
                </a:solidFill>
                <a:ea typeface="思源黑体 CN Normal" panose="020B0400000000000000" pitchFamily="34" charset="-122"/>
                <a:sym typeface="+mn-lt"/>
              </a:rPr>
              <a:t>Community Health Equity and Promotion </a:t>
            </a:r>
          </a:p>
          <a:p>
            <a:pPr lvl="0"/>
            <a:r>
              <a:rPr lang="en-US" altLang="en-US" b="1">
                <a:solidFill>
                  <a:srgbClr val="0D5EE7"/>
                </a:solidFill>
                <a:ea typeface="思源黑体 CN Normal" panose="020B0400000000000000" pitchFamily="34" charset="-122"/>
                <a:sym typeface="+mn-lt"/>
              </a:rPr>
              <a:t>(CHEP)</a:t>
            </a:r>
          </a:p>
        </p:txBody>
      </p:sp>
      <p:sp>
        <p:nvSpPr>
          <p:cNvPr id="45" name="文本框 44">
            <a:extLst>
              <a:ext uri="{FF2B5EF4-FFF2-40B4-BE49-F238E27FC236}">
                <a16:creationId xmlns:a16="http://schemas.microsoft.com/office/drawing/2014/main" id="{2D9B2631-36E6-4BFF-868C-5630ECAE37B4}"/>
              </a:ext>
            </a:extLst>
          </p:cNvPr>
          <p:cNvSpPr/>
          <p:nvPr/>
        </p:nvSpPr>
        <p:spPr>
          <a:xfrm>
            <a:off x="4913403" y="3546320"/>
            <a:ext cx="1029222" cy="242430"/>
          </a:xfrm>
          <a:prstGeom prst="rect">
            <a:avLst/>
          </a:prstGeom>
        </p:spPr>
        <p:txBody>
          <a:bodyPr wrap="none">
            <a:noAutofit/>
          </a:bodyPr>
          <a:lstStyle/>
          <a:p>
            <a:r>
              <a:rPr lang="en-US" altLang="en-US" b="1">
                <a:solidFill>
                  <a:srgbClr val="0D5EE7"/>
                </a:solidFill>
                <a:ea typeface="思源黑体 CN Normal" panose="020B0400000000000000" pitchFamily="34" charset="-122"/>
                <a:sym typeface="+mn-lt"/>
              </a:rPr>
              <a:t>HIV Health Services (HHS)</a:t>
            </a:r>
          </a:p>
        </p:txBody>
      </p:sp>
      <p:sp>
        <p:nvSpPr>
          <p:cNvPr id="46" name="椭圆 45">
            <a:extLst>
              <a:ext uri="{FF2B5EF4-FFF2-40B4-BE49-F238E27FC236}">
                <a16:creationId xmlns:a16="http://schemas.microsoft.com/office/drawing/2014/main" id="{BA22E173-948C-448B-96B4-BFB49AB93E32}"/>
              </a:ext>
            </a:extLst>
          </p:cNvPr>
          <p:cNvSpPr/>
          <p:nvPr/>
        </p:nvSpPr>
        <p:spPr>
          <a:xfrm>
            <a:off x="4344555" y="4786704"/>
            <a:ext cx="522581" cy="522581"/>
          </a:xfrm>
          <a:prstGeom prst="ellipse">
            <a:avLst/>
          </a:prstGeom>
          <a:gradFill>
            <a:gsLst>
              <a:gs pos="0">
                <a:srgbClr val="435DF8">
                  <a:alpha val="70000"/>
                </a:srgbClr>
              </a:gs>
              <a:gs pos="100000">
                <a:srgbClr val="9A52B6">
                  <a:alpha val="70000"/>
                </a:srgbClr>
              </a:gs>
            </a:gsLst>
            <a:lin ang="5400000" scaled="1"/>
          </a:gra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文本框47">
            <a:extLst>
              <a:ext uri="{FF2B5EF4-FFF2-40B4-BE49-F238E27FC236}">
                <a16:creationId xmlns:a16="http://schemas.microsoft.com/office/drawing/2014/main" id="{1663DE20-E58E-4640-BD52-0D2D226C51B5}"/>
              </a:ext>
            </a:extLst>
          </p:cNvPr>
          <p:cNvSpPr/>
          <p:nvPr/>
        </p:nvSpPr>
        <p:spPr>
          <a:xfrm>
            <a:off x="4835612" y="4843292"/>
            <a:ext cx="1029222" cy="242430"/>
          </a:xfrm>
          <a:prstGeom prst="rect">
            <a:avLst/>
          </a:prstGeom>
        </p:spPr>
        <p:txBody>
          <a:bodyPr wrap="none">
            <a:noAutofit/>
          </a:bodyPr>
          <a:lstStyle/>
          <a:p>
            <a:r>
              <a:rPr lang="en-US" altLang="en-US" b="1">
                <a:solidFill>
                  <a:srgbClr val="413FE2"/>
                </a:solidFill>
                <a:ea typeface="思源黑体 CN Normal" panose="020B0400000000000000" pitchFamily="34" charset="-122"/>
                <a:sym typeface="+mn-lt"/>
              </a:rPr>
              <a:t>Maternal, Child and Adolescent Health </a:t>
            </a:r>
          </a:p>
          <a:p>
            <a:r>
              <a:rPr lang="en-US" altLang="en-US" b="1">
                <a:solidFill>
                  <a:srgbClr val="413FE2"/>
                </a:solidFill>
                <a:ea typeface="思源黑体 CN Normal" panose="020B0400000000000000" pitchFamily="34" charset="-122"/>
                <a:sym typeface="+mn-lt"/>
              </a:rPr>
              <a:t>(MCAH)</a:t>
            </a:r>
          </a:p>
        </p:txBody>
      </p:sp>
      <p:sp>
        <p:nvSpPr>
          <p:cNvPr id="62" name="矩形: 圆角 61">
            <a:extLst>
              <a:ext uri="{FF2B5EF4-FFF2-40B4-BE49-F238E27FC236}">
                <a16:creationId xmlns:a16="http://schemas.microsoft.com/office/drawing/2014/main" id="{E3F9C3C4-C63B-4F99-B4AA-C21F1EE76635}"/>
              </a:ext>
            </a:extLst>
          </p:cNvPr>
          <p:cNvSpPr/>
          <p:nvPr/>
        </p:nvSpPr>
        <p:spPr>
          <a:xfrm>
            <a:off x="813362" y="4864508"/>
            <a:ext cx="3156466" cy="294192"/>
          </a:xfrm>
          <a:prstGeom prst="roundRect">
            <a:avLst>
              <a:gd name="adj" fmla="val 5000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64" name="矩形: 圆角 63">
            <a:extLst>
              <a:ext uri="{FF2B5EF4-FFF2-40B4-BE49-F238E27FC236}">
                <a16:creationId xmlns:a16="http://schemas.microsoft.com/office/drawing/2014/main" id="{819E59C9-6CB3-4073-BCF4-1D5B090E8545}"/>
              </a:ext>
            </a:extLst>
          </p:cNvPr>
          <p:cNvSpPr/>
          <p:nvPr/>
        </p:nvSpPr>
        <p:spPr>
          <a:xfrm>
            <a:off x="775261" y="3595567"/>
            <a:ext cx="3166630" cy="294192"/>
          </a:xfrm>
          <a:prstGeom prst="roundRect">
            <a:avLst>
              <a:gd name="adj" fmla="val 50000"/>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66" name="矩形: 圆角 65">
            <a:extLst>
              <a:ext uri="{FF2B5EF4-FFF2-40B4-BE49-F238E27FC236}">
                <a16:creationId xmlns:a16="http://schemas.microsoft.com/office/drawing/2014/main" id="{81F8BBCB-B657-4665-A8EF-5C544307597E}"/>
              </a:ext>
            </a:extLst>
          </p:cNvPr>
          <p:cNvSpPr/>
          <p:nvPr/>
        </p:nvSpPr>
        <p:spPr>
          <a:xfrm>
            <a:off x="775262" y="2397078"/>
            <a:ext cx="3166630" cy="294192"/>
          </a:xfrm>
          <a:prstGeom prst="roundRect">
            <a:avLst>
              <a:gd name="adj" fmla="val 5000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65" name="矩形: 圆角 64">
            <a:extLst>
              <a:ext uri="{FF2B5EF4-FFF2-40B4-BE49-F238E27FC236}">
                <a16:creationId xmlns:a16="http://schemas.microsoft.com/office/drawing/2014/main" id="{B654DF7B-EFBE-4E0F-AF0A-6B3EF516E9C7}"/>
              </a:ext>
            </a:extLst>
          </p:cNvPr>
          <p:cNvSpPr/>
          <p:nvPr/>
        </p:nvSpPr>
        <p:spPr>
          <a:xfrm>
            <a:off x="775261" y="2399819"/>
            <a:ext cx="2175315" cy="294192"/>
          </a:xfrm>
          <a:prstGeom prst="roundRect">
            <a:avLst>
              <a:gd name="adj" fmla="val 50000"/>
            </a:avLst>
          </a:prstGeom>
          <a:gradFill flip="none" rotWithShape="1">
            <a:gsLst>
              <a:gs pos="100000">
                <a:srgbClr val="9A52B6">
                  <a:alpha val="70000"/>
                </a:srgbClr>
              </a:gs>
              <a:gs pos="0">
                <a:srgbClr val="435DF8">
                  <a:alpha val="7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350">
              <a:solidFill>
                <a:schemeClr val="tx1"/>
              </a:solidFill>
              <a:cs typeface="+mn-ea"/>
              <a:sym typeface="+mn-lt"/>
            </a:endParaRPr>
          </a:p>
        </p:txBody>
      </p:sp>
      <p:sp>
        <p:nvSpPr>
          <p:cNvPr id="63" name="矩形: 圆角 62">
            <a:extLst>
              <a:ext uri="{FF2B5EF4-FFF2-40B4-BE49-F238E27FC236}">
                <a16:creationId xmlns:a16="http://schemas.microsoft.com/office/drawing/2014/main" id="{4CE96ABE-FC26-497E-B7A5-5546E3330210}"/>
              </a:ext>
            </a:extLst>
          </p:cNvPr>
          <p:cNvSpPr/>
          <p:nvPr/>
        </p:nvSpPr>
        <p:spPr>
          <a:xfrm>
            <a:off x="775562" y="3595060"/>
            <a:ext cx="1411462" cy="294192"/>
          </a:xfrm>
          <a:prstGeom prst="roundRect">
            <a:avLst>
              <a:gd name="adj" fmla="val 50000"/>
            </a:avLst>
          </a:prstGeom>
          <a:gradFill flip="none" rotWithShape="1">
            <a:gsLst>
              <a:gs pos="100000">
                <a:srgbClr val="9A52B6">
                  <a:alpha val="70000"/>
                </a:srgbClr>
              </a:gs>
              <a:gs pos="0">
                <a:srgbClr val="435DF8">
                  <a:alpha val="7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350">
              <a:solidFill>
                <a:schemeClr val="tx1"/>
              </a:solidFill>
              <a:cs typeface="+mn-ea"/>
              <a:sym typeface="+mn-lt"/>
            </a:endParaRPr>
          </a:p>
        </p:txBody>
      </p:sp>
      <p:sp>
        <p:nvSpPr>
          <p:cNvPr id="61" name="矩形: 圆角 60">
            <a:extLst>
              <a:ext uri="{FF2B5EF4-FFF2-40B4-BE49-F238E27FC236}">
                <a16:creationId xmlns:a16="http://schemas.microsoft.com/office/drawing/2014/main" id="{1226949D-F9B5-4468-9A97-CF63A4A1A454}"/>
              </a:ext>
            </a:extLst>
          </p:cNvPr>
          <p:cNvSpPr/>
          <p:nvPr/>
        </p:nvSpPr>
        <p:spPr>
          <a:xfrm>
            <a:off x="810300" y="4866434"/>
            <a:ext cx="953948" cy="289941"/>
          </a:xfrm>
          <a:prstGeom prst="roundRect">
            <a:avLst>
              <a:gd name="adj" fmla="val 50000"/>
            </a:avLst>
          </a:prstGeom>
          <a:gradFill flip="none" rotWithShape="1">
            <a:gsLst>
              <a:gs pos="100000">
                <a:srgbClr val="9A52B6">
                  <a:alpha val="70000"/>
                </a:srgbClr>
              </a:gs>
              <a:gs pos="0">
                <a:srgbClr val="435DF8">
                  <a:alpha val="70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350">
              <a:solidFill>
                <a:schemeClr val="tx1"/>
              </a:solidFill>
              <a:cs typeface="+mn-ea"/>
              <a:sym typeface="+mn-lt"/>
            </a:endParaRPr>
          </a:p>
        </p:txBody>
      </p:sp>
      <p:sp>
        <p:nvSpPr>
          <p:cNvPr id="2" name="文本框 1">
            <a:extLst>
              <a:ext uri="{FF2B5EF4-FFF2-40B4-BE49-F238E27FC236}">
                <a16:creationId xmlns:a16="http://schemas.microsoft.com/office/drawing/2014/main" id="{C0ABE69E-9C1D-4E1C-9451-E339774200FF}"/>
              </a:ext>
            </a:extLst>
          </p:cNvPr>
          <p:cNvSpPr txBox="1"/>
          <p:nvPr/>
        </p:nvSpPr>
        <p:spPr>
          <a:xfrm>
            <a:off x="2509615" y="2400469"/>
            <a:ext cx="470848" cy="253916"/>
          </a:xfrm>
          <a:prstGeom prst="rect">
            <a:avLst/>
          </a:prstGeom>
          <a:noFill/>
        </p:spPr>
        <p:txBody>
          <a:bodyPr wrap="square" rtlCol="0">
            <a:normAutofit fontScale="92500" lnSpcReduction="10000"/>
          </a:bodyPr>
          <a:lstStyle/>
          <a:p>
            <a:pPr algn="ctr"/>
            <a:r>
              <a:rPr lang="en-US" altLang="zh-CN" sz="1200">
                <a:solidFill>
                  <a:schemeClr val="bg1"/>
                </a:solidFill>
                <a:latin typeface="思源黑体 Normal"/>
                <a:ea typeface="思源黑体 CN Normal" panose="020B0400000000000000" pitchFamily="34" charset="-122"/>
              </a:rPr>
              <a:t>77%</a:t>
            </a:r>
            <a:endParaRPr lang="zh-CN" altLang="en-US" sz="1200">
              <a:solidFill>
                <a:schemeClr val="bg1"/>
              </a:solidFill>
              <a:latin typeface="思源黑体 CN Normal" panose="020B0400000000000000" pitchFamily="34" charset="-122"/>
              <a:ea typeface="思源黑体 CN Normal" panose="020B0400000000000000" pitchFamily="34" charset="-122"/>
            </a:endParaRPr>
          </a:p>
        </p:txBody>
      </p:sp>
      <p:sp>
        <p:nvSpPr>
          <p:cNvPr id="37" name="文本框 36">
            <a:extLst>
              <a:ext uri="{FF2B5EF4-FFF2-40B4-BE49-F238E27FC236}">
                <a16:creationId xmlns:a16="http://schemas.microsoft.com/office/drawing/2014/main" id="{8D016398-E85A-4DF9-AC1F-A0C5479BFDBB}"/>
              </a:ext>
            </a:extLst>
          </p:cNvPr>
          <p:cNvSpPr txBox="1"/>
          <p:nvPr/>
        </p:nvSpPr>
        <p:spPr>
          <a:xfrm>
            <a:off x="1769342" y="3612056"/>
            <a:ext cx="470848" cy="253916"/>
          </a:xfrm>
          <a:prstGeom prst="rect">
            <a:avLst/>
          </a:prstGeom>
          <a:noFill/>
        </p:spPr>
        <p:txBody>
          <a:bodyPr wrap="square" rtlCol="0">
            <a:normAutofit fontScale="92500" lnSpcReduction="10000"/>
          </a:bodyPr>
          <a:lstStyle/>
          <a:p>
            <a:pPr algn="ctr"/>
            <a:r>
              <a:rPr lang="en-US" altLang="zh-CN" sz="1200">
                <a:solidFill>
                  <a:schemeClr val="bg1"/>
                </a:solidFill>
                <a:latin typeface="思源黑体 Normal"/>
                <a:ea typeface="思源黑体 CN Normal" panose="020B0400000000000000" pitchFamily="34" charset="-122"/>
              </a:rPr>
              <a:t>13%</a:t>
            </a:r>
            <a:endParaRPr lang="zh-CN" altLang="en-US" sz="1200">
              <a:solidFill>
                <a:schemeClr val="bg1"/>
              </a:solidFill>
              <a:latin typeface="思源黑体 CN Normal" panose="020B0400000000000000" pitchFamily="34" charset="-122"/>
              <a:ea typeface="思源黑体 CN Normal" panose="020B0400000000000000" pitchFamily="34" charset="-122"/>
            </a:endParaRPr>
          </a:p>
        </p:txBody>
      </p:sp>
      <p:sp>
        <p:nvSpPr>
          <p:cNvPr id="38" name="文本框 37">
            <a:extLst>
              <a:ext uri="{FF2B5EF4-FFF2-40B4-BE49-F238E27FC236}">
                <a16:creationId xmlns:a16="http://schemas.microsoft.com/office/drawing/2014/main" id="{C28A8B55-992A-47E3-8F7A-A67DF3E48F9E}"/>
              </a:ext>
            </a:extLst>
          </p:cNvPr>
          <p:cNvSpPr txBox="1"/>
          <p:nvPr/>
        </p:nvSpPr>
        <p:spPr>
          <a:xfrm>
            <a:off x="1281649" y="4866435"/>
            <a:ext cx="470848" cy="341519"/>
          </a:xfrm>
          <a:prstGeom prst="rect">
            <a:avLst/>
          </a:prstGeom>
          <a:noFill/>
        </p:spPr>
        <p:txBody>
          <a:bodyPr wrap="square" rtlCol="0">
            <a:normAutofit/>
          </a:bodyPr>
          <a:lstStyle/>
          <a:p>
            <a:pPr algn="ctr"/>
            <a:r>
              <a:rPr lang="en-US" altLang="zh-CN" sz="1200">
                <a:solidFill>
                  <a:schemeClr val="bg1"/>
                </a:solidFill>
                <a:latin typeface="思源黑体 Normal"/>
                <a:ea typeface="思源黑体 CN Normal" panose="020B0400000000000000" pitchFamily="34" charset="-122"/>
              </a:rPr>
              <a:t>8%</a:t>
            </a:r>
            <a:endParaRPr lang="zh-CN" altLang="en-US" sz="1200">
              <a:solidFill>
                <a:schemeClr val="bg1"/>
              </a:solidFill>
              <a:latin typeface="思源黑体 CN Normal" panose="020B0400000000000000" pitchFamily="34" charset="-122"/>
              <a:ea typeface="思源黑体 CN Normal" panose="020B0400000000000000" pitchFamily="34" charset="-122"/>
            </a:endParaRPr>
          </a:p>
        </p:txBody>
      </p:sp>
      <p:sp>
        <p:nvSpPr>
          <p:cNvPr id="39" name="文本框 38">
            <a:extLst>
              <a:ext uri="{FF2B5EF4-FFF2-40B4-BE49-F238E27FC236}">
                <a16:creationId xmlns:a16="http://schemas.microsoft.com/office/drawing/2014/main" id="{6D451084-E832-4B61-AA50-F36CAB41827A}"/>
              </a:ext>
            </a:extLst>
          </p:cNvPr>
          <p:cNvSpPr txBox="1"/>
          <p:nvPr/>
        </p:nvSpPr>
        <p:spPr>
          <a:xfrm>
            <a:off x="1351083" y="4673600"/>
            <a:ext cx="413165" cy="226209"/>
          </a:xfrm>
          <a:prstGeom prst="rect">
            <a:avLst/>
          </a:prstGeom>
          <a:noFill/>
        </p:spPr>
        <p:txBody>
          <a:bodyPr wrap="square" rtlCol="0">
            <a:normAutofit fontScale="85000" lnSpcReduction="20000"/>
          </a:bodyPr>
          <a:lstStyle/>
          <a:p>
            <a:pPr algn="ctr"/>
            <a:r>
              <a:rPr lang="en-US" altLang="zh-CN" sz="1200">
                <a:solidFill>
                  <a:schemeClr val="bg1"/>
                </a:solidFill>
                <a:latin typeface="思源黑体 Normal"/>
                <a:ea typeface="思源黑体 CN Normal" panose="020B0400000000000000" pitchFamily="34" charset="-122"/>
              </a:rPr>
              <a:t>15%</a:t>
            </a:r>
            <a:endParaRPr lang="zh-CN" altLang="en-US" sz="1200">
              <a:solidFill>
                <a:schemeClr val="bg1"/>
              </a:solidFill>
              <a:latin typeface="思源黑体 CN Normal" panose="020B0400000000000000" pitchFamily="34" charset="-122"/>
              <a:ea typeface="思源黑体 CN Normal" panose="020B0400000000000000" pitchFamily="34" charset="-122"/>
            </a:endParaRPr>
          </a:p>
        </p:txBody>
      </p:sp>
      <p:sp>
        <p:nvSpPr>
          <p:cNvPr id="56" name="图形 11">
            <a:extLst>
              <a:ext uri="{FF2B5EF4-FFF2-40B4-BE49-F238E27FC236}">
                <a16:creationId xmlns:a16="http://schemas.microsoft.com/office/drawing/2014/main" id="{66295282-2E1A-4E43-8087-5F1E1F0B1619}"/>
              </a:ext>
            </a:extLst>
          </p:cNvPr>
          <p:cNvSpPr>
            <a:spLocks noChangeAspect="1"/>
          </p:cNvSpPr>
          <p:nvPr/>
        </p:nvSpPr>
        <p:spPr>
          <a:xfrm>
            <a:off x="-1358493" y="4079541"/>
            <a:ext cx="320255" cy="320154"/>
          </a:xfrm>
          <a:custGeom>
            <a:avLst/>
            <a:gdLst>
              <a:gd name="connsiteX0" fmla="*/ 62064 w 720224"/>
              <a:gd name="connsiteY0" fmla="*/ 495205 h 720000"/>
              <a:gd name="connsiteX1" fmla="*/ 62064 w 720224"/>
              <a:gd name="connsiteY1" fmla="*/ 688947 h 720000"/>
              <a:gd name="connsiteX2" fmla="*/ 31032 w 720224"/>
              <a:gd name="connsiteY2" fmla="*/ 719993 h 720000"/>
              <a:gd name="connsiteX3" fmla="*/ 0 w 720224"/>
              <a:gd name="connsiteY3" fmla="*/ 688947 h 720000"/>
              <a:gd name="connsiteX4" fmla="*/ 0 w 720224"/>
              <a:gd name="connsiteY4" fmla="*/ 495205 h 720000"/>
              <a:gd name="connsiteX5" fmla="*/ 31032 w 720224"/>
              <a:gd name="connsiteY5" fmla="*/ 464158 h 720000"/>
              <a:gd name="connsiteX6" fmla="*/ 62064 w 720224"/>
              <a:gd name="connsiteY6" fmla="*/ 495205 h 720000"/>
              <a:gd name="connsiteX7" fmla="*/ 259237 w 720224"/>
              <a:gd name="connsiteY7" fmla="*/ 350112 h 720000"/>
              <a:gd name="connsiteX8" fmla="*/ 228213 w 720224"/>
              <a:gd name="connsiteY8" fmla="*/ 381165 h 720000"/>
              <a:gd name="connsiteX9" fmla="*/ 228213 w 720224"/>
              <a:gd name="connsiteY9" fmla="*/ 688947 h 720000"/>
              <a:gd name="connsiteX10" fmla="*/ 259237 w 720224"/>
              <a:gd name="connsiteY10" fmla="*/ 719993 h 720000"/>
              <a:gd name="connsiteX11" fmla="*/ 290270 w 720224"/>
              <a:gd name="connsiteY11" fmla="*/ 688947 h 720000"/>
              <a:gd name="connsiteX12" fmla="*/ 290270 w 720224"/>
              <a:gd name="connsiteY12" fmla="*/ 381165 h 720000"/>
              <a:gd name="connsiteX13" fmla="*/ 259237 w 720224"/>
              <a:gd name="connsiteY13" fmla="*/ 350112 h 720000"/>
              <a:gd name="connsiteX14" fmla="*/ 465649 w 720224"/>
              <a:gd name="connsiteY14" fmla="*/ 464165 h 720000"/>
              <a:gd name="connsiteX15" fmla="*/ 434624 w 720224"/>
              <a:gd name="connsiteY15" fmla="*/ 495212 h 720000"/>
              <a:gd name="connsiteX16" fmla="*/ 434624 w 720224"/>
              <a:gd name="connsiteY16" fmla="*/ 688954 h 720000"/>
              <a:gd name="connsiteX17" fmla="*/ 465649 w 720224"/>
              <a:gd name="connsiteY17" fmla="*/ 720000 h 720000"/>
              <a:gd name="connsiteX18" fmla="*/ 496680 w 720224"/>
              <a:gd name="connsiteY18" fmla="*/ 688954 h 720000"/>
              <a:gd name="connsiteX19" fmla="*/ 496680 w 720224"/>
              <a:gd name="connsiteY19" fmla="*/ 495205 h 720000"/>
              <a:gd name="connsiteX20" fmla="*/ 465649 w 720224"/>
              <a:gd name="connsiteY20" fmla="*/ 464165 h 720000"/>
              <a:gd name="connsiteX21" fmla="*/ 688237 w 720224"/>
              <a:gd name="connsiteY21" fmla="*/ 350112 h 720000"/>
              <a:gd name="connsiteX22" fmla="*/ 657212 w 720224"/>
              <a:gd name="connsiteY22" fmla="*/ 381165 h 720000"/>
              <a:gd name="connsiteX23" fmla="*/ 657212 w 720224"/>
              <a:gd name="connsiteY23" fmla="*/ 688947 h 720000"/>
              <a:gd name="connsiteX24" fmla="*/ 688237 w 720224"/>
              <a:gd name="connsiteY24" fmla="*/ 719993 h 720000"/>
              <a:gd name="connsiteX25" fmla="*/ 719262 w 720224"/>
              <a:gd name="connsiteY25" fmla="*/ 688947 h 720000"/>
              <a:gd name="connsiteX26" fmla="*/ 719262 w 720224"/>
              <a:gd name="connsiteY26" fmla="*/ 381165 h 720000"/>
              <a:gd name="connsiteX27" fmla="*/ 688237 w 720224"/>
              <a:gd name="connsiteY27" fmla="*/ 350112 h 720000"/>
              <a:gd name="connsiteX28" fmla="*/ 693334 w 720224"/>
              <a:gd name="connsiteY28" fmla="*/ 0 h 720000"/>
              <a:gd name="connsiteX29" fmla="*/ 547278 w 720224"/>
              <a:gd name="connsiteY29" fmla="*/ 0 h 720000"/>
              <a:gd name="connsiteX30" fmla="*/ 520380 w 720224"/>
              <a:gd name="connsiteY30" fmla="*/ 26912 h 720000"/>
              <a:gd name="connsiteX31" fmla="*/ 547278 w 720224"/>
              <a:gd name="connsiteY31" fmla="*/ 53817 h 720000"/>
              <a:gd name="connsiteX32" fmla="*/ 623381 w 720224"/>
              <a:gd name="connsiteY32" fmla="*/ 53817 h 720000"/>
              <a:gd name="connsiteX33" fmla="*/ 464116 w 720224"/>
              <a:gd name="connsiteY33" fmla="*/ 225196 h 720000"/>
              <a:gd name="connsiteX34" fmla="*/ 282276 w 720224"/>
              <a:gd name="connsiteY34" fmla="*/ 59407 h 720000"/>
              <a:gd name="connsiteX35" fmla="*/ 239862 w 720224"/>
              <a:gd name="connsiteY35" fmla="*/ 60025 h 720000"/>
              <a:gd name="connsiteX36" fmla="*/ 9625 w 720224"/>
              <a:gd name="connsiteY36" fmla="*/ 283359 h 720000"/>
              <a:gd name="connsiteX37" fmla="*/ 8999 w 720224"/>
              <a:gd name="connsiteY37" fmla="*/ 327242 h 720000"/>
              <a:gd name="connsiteX38" fmla="*/ 31341 w 720224"/>
              <a:gd name="connsiteY38" fmla="*/ 336761 h 720000"/>
              <a:gd name="connsiteX39" fmla="*/ 53065 w 720224"/>
              <a:gd name="connsiteY39" fmla="*/ 328072 h 720000"/>
              <a:gd name="connsiteX40" fmla="*/ 262211 w 720224"/>
              <a:gd name="connsiteY40" fmla="*/ 125021 h 720000"/>
              <a:gd name="connsiteX41" fmla="*/ 445085 w 720224"/>
              <a:gd name="connsiteY41" fmla="*/ 291851 h 720000"/>
              <a:gd name="connsiteX42" fmla="*/ 488737 w 720224"/>
              <a:gd name="connsiteY42" fmla="*/ 289988 h 720000"/>
              <a:gd name="connsiteX43" fmla="*/ 666436 w 720224"/>
              <a:gd name="connsiteY43" fmla="*/ 98706 h 720000"/>
              <a:gd name="connsiteX44" fmla="*/ 666436 w 720224"/>
              <a:gd name="connsiteY44" fmla="*/ 185046 h 720000"/>
              <a:gd name="connsiteX45" fmla="*/ 693334 w 720224"/>
              <a:gd name="connsiteY45" fmla="*/ 211958 h 720000"/>
              <a:gd name="connsiteX46" fmla="*/ 720225 w 720224"/>
              <a:gd name="connsiteY46" fmla="*/ 185046 h 720000"/>
              <a:gd name="connsiteX47" fmla="*/ 720225 w 720224"/>
              <a:gd name="connsiteY47" fmla="*/ 26905 h 720000"/>
              <a:gd name="connsiteX48" fmla="*/ 693334 w 720224"/>
              <a:gd name="connsiteY48" fmla="*/ 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20224" h="720000">
                <a:moveTo>
                  <a:pt x="62064" y="495205"/>
                </a:moveTo>
                <a:lnTo>
                  <a:pt x="62064" y="688947"/>
                </a:lnTo>
                <a:cubicBezTo>
                  <a:pt x="62064" y="706127"/>
                  <a:pt x="48207" y="719993"/>
                  <a:pt x="31032" y="719993"/>
                </a:cubicBezTo>
                <a:cubicBezTo>
                  <a:pt x="13857" y="719993"/>
                  <a:pt x="0" y="706127"/>
                  <a:pt x="0" y="688947"/>
                </a:cubicBezTo>
                <a:lnTo>
                  <a:pt x="0" y="495205"/>
                </a:lnTo>
                <a:cubicBezTo>
                  <a:pt x="0" y="478029"/>
                  <a:pt x="13857" y="464158"/>
                  <a:pt x="31032" y="464158"/>
                </a:cubicBezTo>
                <a:cubicBezTo>
                  <a:pt x="48207" y="464165"/>
                  <a:pt x="62064" y="478029"/>
                  <a:pt x="62064" y="495205"/>
                </a:cubicBezTo>
                <a:close/>
                <a:moveTo>
                  <a:pt x="259237" y="350112"/>
                </a:moveTo>
                <a:cubicBezTo>
                  <a:pt x="242069" y="350112"/>
                  <a:pt x="228213" y="363975"/>
                  <a:pt x="228213" y="381165"/>
                </a:cubicBezTo>
                <a:lnTo>
                  <a:pt x="228213" y="688947"/>
                </a:lnTo>
                <a:cubicBezTo>
                  <a:pt x="228213" y="706127"/>
                  <a:pt x="242069" y="719993"/>
                  <a:pt x="259237" y="719993"/>
                </a:cubicBezTo>
                <a:cubicBezTo>
                  <a:pt x="276405" y="719993"/>
                  <a:pt x="290270" y="706127"/>
                  <a:pt x="290270" y="688947"/>
                </a:cubicBezTo>
                <a:lnTo>
                  <a:pt x="290270" y="381165"/>
                </a:lnTo>
                <a:cubicBezTo>
                  <a:pt x="290270" y="363975"/>
                  <a:pt x="276412" y="350112"/>
                  <a:pt x="259237" y="350112"/>
                </a:cubicBezTo>
                <a:close/>
                <a:moveTo>
                  <a:pt x="465649" y="464165"/>
                </a:moveTo>
                <a:cubicBezTo>
                  <a:pt x="448481" y="464165"/>
                  <a:pt x="434624" y="478036"/>
                  <a:pt x="434624" y="495212"/>
                </a:cubicBezTo>
                <a:lnTo>
                  <a:pt x="434624" y="688954"/>
                </a:lnTo>
                <a:cubicBezTo>
                  <a:pt x="434624" y="706134"/>
                  <a:pt x="448481" y="720000"/>
                  <a:pt x="465649" y="720000"/>
                </a:cubicBezTo>
                <a:cubicBezTo>
                  <a:pt x="482824" y="720000"/>
                  <a:pt x="496680" y="706134"/>
                  <a:pt x="496680" y="688954"/>
                </a:cubicBezTo>
                <a:lnTo>
                  <a:pt x="496680" y="495205"/>
                </a:lnTo>
                <a:cubicBezTo>
                  <a:pt x="496680" y="478029"/>
                  <a:pt x="482824" y="464165"/>
                  <a:pt x="465649" y="464165"/>
                </a:cubicBezTo>
                <a:close/>
                <a:moveTo>
                  <a:pt x="688237" y="350112"/>
                </a:moveTo>
                <a:cubicBezTo>
                  <a:pt x="671069" y="350112"/>
                  <a:pt x="657212" y="363975"/>
                  <a:pt x="657212" y="381165"/>
                </a:cubicBezTo>
                <a:lnTo>
                  <a:pt x="657212" y="688947"/>
                </a:lnTo>
                <a:cubicBezTo>
                  <a:pt x="657212" y="706127"/>
                  <a:pt x="671069" y="719993"/>
                  <a:pt x="688237" y="719993"/>
                </a:cubicBezTo>
                <a:cubicBezTo>
                  <a:pt x="705199" y="719993"/>
                  <a:pt x="719262" y="706127"/>
                  <a:pt x="719262" y="688947"/>
                </a:cubicBezTo>
                <a:lnTo>
                  <a:pt x="719262" y="381165"/>
                </a:lnTo>
                <a:cubicBezTo>
                  <a:pt x="719262" y="363975"/>
                  <a:pt x="705403" y="350112"/>
                  <a:pt x="688237" y="350112"/>
                </a:cubicBezTo>
                <a:close/>
                <a:moveTo>
                  <a:pt x="693334" y="0"/>
                </a:moveTo>
                <a:lnTo>
                  <a:pt x="547278" y="0"/>
                </a:lnTo>
                <a:cubicBezTo>
                  <a:pt x="532381" y="0"/>
                  <a:pt x="520380" y="12008"/>
                  <a:pt x="520380" y="26912"/>
                </a:cubicBezTo>
                <a:cubicBezTo>
                  <a:pt x="520380" y="41810"/>
                  <a:pt x="532381" y="53817"/>
                  <a:pt x="547278" y="53817"/>
                </a:cubicBezTo>
                <a:lnTo>
                  <a:pt x="623381" y="53817"/>
                </a:lnTo>
                <a:lnTo>
                  <a:pt x="464116" y="225196"/>
                </a:lnTo>
                <a:lnTo>
                  <a:pt x="282276" y="59407"/>
                </a:lnTo>
                <a:cubicBezTo>
                  <a:pt x="270219" y="48306"/>
                  <a:pt x="251589" y="48573"/>
                  <a:pt x="239862" y="60025"/>
                </a:cubicBezTo>
                <a:lnTo>
                  <a:pt x="9625" y="283359"/>
                </a:lnTo>
                <a:cubicBezTo>
                  <a:pt x="-2650" y="295303"/>
                  <a:pt x="-2932" y="314946"/>
                  <a:pt x="8999" y="327242"/>
                </a:cubicBezTo>
                <a:cubicBezTo>
                  <a:pt x="15207" y="333661"/>
                  <a:pt x="23270" y="336761"/>
                  <a:pt x="31341" y="336761"/>
                </a:cubicBezTo>
                <a:cubicBezTo>
                  <a:pt x="39201" y="336761"/>
                  <a:pt x="46857" y="333865"/>
                  <a:pt x="53065" y="328072"/>
                </a:cubicBezTo>
                <a:lnTo>
                  <a:pt x="262211" y="125021"/>
                </a:lnTo>
                <a:lnTo>
                  <a:pt x="445085" y="291851"/>
                </a:lnTo>
                <a:cubicBezTo>
                  <a:pt x="457704" y="303233"/>
                  <a:pt x="477150" y="302411"/>
                  <a:pt x="488737" y="289988"/>
                </a:cubicBezTo>
                <a:lnTo>
                  <a:pt x="666436" y="98706"/>
                </a:lnTo>
                <a:lnTo>
                  <a:pt x="666436" y="185046"/>
                </a:lnTo>
                <a:cubicBezTo>
                  <a:pt x="666436" y="199950"/>
                  <a:pt x="678437" y="211958"/>
                  <a:pt x="693334" y="211958"/>
                </a:cubicBezTo>
                <a:cubicBezTo>
                  <a:pt x="708223" y="211958"/>
                  <a:pt x="720225" y="199950"/>
                  <a:pt x="720225" y="185046"/>
                </a:cubicBezTo>
                <a:lnTo>
                  <a:pt x="720225" y="26905"/>
                </a:lnTo>
                <a:cubicBezTo>
                  <a:pt x="720225" y="12008"/>
                  <a:pt x="708223" y="0"/>
                  <a:pt x="693334" y="0"/>
                </a:cubicBezTo>
                <a:close/>
              </a:path>
            </a:pathLst>
          </a:custGeom>
          <a:solidFill>
            <a:schemeClr val="bg1"/>
          </a:solidFill>
          <a:ln w="698" cap="flat">
            <a:noFill/>
            <a:prstDash val="solid"/>
            <a:miter/>
          </a:ln>
        </p:spPr>
        <p:txBody>
          <a:bodyPr rtlCol="0" anchor="ctr"/>
          <a:lstStyle/>
          <a:p>
            <a:endParaRPr lang="zh-CN" altLang="en-US" sz="1350"/>
          </a:p>
        </p:txBody>
      </p:sp>
      <p:sp>
        <p:nvSpPr>
          <p:cNvPr id="57" name="图形 14">
            <a:extLst>
              <a:ext uri="{FF2B5EF4-FFF2-40B4-BE49-F238E27FC236}">
                <a16:creationId xmlns:a16="http://schemas.microsoft.com/office/drawing/2014/main" id="{756BFE67-58A5-4A78-8640-C3AFF7428F33}"/>
              </a:ext>
            </a:extLst>
          </p:cNvPr>
          <p:cNvSpPr>
            <a:spLocks noChangeAspect="1"/>
          </p:cNvSpPr>
          <p:nvPr/>
        </p:nvSpPr>
        <p:spPr>
          <a:xfrm>
            <a:off x="4468865" y="3546320"/>
            <a:ext cx="342351" cy="343124"/>
          </a:xfrm>
          <a:custGeom>
            <a:avLst/>
            <a:gdLst>
              <a:gd name="connsiteX0" fmla="*/ 619131 w 718376"/>
              <a:gd name="connsiteY0" fmla="*/ 523723 h 720000"/>
              <a:gd name="connsiteX1" fmla="*/ 526723 w 718376"/>
              <a:gd name="connsiteY1" fmla="*/ 588804 h 720000"/>
              <a:gd name="connsiteX2" fmla="*/ 171044 w 718376"/>
              <a:gd name="connsiteY2" fmla="*/ 588804 h 720000"/>
              <a:gd name="connsiteX3" fmla="*/ 68419 w 718376"/>
              <a:gd name="connsiteY3" fmla="*/ 490669 h 720000"/>
              <a:gd name="connsiteX4" fmla="*/ 171044 w 718376"/>
              <a:gd name="connsiteY4" fmla="*/ 392534 h 720000"/>
              <a:gd name="connsiteX5" fmla="*/ 266889 w 718376"/>
              <a:gd name="connsiteY5" fmla="*/ 392534 h 720000"/>
              <a:gd name="connsiteX6" fmla="*/ 359143 w 718376"/>
              <a:gd name="connsiteY6" fmla="*/ 457187 h 720000"/>
              <a:gd name="connsiteX7" fmla="*/ 451396 w 718376"/>
              <a:gd name="connsiteY7" fmla="*/ 392534 h 720000"/>
              <a:gd name="connsiteX8" fmla="*/ 547339 w 718376"/>
              <a:gd name="connsiteY8" fmla="*/ 392534 h 720000"/>
              <a:gd name="connsiteX9" fmla="*/ 718377 w 718376"/>
              <a:gd name="connsiteY9" fmla="*/ 228980 h 720000"/>
              <a:gd name="connsiteX10" fmla="*/ 547332 w 718376"/>
              <a:gd name="connsiteY10" fmla="*/ 65419 h 720000"/>
              <a:gd name="connsiteX11" fmla="*/ 190860 w 718376"/>
              <a:gd name="connsiteY11" fmla="*/ 65419 h 720000"/>
              <a:gd name="connsiteX12" fmla="*/ 98332 w 718376"/>
              <a:gd name="connsiteY12" fmla="*/ 0 h 720000"/>
              <a:gd name="connsiteX13" fmla="*/ 197 w 718376"/>
              <a:gd name="connsiteY13" fmla="*/ 98128 h 720000"/>
              <a:gd name="connsiteX14" fmla="*/ 98332 w 718376"/>
              <a:gd name="connsiteY14" fmla="*/ 196263 h 720000"/>
              <a:gd name="connsiteX15" fmla="*/ 190853 w 718376"/>
              <a:gd name="connsiteY15" fmla="*/ 130845 h 720000"/>
              <a:gd name="connsiteX16" fmla="*/ 547332 w 718376"/>
              <a:gd name="connsiteY16" fmla="*/ 130845 h 720000"/>
              <a:gd name="connsiteX17" fmla="*/ 649958 w 718376"/>
              <a:gd name="connsiteY17" fmla="*/ 228980 h 720000"/>
              <a:gd name="connsiteX18" fmla="*/ 547332 w 718376"/>
              <a:gd name="connsiteY18" fmla="*/ 327115 h 720000"/>
              <a:gd name="connsiteX19" fmla="*/ 451945 w 718376"/>
              <a:gd name="connsiteY19" fmla="*/ 327115 h 720000"/>
              <a:gd name="connsiteX20" fmla="*/ 359150 w 718376"/>
              <a:gd name="connsiteY20" fmla="*/ 260923 h 720000"/>
              <a:gd name="connsiteX21" fmla="*/ 266355 w 718376"/>
              <a:gd name="connsiteY21" fmla="*/ 327115 h 720000"/>
              <a:gd name="connsiteX22" fmla="*/ 171044 w 718376"/>
              <a:gd name="connsiteY22" fmla="*/ 327115 h 720000"/>
              <a:gd name="connsiteX23" fmla="*/ 0 w 718376"/>
              <a:gd name="connsiteY23" fmla="*/ 490676 h 720000"/>
              <a:gd name="connsiteX24" fmla="*/ 171044 w 718376"/>
              <a:gd name="connsiteY24" fmla="*/ 654237 h 720000"/>
              <a:gd name="connsiteX25" fmla="*/ 526491 w 718376"/>
              <a:gd name="connsiteY25" fmla="*/ 654237 h 720000"/>
              <a:gd name="connsiteX26" fmla="*/ 619131 w 718376"/>
              <a:gd name="connsiteY26" fmla="*/ 720000 h 720000"/>
              <a:gd name="connsiteX27" fmla="*/ 717266 w 718376"/>
              <a:gd name="connsiteY27" fmla="*/ 621865 h 720000"/>
              <a:gd name="connsiteX28" fmla="*/ 619131 w 718376"/>
              <a:gd name="connsiteY28" fmla="*/ 523723 h 720000"/>
              <a:gd name="connsiteX29" fmla="*/ 98283 w 718376"/>
              <a:gd name="connsiteY29" fmla="*/ 145573 h 720000"/>
              <a:gd name="connsiteX30" fmla="*/ 50909 w 718376"/>
              <a:gd name="connsiteY30" fmla="*/ 98198 h 720000"/>
              <a:gd name="connsiteX31" fmla="*/ 98283 w 718376"/>
              <a:gd name="connsiteY31" fmla="*/ 50824 h 720000"/>
              <a:gd name="connsiteX32" fmla="*/ 145657 w 718376"/>
              <a:gd name="connsiteY32" fmla="*/ 98198 h 720000"/>
              <a:gd name="connsiteX33" fmla="*/ 98283 w 718376"/>
              <a:gd name="connsiteY33" fmla="*/ 145573 h 720000"/>
              <a:gd name="connsiteX34" fmla="*/ 359143 w 718376"/>
              <a:gd name="connsiteY34" fmla="*/ 311691 h 720000"/>
              <a:gd name="connsiteX35" fmla="*/ 406517 w 718376"/>
              <a:gd name="connsiteY35" fmla="*/ 359066 h 720000"/>
              <a:gd name="connsiteX36" fmla="*/ 359143 w 718376"/>
              <a:gd name="connsiteY36" fmla="*/ 406439 h 720000"/>
              <a:gd name="connsiteX37" fmla="*/ 311769 w 718376"/>
              <a:gd name="connsiteY37" fmla="*/ 359066 h 720000"/>
              <a:gd name="connsiteX38" fmla="*/ 359143 w 718376"/>
              <a:gd name="connsiteY38" fmla="*/ 311691 h 720000"/>
              <a:gd name="connsiteX39" fmla="*/ 619131 w 718376"/>
              <a:gd name="connsiteY39" fmla="*/ 669232 h 720000"/>
              <a:gd name="connsiteX40" fmla="*/ 571757 w 718376"/>
              <a:gd name="connsiteY40" fmla="*/ 621858 h 720000"/>
              <a:gd name="connsiteX41" fmla="*/ 619131 w 718376"/>
              <a:gd name="connsiteY41" fmla="*/ 574483 h 720000"/>
              <a:gd name="connsiteX42" fmla="*/ 666506 w 718376"/>
              <a:gd name="connsiteY42" fmla="*/ 621858 h 720000"/>
              <a:gd name="connsiteX43" fmla="*/ 619131 w 718376"/>
              <a:gd name="connsiteY43" fmla="*/ 66923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18376" h="720000">
                <a:moveTo>
                  <a:pt x="619131" y="523723"/>
                </a:moveTo>
                <a:cubicBezTo>
                  <a:pt x="576591" y="523723"/>
                  <a:pt x="540313" y="550895"/>
                  <a:pt x="526723" y="588804"/>
                </a:cubicBezTo>
                <a:lnTo>
                  <a:pt x="171044" y="588804"/>
                </a:lnTo>
                <a:cubicBezTo>
                  <a:pt x="114465" y="588804"/>
                  <a:pt x="68419" y="544775"/>
                  <a:pt x="68419" y="490669"/>
                </a:cubicBezTo>
                <a:cubicBezTo>
                  <a:pt x="68419" y="436528"/>
                  <a:pt x="114465" y="392534"/>
                  <a:pt x="171044" y="392534"/>
                </a:cubicBezTo>
                <a:lnTo>
                  <a:pt x="266889" y="392534"/>
                </a:lnTo>
                <a:cubicBezTo>
                  <a:pt x="280598" y="430211"/>
                  <a:pt x="316765" y="457187"/>
                  <a:pt x="359143" y="457187"/>
                </a:cubicBezTo>
                <a:cubicBezTo>
                  <a:pt x="401500" y="457187"/>
                  <a:pt x="437674" y="430204"/>
                  <a:pt x="451396" y="392534"/>
                </a:cubicBezTo>
                <a:lnTo>
                  <a:pt x="547339" y="392534"/>
                </a:lnTo>
                <a:cubicBezTo>
                  <a:pt x="641645" y="392541"/>
                  <a:pt x="718377" y="319167"/>
                  <a:pt x="718377" y="228980"/>
                </a:cubicBezTo>
                <a:cubicBezTo>
                  <a:pt x="718377" y="138792"/>
                  <a:pt x="641645" y="65419"/>
                  <a:pt x="547332" y="65419"/>
                </a:cubicBezTo>
                <a:lnTo>
                  <a:pt x="190860" y="65419"/>
                </a:lnTo>
                <a:cubicBezTo>
                  <a:pt x="177361" y="27334"/>
                  <a:pt x="140977" y="0"/>
                  <a:pt x="98332" y="0"/>
                </a:cubicBezTo>
                <a:cubicBezTo>
                  <a:pt x="44198" y="0"/>
                  <a:pt x="197" y="43994"/>
                  <a:pt x="197" y="98128"/>
                </a:cubicBezTo>
                <a:cubicBezTo>
                  <a:pt x="197" y="152234"/>
                  <a:pt x="44198" y="196263"/>
                  <a:pt x="98332" y="196263"/>
                </a:cubicBezTo>
                <a:cubicBezTo>
                  <a:pt x="140970" y="196263"/>
                  <a:pt x="177347" y="168915"/>
                  <a:pt x="190853" y="130845"/>
                </a:cubicBezTo>
                <a:lnTo>
                  <a:pt x="547332" y="130845"/>
                </a:lnTo>
                <a:cubicBezTo>
                  <a:pt x="603911" y="130845"/>
                  <a:pt x="649958" y="174874"/>
                  <a:pt x="649958" y="228980"/>
                </a:cubicBezTo>
                <a:cubicBezTo>
                  <a:pt x="649958" y="283120"/>
                  <a:pt x="603911" y="327115"/>
                  <a:pt x="547332" y="327115"/>
                </a:cubicBezTo>
                <a:lnTo>
                  <a:pt x="451945" y="327115"/>
                </a:lnTo>
                <a:cubicBezTo>
                  <a:pt x="438664" y="288629"/>
                  <a:pt x="402076" y="260923"/>
                  <a:pt x="359150" y="260923"/>
                </a:cubicBezTo>
                <a:cubicBezTo>
                  <a:pt x="316195" y="260923"/>
                  <a:pt x="279629" y="288622"/>
                  <a:pt x="266355" y="327115"/>
                </a:cubicBezTo>
                <a:lnTo>
                  <a:pt x="171044" y="327115"/>
                </a:lnTo>
                <a:cubicBezTo>
                  <a:pt x="76732" y="327115"/>
                  <a:pt x="0" y="400488"/>
                  <a:pt x="0" y="490676"/>
                </a:cubicBezTo>
                <a:cubicBezTo>
                  <a:pt x="0" y="580864"/>
                  <a:pt x="76732" y="654237"/>
                  <a:pt x="171044" y="654237"/>
                </a:cubicBezTo>
                <a:lnTo>
                  <a:pt x="526491" y="654237"/>
                </a:lnTo>
                <a:cubicBezTo>
                  <a:pt x="539891" y="692483"/>
                  <a:pt x="576346" y="720000"/>
                  <a:pt x="619131" y="720000"/>
                </a:cubicBezTo>
                <a:cubicBezTo>
                  <a:pt x="673237" y="720000"/>
                  <a:pt x="717266" y="675970"/>
                  <a:pt x="717266" y="621865"/>
                </a:cubicBezTo>
                <a:cubicBezTo>
                  <a:pt x="717273" y="567724"/>
                  <a:pt x="673237" y="523723"/>
                  <a:pt x="619131" y="523723"/>
                </a:cubicBezTo>
                <a:close/>
                <a:moveTo>
                  <a:pt x="98283" y="145573"/>
                </a:moveTo>
                <a:cubicBezTo>
                  <a:pt x="72151" y="145573"/>
                  <a:pt x="50909" y="124317"/>
                  <a:pt x="50909" y="98198"/>
                </a:cubicBezTo>
                <a:cubicBezTo>
                  <a:pt x="50909" y="72066"/>
                  <a:pt x="72151" y="50824"/>
                  <a:pt x="98283" y="50824"/>
                </a:cubicBezTo>
                <a:cubicBezTo>
                  <a:pt x="124401" y="50824"/>
                  <a:pt x="145657" y="72066"/>
                  <a:pt x="145657" y="98198"/>
                </a:cubicBezTo>
                <a:cubicBezTo>
                  <a:pt x="145657" y="124317"/>
                  <a:pt x="124401" y="145573"/>
                  <a:pt x="98283" y="145573"/>
                </a:cubicBezTo>
                <a:close/>
                <a:moveTo>
                  <a:pt x="359143" y="311691"/>
                </a:moveTo>
                <a:cubicBezTo>
                  <a:pt x="385261" y="311691"/>
                  <a:pt x="406517" y="332933"/>
                  <a:pt x="406517" y="359066"/>
                </a:cubicBezTo>
                <a:cubicBezTo>
                  <a:pt x="406517" y="385184"/>
                  <a:pt x="385261" y="406439"/>
                  <a:pt x="359143" y="406439"/>
                </a:cubicBezTo>
                <a:cubicBezTo>
                  <a:pt x="333011" y="406439"/>
                  <a:pt x="311769" y="385184"/>
                  <a:pt x="311769" y="359066"/>
                </a:cubicBezTo>
                <a:cubicBezTo>
                  <a:pt x="311776" y="332926"/>
                  <a:pt x="333011" y="311691"/>
                  <a:pt x="359143" y="311691"/>
                </a:cubicBezTo>
                <a:close/>
                <a:moveTo>
                  <a:pt x="619131" y="669232"/>
                </a:moveTo>
                <a:cubicBezTo>
                  <a:pt x="592999" y="669232"/>
                  <a:pt x="571757" y="647976"/>
                  <a:pt x="571757" y="621858"/>
                </a:cubicBezTo>
                <a:cubicBezTo>
                  <a:pt x="571757" y="595726"/>
                  <a:pt x="592999" y="574483"/>
                  <a:pt x="619131" y="574483"/>
                </a:cubicBezTo>
                <a:cubicBezTo>
                  <a:pt x="645249" y="574483"/>
                  <a:pt x="666506" y="595726"/>
                  <a:pt x="666506" y="621858"/>
                </a:cubicBezTo>
                <a:cubicBezTo>
                  <a:pt x="666506" y="647976"/>
                  <a:pt x="645249" y="669232"/>
                  <a:pt x="619131" y="669232"/>
                </a:cubicBezTo>
                <a:close/>
              </a:path>
            </a:pathLst>
          </a:custGeom>
          <a:solidFill>
            <a:schemeClr val="bg1"/>
          </a:solidFill>
          <a:ln w="698" cap="flat">
            <a:noFill/>
            <a:prstDash val="solid"/>
            <a:miter/>
          </a:ln>
        </p:spPr>
        <p:txBody>
          <a:bodyPr rtlCol="0" anchor="ctr"/>
          <a:lstStyle/>
          <a:p>
            <a:endParaRPr lang="zh-CN" altLang="en-US" sz="1350"/>
          </a:p>
        </p:txBody>
      </p:sp>
      <p:sp>
        <p:nvSpPr>
          <p:cNvPr id="58" name="图形 38">
            <a:extLst>
              <a:ext uri="{FF2B5EF4-FFF2-40B4-BE49-F238E27FC236}">
                <a16:creationId xmlns:a16="http://schemas.microsoft.com/office/drawing/2014/main" id="{77AAEA8F-9C7E-406E-B9D4-1F85B47DEE66}"/>
              </a:ext>
            </a:extLst>
          </p:cNvPr>
          <p:cNvSpPr>
            <a:spLocks noChangeAspect="1"/>
          </p:cNvSpPr>
          <p:nvPr/>
        </p:nvSpPr>
        <p:spPr>
          <a:xfrm>
            <a:off x="4456366" y="2292334"/>
            <a:ext cx="382121" cy="380119"/>
          </a:xfrm>
          <a:custGeom>
            <a:avLst/>
            <a:gdLst>
              <a:gd name="connsiteX0" fmla="*/ 629074 w 816659"/>
              <a:gd name="connsiteY0" fmla="*/ 677517 h 812380"/>
              <a:gd name="connsiteX1" fmla="*/ 628430 w 816659"/>
              <a:gd name="connsiteY1" fmla="*/ 575542 h 812380"/>
              <a:gd name="connsiteX2" fmla="*/ 660091 w 816659"/>
              <a:gd name="connsiteY2" fmla="*/ 539657 h 812380"/>
              <a:gd name="connsiteX3" fmla="*/ 736118 w 816659"/>
              <a:gd name="connsiteY3" fmla="*/ 530196 h 812380"/>
              <a:gd name="connsiteX4" fmla="*/ 632102 w 816659"/>
              <a:gd name="connsiteY4" fmla="*/ 675051 h 812380"/>
              <a:gd name="connsiteX5" fmla="*/ 629074 w 816659"/>
              <a:gd name="connsiteY5" fmla="*/ 677517 h 812380"/>
              <a:gd name="connsiteX6" fmla="*/ 338227 w 816659"/>
              <a:gd name="connsiteY6" fmla="*/ 748224 h 812380"/>
              <a:gd name="connsiteX7" fmla="*/ 555097 w 816659"/>
              <a:gd name="connsiteY7" fmla="*/ 566834 h 812380"/>
              <a:gd name="connsiteX8" fmla="*/ 586328 w 816659"/>
              <a:gd name="connsiteY8" fmla="*/ 582734 h 812380"/>
              <a:gd name="connsiteX9" fmla="*/ 583093 w 816659"/>
              <a:gd name="connsiteY9" fmla="*/ 708890 h 812380"/>
              <a:gd name="connsiteX10" fmla="*/ 408223 w 816659"/>
              <a:gd name="connsiteY10" fmla="*/ 755742 h 812380"/>
              <a:gd name="connsiteX11" fmla="*/ 340921 w 816659"/>
              <a:gd name="connsiteY11" fmla="*/ 749080 h 812380"/>
              <a:gd name="connsiteX12" fmla="*/ 121142 w 816659"/>
              <a:gd name="connsiteY12" fmla="*/ 606922 h 812380"/>
              <a:gd name="connsiteX13" fmla="*/ 185965 w 816659"/>
              <a:gd name="connsiteY13" fmla="*/ 423811 h 812380"/>
              <a:gd name="connsiteX14" fmla="*/ 204274 w 816659"/>
              <a:gd name="connsiteY14" fmla="*/ 426277 h 812380"/>
              <a:gd name="connsiteX15" fmla="*/ 233670 w 816659"/>
              <a:gd name="connsiteY15" fmla="*/ 418974 h 812380"/>
              <a:gd name="connsiteX16" fmla="*/ 526345 w 816659"/>
              <a:gd name="connsiteY16" fmla="*/ 530085 h 812380"/>
              <a:gd name="connsiteX17" fmla="*/ 287184 w 816659"/>
              <a:gd name="connsiteY17" fmla="*/ 733711 h 812380"/>
              <a:gd name="connsiteX18" fmla="*/ 124480 w 816659"/>
              <a:gd name="connsiteY18" fmla="*/ 610784 h 812380"/>
              <a:gd name="connsiteX19" fmla="*/ 88401 w 816659"/>
              <a:gd name="connsiteY19" fmla="*/ 263373 h 812380"/>
              <a:gd name="connsiteX20" fmla="*/ 140087 w 816659"/>
              <a:gd name="connsiteY20" fmla="*/ 331613 h 812380"/>
              <a:gd name="connsiteX21" fmla="*/ 135136 w 816659"/>
              <a:gd name="connsiteY21" fmla="*/ 358370 h 812380"/>
              <a:gd name="connsiteX22" fmla="*/ 149242 w 816659"/>
              <a:gd name="connsiteY22" fmla="*/ 400274 h 812380"/>
              <a:gd name="connsiteX23" fmla="*/ 88512 w 816659"/>
              <a:gd name="connsiteY23" fmla="*/ 549966 h 812380"/>
              <a:gd name="connsiteX24" fmla="*/ 57710 w 816659"/>
              <a:gd name="connsiteY24" fmla="*/ 405865 h 812380"/>
              <a:gd name="connsiteX25" fmla="*/ 87646 w 816659"/>
              <a:gd name="connsiteY25" fmla="*/ 265094 h 812380"/>
              <a:gd name="connsiteX26" fmla="*/ 88401 w 816659"/>
              <a:gd name="connsiteY26" fmla="*/ 263373 h 812380"/>
              <a:gd name="connsiteX27" fmla="*/ 258861 w 816659"/>
              <a:gd name="connsiteY27" fmla="*/ 90049 h 812380"/>
              <a:gd name="connsiteX28" fmla="*/ 347588 w 816659"/>
              <a:gd name="connsiteY28" fmla="*/ 148186 h 812380"/>
              <a:gd name="connsiteX29" fmla="*/ 341882 w 816659"/>
              <a:gd name="connsiteY29" fmla="*/ 174617 h 812380"/>
              <a:gd name="connsiteX30" fmla="*/ 343925 w 816659"/>
              <a:gd name="connsiteY30" fmla="*/ 189986 h 812380"/>
              <a:gd name="connsiteX31" fmla="*/ 226653 w 816659"/>
              <a:gd name="connsiteY31" fmla="*/ 294214 h 812380"/>
              <a:gd name="connsiteX32" fmla="*/ 201676 w 816659"/>
              <a:gd name="connsiteY32" fmla="*/ 289385 h 812380"/>
              <a:gd name="connsiteX33" fmla="*/ 167758 w 816659"/>
              <a:gd name="connsiteY33" fmla="*/ 298195 h 812380"/>
              <a:gd name="connsiteX34" fmla="*/ 112623 w 816659"/>
              <a:gd name="connsiteY34" fmla="*/ 218995 h 812380"/>
              <a:gd name="connsiteX35" fmla="*/ 258861 w 816659"/>
              <a:gd name="connsiteY35" fmla="*/ 90049 h 812380"/>
              <a:gd name="connsiteX36" fmla="*/ 556066 w 816659"/>
              <a:gd name="connsiteY36" fmla="*/ 89295 h 812380"/>
              <a:gd name="connsiteX37" fmla="*/ 453122 w 816659"/>
              <a:gd name="connsiteY37" fmla="*/ 127979 h 812380"/>
              <a:gd name="connsiteX38" fmla="*/ 407356 w 816659"/>
              <a:gd name="connsiteY38" fmla="*/ 109280 h 812380"/>
              <a:gd name="connsiteX39" fmla="*/ 380218 w 816659"/>
              <a:gd name="connsiteY39" fmla="*/ 115513 h 812380"/>
              <a:gd name="connsiteX40" fmla="*/ 315069 w 816659"/>
              <a:gd name="connsiteY40" fmla="*/ 69089 h 812380"/>
              <a:gd name="connsiteX41" fmla="*/ 408215 w 816659"/>
              <a:gd name="connsiteY41" fmla="*/ 56305 h 812380"/>
              <a:gd name="connsiteX42" fmla="*/ 556066 w 816659"/>
              <a:gd name="connsiteY42" fmla="*/ 89295 h 812380"/>
              <a:gd name="connsiteX43" fmla="*/ 264249 w 816659"/>
              <a:gd name="connsiteY43" fmla="*/ 321193 h 812380"/>
              <a:gd name="connsiteX44" fmla="*/ 370316 w 816659"/>
              <a:gd name="connsiteY44" fmla="*/ 228131 h 812380"/>
              <a:gd name="connsiteX45" fmla="*/ 407460 w 816659"/>
              <a:gd name="connsiteY45" fmla="*/ 239955 h 812380"/>
              <a:gd name="connsiteX46" fmla="*/ 434924 w 816659"/>
              <a:gd name="connsiteY46" fmla="*/ 233619 h 812380"/>
              <a:gd name="connsiteX47" fmla="*/ 563600 w 816659"/>
              <a:gd name="connsiteY47" fmla="*/ 458308 h 812380"/>
              <a:gd name="connsiteX48" fmla="*/ 537439 w 816659"/>
              <a:gd name="connsiteY48" fmla="*/ 486572 h 812380"/>
              <a:gd name="connsiteX49" fmla="*/ 266292 w 816659"/>
              <a:gd name="connsiteY49" fmla="*/ 382447 h 812380"/>
              <a:gd name="connsiteX50" fmla="*/ 271680 w 816659"/>
              <a:gd name="connsiteY50" fmla="*/ 358378 h 812380"/>
              <a:gd name="connsiteX51" fmla="*/ 262525 w 816659"/>
              <a:gd name="connsiteY51" fmla="*/ 324532 h 812380"/>
              <a:gd name="connsiteX52" fmla="*/ 758942 w 816659"/>
              <a:gd name="connsiteY52" fmla="*/ 405968 h 812380"/>
              <a:gd name="connsiteX53" fmla="*/ 751511 w 816659"/>
              <a:gd name="connsiteY53" fmla="*/ 478078 h 812380"/>
              <a:gd name="connsiteX54" fmla="*/ 660734 w 816659"/>
              <a:gd name="connsiteY54" fmla="*/ 494200 h 812380"/>
              <a:gd name="connsiteX55" fmla="*/ 608507 w 816659"/>
              <a:gd name="connsiteY55" fmla="*/ 450354 h 812380"/>
              <a:gd name="connsiteX56" fmla="*/ 467983 w 816659"/>
              <a:gd name="connsiteY56" fmla="*/ 199328 h 812380"/>
              <a:gd name="connsiteX57" fmla="*/ 472934 w 816659"/>
              <a:gd name="connsiteY57" fmla="*/ 174617 h 812380"/>
              <a:gd name="connsiteX58" fmla="*/ 472179 w 816659"/>
              <a:gd name="connsiteY58" fmla="*/ 167202 h 812380"/>
              <a:gd name="connsiteX59" fmla="*/ 608714 w 816659"/>
              <a:gd name="connsiteY59" fmla="*/ 119383 h 812380"/>
              <a:gd name="connsiteX60" fmla="*/ 758942 w 816659"/>
              <a:gd name="connsiteY60" fmla="*/ 405968 h 812380"/>
              <a:gd name="connsiteX61" fmla="*/ 408326 w 816659"/>
              <a:gd name="connsiteY61" fmla="*/ 0 h 812380"/>
              <a:gd name="connsiteX62" fmla="*/ 0 w 816659"/>
              <a:gd name="connsiteY62" fmla="*/ 406190 h 812380"/>
              <a:gd name="connsiteX63" fmla="*/ 408326 w 816659"/>
              <a:gd name="connsiteY63" fmla="*/ 812380 h 812380"/>
              <a:gd name="connsiteX64" fmla="*/ 816660 w 816659"/>
              <a:gd name="connsiteY64" fmla="*/ 406190 h 812380"/>
              <a:gd name="connsiteX65" fmla="*/ 408326 w 816659"/>
              <a:gd name="connsiteY65" fmla="*/ 0 h 81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816659" h="812380">
                <a:moveTo>
                  <a:pt x="629074" y="677517"/>
                </a:moveTo>
                <a:cubicBezTo>
                  <a:pt x="633278" y="643243"/>
                  <a:pt x="631879" y="608429"/>
                  <a:pt x="628430" y="575542"/>
                </a:cubicBezTo>
                <a:cubicBezTo>
                  <a:pt x="645445" y="568230"/>
                  <a:pt x="656213" y="556414"/>
                  <a:pt x="660091" y="539657"/>
                </a:cubicBezTo>
                <a:cubicBezTo>
                  <a:pt x="685505" y="540085"/>
                  <a:pt x="710060" y="538467"/>
                  <a:pt x="736118" y="530196"/>
                </a:cubicBezTo>
                <a:cubicBezTo>
                  <a:pt x="714264" y="590482"/>
                  <a:pt x="678186" y="635725"/>
                  <a:pt x="632102" y="675051"/>
                </a:cubicBezTo>
                <a:lnTo>
                  <a:pt x="629074" y="677517"/>
                </a:lnTo>
                <a:close/>
                <a:moveTo>
                  <a:pt x="338227" y="748224"/>
                </a:moveTo>
                <a:cubicBezTo>
                  <a:pt x="407245" y="666669"/>
                  <a:pt x="496520" y="603052"/>
                  <a:pt x="555097" y="566834"/>
                </a:cubicBezTo>
                <a:cubicBezTo>
                  <a:pt x="563393" y="573924"/>
                  <a:pt x="575234" y="580482"/>
                  <a:pt x="586328" y="582734"/>
                </a:cubicBezTo>
                <a:cubicBezTo>
                  <a:pt x="590420" y="622711"/>
                  <a:pt x="587512" y="663441"/>
                  <a:pt x="583093" y="708890"/>
                </a:cubicBezTo>
                <a:cubicBezTo>
                  <a:pt x="526242" y="741015"/>
                  <a:pt x="473148" y="755742"/>
                  <a:pt x="408223" y="755742"/>
                </a:cubicBezTo>
                <a:cubicBezTo>
                  <a:pt x="382054" y="755742"/>
                  <a:pt x="365468" y="754560"/>
                  <a:pt x="340921" y="749080"/>
                </a:cubicBezTo>
                <a:moveTo>
                  <a:pt x="121142" y="606922"/>
                </a:moveTo>
                <a:cubicBezTo>
                  <a:pt x="127174" y="566414"/>
                  <a:pt x="142463" y="498602"/>
                  <a:pt x="185965" y="423811"/>
                </a:cubicBezTo>
                <a:cubicBezTo>
                  <a:pt x="190701" y="424882"/>
                  <a:pt x="199212" y="426277"/>
                  <a:pt x="204274" y="426277"/>
                </a:cubicBezTo>
                <a:cubicBezTo>
                  <a:pt x="214828" y="426277"/>
                  <a:pt x="224944" y="424985"/>
                  <a:pt x="233670" y="418974"/>
                </a:cubicBezTo>
                <a:cubicBezTo>
                  <a:pt x="305811" y="472170"/>
                  <a:pt x="401762" y="514827"/>
                  <a:pt x="526345" y="530085"/>
                </a:cubicBezTo>
                <a:cubicBezTo>
                  <a:pt x="450103" y="566834"/>
                  <a:pt x="355559" y="636684"/>
                  <a:pt x="287184" y="733711"/>
                </a:cubicBezTo>
                <a:cubicBezTo>
                  <a:pt x="218157" y="708247"/>
                  <a:pt x="167337" y="670317"/>
                  <a:pt x="124480" y="610784"/>
                </a:cubicBezTo>
                <a:moveTo>
                  <a:pt x="88401" y="263373"/>
                </a:moveTo>
                <a:cubicBezTo>
                  <a:pt x="98954" y="284761"/>
                  <a:pt x="113704" y="309583"/>
                  <a:pt x="140087" y="331613"/>
                </a:cubicBezTo>
                <a:cubicBezTo>
                  <a:pt x="136758" y="341606"/>
                  <a:pt x="135136" y="350313"/>
                  <a:pt x="135136" y="358370"/>
                </a:cubicBezTo>
                <a:cubicBezTo>
                  <a:pt x="135136" y="373517"/>
                  <a:pt x="138903" y="389751"/>
                  <a:pt x="149242" y="400274"/>
                </a:cubicBezTo>
                <a:cubicBezTo>
                  <a:pt x="114673" y="450029"/>
                  <a:pt x="96483" y="506009"/>
                  <a:pt x="88512" y="549966"/>
                </a:cubicBezTo>
                <a:cubicBezTo>
                  <a:pt x="67509" y="506770"/>
                  <a:pt x="57710" y="455945"/>
                  <a:pt x="57710" y="405865"/>
                </a:cubicBezTo>
                <a:cubicBezTo>
                  <a:pt x="57710" y="355785"/>
                  <a:pt x="68478" y="308187"/>
                  <a:pt x="87646" y="265094"/>
                </a:cubicBezTo>
                <a:cubicBezTo>
                  <a:pt x="87543" y="265205"/>
                  <a:pt x="86359" y="267029"/>
                  <a:pt x="88401" y="263373"/>
                </a:cubicBezTo>
                <a:close/>
                <a:moveTo>
                  <a:pt x="258861" y="90049"/>
                </a:moveTo>
                <a:cubicBezTo>
                  <a:pt x="281152" y="101984"/>
                  <a:pt x="312487" y="120890"/>
                  <a:pt x="347588" y="148186"/>
                </a:cubicBezTo>
                <a:cubicBezTo>
                  <a:pt x="343827" y="156492"/>
                  <a:pt x="341882" y="165502"/>
                  <a:pt x="341882" y="174617"/>
                </a:cubicBezTo>
                <a:cubicBezTo>
                  <a:pt x="341882" y="179883"/>
                  <a:pt x="342637" y="184935"/>
                  <a:pt x="343925" y="189986"/>
                </a:cubicBezTo>
                <a:cubicBezTo>
                  <a:pt x="296760" y="222762"/>
                  <a:pt x="259068" y="257148"/>
                  <a:pt x="226653" y="294214"/>
                </a:cubicBezTo>
                <a:cubicBezTo>
                  <a:pt x="219977" y="291851"/>
                  <a:pt x="209209" y="289385"/>
                  <a:pt x="201676" y="289385"/>
                </a:cubicBezTo>
                <a:cubicBezTo>
                  <a:pt x="189724" y="289385"/>
                  <a:pt x="177342" y="292604"/>
                  <a:pt x="167758" y="298195"/>
                </a:cubicBezTo>
                <a:cubicBezTo>
                  <a:pt x="145571" y="276704"/>
                  <a:pt x="123502" y="240923"/>
                  <a:pt x="112623" y="218995"/>
                </a:cubicBezTo>
                <a:cubicBezTo>
                  <a:pt x="148058" y="162262"/>
                  <a:pt x="197917" y="118851"/>
                  <a:pt x="258861" y="90049"/>
                </a:cubicBezTo>
                <a:moveTo>
                  <a:pt x="556066" y="89295"/>
                </a:moveTo>
                <a:cubicBezTo>
                  <a:pt x="519129" y="100580"/>
                  <a:pt x="484671" y="113475"/>
                  <a:pt x="453122" y="127979"/>
                </a:cubicBezTo>
                <a:cubicBezTo>
                  <a:pt x="441274" y="116480"/>
                  <a:pt x="425237" y="109280"/>
                  <a:pt x="407356" y="109280"/>
                </a:cubicBezTo>
                <a:cubicBezTo>
                  <a:pt x="396692" y="109280"/>
                  <a:pt x="389158" y="111000"/>
                  <a:pt x="380218" y="115513"/>
                </a:cubicBezTo>
                <a:cubicBezTo>
                  <a:pt x="356099" y="96496"/>
                  <a:pt x="334666" y="81127"/>
                  <a:pt x="315069" y="69089"/>
                </a:cubicBezTo>
                <a:cubicBezTo>
                  <a:pt x="345871" y="60278"/>
                  <a:pt x="374623" y="56305"/>
                  <a:pt x="408215" y="56305"/>
                </a:cubicBezTo>
                <a:cubicBezTo>
                  <a:pt x="461196" y="56313"/>
                  <a:pt x="511166" y="68343"/>
                  <a:pt x="556066" y="89295"/>
                </a:cubicBezTo>
                <a:moveTo>
                  <a:pt x="264249" y="321193"/>
                </a:moveTo>
                <a:cubicBezTo>
                  <a:pt x="294074" y="287450"/>
                  <a:pt x="327347" y="258219"/>
                  <a:pt x="370316" y="228131"/>
                </a:cubicBezTo>
                <a:cubicBezTo>
                  <a:pt x="381299" y="236402"/>
                  <a:pt x="392607" y="239955"/>
                  <a:pt x="407460" y="239955"/>
                </a:cubicBezTo>
                <a:cubicBezTo>
                  <a:pt x="418124" y="239955"/>
                  <a:pt x="425984" y="238131"/>
                  <a:pt x="434924" y="233619"/>
                </a:cubicBezTo>
                <a:cubicBezTo>
                  <a:pt x="484886" y="290780"/>
                  <a:pt x="535611" y="363422"/>
                  <a:pt x="563600" y="458308"/>
                </a:cubicBezTo>
                <a:cubicBezTo>
                  <a:pt x="550789" y="463788"/>
                  <a:pt x="541635" y="474105"/>
                  <a:pt x="537439" y="486572"/>
                </a:cubicBezTo>
                <a:cubicBezTo>
                  <a:pt x="421248" y="473249"/>
                  <a:pt x="334023" y="431131"/>
                  <a:pt x="266292" y="382447"/>
                </a:cubicBezTo>
                <a:cubicBezTo>
                  <a:pt x="270495" y="374604"/>
                  <a:pt x="271680" y="367831"/>
                  <a:pt x="271680" y="358378"/>
                </a:cubicBezTo>
                <a:cubicBezTo>
                  <a:pt x="271680" y="345809"/>
                  <a:pt x="268668" y="334524"/>
                  <a:pt x="262525" y="324532"/>
                </a:cubicBezTo>
                <a:moveTo>
                  <a:pt x="758942" y="405968"/>
                </a:moveTo>
                <a:cubicBezTo>
                  <a:pt x="758942" y="431329"/>
                  <a:pt x="758401" y="455509"/>
                  <a:pt x="751511" y="478078"/>
                </a:cubicBezTo>
                <a:cubicBezTo>
                  <a:pt x="724484" y="486675"/>
                  <a:pt x="692824" y="494200"/>
                  <a:pt x="660734" y="494200"/>
                </a:cubicBezTo>
                <a:cubicBezTo>
                  <a:pt x="653733" y="470346"/>
                  <a:pt x="631553" y="450790"/>
                  <a:pt x="608507" y="450354"/>
                </a:cubicBezTo>
                <a:cubicBezTo>
                  <a:pt x="588267" y="347197"/>
                  <a:pt x="526345" y="258544"/>
                  <a:pt x="467983" y="199328"/>
                </a:cubicBezTo>
                <a:cubicBezTo>
                  <a:pt x="471535" y="191271"/>
                  <a:pt x="472934" y="183967"/>
                  <a:pt x="472934" y="174617"/>
                </a:cubicBezTo>
                <a:cubicBezTo>
                  <a:pt x="472934" y="172032"/>
                  <a:pt x="472505" y="169677"/>
                  <a:pt x="472179" y="167202"/>
                </a:cubicBezTo>
                <a:cubicBezTo>
                  <a:pt x="512883" y="148400"/>
                  <a:pt x="558212" y="132166"/>
                  <a:pt x="608714" y="119383"/>
                </a:cubicBezTo>
                <a:cubicBezTo>
                  <a:pt x="699396" y="182674"/>
                  <a:pt x="758942" y="287450"/>
                  <a:pt x="758942" y="405968"/>
                </a:cubicBezTo>
                <a:moveTo>
                  <a:pt x="408326" y="0"/>
                </a:moveTo>
                <a:cubicBezTo>
                  <a:pt x="183159" y="0"/>
                  <a:pt x="0" y="182246"/>
                  <a:pt x="0" y="406190"/>
                </a:cubicBezTo>
                <a:cubicBezTo>
                  <a:pt x="0" y="630134"/>
                  <a:pt x="183167" y="812380"/>
                  <a:pt x="408326" y="812380"/>
                </a:cubicBezTo>
                <a:cubicBezTo>
                  <a:pt x="633492" y="812380"/>
                  <a:pt x="816660" y="630134"/>
                  <a:pt x="816660" y="406190"/>
                </a:cubicBezTo>
                <a:cubicBezTo>
                  <a:pt x="816660" y="182246"/>
                  <a:pt x="633492" y="0"/>
                  <a:pt x="408326" y="0"/>
                </a:cubicBezTo>
              </a:path>
            </a:pathLst>
          </a:custGeom>
          <a:solidFill>
            <a:schemeClr val="bg1"/>
          </a:solidFill>
          <a:ln w="788" cap="flat">
            <a:noFill/>
            <a:prstDash val="solid"/>
            <a:miter/>
          </a:ln>
        </p:spPr>
        <p:txBody>
          <a:bodyPr rtlCol="0" anchor="ctr"/>
          <a:lstStyle/>
          <a:p>
            <a:endParaRPr lang="zh-CN" altLang="en-US" sz="1350"/>
          </a:p>
        </p:txBody>
      </p:sp>
      <p:sp>
        <p:nvSpPr>
          <p:cNvPr id="10" name="图形 11">
            <a:extLst>
              <a:ext uri="{FF2B5EF4-FFF2-40B4-BE49-F238E27FC236}">
                <a16:creationId xmlns:a16="http://schemas.microsoft.com/office/drawing/2014/main" id="{69CE2CCF-FD35-66F8-3B0A-380BC78F9D3A}"/>
              </a:ext>
            </a:extLst>
          </p:cNvPr>
          <p:cNvSpPr>
            <a:spLocks noChangeAspect="1"/>
          </p:cNvSpPr>
          <p:nvPr/>
        </p:nvSpPr>
        <p:spPr>
          <a:xfrm>
            <a:off x="4407544" y="4864508"/>
            <a:ext cx="320255" cy="320154"/>
          </a:xfrm>
          <a:custGeom>
            <a:avLst/>
            <a:gdLst>
              <a:gd name="connsiteX0" fmla="*/ 62064 w 720224"/>
              <a:gd name="connsiteY0" fmla="*/ 495205 h 720000"/>
              <a:gd name="connsiteX1" fmla="*/ 62064 w 720224"/>
              <a:gd name="connsiteY1" fmla="*/ 688947 h 720000"/>
              <a:gd name="connsiteX2" fmla="*/ 31032 w 720224"/>
              <a:gd name="connsiteY2" fmla="*/ 719993 h 720000"/>
              <a:gd name="connsiteX3" fmla="*/ 0 w 720224"/>
              <a:gd name="connsiteY3" fmla="*/ 688947 h 720000"/>
              <a:gd name="connsiteX4" fmla="*/ 0 w 720224"/>
              <a:gd name="connsiteY4" fmla="*/ 495205 h 720000"/>
              <a:gd name="connsiteX5" fmla="*/ 31032 w 720224"/>
              <a:gd name="connsiteY5" fmla="*/ 464158 h 720000"/>
              <a:gd name="connsiteX6" fmla="*/ 62064 w 720224"/>
              <a:gd name="connsiteY6" fmla="*/ 495205 h 720000"/>
              <a:gd name="connsiteX7" fmla="*/ 259237 w 720224"/>
              <a:gd name="connsiteY7" fmla="*/ 350112 h 720000"/>
              <a:gd name="connsiteX8" fmla="*/ 228213 w 720224"/>
              <a:gd name="connsiteY8" fmla="*/ 381165 h 720000"/>
              <a:gd name="connsiteX9" fmla="*/ 228213 w 720224"/>
              <a:gd name="connsiteY9" fmla="*/ 688947 h 720000"/>
              <a:gd name="connsiteX10" fmla="*/ 259237 w 720224"/>
              <a:gd name="connsiteY10" fmla="*/ 719993 h 720000"/>
              <a:gd name="connsiteX11" fmla="*/ 290270 w 720224"/>
              <a:gd name="connsiteY11" fmla="*/ 688947 h 720000"/>
              <a:gd name="connsiteX12" fmla="*/ 290270 w 720224"/>
              <a:gd name="connsiteY12" fmla="*/ 381165 h 720000"/>
              <a:gd name="connsiteX13" fmla="*/ 259237 w 720224"/>
              <a:gd name="connsiteY13" fmla="*/ 350112 h 720000"/>
              <a:gd name="connsiteX14" fmla="*/ 465649 w 720224"/>
              <a:gd name="connsiteY14" fmla="*/ 464165 h 720000"/>
              <a:gd name="connsiteX15" fmla="*/ 434624 w 720224"/>
              <a:gd name="connsiteY15" fmla="*/ 495212 h 720000"/>
              <a:gd name="connsiteX16" fmla="*/ 434624 w 720224"/>
              <a:gd name="connsiteY16" fmla="*/ 688954 h 720000"/>
              <a:gd name="connsiteX17" fmla="*/ 465649 w 720224"/>
              <a:gd name="connsiteY17" fmla="*/ 720000 h 720000"/>
              <a:gd name="connsiteX18" fmla="*/ 496680 w 720224"/>
              <a:gd name="connsiteY18" fmla="*/ 688954 h 720000"/>
              <a:gd name="connsiteX19" fmla="*/ 496680 w 720224"/>
              <a:gd name="connsiteY19" fmla="*/ 495205 h 720000"/>
              <a:gd name="connsiteX20" fmla="*/ 465649 w 720224"/>
              <a:gd name="connsiteY20" fmla="*/ 464165 h 720000"/>
              <a:gd name="connsiteX21" fmla="*/ 688237 w 720224"/>
              <a:gd name="connsiteY21" fmla="*/ 350112 h 720000"/>
              <a:gd name="connsiteX22" fmla="*/ 657212 w 720224"/>
              <a:gd name="connsiteY22" fmla="*/ 381165 h 720000"/>
              <a:gd name="connsiteX23" fmla="*/ 657212 w 720224"/>
              <a:gd name="connsiteY23" fmla="*/ 688947 h 720000"/>
              <a:gd name="connsiteX24" fmla="*/ 688237 w 720224"/>
              <a:gd name="connsiteY24" fmla="*/ 719993 h 720000"/>
              <a:gd name="connsiteX25" fmla="*/ 719262 w 720224"/>
              <a:gd name="connsiteY25" fmla="*/ 688947 h 720000"/>
              <a:gd name="connsiteX26" fmla="*/ 719262 w 720224"/>
              <a:gd name="connsiteY26" fmla="*/ 381165 h 720000"/>
              <a:gd name="connsiteX27" fmla="*/ 688237 w 720224"/>
              <a:gd name="connsiteY27" fmla="*/ 350112 h 720000"/>
              <a:gd name="connsiteX28" fmla="*/ 693334 w 720224"/>
              <a:gd name="connsiteY28" fmla="*/ 0 h 720000"/>
              <a:gd name="connsiteX29" fmla="*/ 547278 w 720224"/>
              <a:gd name="connsiteY29" fmla="*/ 0 h 720000"/>
              <a:gd name="connsiteX30" fmla="*/ 520380 w 720224"/>
              <a:gd name="connsiteY30" fmla="*/ 26912 h 720000"/>
              <a:gd name="connsiteX31" fmla="*/ 547278 w 720224"/>
              <a:gd name="connsiteY31" fmla="*/ 53817 h 720000"/>
              <a:gd name="connsiteX32" fmla="*/ 623381 w 720224"/>
              <a:gd name="connsiteY32" fmla="*/ 53817 h 720000"/>
              <a:gd name="connsiteX33" fmla="*/ 464116 w 720224"/>
              <a:gd name="connsiteY33" fmla="*/ 225196 h 720000"/>
              <a:gd name="connsiteX34" fmla="*/ 282276 w 720224"/>
              <a:gd name="connsiteY34" fmla="*/ 59407 h 720000"/>
              <a:gd name="connsiteX35" fmla="*/ 239862 w 720224"/>
              <a:gd name="connsiteY35" fmla="*/ 60025 h 720000"/>
              <a:gd name="connsiteX36" fmla="*/ 9625 w 720224"/>
              <a:gd name="connsiteY36" fmla="*/ 283359 h 720000"/>
              <a:gd name="connsiteX37" fmla="*/ 8999 w 720224"/>
              <a:gd name="connsiteY37" fmla="*/ 327242 h 720000"/>
              <a:gd name="connsiteX38" fmla="*/ 31341 w 720224"/>
              <a:gd name="connsiteY38" fmla="*/ 336761 h 720000"/>
              <a:gd name="connsiteX39" fmla="*/ 53065 w 720224"/>
              <a:gd name="connsiteY39" fmla="*/ 328072 h 720000"/>
              <a:gd name="connsiteX40" fmla="*/ 262211 w 720224"/>
              <a:gd name="connsiteY40" fmla="*/ 125021 h 720000"/>
              <a:gd name="connsiteX41" fmla="*/ 445085 w 720224"/>
              <a:gd name="connsiteY41" fmla="*/ 291851 h 720000"/>
              <a:gd name="connsiteX42" fmla="*/ 488737 w 720224"/>
              <a:gd name="connsiteY42" fmla="*/ 289988 h 720000"/>
              <a:gd name="connsiteX43" fmla="*/ 666436 w 720224"/>
              <a:gd name="connsiteY43" fmla="*/ 98706 h 720000"/>
              <a:gd name="connsiteX44" fmla="*/ 666436 w 720224"/>
              <a:gd name="connsiteY44" fmla="*/ 185046 h 720000"/>
              <a:gd name="connsiteX45" fmla="*/ 693334 w 720224"/>
              <a:gd name="connsiteY45" fmla="*/ 211958 h 720000"/>
              <a:gd name="connsiteX46" fmla="*/ 720225 w 720224"/>
              <a:gd name="connsiteY46" fmla="*/ 185046 h 720000"/>
              <a:gd name="connsiteX47" fmla="*/ 720225 w 720224"/>
              <a:gd name="connsiteY47" fmla="*/ 26905 h 720000"/>
              <a:gd name="connsiteX48" fmla="*/ 693334 w 720224"/>
              <a:gd name="connsiteY48" fmla="*/ 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20224" h="720000">
                <a:moveTo>
                  <a:pt x="62064" y="495205"/>
                </a:moveTo>
                <a:lnTo>
                  <a:pt x="62064" y="688947"/>
                </a:lnTo>
                <a:cubicBezTo>
                  <a:pt x="62064" y="706127"/>
                  <a:pt x="48207" y="719993"/>
                  <a:pt x="31032" y="719993"/>
                </a:cubicBezTo>
                <a:cubicBezTo>
                  <a:pt x="13857" y="719993"/>
                  <a:pt x="0" y="706127"/>
                  <a:pt x="0" y="688947"/>
                </a:cubicBezTo>
                <a:lnTo>
                  <a:pt x="0" y="495205"/>
                </a:lnTo>
                <a:cubicBezTo>
                  <a:pt x="0" y="478029"/>
                  <a:pt x="13857" y="464158"/>
                  <a:pt x="31032" y="464158"/>
                </a:cubicBezTo>
                <a:cubicBezTo>
                  <a:pt x="48207" y="464165"/>
                  <a:pt x="62064" y="478029"/>
                  <a:pt x="62064" y="495205"/>
                </a:cubicBezTo>
                <a:close/>
                <a:moveTo>
                  <a:pt x="259237" y="350112"/>
                </a:moveTo>
                <a:cubicBezTo>
                  <a:pt x="242069" y="350112"/>
                  <a:pt x="228213" y="363975"/>
                  <a:pt x="228213" y="381165"/>
                </a:cubicBezTo>
                <a:lnTo>
                  <a:pt x="228213" y="688947"/>
                </a:lnTo>
                <a:cubicBezTo>
                  <a:pt x="228213" y="706127"/>
                  <a:pt x="242069" y="719993"/>
                  <a:pt x="259237" y="719993"/>
                </a:cubicBezTo>
                <a:cubicBezTo>
                  <a:pt x="276405" y="719993"/>
                  <a:pt x="290270" y="706127"/>
                  <a:pt x="290270" y="688947"/>
                </a:cubicBezTo>
                <a:lnTo>
                  <a:pt x="290270" y="381165"/>
                </a:lnTo>
                <a:cubicBezTo>
                  <a:pt x="290270" y="363975"/>
                  <a:pt x="276412" y="350112"/>
                  <a:pt x="259237" y="350112"/>
                </a:cubicBezTo>
                <a:close/>
                <a:moveTo>
                  <a:pt x="465649" y="464165"/>
                </a:moveTo>
                <a:cubicBezTo>
                  <a:pt x="448481" y="464165"/>
                  <a:pt x="434624" y="478036"/>
                  <a:pt x="434624" y="495212"/>
                </a:cubicBezTo>
                <a:lnTo>
                  <a:pt x="434624" y="688954"/>
                </a:lnTo>
                <a:cubicBezTo>
                  <a:pt x="434624" y="706134"/>
                  <a:pt x="448481" y="720000"/>
                  <a:pt x="465649" y="720000"/>
                </a:cubicBezTo>
                <a:cubicBezTo>
                  <a:pt x="482824" y="720000"/>
                  <a:pt x="496680" y="706134"/>
                  <a:pt x="496680" y="688954"/>
                </a:cubicBezTo>
                <a:lnTo>
                  <a:pt x="496680" y="495205"/>
                </a:lnTo>
                <a:cubicBezTo>
                  <a:pt x="496680" y="478029"/>
                  <a:pt x="482824" y="464165"/>
                  <a:pt x="465649" y="464165"/>
                </a:cubicBezTo>
                <a:close/>
                <a:moveTo>
                  <a:pt x="688237" y="350112"/>
                </a:moveTo>
                <a:cubicBezTo>
                  <a:pt x="671069" y="350112"/>
                  <a:pt x="657212" y="363975"/>
                  <a:pt x="657212" y="381165"/>
                </a:cubicBezTo>
                <a:lnTo>
                  <a:pt x="657212" y="688947"/>
                </a:lnTo>
                <a:cubicBezTo>
                  <a:pt x="657212" y="706127"/>
                  <a:pt x="671069" y="719993"/>
                  <a:pt x="688237" y="719993"/>
                </a:cubicBezTo>
                <a:cubicBezTo>
                  <a:pt x="705199" y="719993"/>
                  <a:pt x="719262" y="706127"/>
                  <a:pt x="719262" y="688947"/>
                </a:cubicBezTo>
                <a:lnTo>
                  <a:pt x="719262" y="381165"/>
                </a:lnTo>
                <a:cubicBezTo>
                  <a:pt x="719262" y="363975"/>
                  <a:pt x="705403" y="350112"/>
                  <a:pt x="688237" y="350112"/>
                </a:cubicBezTo>
                <a:close/>
                <a:moveTo>
                  <a:pt x="693334" y="0"/>
                </a:moveTo>
                <a:lnTo>
                  <a:pt x="547278" y="0"/>
                </a:lnTo>
                <a:cubicBezTo>
                  <a:pt x="532381" y="0"/>
                  <a:pt x="520380" y="12008"/>
                  <a:pt x="520380" y="26912"/>
                </a:cubicBezTo>
                <a:cubicBezTo>
                  <a:pt x="520380" y="41810"/>
                  <a:pt x="532381" y="53817"/>
                  <a:pt x="547278" y="53817"/>
                </a:cubicBezTo>
                <a:lnTo>
                  <a:pt x="623381" y="53817"/>
                </a:lnTo>
                <a:lnTo>
                  <a:pt x="464116" y="225196"/>
                </a:lnTo>
                <a:lnTo>
                  <a:pt x="282276" y="59407"/>
                </a:lnTo>
                <a:cubicBezTo>
                  <a:pt x="270219" y="48306"/>
                  <a:pt x="251589" y="48573"/>
                  <a:pt x="239862" y="60025"/>
                </a:cubicBezTo>
                <a:lnTo>
                  <a:pt x="9625" y="283359"/>
                </a:lnTo>
                <a:cubicBezTo>
                  <a:pt x="-2650" y="295303"/>
                  <a:pt x="-2932" y="314946"/>
                  <a:pt x="8999" y="327242"/>
                </a:cubicBezTo>
                <a:cubicBezTo>
                  <a:pt x="15207" y="333661"/>
                  <a:pt x="23270" y="336761"/>
                  <a:pt x="31341" y="336761"/>
                </a:cubicBezTo>
                <a:cubicBezTo>
                  <a:pt x="39201" y="336761"/>
                  <a:pt x="46857" y="333865"/>
                  <a:pt x="53065" y="328072"/>
                </a:cubicBezTo>
                <a:lnTo>
                  <a:pt x="262211" y="125021"/>
                </a:lnTo>
                <a:lnTo>
                  <a:pt x="445085" y="291851"/>
                </a:lnTo>
                <a:cubicBezTo>
                  <a:pt x="457704" y="303233"/>
                  <a:pt x="477150" y="302411"/>
                  <a:pt x="488737" y="289988"/>
                </a:cubicBezTo>
                <a:lnTo>
                  <a:pt x="666436" y="98706"/>
                </a:lnTo>
                <a:lnTo>
                  <a:pt x="666436" y="185046"/>
                </a:lnTo>
                <a:cubicBezTo>
                  <a:pt x="666436" y="199950"/>
                  <a:pt x="678437" y="211958"/>
                  <a:pt x="693334" y="211958"/>
                </a:cubicBezTo>
                <a:cubicBezTo>
                  <a:pt x="708223" y="211958"/>
                  <a:pt x="720225" y="199950"/>
                  <a:pt x="720225" y="185046"/>
                </a:cubicBezTo>
                <a:lnTo>
                  <a:pt x="720225" y="26905"/>
                </a:lnTo>
                <a:cubicBezTo>
                  <a:pt x="720225" y="12008"/>
                  <a:pt x="708223" y="0"/>
                  <a:pt x="693334" y="0"/>
                </a:cubicBezTo>
                <a:close/>
              </a:path>
            </a:pathLst>
          </a:custGeom>
          <a:solidFill>
            <a:schemeClr val="bg1"/>
          </a:solidFill>
          <a:ln w="698" cap="flat">
            <a:noFill/>
            <a:prstDash val="solid"/>
            <a:miter/>
          </a:ln>
        </p:spPr>
        <p:txBody>
          <a:bodyPr rtlCol="0" anchor="ctr"/>
          <a:lstStyle/>
          <a:p>
            <a:endParaRPr lang="zh-CN" altLang="en-US" sz="1350"/>
          </a:p>
        </p:txBody>
      </p:sp>
      <p:sp>
        <p:nvSpPr>
          <p:cNvPr id="12" name="图形 38">
            <a:extLst>
              <a:ext uri="{FF2B5EF4-FFF2-40B4-BE49-F238E27FC236}">
                <a16:creationId xmlns:a16="http://schemas.microsoft.com/office/drawing/2014/main" id="{1027314E-F76A-F3A0-0365-D2A815300F61}"/>
              </a:ext>
            </a:extLst>
          </p:cNvPr>
          <p:cNvSpPr>
            <a:spLocks noChangeAspect="1"/>
          </p:cNvSpPr>
          <p:nvPr/>
        </p:nvSpPr>
        <p:spPr>
          <a:xfrm>
            <a:off x="-1740614" y="5105576"/>
            <a:ext cx="382121" cy="380119"/>
          </a:xfrm>
          <a:custGeom>
            <a:avLst/>
            <a:gdLst>
              <a:gd name="connsiteX0" fmla="*/ 629074 w 816659"/>
              <a:gd name="connsiteY0" fmla="*/ 677517 h 812380"/>
              <a:gd name="connsiteX1" fmla="*/ 628430 w 816659"/>
              <a:gd name="connsiteY1" fmla="*/ 575542 h 812380"/>
              <a:gd name="connsiteX2" fmla="*/ 660091 w 816659"/>
              <a:gd name="connsiteY2" fmla="*/ 539657 h 812380"/>
              <a:gd name="connsiteX3" fmla="*/ 736118 w 816659"/>
              <a:gd name="connsiteY3" fmla="*/ 530196 h 812380"/>
              <a:gd name="connsiteX4" fmla="*/ 632102 w 816659"/>
              <a:gd name="connsiteY4" fmla="*/ 675051 h 812380"/>
              <a:gd name="connsiteX5" fmla="*/ 629074 w 816659"/>
              <a:gd name="connsiteY5" fmla="*/ 677517 h 812380"/>
              <a:gd name="connsiteX6" fmla="*/ 338227 w 816659"/>
              <a:gd name="connsiteY6" fmla="*/ 748224 h 812380"/>
              <a:gd name="connsiteX7" fmla="*/ 555097 w 816659"/>
              <a:gd name="connsiteY7" fmla="*/ 566834 h 812380"/>
              <a:gd name="connsiteX8" fmla="*/ 586328 w 816659"/>
              <a:gd name="connsiteY8" fmla="*/ 582734 h 812380"/>
              <a:gd name="connsiteX9" fmla="*/ 583093 w 816659"/>
              <a:gd name="connsiteY9" fmla="*/ 708890 h 812380"/>
              <a:gd name="connsiteX10" fmla="*/ 408223 w 816659"/>
              <a:gd name="connsiteY10" fmla="*/ 755742 h 812380"/>
              <a:gd name="connsiteX11" fmla="*/ 340921 w 816659"/>
              <a:gd name="connsiteY11" fmla="*/ 749080 h 812380"/>
              <a:gd name="connsiteX12" fmla="*/ 121142 w 816659"/>
              <a:gd name="connsiteY12" fmla="*/ 606922 h 812380"/>
              <a:gd name="connsiteX13" fmla="*/ 185965 w 816659"/>
              <a:gd name="connsiteY13" fmla="*/ 423811 h 812380"/>
              <a:gd name="connsiteX14" fmla="*/ 204274 w 816659"/>
              <a:gd name="connsiteY14" fmla="*/ 426277 h 812380"/>
              <a:gd name="connsiteX15" fmla="*/ 233670 w 816659"/>
              <a:gd name="connsiteY15" fmla="*/ 418974 h 812380"/>
              <a:gd name="connsiteX16" fmla="*/ 526345 w 816659"/>
              <a:gd name="connsiteY16" fmla="*/ 530085 h 812380"/>
              <a:gd name="connsiteX17" fmla="*/ 287184 w 816659"/>
              <a:gd name="connsiteY17" fmla="*/ 733711 h 812380"/>
              <a:gd name="connsiteX18" fmla="*/ 124480 w 816659"/>
              <a:gd name="connsiteY18" fmla="*/ 610784 h 812380"/>
              <a:gd name="connsiteX19" fmla="*/ 88401 w 816659"/>
              <a:gd name="connsiteY19" fmla="*/ 263373 h 812380"/>
              <a:gd name="connsiteX20" fmla="*/ 140087 w 816659"/>
              <a:gd name="connsiteY20" fmla="*/ 331613 h 812380"/>
              <a:gd name="connsiteX21" fmla="*/ 135136 w 816659"/>
              <a:gd name="connsiteY21" fmla="*/ 358370 h 812380"/>
              <a:gd name="connsiteX22" fmla="*/ 149242 w 816659"/>
              <a:gd name="connsiteY22" fmla="*/ 400274 h 812380"/>
              <a:gd name="connsiteX23" fmla="*/ 88512 w 816659"/>
              <a:gd name="connsiteY23" fmla="*/ 549966 h 812380"/>
              <a:gd name="connsiteX24" fmla="*/ 57710 w 816659"/>
              <a:gd name="connsiteY24" fmla="*/ 405865 h 812380"/>
              <a:gd name="connsiteX25" fmla="*/ 87646 w 816659"/>
              <a:gd name="connsiteY25" fmla="*/ 265094 h 812380"/>
              <a:gd name="connsiteX26" fmla="*/ 88401 w 816659"/>
              <a:gd name="connsiteY26" fmla="*/ 263373 h 812380"/>
              <a:gd name="connsiteX27" fmla="*/ 258861 w 816659"/>
              <a:gd name="connsiteY27" fmla="*/ 90049 h 812380"/>
              <a:gd name="connsiteX28" fmla="*/ 347588 w 816659"/>
              <a:gd name="connsiteY28" fmla="*/ 148186 h 812380"/>
              <a:gd name="connsiteX29" fmla="*/ 341882 w 816659"/>
              <a:gd name="connsiteY29" fmla="*/ 174617 h 812380"/>
              <a:gd name="connsiteX30" fmla="*/ 343925 w 816659"/>
              <a:gd name="connsiteY30" fmla="*/ 189986 h 812380"/>
              <a:gd name="connsiteX31" fmla="*/ 226653 w 816659"/>
              <a:gd name="connsiteY31" fmla="*/ 294214 h 812380"/>
              <a:gd name="connsiteX32" fmla="*/ 201676 w 816659"/>
              <a:gd name="connsiteY32" fmla="*/ 289385 h 812380"/>
              <a:gd name="connsiteX33" fmla="*/ 167758 w 816659"/>
              <a:gd name="connsiteY33" fmla="*/ 298195 h 812380"/>
              <a:gd name="connsiteX34" fmla="*/ 112623 w 816659"/>
              <a:gd name="connsiteY34" fmla="*/ 218995 h 812380"/>
              <a:gd name="connsiteX35" fmla="*/ 258861 w 816659"/>
              <a:gd name="connsiteY35" fmla="*/ 90049 h 812380"/>
              <a:gd name="connsiteX36" fmla="*/ 556066 w 816659"/>
              <a:gd name="connsiteY36" fmla="*/ 89295 h 812380"/>
              <a:gd name="connsiteX37" fmla="*/ 453122 w 816659"/>
              <a:gd name="connsiteY37" fmla="*/ 127979 h 812380"/>
              <a:gd name="connsiteX38" fmla="*/ 407356 w 816659"/>
              <a:gd name="connsiteY38" fmla="*/ 109280 h 812380"/>
              <a:gd name="connsiteX39" fmla="*/ 380218 w 816659"/>
              <a:gd name="connsiteY39" fmla="*/ 115513 h 812380"/>
              <a:gd name="connsiteX40" fmla="*/ 315069 w 816659"/>
              <a:gd name="connsiteY40" fmla="*/ 69089 h 812380"/>
              <a:gd name="connsiteX41" fmla="*/ 408215 w 816659"/>
              <a:gd name="connsiteY41" fmla="*/ 56305 h 812380"/>
              <a:gd name="connsiteX42" fmla="*/ 556066 w 816659"/>
              <a:gd name="connsiteY42" fmla="*/ 89295 h 812380"/>
              <a:gd name="connsiteX43" fmla="*/ 264249 w 816659"/>
              <a:gd name="connsiteY43" fmla="*/ 321193 h 812380"/>
              <a:gd name="connsiteX44" fmla="*/ 370316 w 816659"/>
              <a:gd name="connsiteY44" fmla="*/ 228131 h 812380"/>
              <a:gd name="connsiteX45" fmla="*/ 407460 w 816659"/>
              <a:gd name="connsiteY45" fmla="*/ 239955 h 812380"/>
              <a:gd name="connsiteX46" fmla="*/ 434924 w 816659"/>
              <a:gd name="connsiteY46" fmla="*/ 233619 h 812380"/>
              <a:gd name="connsiteX47" fmla="*/ 563600 w 816659"/>
              <a:gd name="connsiteY47" fmla="*/ 458308 h 812380"/>
              <a:gd name="connsiteX48" fmla="*/ 537439 w 816659"/>
              <a:gd name="connsiteY48" fmla="*/ 486572 h 812380"/>
              <a:gd name="connsiteX49" fmla="*/ 266292 w 816659"/>
              <a:gd name="connsiteY49" fmla="*/ 382447 h 812380"/>
              <a:gd name="connsiteX50" fmla="*/ 271680 w 816659"/>
              <a:gd name="connsiteY50" fmla="*/ 358378 h 812380"/>
              <a:gd name="connsiteX51" fmla="*/ 262525 w 816659"/>
              <a:gd name="connsiteY51" fmla="*/ 324532 h 812380"/>
              <a:gd name="connsiteX52" fmla="*/ 758942 w 816659"/>
              <a:gd name="connsiteY52" fmla="*/ 405968 h 812380"/>
              <a:gd name="connsiteX53" fmla="*/ 751511 w 816659"/>
              <a:gd name="connsiteY53" fmla="*/ 478078 h 812380"/>
              <a:gd name="connsiteX54" fmla="*/ 660734 w 816659"/>
              <a:gd name="connsiteY54" fmla="*/ 494200 h 812380"/>
              <a:gd name="connsiteX55" fmla="*/ 608507 w 816659"/>
              <a:gd name="connsiteY55" fmla="*/ 450354 h 812380"/>
              <a:gd name="connsiteX56" fmla="*/ 467983 w 816659"/>
              <a:gd name="connsiteY56" fmla="*/ 199328 h 812380"/>
              <a:gd name="connsiteX57" fmla="*/ 472934 w 816659"/>
              <a:gd name="connsiteY57" fmla="*/ 174617 h 812380"/>
              <a:gd name="connsiteX58" fmla="*/ 472179 w 816659"/>
              <a:gd name="connsiteY58" fmla="*/ 167202 h 812380"/>
              <a:gd name="connsiteX59" fmla="*/ 608714 w 816659"/>
              <a:gd name="connsiteY59" fmla="*/ 119383 h 812380"/>
              <a:gd name="connsiteX60" fmla="*/ 758942 w 816659"/>
              <a:gd name="connsiteY60" fmla="*/ 405968 h 812380"/>
              <a:gd name="connsiteX61" fmla="*/ 408326 w 816659"/>
              <a:gd name="connsiteY61" fmla="*/ 0 h 812380"/>
              <a:gd name="connsiteX62" fmla="*/ 0 w 816659"/>
              <a:gd name="connsiteY62" fmla="*/ 406190 h 812380"/>
              <a:gd name="connsiteX63" fmla="*/ 408326 w 816659"/>
              <a:gd name="connsiteY63" fmla="*/ 812380 h 812380"/>
              <a:gd name="connsiteX64" fmla="*/ 816660 w 816659"/>
              <a:gd name="connsiteY64" fmla="*/ 406190 h 812380"/>
              <a:gd name="connsiteX65" fmla="*/ 408326 w 816659"/>
              <a:gd name="connsiteY65" fmla="*/ 0 h 81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816659" h="812380">
                <a:moveTo>
                  <a:pt x="629074" y="677517"/>
                </a:moveTo>
                <a:cubicBezTo>
                  <a:pt x="633278" y="643243"/>
                  <a:pt x="631879" y="608429"/>
                  <a:pt x="628430" y="575542"/>
                </a:cubicBezTo>
                <a:cubicBezTo>
                  <a:pt x="645445" y="568230"/>
                  <a:pt x="656213" y="556414"/>
                  <a:pt x="660091" y="539657"/>
                </a:cubicBezTo>
                <a:cubicBezTo>
                  <a:pt x="685505" y="540085"/>
                  <a:pt x="710060" y="538467"/>
                  <a:pt x="736118" y="530196"/>
                </a:cubicBezTo>
                <a:cubicBezTo>
                  <a:pt x="714264" y="590482"/>
                  <a:pt x="678186" y="635725"/>
                  <a:pt x="632102" y="675051"/>
                </a:cubicBezTo>
                <a:lnTo>
                  <a:pt x="629074" y="677517"/>
                </a:lnTo>
                <a:close/>
                <a:moveTo>
                  <a:pt x="338227" y="748224"/>
                </a:moveTo>
                <a:cubicBezTo>
                  <a:pt x="407245" y="666669"/>
                  <a:pt x="496520" y="603052"/>
                  <a:pt x="555097" y="566834"/>
                </a:cubicBezTo>
                <a:cubicBezTo>
                  <a:pt x="563393" y="573924"/>
                  <a:pt x="575234" y="580482"/>
                  <a:pt x="586328" y="582734"/>
                </a:cubicBezTo>
                <a:cubicBezTo>
                  <a:pt x="590420" y="622711"/>
                  <a:pt x="587512" y="663441"/>
                  <a:pt x="583093" y="708890"/>
                </a:cubicBezTo>
                <a:cubicBezTo>
                  <a:pt x="526242" y="741015"/>
                  <a:pt x="473148" y="755742"/>
                  <a:pt x="408223" y="755742"/>
                </a:cubicBezTo>
                <a:cubicBezTo>
                  <a:pt x="382054" y="755742"/>
                  <a:pt x="365468" y="754560"/>
                  <a:pt x="340921" y="749080"/>
                </a:cubicBezTo>
                <a:moveTo>
                  <a:pt x="121142" y="606922"/>
                </a:moveTo>
                <a:cubicBezTo>
                  <a:pt x="127174" y="566414"/>
                  <a:pt x="142463" y="498602"/>
                  <a:pt x="185965" y="423811"/>
                </a:cubicBezTo>
                <a:cubicBezTo>
                  <a:pt x="190701" y="424882"/>
                  <a:pt x="199212" y="426277"/>
                  <a:pt x="204274" y="426277"/>
                </a:cubicBezTo>
                <a:cubicBezTo>
                  <a:pt x="214828" y="426277"/>
                  <a:pt x="224944" y="424985"/>
                  <a:pt x="233670" y="418974"/>
                </a:cubicBezTo>
                <a:cubicBezTo>
                  <a:pt x="305811" y="472170"/>
                  <a:pt x="401762" y="514827"/>
                  <a:pt x="526345" y="530085"/>
                </a:cubicBezTo>
                <a:cubicBezTo>
                  <a:pt x="450103" y="566834"/>
                  <a:pt x="355559" y="636684"/>
                  <a:pt x="287184" y="733711"/>
                </a:cubicBezTo>
                <a:cubicBezTo>
                  <a:pt x="218157" y="708247"/>
                  <a:pt x="167337" y="670317"/>
                  <a:pt x="124480" y="610784"/>
                </a:cubicBezTo>
                <a:moveTo>
                  <a:pt x="88401" y="263373"/>
                </a:moveTo>
                <a:cubicBezTo>
                  <a:pt x="98954" y="284761"/>
                  <a:pt x="113704" y="309583"/>
                  <a:pt x="140087" y="331613"/>
                </a:cubicBezTo>
                <a:cubicBezTo>
                  <a:pt x="136758" y="341606"/>
                  <a:pt x="135136" y="350313"/>
                  <a:pt x="135136" y="358370"/>
                </a:cubicBezTo>
                <a:cubicBezTo>
                  <a:pt x="135136" y="373517"/>
                  <a:pt x="138903" y="389751"/>
                  <a:pt x="149242" y="400274"/>
                </a:cubicBezTo>
                <a:cubicBezTo>
                  <a:pt x="114673" y="450029"/>
                  <a:pt x="96483" y="506009"/>
                  <a:pt x="88512" y="549966"/>
                </a:cubicBezTo>
                <a:cubicBezTo>
                  <a:pt x="67509" y="506770"/>
                  <a:pt x="57710" y="455945"/>
                  <a:pt x="57710" y="405865"/>
                </a:cubicBezTo>
                <a:cubicBezTo>
                  <a:pt x="57710" y="355785"/>
                  <a:pt x="68478" y="308187"/>
                  <a:pt x="87646" y="265094"/>
                </a:cubicBezTo>
                <a:cubicBezTo>
                  <a:pt x="87543" y="265205"/>
                  <a:pt x="86359" y="267029"/>
                  <a:pt x="88401" y="263373"/>
                </a:cubicBezTo>
                <a:close/>
                <a:moveTo>
                  <a:pt x="258861" y="90049"/>
                </a:moveTo>
                <a:cubicBezTo>
                  <a:pt x="281152" y="101984"/>
                  <a:pt x="312487" y="120890"/>
                  <a:pt x="347588" y="148186"/>
                </a:cubicBezTo>
                <a:cubicBezTo>
                  <a:pt x="343827" y="156492"/>
                  <a:pt x="341882" y="165502"/>
                  <a:pt x="341882" y="174617"/>
                </a:cubicBezTo>
                <a:cubicBezTo>
                  <a:pt x="341882" y="179883"/>
                  <a:pt x="342637" y="184935"/>
                  <a:pt x="343925" y="189986"/>
                </a:cubicBezTo>
                <a:cubicBezTo>
                  <a:pt x="296760" y="222762"/>
                  <a:pt x="259068" y="257148"/>
                  <a:pt x="226653" y="294214"/>
                </a:cubicBezTo>
                <a:cubicBezTo>
                  <a:pt x="219977" y="291851"/>
                  <a:pt x="209209" y="289385"/>
                  <a:pt x="201676" y="289385"/>
                </a:cubicBezTo>
                <a:cubicBezTo>
                  <a:pt x="189724" y="289385"/>
                  <a:pt x="177342" y="292604"/>
                  <a:pt x="167758" y="298195"/>
                </a:cubicBezTo>
                <a:cubicBezTo>
                  <a:pt x="145571" y="276704"/>
                  <a:pt x="123502" y="240923"/>
                  <a:pt x="112623" y="218995"/>
                </a:cubicBezTo>
                <a:cubicBezTo>
                  <a:pt x="148058" y="162262"/>
                  <a:pt x="197917" y="118851"/>
                  <a:pt x="258861" y="90049"/>
                </a:cubicBezTo>
                <a:moveTo>
                  <a:pt x="556066" y="89295"/>
                </a:moveTo>
                <a:cubicBezTo>
                  <a:pt x="519129" y="100580"/>
                  <a:pt x="484671" y="113475"/>
                  <a:pt x="453122" y="127979"/>
                </a:cubicBezTo>
                <a:cubicBezTo>
                  <a:pt x="441274" y="116480"/>
                  <a:pt x="425237" y="109280"/>
                  <a:pt x="407356" y="109280"/>
                </a:cubicBezTo>
                <a:cubicBezTo>
                  <a:pt x="396692" y="109280"/>
                  <a:pt x="389158" y="111000"/>
                  <a:pt x="380218" y="115513"/>
                </a:cubicBezTo>
                <a:cubicBezTo>
                  <a:pt x="356099" y="96496"/>
                  <a:pt x="334666" y="81127"/>
                  <a:pt x="315069" y="69089"/>
                </a:cubicBezTo>
                <a:cubicBezTo>
                  <a:pt x="345871" y="60278"/>
                  <a:pt x="374623" y="56305"/>
                  <a:pt x="408215" y="56305"/>
                </a:cubicBezTo>
                <a:cubicBezTo>
                  <a:pt x="461196" y="56313"/>
                  <a:pt x="511166" y="68343"/>
                  <a:pt x="556066" y="89295"/>
                </a:cubicBezTo>
                <a:moveTo>
                  <a:pt x="264249" y="321193"/>
                </a:moveTo>
                <a:cubicBezTo>
                  <a:pt x="294074" y="287450"/>
                  <a:pt x="327347" y="258219"/>
                  <a:pt x="370316" y="228131"/>
                </a:cubicBezTo>
                <a:cubicBezTo>
                  <a:pt x="381299" y="236402"/>
                  <a:pt x="392607" y="239955"/>
                  <a:pt x="407460" y="239955"/>
                </a:cubicBezTo>
                <a:cubicBezTo>
                  <a:pt x="418124" y="239955"/>
                  <a:pt x="425984" y="238131"/>
                  <a:pt x="434924" y="233619"/>
                </a:cubicBezTo>
                <a:cubicBezTo>
                  <a:pt x="484886" y="290780"/>
                  <a:pt x="535611" y="363422"/>
                  <a:pt x="563600" y="458308"/>
                </a:cubicBezTo>
                <a:cubicBezTo>
                  <a:pt x="550789" y="463788"/>
                  <a:pt x="541635" y="474105"/>
                  <a:pt x="537439" y="486572"/>
                </a:cubicBezTo>
                <a:cubicBezTo>
                  <a:pt x="421248" y="473249"/>
                  <a:pt x="334023" y="431131"/>
                  <a:pt x="266292" y="382447"/>
                </a:cubicBezTo>
                <a:cubicBezTo>
                  <a:pt x="270495" y="374604"/>
                  <a:pt x="271680" y="367831"/>
                  <a:pt x="271680" y="358378"/>
                </a:cubicBezTo>
                <a:cubicBezTo>
                  <a:pt x="271680" y="345809"/>
                  <a:pt x="268668" y="334524"/>
                  <a:pt x="262525" y="324532"/>
                </a:cubicBezTo>
                <a:moveTo>
                  <a:pt x="758942" y="405968"/>
                </a:moveTo>
                <a:cubicBezTo>
                  <a:pt x="758942" y="431329"/>
                  <a:pt x="758401" y="455509"/>
                  <a:pt x="751511" y="478078"/>
                </a:cubicBezTo>
                <a:cubicBezTo>
                  <a:pt x="724484" y="486675"/>
                  <a:pt x="692824" y="494200"/>
                  <a:pt x="660734" y="494200"/>
                </a:cubicBezTo>
                <a:cubicBezTo>
                  <a:pt x="653733" y="470346"/>
                  <a:pt x="631553" y="450790"/>
                  <a:pt x="608507" y="450354"/>
                </a:cubicBezTo>
                <a:cubicBezTo>
                  <a:pt x="588267" y="347197"/>
                  <a:pt x="526345" y="258544"/>
                  <a:pt x="467983" y="199328"/>
                </a:cubicBezTo>
                <a:cubicBezTo>
                  <a:pt x="471535" y="191271"/>
                  <a:pt x="472934" y="183967"/>
                  <a:pt x="472934" y="174617"/>
                </a:cubicBezTo>
                <a:cubicBezTo>
                  <a:pt x="472934" y="172032"/>
                  <a:pt x="472505" y="169677"/>
                  <a:pt x="472179" y="167202"/>
                </a:cubicBezTo>
                <a:cubicBezTo>
                  <a:pt x="512883" y="148400"/>
                  <a:pt x="558212" y="132166"/>
                  <a:pt x="608714" y="119383"/>
                </a:cubicBezTo>
                <a:cubicBezTo>
                  <a:pt x="699396" y="182674"/>
                  <a:pt x="758942" y="287450"/>
                  <a:pt x="758942" y="405968"/>
                </a:cubicBezTo>
                <a:moveTo>
                  <a:pt x="408326" y="0"/>
                </a:moveTo>
                <a:cubicBezTo>
                  <a:pt x="183159" y="0"/>
                  <a:pt x="0" y="182246"/>
                  <a:pt x="0" y="406190"/>
                </a:cubicBezTo>
                <a:cubicBezTo>
                  <a:pt x="0" y="630134"/>
                  <a:pt x="183167" y="812380"/>
                  <a:pt x="408326" y="812380"/>
                </a:cubicBezTo>
                <a:cubicBezTo>
                  <a:pt x="633492" y="812380"/>
                  <a:pt x="816660" y="630134"/>
                  <a:pt x="816660" y="406190"/>
                </a:cubicBezTo>
                <a:cubicBezTo>
                  <a:pt x="816660" y="182246"/>
                  <a:pt x="633492" y="0"/>
                  <a:pt x="408326" y="0"/>
                </a:cubicBezTo>
              </a:path>
            </a:pathLst>
          </a:custGeom>
          <a:solidFill>
            <a:schemeClr val="bg1"/>
          </a:solidFill>
          <a:ln w="788" cap="flat">
            <a:noFill/>
            <a:prstDash val="solid"/>
            <a:miter/>
          </a:ln>
        </p:spPr>
        <p:txBody>
          <a:bodyPr rtlCol="0" anchor="ctr"/>
          <a:lstStyle/>
          <a:p>
            <a:endParaRPr lang="zh-CN" altLang="en-US" sz="1350"/>
          </a:p>
        </p:txBody>
      </p:sp>
      <p:cxnSp>
        <p:nvCxnSpPr>
          <p:cNvPr id="17" name="Straight Connector 16">
            <a:extLst>
              <a:ext uri="{FF2B5EF4-FFF2-40B4-BE49-F238E27FC236}">
                <a16:creationId xmlns:a16="http://schemas.microsoft.com/office/drawing/2014/main" id="{A3204BD2-EEED-2070-7085-815B19BD8F05}"/>
              </a:ext>
            </a:extLst>
          </p:cNvPr>
          <p:cNvCxnSpPr>
            <a:cxnSpLocks/>
          </p:cNvCxnSpPr>
          <p:nvPr/>
        </p:nvCxnSpPr>
        <p:spPr>
          <a:xfrm>
            <a:off x="171085" y="1089505"/>
            <a:ext cx="8668115" cy="0"/>
          </a:xfrm>
          <a:prstGeom prst="line">
            <a:avLst/>
          </a:prstGeom>
          <a:noFill/>
          <a:ln w="57150" cap="flat">
            <a:solidFill>
              <a:srgbClr val="CA59E5"/>
            </a:solidFill>
            <a:prstDash val="solid"/>
            <a:round/>
          </a:ln>
          <a:effectLst>
            <a:outerShdw blurRad="38100" dist="30000" dir="5400000" rotWithShape="0">
              <a:srgbClr val="000000">
                <a:alpha val="45000"/>
              </a:srgbClr>
            </a:outerShdw>
            <a:reflection blurRad="6350" stA="52000" endA="300" endPos="35000" dir="5400000" sy="-100000" algn="bl" rotWithShape="0"/>
          </a:effectLst>
          <a:scene3d>
            <a:camera prst="orthographicFront"/>
            <a:lightRig rig="threePt" dir="t"/>
          </a:scene3d>
          <a:sp3d>
            <a:bevelT/>
          </a:sp3d>
        </p:spPr>
        <p:style>
          <a:lnRef idx="0">
            <a:scrgbClr r="0" g="0" b="0"/>
          </a:lnRef>
          <a:fillRef idx="0">
            <a:scrgbClr r="0" g="0" b="0"/>
          </a:fillRef>
          <a:effectRef idx="0">
            <a:scrgbClr r="0" g="0" b="0"/>
          </a:effectRef>
          <a:fontRef idx="none"/>
        </p:style>
      </p:cxnSp>
      <p:sp>
        <p:nvSpPr>
          <p:cNvPr id="6" name="TextBox 5">
            <a:extLst>
              <a:ext uri="{FF2B5EF4-FFF2-40B4-BE49-F238E27FC236}">
                <a16:creationId xmlns:a16="http://schemas.microsoft.com/office/drawing/2014/main" id="{0EAE8BBD-4D69-79EF-1E9F-621C35E96654}"/>
              </a:ext>
            </a:extLst>
          </p:cNvPr>
          <p:cNvSpPr txBox="1"/>
          <p:nvPr/>
        </p:nvSpPr>
        <p:spPr>
          <a:xfrm>
            <a:off x="313779" y="386102"/>
            <a:ext cx="8395215"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b="1">
                <a:solidFill>
                  <a:srgbClr val="413FE2"/>
                </a:solidFill>
              </a:rPr>
              <a:t>Contract Change Request – What Happened in FY 22-23</a:t>
            </a:r>
          </a:p>
        </p:txBody>
      </p:sp>
      <p:sp>
        <p:nvSpPr>
          <p:cNvPr id="8" name="文本框 8">
            <a:extLst>
              <a:ext uri="{FF2B5EF4-FFF2-40B4-BE49-F238E27FC236}">
                <a16:creationId xmlns:a16="http://schemas.microsoft.com/office/drawing/2014/main" id="{E47F2236-7FCD-6826-809D-0559BD1A13CF}"/>
              </a:ext>
            </a:extLst>
          </p:cNvPr>
          <p:cNvSpPr txBox="1"/>
          <p:nvPr/>
        </p:nvSpPr>
        <p:spPr>
          <a:xfrm>
            <a:off x="171084" y="1306359"/>
            <a:ext cx="8801831" cy="566331"/>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1" i="0" u="none" strike="noStrike" kern="1200" cap="none" spc="0" normalizeH="0" baseline="0" noProof="0">
                <a:ln>
                  <a:noFill/>
                </a:ln>
                <a:solidFill>
                  <a:srgbClr val="CA59E5"/>
                </a:solidFill>
                <a:effectLst/>
                <a:uLnTx/>
                <a:uFillTx/>
                <a:latin typeface="Calibri"/>
                <a:ea typeface="思源黑体 CN Normal" panose="020B0400000000000000" pitchFamily="34" charset="-122"/>
                <a:cs typeface="Calibri"/>
              </a:rPr>
              <a:t>CONTRACT CHANGE REQUEST BY SECTION – NON BHS</a:t>
            </a:r>
          </a:p>
        </p:txBody>
      </p:sp>
      <p:sp>
        <p:nvSpPr>
          <p:cNvPr id="11" name="TextBox 10">
            <a:extLst>
              <a:ext uri="{FF2B5EF4-FFF2-40B4-BE49-F238E27FC236}">
                <a16:creationId xmlns:a16="http://schemas.microsoft.com/office/drawing/2014/main" id="{5A4DA016-E508-668E-180A-3939A00F8B63}"/>
              </a:ext>
            </a:extLst>
          </p:cNvPr>
          <p:cNvSpPr txBox="1"/>
          <p:nvPr/>
        </p:nvSpPr>
        <p:spPr>
          <a:xfrm>
            <a:off x="3301711" y="6311637"/>
            <a:ext cx="2419350" cy="369332"/>
          </a:xfrm>
          <a:prstGeom prst="rect">
            <a:avLst/>
          </a:prstGeom>
          <a:noFill/>
        </p:spPr>
        <p:txBody>
          <a:bodyPr wrap="square" rtlCol="0">
            <a:spAutoFit/>
          </a:bodyPr>
          <a:lstStyle/>
          <a:p>
            <a:r>
              <a:rPr lang="en-US" b="1">
                <a:solidFill>
                  <a:srgbClr val="0D5EE7"/>
                </a:solidFill>
              </a:rPr>
              <a:t>www.sfdph.org/cdta</a:t>
            </a:r>
          </a:p>
        </p:txBody>
      </p:sp>
    </p:spTree>
    <p:extLst>
      <p:ext uri="{BB962C8B-B14F-4D97-AF65-F5344CB8AC3E}">
        <p14:creationId xmlns:p14="http://schemas.microsoft.com/office/powerpoint/2010/main" val="10402863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left)">
                                      <p:cBhvr>
                                        <p:cTn id="7" dur="500"/>
                                        <p:tgtEl>
                                          <p:spTgt spid="6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wipe(left)">
                                      <p:cBhvr>
                                        <p:cTn id="10" dur="500"/>
                                        <p:tgtEl>
                                          <p:spTgt spid="6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wipe(left)">
                                      <p:cBhvr>
                                        <p:cTn id="13" dur="500"/>
                                        <p:tgtEl>
                                          <p:spTgt spid="6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3" grpId="0" animBg="1"/>
      <p:bldP spid="61" grpId="0" animBg="1"/>
      <p:bldP spid="2" grpId="0"/>
      <p:bldP spid="37" grpId="0"/>
      <p:bldP spid="38" grpId="0"/>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0C510CE-EECF-566F-A017-0301AE6D4F98}"/>
              </a:ext>
            </a:extLst>
          </p:cNvPr>
          <p:cNvPicPr>
            <a:picLocks noChangeAspect="1"/>
          </p:cNvPicPr>
          <p:nvPr/>
        </p:nvPicPr>
        <p:blipFill>
          <a:blip r:embed="rId2"/>
          <a:stretch>
            <a:fillRect/>
          </a:stretch>
        </p:blipFill>
        <p:spPr>
          <a:xfrm rot="10800000" flipV="1">
            <a:off x="0" y="0"/>
            <a:ext cx="9203267" cy="6858000"/>
          </a:xfrm>
          <a:prstGeom prst="rect">
            <a:avLst/>
          </a:prstGeom>
        </p:spPr>
      </p:pic>
      <p:cxnSp>
        <p:nvCxnSpPr>
          <p:cNvPr id="18" name="Straight Connector 17">
            <a:extLst>
              <a:ext uri="{FF2B5EF4-FFF2-40B4-BE49-F238E27FC236}">
                <a16:creationId xmlns:a16="http://schemas.microsoft.com/office/drawing/2014/main" id="{76AD8E62-1C1B-8D6A-BF5D-68965D2F38BA}"/>
              </a:ext>
            </a:extLst>
          </p:cNvPr>
          <p:cNvCxnSpPr>
            <a:cxnSpLocks/>
          </p:cNvCxnSpPr>
          <p:nvPr/>
        </p:nvCxnSpPr>
        <p:spPr>
          <a:xfrm>
            <a:off x="136163" y="1033404"/>
            <a:ext cx="6601190" cy="0"/>
          </a:xfrm>
          <a:prstGeom prst="line">
            <a:avLst/>
          </a:prstGeom>
          <a:noFill/>
          <a:ln w="57150" cap="flat">
            <a:solidFill>
              <a:schemeClr val="bg1"/>
            </a:solidFill>
            <a:prstDash val="solid"/>
            <a:round/>
          </a:ln>
          <a:effectLst>
            <a:outerShdw blurRad="38100" dist="30000" dir="5400000" rotWithShape="0">
              <a:srgbClr val="000000">
                <a:alpha val="45000"/>
              </a:srgbClr>
            </a:outerShdw>
            <a:reflection blurRad="6350" stA="52000" endA="300" endPos="35000" dir="5400000" sy="-100000" algn="bl" rotWithShape="0"/>
          </a:effectLst>
          <a:scene3d>
            <a:camera prst="orthographicFront"/>
            <a:lightRig rig="threePt" dir="t"/>
          </a:scene3d>
          <a:sp3d>
            <a:bevelT/>
          </a:sp3d>
        </p:spPr>
        <p:style>
          <a:lnRef idx="0">
            <a:scrgbClr r="0" g="0" b="0"/>
          </a:lnRef>
          <a:fillRef idx="0">
            <a:scrgbClr r="0" g="0" b="0"/>
          </a:fillRef>
          <a:effectRef idx="0">
            <a:scrgbClr r="0" g="0" b="0"/>
          </a:effectRef>
          <a:fontRef idx="none"/>
        </p:style>
      </p:cxnSp>
      <p:sp>
        <p:nvSpPr>
          <p:cNvPr id="9" name="Title 1">
            <a:extLst>
              <a:ext uri="{FF2B5EF4-FFF2-40B4-BE49-F238E27FC236}">
                <a16:creationId xmlns:a16="http://schemas.microsoft.com/office/drawing/2014/main" id="{E706620D-31FD-DC3E-5AE4-76F7C4F56030}"/>
              </a:ext>
            </a:extLst>
          </p:cNvPr>
          <p:cNvSpPr txBox="1">
            <a:spLocks/>
          </p:cNvSpPr>
          <p:nvPr/>
        </p:nvSpPr>
        <p:spPr>
          <a:xfrm>
            <a:off x="144634" y="192665"/>
            <a:ext cx="7805738" cy="81121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Autofit/>
          </a:bodyPr>
          <a:lstStyle>
            <a:lvl1pPr marL="0" marR="0" indent="0" algn="l" defTabSz="685800" rtl="0" eaLnBrk="1" latinLnBrk="0" hangingPunct="1">
              <a:lnSpc>
                <a:spcPct val="100000"/>
              </a:lnSpc>
              <a:spcBef>
                <a:spcPts val="0"/>
              </a:spcBef>
              <a:spcAft>
                <a:spcPts val="0"/>
              </a:spcAft>
              <a:buClrTx/>
              <a:buSzTx/>
              <a:buFontTx/>
              <a:buNone/>
              <a:tabLst/>
              <a:defRPr sz="3300" b="0" i="0" u="none" strike="noStrike" cap="none" spc="0" baseline="0">
                <a:solidFill>
                  <a:srgbClr val="4C837A"/>
                </a:solidFill>
                <a:uFillTx/>
                <a:latin typeface="Tw Cen MT"/>
                <a:ea typeface="Tw Cen MT"/>
                <a:cs typeface="Tw Cen MT"/>
                <a:sym typeface="Tw Cen MT"/>
              </a:defRPr>
            </a:lvl1pPr>
            <a:lvl2pPr marL="0" marR="0" indent="0" algn="l" defTabSz="685800" rtl="0" eaLnBrk="1" latinLnBrk="0" hangingPunct="1">
              <a:lnSpc>
                <a:spcPct val="100000"/>
              </a:lnSpc>
              <a:spcBef>
                <a:spcPts val="0"/>
              </a:spcBef>
              <a:spcAft>
                <a:spcPts val="0"/>
              </a:spcAft>
              <a:buClrTx/>
              <a:buSzTx/>
              <a:buFontTx/>
              <a:buNone/>
              <a:tabLst/>
              <a:defRPr sz="3300" b="0" i="0" u="none" strike="noStrike" cap="none" spc="0" baseline="0">
                <a:solidFill>
                  <a:srgbClr val="4C837A"/>
                </a:solidFill>
                <a:uFillTx/>
                <a:latin typeface="Tw Cen MT"/>
                <a:ea typeface="Tw Cen MT"/>
                <a:cs typeface="Tw Cen MT"/>
                <a:sym typeface="Tw Cen MT"/>
              </a:defRPr>
            </a:lvl2pPr>
            <a:lvl3pPr marL="0" marR="0" indent="0" algn="l" defTabSz="685800" rtl="0" eaLnBrk="1" latinLnBrk="0" hangingPunct="1">
              <a:lnSpc>
                <a:spcPct val="100000"/>
              </a:lnSpc>
              <a:spcBef>
                <a:spcPts val="0"/>
              </a:spcBef>
              <a:spcAft>
                <a:spcPts val="0"/>
              </a:spcAft>
              <a:buClrTx/>
              <a:buSzTx/>
              <a:buFontTx/>
              <a:buNone/>
              <a:tabLst/>
              <a:defRPr sz="3300" b="0" i="0" u="none" strike="noStrike" cap="none" spc="0" baseline="0">
                <a:solidFill>
                  <a:srgbClr val="4C837A"/>
                </a:solidFill>
                <a:uFillTx/>
                <a:latin typeface="Tw Cen MT"/>
                <a:ea typeface="Tw Cen MT"/>
                <a:cs typeface="Tw Cen MT"/>
                <a:sym typeface="Tw Cen MT"/>
              </a:defRPr>
            </a:lvl3pPr>
            <a:lvl4pPr marL="0" marR="0" indent="0" algn="l" defTabSz="685800" rtl="0" eaLnBrk="1" latinLnBrk="0" hangingPunct="1">
              <a:lnSpc>
                <a:spcPct val="100000"/>
              </a:lnSpc>
              <a:spcBef>
                <a:spcPts val="0"/>
              </a:spcBef>
              <a:spcAft>
                <a:spcPts val="0"/>
              </a:spcAft>
              <a:buClrTx/>
              <a:buSzTx/>
              <a:buFontTx/>
              <a:buNone/>
              <a:tabLst/>
              <a:defRPr sz="3300" b="0" i="0" u="none" strike="noStrike" cap="none" spc="0" baseline="0">
                <a:solidFill>
                  <a:srgbClr val="4C837A"/>
                </a:solidFill>
                <a:uFillTx/>
                <a:latin typeface="Tw Cen MT"/>
                <a:ea typeface="Tw Cen MT"/>
                <a:cs typeface="Tw Cen MT"/>
                <a:sym typeface="Tw Cen MT"/>
              </a:defRPr>
            </a:lvl4pPr>
            <a:lvl5pPr marL="0" marR="0" indent="0" algn="l" defTabSz="685800" rtl="0" eaLnBrk="1" latinLnBrk="0" hangingPunct="1">
              <a:lnSpc>
                <a:spcPct val="100000"/>
              </a:lnSpc>
              <a:spcBef>
                <a:spcPts val="0"/>
              </a:spcBef>
              <a:spcAft>
                <a:spcPts val="0"/>
              </a:spcAft>
              <a:buClrTx/>
              <a:buSzTx/>
              <a:buFontTx/>
              <a:buNone/>
              <a:tabLst/>
              <a:defRPr sz="3300" b="0" i="0" u="none" strike="noStrike" cap="none" spc="0" baseline="0">
                <a:solidFill>
                  <a:srgbClr val="4C837A"/>
                </a:solidFill>
                <a:uFillTx/>
                <a:latin typeface="Tw Cen MT"/>
                <a:ea typeface="Tw Cen MT"/>
                <a:cs typeface="Tw Cen MT"/>
                <a:sym typeface="Tw Cen MT"/>
              </a:defRPr>
            </a:lvl5pPr>
            <a:lvl6pPr marL="0" marR="0" indent="0" algn="l" defTabSz="685800" rtl="0" eaLnBrk="1" latinLnBrk="0" hangingPunct="1">
              <a:lnSpc>
                <a:spcPct val="100000"/>
              </a:lnSpc>
              <a:spcBef>
                <a:spcPts val="0"/>
              </a:spcBef>
              <a:spcAft>
                <a:spcPts val="0"/>
              </a:spcAft>
              <a:buClrTx/>
              <a:buSzTx/>
              <a:buFontTx/>
              <a:buNone/>
              <a:tabLst/>
              <a:defRPr sz="3300" b="0" i="0" u="none" strike="noStrike" cap="none" spc="0" baseline="0">
                <a:solidFill>
                  <a:srgbClr val="4C837A"/>
                </a:solidFill>
                <a:uFillTx/>
                <a:latin typeface="Tw Cen MT"/>
                <a:ea typeface="Tw Cen MT"/>
                <a:cs typeface="Tw Cen MT"/>
                <a:sym typeface="Tw Cen MT"/>
              </a:defRPr>
            </a:lvl6pPr>
            <a:lvl7pPr marL="0" marR="0" indent="0" algn="l" defTabSz="685800" rtl="0" eaLnBrk="1" latinLnBrk="0" hangingPunct="1">
              <a:lnSpc>
                <a:spcPct val="100000"/>
              </a:lnSpc>
              <a:spcBef>
                <a:spcPts val="0"/>
              </a:spcBef>
              <a:spcAft>
                <a:spcPts val="0"/>
              </a:spcAft>
              <a:buClrTx/>
              <a:buSzTx/>
              <a:buFontTx/>
              <a:buNone/>
              <a:tabLst/>
              <a:defRPr sz="3300" b="0" i="0" u="none" strike="noStrike" cap="none" spc="0" baseline="0">
                <a:solidFill>
                  <a:srgbClr val="4C837A"/>
                </a:solidFill>
                <a:uFillTx/>
                <a:latin typeface="Tw Cen MT"/>
                <a:ea typeface="Tw Cen MT"/>
                <a:cs typeface="Tw Cen MT"/>
                <a:sym typeface="Tw Cen MT"/>
              </a:defRPr>
            </a:lvl7pPr>
            <a:lvl8pPr marL="0" marR="0" indent="0" algn="l" defTabSz="685800" rtl="0" eaLnBrk="1" latinLnBrk="0" hangingPunct="1">
              <a:lnSpc>
                <a:spcPct val="100000"/>
              </a:lnSpc>
              <a:spcBef>
                <a:spcPts val="0"/>
              </a:spcBef>
              <a:spcAft>
                <a:spcPts val="0"/>
              </a:spcAft>
              <a:buClrTx/>
              <a:buSzTx/>
              <a:buFontTx/>
              <a:buNone/>
              <a:tabLst/>
              <a:defRPr sz="3300" b="0" i="0" u="none" strike="noStrike" cap="none" spc="0" baseline="0">
                <a:solidFill>
                  <a:srgbClr val="4C837A"/>
                </a:solidFill>
                <a:uFillTx/>
                <a:latin typeface="Tw Cen MT"/>
                <a:ea typeface="Tw Cen MT"/>
                <a:cs typeface="Tw Cen MT"/>
                <a:sym typeface="Tw Cen MT"/>
              </a:defRPr>
            </a:lvl8pPr>
            <a:lvl9pPr marL="0" marR="0" indent="0" algn="l" defTabSz="685800" rtl="0" eaLnBrk="1" latinLnBrk="0" hangingPunct="1">
              <a:lnSpc>
                <a:spcPct val="100000"/>
              </a:lnSpc>
              <a:spcBef>
                <a:spcPts val="0"/>
              </a:spcBef>
              <a:spcAft>
                <a:spcPts val="0"/>
              </a:spcAft>
              <a:buClrTx/>
              <a:buSzTx/>
              <a:buFontTx/>
              <a:buNone/>
              <a:tabLst/>
              <a:defRPr sz="3300" b="0" i="0" u="none" strike="noStrike" cap="none" spc="0" baseline="0">
                <a:solidFill>
                  <a:srgbClr val="4C837A"/>
                </a:solidFill>
                <a:uFillTx/>
                <a:latin typeface="Tw Cen MT"/>
                <a:ea typeface="Tw Cen MT"/>
                <a:cs typeface="Tw Cen MT"/>
                <a:sym typeface="Tw Cen MT"/>
              </a:defRPr>
            </a:lvl9pPr>
          </a:lstStyle>
          <a:p>
            <a:r>
              <a:rPr lang="en-US" b="1" kern="0">
                <a:solidFill>
                  <a:schemeClr val="bg1"/>
                </a:solidFill>
                <a:latin typeface="+mn-lt"/>
              </a:rPr>
              <a:t>Contract Change Request Form</a:t>
            </a:r>
          </a:p>
        </p:txBody>
      </p:sp>
      <p:grpSp>
        <p:nvGrpSpPr>
          <p:cNvPr id="22" name="Group 21">
            <a:extLst>
              <a:ext uri="{FF2B5EF4-FFF2-40B4-BE49-F238E27FC236}">
                <a16:creationId xmlns:a16="http://schemas.microsoft.com/office/drawing/2014/main" id="{840E0AA9-321D-D7ED-4EDB-EF8B5EBE5913}"/>
              </a:ext>
            </a:extLst>
          </p:cNvPr>
          <p:cNvGrpSpPr/>
          <p:nvPr/>
        </p:nvGrpSpPr>
        <p:grpSpPr>
          <a:xfrm>
            <a:off x="4455830" y="1883636"/>
            <a:ext cx="4486035" cy="3476198"/>
            <a:chOff x="6435203" y="2212593"/>
            <a:chExt cx="5220057" cy="4044987"/>
          </a:xfrm>
        </p:grpSpPr>
        <p:pic>
          <p:nvPicPr>
            <p:cNvPr id="23" name="Picture 22">
              <a:extLst>
                <a:ext uri="{FF2B5EF4-FFF2-40B4-BE49-F238E27FC236}">
                  <a16:creationId xmlns:a16="http://schemas.microsoft.com/office/drawing/2014/main" id="{FBEA2B79-8071-52F6-F0F8-4E8DFDA326AE}"/>
                </a:ext>
              </a:extLst>
            </p:cNvPr>
            <p:cNvPicPr>
              <a:picLocks noChangeAspect="1"/>
            </p:cNvPicPr>
            <p:nvPr/>
          </p:nvPicPr>
          <p:blipFill rotWithShape="1">
            <a:blip r:embed="rId3"/>
            <a:srcRect l="13564" t="13913" r="13158" b="11560"/>
            <a:stretch/>
          </p:blipFill>
          <p:spPr>
            <a:xfrm>
              <a:off x="6435203" y="2212593"/>
              <a:ext cx="5220057" cy="4044987"/>
            </a:xfrm>
            <a:prstGeom prst="rect">
              <a:avLst/>
            </a:prstGeom>
            <a:ln>
              <a:noFill/>
            </a:ln>
            <a:effectLst>
              <a:outerShdw blurRad="190500" algn="tl" rotWithShape="0">
                <a:srgbClr val="000000">
                  <a:alpha val="70000"/>
                </a:srgbClr>
              </a:outerShdw>
            </a:effectLst>
            <a:scene3d>
              <a:camera prst="orthographicFront"/>
              <a:lightRig rig="threePt" dir="t"/>
            </a:scene3d>
            <a:sp3d>
              <a:bevelT prst="angle"/>
            </a:sp3d>
          </p:spPr>
        </p:pic>
        <p:pic>
          <p:nvPicPr>
            <p:cNvPr id="24" name="Picture 23">
              <a:extLst>
                <a:ext uri="{FF2B5EF4-FFF2-40B4-BE49-F238E27FC236}">
                  <a16:creationId xmlns:a16="http://schemas.microsoft.com/office/drawing/2014/main" id="{4027C63D-15FA-D6EB-90A6-A742E6B899BC}"/>
                </a:ext>
              </a:extLst>
            </p:cNvPr>
            <p:cNvPicPr>
              <a:picLocks noChangeAspect="1"/>
            </p:cNvPicPr>
            <p:nvPr/>
          </p:nvPicPr>
          <p:blipFill>
            <a:blip r:embed="rId4"/>
            <a:stretch>
              <a:fillRect/>
            </a:stretch>
          </p:blipFill>
          <p:spPr>
            <a:xfrm>
              <a:off x="7227447" y="2562645"/>
              <a:ext cx="3635566" cy="2622015"/>
            </a:xfrm>
            <a:prstGeom prst="rect">
              <a:avLst/>
            </a:prstGeom>
          </p:spPr>
        </p:pic>
      </p:grpSp>
      <p:grpSp>
        <p:nvGrpSpPr>
          <p:cNvPr id="25" name="Group 24">
            <a:extLst>
              <a:ext uri="{FF2B5EF4-FFF2-40B4-BE49-F238E27FC236}">
                <a16:creationId xmlns:a16="http://schemas.microsoft.com/office/drawing/2014/main" id="{AFE62ED4-81A7-15B8-86C4-0F41C80024B3}"/>
              </a:ext>
            </a:extLst>
          </p:cNvPr>
          <p:cNvGrpSpPr/>
          <p:nvPr/>
        </p:nvGrpSpPr>
        <p:grpSpPr>
          <a:xfrm>
            <a:off x="292859" y="1883636"/>
            <a:ext cx="3902762" cy="3540609"/>
            <a:chOff x="506776" y="1600939"/>
            <a:chExt cx="4941647" cy="4509365"/>
          </a:xfrm>
        </p:grpSpPr>
        <p:sp>
          <p:nvSpPr>
            <p:cNvPr id="26" name="Rectangle: Rounded Corners 3">
              <a:extLst>
                <a:ext uri="{FF2B5EF4-FFF2-40B4-BE49-F238E27FC236}">
                  <a16:creationId xmlns:a16="http://schemas.microsoft.com/office/drawing/2014/main" id="{0AAA3720-C8A3-9705-2718-C7DE81EFAAB7}"/>
                </a:ext>
              </a:extLst>
            </p:cNvPr>
            <p:cNvSpPr/>
            <p:nvPr/>
          </p:nvSpPr>
          <p:spPr>
            <a:xfrm>
              <a:off x="506776" y="1600939"/>
              <a:ext cx="4935557" cy="4509365"/>
            </a:xfrm>
            <a:prstGeom prst="round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nvGrpSpPr>
            <p:cNvPr id="27" name="Group 26">
              <a:extLst>
                <a:ext uri="{FF2B5EF4-FFF2-40B4-BE49-F238E27FC236}">
                  <a16:creationId xmlns:a16="http://schemas.microsoft.com/office/drawing/2014/main" id="{523FEF8C-1CCA-9468-EFD9-FC8D9C9C9F89}"/>
                </a:ext>
              </a:extLst>
            </p:cNvPr>
            <p:cNvGrpSpPr/>
            <p:nvPr/>
          </p:nvGrpSpPr>
          <p:grpSpPr>
            <a:xfrm>
              <a:off x="527203" y="2093616"/>
              <a:ext cx="4921220" cy="3792628"/>
              <a:chOff x="361950" y="1719043"/>
              <a:chExt cx="4921220" cy="3792628"/>
            </a:xfrm>
          </p:grpSpPr>
          <p:sp>
            <p:nvSpPr>
              <p:cNvPr id="28" name="TextBox 27">
                <a:extLst>
                  <a:ext uri="{FF2B5EF4-FFF2-40B4-BE49-F238E27FC236}">
                    <a16:creationId xmlns:a16="http://schemas.microsoft.com/office/drawing/2014/main" id="{5DEE4052-D260-76C2-3C28-F934369C1A6C}"/>
                  </a:ext>
                </a:extLst>
              </p:cNvPr>
              <p:cNvSpPr txBox="1"/>
              <p:nvPr/>
            </p:nvSpPr>
            <p:spPr>
              <a:xfrm>
                <a:off x="395471" y="1719043"/>
                <a:ext cx="4514850" cy="509585"/>
              </a:xfrm>
              <a:prstGeom prst="rect">
                <a:avLst/>
              </a:prstGeom>
              <a:noFill/>
            </p:spPr>
            <p:txBody>
              <a:bodyPr wrap="square" rtlCol="0" anchor="ctr">
                <a:spAutoFit/>
              </a:bodyPr>
              <a:lstStyle/>
              <a:p>
                <a:r>
                  <a:rPr lang="en-US" sz="2000" b="1">
                    <a:solidFill>
                      <a:srgbClr val="FFFF00"/>
                    </a:solidFill>
                    <a:latin typeface="Calibri" panose="020F0502020204030204" pitchFamily="34" charset="0"/>
                    <a:cs typeface="Calibri" panose="020F0502020204030204" pitchFamily="34" charset="0"/>
                  </a:rPr>
                  <a:t>1. Where can I find the form?</a:t>
                </a:r>
              </a:p>
            </p:txBody>
          </p:sp>
          <p:sp>
            <p:nvSpPr>
              <p:cNvPr id="29" name="TextBox 28">
                <a:extLst>
                  <a:ext uri="{FF2B5EF4-FFF2-40B4-BE49-F238E27FC236}">
                    <a16:creationId xmlns:a16="http://schemas.microsoft.com/office/drawing/2014/main" id="{8B2F1226-C42C-2996-6390-5C5B016278C8}"/>
                  </a:ext>
                </a:extLst>
              </p:cNvPr>
              <p:cNvSpPr txBox="1"/>
              <p:nvPr/>
            </p:nvSpPr>
            <p:spPr>
              <a:xfrm>
                <a:off x="949296" y="2096477"/>
                <a:ext cx="4305302" cy="1685549"/>
              </a:xfrm>
              <a:prstGeom prst="rect">
                <a:avLst/>
              </a:prstGeom>
              <a:noFill/>
            </p:spPr>
            <p:txBody>
              <a:bodyPr wrap="square" rtlCol="0" anchor="ctr">
                <a:spAutoFit/>
              </a:bodyPr>
              <a:lstStyle/>
              <a:p>
                <a:r>
                  <a:rPr lang="en-US" sz="2000"/>
                  <a:t>On the CDTA website under the category of </a:t>
                </a:r>
                <a:r>
                  <a:rPr lang="en-US" sz="2000" b="1" u="sng"/>
                  <a:t>Policies, Procedures, Forms &amp; Guidelines.</a:t>
                </a:r>
              </a:p>
            </p:txBody>
          </p:sp>
          <p:sp>
            <p:nvSpPr>
              <p:cNvPr id="30" name="TextBox 29">
                <a:extLst>
                  <a:ext uri="{FF2B5EF4-FFF2-40B4-BE49-F238E27FC236}">
                    <a16:creationId xmlns:a16="http://schemas.microsoft.com/office/drawing/2014/main" id="{EA3A4FD5-043F-6ECD-F36A-BF0508C7F41B}"/>
                  </a:ext>
                </a:extLst>
              </p:cNvPr>
              <p:cNvSpPr txBox="1"/>
              <p:nvPr/>
            </p:nvSpPr>
            <p:spPr>
              <a:xfrm>
                <a:off x="361950" y="3740619"/>
                <a:ext cx="4838699" cy="509585"/>
              </a:xfrm>
              <a:prstGeom prst="rect">
                <a:avLst/>
              </a:prstGeom>
              <a:noFill/>
            </p:spPr>
            <p:txBody>
              <a:bodyPr wrap="square" rtlCol="0" anchor="ctr">
                <a:spAutoFit/>
              </a:bodyPr>
              <a:lstStyle/>
              <a:p>
                <a:r>
                  <a:rPr lang="en-US" sz="2000" b="1">
                    <a:solidFill>
                      <a:srgbClr val="FFFF00"/>
                    </a:solidFill>
                    <a:latin typeface="Calibri" panose="020F0502020204030204" pitchFamily="34" charset="0"/>
                    <a:cs typeface="Calibri" panose="020F0502020204030204" pitchFamily="34" charset="0"/>
                  </a:rPr>
                  <a:t>2. Who receives the form?</a:t>
                </a:r>
              </a:p>
            </p:txBody>
          </p:sp>
          <p:sp>
            <p:nvSpPr>
              <p:cNvPr id="31" name="TextBox 30">
                <a:extLst>
                  <a:ext uri="{FF2B5EF4-FFF2-40B4-BE49-F238E27FC236}">
                    <a16:creationId xmlns:a16="http://schemas.microsoft.com/office/drawing/2014/main" id="{7FA22159-88E0-CB9D-AD46-0F7D66275158}"/>
                  </a:ext>
                </a:extLst>
              </p:cNvPr>
              <p:cNvSpPr txBox="1"/>
              <p:nvPr/>
            </p:nvSpPr>
            <p:spPr>
              <a:xfrm>
                <a:off x="949296" y="4218110"/>
                <a:ext cx="4333874" cy="1293561"/>
              </a:xfrm>
              <a:prstGeom prst="rect">
                <a:avLst/>
              </a:prstGeom>
              <a:noFill/>
            </p:spPr>
            <p:txBody>
              <a:bodyPr wrap="square" rtlCol="0" anchor="ctr">
                <a:spAutoFit/>
              </a:bodyPr>
              <a:lstStyle/>
              <a:p>
                <a:r>
                  <a:rPr lang="en-US" sz="2000"/>
                  <a:t>The form and supporting materials must be sent to your CDTA Program Manager. </a:t>
                </a:r>
              </a:p>
            </p:txBody>
          </p:sp>
        </p:grpSp>
      </p:grpSp>
      <p:sp>
        <p:nvSpPr>
          <p:cNvPr id="2" name="TextBox 1">
            <a:extLst>
              <a:ext uri="{FF2B5EF4-FFF2-40B4-BE49-F238E27FC236}">
                <a16:creationId xmlns:a16="http://schemas.microsoft.com/office/drawing/2014/main" id="{62203815-5BA4-C04C-2BD7-C62AC40347FD}"/>
              </a:ext>
            </a:extLst>
          </p:cNvPr>
          <p:cNvSpPr txBox="1"/>
          <p:nvPr/>
        </p:nvSpPr>
        <p:spPr>
          <a:xfrm>
            <a:off x="3246155" y="6518195"/>
            <a:ext cx="2419350" cy="369332"/>
          </a:xfrm>
          <a:prstGeom prst="rect">
            <a:avLst/>
          </a:prstGeom>
          <a:noFill/>
        </p:spPr>
        <p:txBody>
          <a:bodyPr wrap="square" rtlCol="0">
            <a:spAutoFit/>
          </a:bodyPr>
          <a:lstStyle/>
          <a:p>
            <a:r>
              <a:rPr lang="en-US" b="1">
                <a:solidFill>
                  <a:schemeClr val="bg1"/>
                </a:solidFill>
              </a:rPr>
              <a:t>www.sfdph.org/cdta</a:t>
            </a:r>
          </a:p>
        </p:txBody>
      </p:sp>
    </p:spTree>
    <p:extLst>
      <p:ext uri="{BB962C8B-B14F-4D97-AF65-F5344CB8AC3E}">
        <p14:creationId xmlns:p14="http://schemas.microsoft.com/office/powerpoint/2010/main" val="9861272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7263DAE-789D-4808-AAB0-1D386EACC301}"/>
              </a:ext>
            </a:extLst>
          </p:cNvPr>
          <p:cNvPicPr>
            <a:picLocks noChangeAspect="1"/>
          </p:cNvPicPr>
          <p:nvPr/>
        </p:nvPicPr>
        <p:blipFill>
          <a:blip r:embed="rId2">
            <a:extLst>
              <a:ext uri="{28A0092B-C50C-407E-A947-70E740481C1C}">
                <a14:useLocalDpi xmlns:a14="http://schemas.microsoft.com/office/drawing/2010/main" val="0"/>
              </a:ext>
            </a:extLst>
          </a:blip>
          <a:srcRect t="4928" b="4928"/>
          <a:stretch>
            <a:fillRect/>
          </a:stretch>
        </p:blipFill>
        <p:spPr>
          <a:xfrm flipH="1">
            <a:off x="0" y="-8878"/>
            <a:ext cx="9148722" cy="6866877"/>
          </a:xfrm>
          <a:prstGeom prst="rect">
            <a:avLst/>
          </a:prstGeom>
        </p:spPr>
      </p:pic>
      <p:sp>
        <p:nvSpPr>
          <p:cNvPr id="6" name="图文框 5">
            <a:extLst>
              <a:ext uri="{FF2B5EF4-FFF2-40B4-BE49-F238E27FC236}">
                <a16:creationId xmlns:a16="http://schemas.microsoft.com/office/drawing/2014/main" id="{B07B3F34-5B67-47FB-9972-07DE121497FC}"/>
              </a:ext>
            </a:extLst>
          </p:cNvPr>
          <p:cNvSpPr/>
          <p:nvPr/>
        </p:nvSpPr>
        <p:spPr>
          <a:xfrm flipH="1">
            <a:off x="312293" y="304115"/>
            <a:ext cx="8528858" cy="6031154"/>
          </a:xfrm>
          <a:prstGeom prst="frame">
            <a:avLst>
              <a:gd name="adj1" fmla="val 1059"/>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endParaRPr>
          </a:p>
        </p:txBody>
      </p:sp>
      <p:sp>
        <p:nvSpPr>
          <p:cNvPr id="7" name="矩形 4">
            <a:extLst>
              <a:ext uri="{FF2B5EF4-FFF2-40B4-BE49-F238E27FC236}">
                <a16:creationId xmlns:a16="http://schemas.microsoft.com/office/drawing/2014/main" id="{18CA9384-EB66-48CA-9A1D-E8EE28FCEA9E}"/>
              </a:ext>
            </a:extLst>
          </p:cNvPr>
          <p:cNvSpPr/>
          <p:nvPr/>
        </p:nvSpPr>
        <p:spPr>
          <a:xfrm flipH="1">
            <a:off x="2676808" y="-8879"/>
            <a:ext cx="6476070" cy="1756893"/>
          </a:xfrm>
          <a:custGeom>
            <a:avLst/>
            <a:gdLst>
              <a:gd name="connsiteX0" fmla="*/ 4727 w 7712852"/>
              <a:gd name="connsiteY0" fmla="*/ 0 h 2102094"/>
              <a:gd name="connsiteX1" fmla="*/ 7711813 w 7712852"/>
              <a:gd name="connsiteY1" fmla="*/ 0 h 2102094"/>
              <a:gd name="connsiteX2" fmla="*/ 6377338 w 7712852"/>
              <a:gd name="connsiteY2" fmla="*/ 1067368 h 2102094"/>
              <a:gd name="connsiteX3" fmla="*/ 4384505 w 7712852"/>
              <a:gd name="connsiteY3" fmla="*/ 406501 h 2102094"/>
              <a:gd name="connsiteX4" fmla="*/ 2307313 w 7712852"/>
              <a:gd name="connsiteY4" fmla="*/ 1676348 h 2102094"/>
              <a:gd name="connsiteX0-1" fmla="*/ 0 w 7707086"/>
              <a:gd name="connsiteY0-2" fmla="*/ 0 h 1698171"/>
              <a:gd name="connsiteX1-3" fmla="*/ 7707086 w 7707086"/>
              <a:gd name="connsiteY1-4" fmla="*/ 0 h 1698171"/>
              <a:gd name="connsiteX2-5" fmla="*/ 7707086 w 7707086"/>
              <a:gd name="connsiteY2-6" fmla="*/ 1698171 h 1698171"/>
              <a:gd name="connsiteX3-7" fmla="*/ 1988457 w 7707086"/>
              <a:gd name="connsiteY3-8" fmla="*/ 1683657 h 1698171"/>
              <a:gd name="connsiteX4-9" fmla="*/ 0 w 7707086"/>
              <a:gd name="connsiteY4-10" fmla="*/ 1698171 h 1698171"/>
              <a:gd name="connsiteX5" fmla="*/ 808435 w 7712852"/>
              <a:gd name="connsiteY5" fmla="*/ 2011704 h 2102094"/>
              <a:gd name="connsiteX0-11" fmla="*/ 0 w 7707086"/>
              <a:gd name="connsiteY0-12" fmla="*/ 0 h 1698171"/>
              <a:gd name="connsiteX1-13" fmla="*/ 7707086 w 7707086"/>
              <a:gd name="connsiteY1-14" fmla="*/ 0 h 1698171"/>
              <a:gd name="connsiteX2-15" fmla="*/ 7707086 w 7707086"/>
              <a:gd name="connsiteY2-16" fmla="*/ 1698171 h 1698171"/>
              <a:gd name="connsiteX3-17" fmla="*/ 4542971 w 7707086"/>
              <a:gd name="connsiteY3-18" fmla="*/ 1698171 h 1698171"/>
              <a:gd name="connsiteX4-19" fmla="*/ 1988457 w 7707086"/>
              <a:gd name="connsiteY4-20" fmla="*/ 1683657 h 1698171"/>
              <a:gd name="connsiteX5-21" fmla="*/ 0 w 7707086"/>
              <a:gd name="connsiteY5-22" fmla="*/ 1698171 h 1698171"/>
              <a:gd name="connsiteX6" fmla="*/ 0 w 7712852"/>
              <a:gd name="connsiteY6" fmla="*/ 989735 h 2102094"/>
              <a:gd name="connsiteX0-23" fmla="*/ 0 w 7707086"/>
              <a:gd name="connsiteY0-24" fmla="*/ 0 h 1698171"/>
              <a:gd name="connsiteX1-25" fmla="*/ 7707086 w 7707086"/>
              <a:gd name="connsiteY1-26" fmla="*/ 0 h 1698171"/>
              <a:gd name="connsiteX2-27" fmla="*/ 7707086 w 7707086"/>
              <a:gd name="connsiteY2-28" fmla="*/ 1698171 h 1698171"/>
              <a:gd name="connsiteX3-29" fmla="*/ 6952343 w 7707086"/>
              <a:gd name="connsiteY3-30" fmla="*/ 1683657 h 1698171"/>
              <a:gd name="connsiteX4-31" fmla="*/ 4542971 w 7707086"/>
              <a:gd name="connsiteY4-32" fmla="*/ 1698171 h 1698171"/>
              <a:gd name="connsiteX5-33" fmla="*/ 1988457 w 7707086"/>
              <a:gd name="connsiteY5-34" fmla="*/ 1683657 h 1698171"/>
              <a:gd name="connsiteX6-35" fmla="*/ 0 w 7707086"/>
              <a:gd name="connsiteY6-36" fmla="*/ 1698171 h 1698171"/>
              <a:gd name="connsiteX7" fmla="*/ 4727 w 7712852"/>
              <a:gd name="connsiteY7" fmla="*/ 0 h 2102094"/>
              <a:gd name="connsiteX0-37" fmla="*/ 0 w 7707086"/>
              <a:gd name="connsiteY0-38" fmla="*/ 0 h 1698171"/>
              <a:gd name="connsiteX1-39" fmla="*/ 7707086 w 7707086"/>
              <a:gd name="connsiteY1-40" fmla="*/ 0 h 1698171"/>
              <a:gd name="connsiteX2-41" fmla="*/ 7707086 w 7707086"/>
              <a:gd name="connsiteY2-42" fmla="*/ 1698171 h 1698171"/>
              <a:gd name="connsiteX3-43" fmla="*/ 6952343 w 7707086"/>
              <a:gd name="connsiteY3-44" fmla="*/ 1683657 h 1698171"/>
              <a:gd name="connsiteX4-45" fmla="*/ 4542971 w 7707086"/>
              <a:gd name="connsiteY4-46" fmla="*/ 1698171 h 1698171"/>
              <a:gd name="connsiteX5-47" fmla="*/ 1988457 w 7707086"/>
              <a:gd name="connsiteY5-48" fmla="*/ 1683657 h 1698171"/>
              <a:gd name="connsiteX6-49" fmla="*/ 0 w 7707086"/>
              <a:gd name="connsiteY6-50" fmla="*/ 1698171 h 1698171"/>
              <a:gd name="connsiteX7-51" fmla="*/ 0 w 7707086"/>
              <a:gd name="connsiteY7-52" fmla="*/ 0 h 1698171"/>
              <a:gd name="connsiteX0-53" fmla="*/ 0 w 7707086"/>
              <a:gd name="connsiteY0-54" fmla="*/ 0 h 3672114"/>
              <a:gd name="connsiteX1-55" fmla="*/ 7707086 w 7707086"/>
              <a:gd name="connsiteY1-56" fmla="*/ 0 h 3672114"/>
              <a:gd name="connsiteX2-57" fmla="*/ 7707086 w 7707086"/>
              <a:gd name="connsiteY2-58" fmla="*/ 1698171 h 3672114"/>
              <a:gd name="connsiteX3-59" fmla="*/ 6952343 w 7707086"/>
              <a:gd name="connsiteY3-60" fmla="*/ 1683657 h 3672114"/>
              <a:gd name="connsiteX4-61" fmla="*/ 4542971 w 7707086"/>
              <a:gd name="connsiteY4-62" fmla="*/ 1698171 h 3672114"/>
              <a:gd name="connsiteX5-63" fmla="*/ 1782109 w 7707086"/>
              <a:gd name="connsiteY5-64" fmla="*/ 3672114 h 3672114"/>
              <a:gd name="connsiteX6-65" fmla="*/ 0 w 7707086"/>
              <a:gd name="connsiteY6-66" fmla="*/ 1698171 h 3672114"/>
              <a:gd name="connsiteX7-67" fmla="*/ 0 w 7707086"/>
              <a:gd name="connsiteY7-68" fmla="*/ 0 h 3672114"/>
              <a:gd name="connsiteX0-69" fmla="*/ 0 w 7707086"/>
              <a:gd name="connsiteY0-70" fmla="*/ 0 h 3672114"/>
              <a:gd name="connsiteX1-71" fmla="*/ 7707086 w 7707086"/>
              <a:gd name="connsiteY1-72" fmla="*/ 0 h 3672114"/>
              <a:gd name="connsiteX2-73" fmla="*/ 7707086 w 7707086"/>
              <a:gd name="connsiteY2-74" fmla="*/ 1698171 h 3672114"/>
              <a:gd name="connsiteX3-75" fmla="*/ 6952343 w 7707086"/>
              <a:gd name="connsiteY3-76" fmla="*/ 1683657 h 3672114"/>
              <a:gd name="connsiteX4-77" fmla="*/ 4542971 w 7707086"/>
              <a:gd name="connsiteY4-78" fmla="*/ 1698171 h 3672114"/>
              <a:gd name="connsiteX5-79" fmla="*/ 1782109 w 7707086"/>
              <a:gd name="connsiteY5-80" fmla="*/ 3672114 h 3672114"/>
              <a:gd name="connsiteX6-81" fmla="*/ 0 w 7707086"/>
              <a:gd name="connsiteY6-82" fmla="*/ 1698171 h 3672114"/>
              <a:gd name="connsiteX7-83" fmla="*/ 0 w 7707086"/>
              <a:gd name="connsiteY7-84" fmla="*/ 0 h 3672114"/>
              <a:gd name="connsiteX0-85" fmla="*/ 0 w 7707086"/>
              <a:gd name="connsiteY0-86" fmla="*/ 0 h 3672114"/>
              <a:gd name="connsiteX1-87" fmla="*/ 7707086 w 7707086"/>
              <a:gd name="connsiteY1-88" fmla="*/ 0 h 3672114"/>
              <a:gd name="connsiteX2-89" fmla="*/ 7707086 w 7707086"/>
              <a:gd name="connsiteY2-90" fmla="*/ 1698171 h 3672114"/>
              <a:gd name="connsiteX3-91" fmla="*/ 6952343 w 7707086"/>
              <a:gd name="connsiteY3-92" fmla="*/ 1683657 h 3672114"/>
              <a:gd name="connsiteX4-93" fmla="*/ 4542971 w 7707086"/>
              <a:gd name="connsiteY4-94" fmla="*/ 1698171 h 3672114"/>
              <a:gd name="connsiteX5-95" fmla="*/ 1782109 w 7707086"/>
              <a:gd name="connsiteY5-96" fmla="*/ 3672114 h 3672114"/>
              <a:gd name="connsiteX6-97" fmla="*/ 0 w 7707086"/>
              <a:gd name="connsiteY6-98" fmla="*/ 1698171 h 3672114"/>
              <a:gd name="connsiteX7-99" fmla="*/ 1 w 7707086"/>
              <a:gd name="connsiteY7-100" fmla="*/ 551542 h 3672114"/>
              <a:gd name="connsiteX8" fmla="*/ 0 w 7707086"/>
              <a:gd name="connsiteY8" fmla="*/ 0 h 3672114"/>
              <a:gd name="connsiteX0-101" fmla="*/ 0 w 7707086"/>
              <a:gd name="connsiteY0-102" fmla="*/ 0 h 3686037"/>
              <a:gd name="connsiteX1-103" fmla="*/ 7707086 w 7707086"/>
              <a:gd name="connsiteY1-104" fmla="*/ 0 h 3686037"/>
              <a:gd name="connsiteX2-105" fmla="*/ 7707086 w 7707086"/>
              <a:gd name="connsiteY2-106" fmla="*/ 1698171 h 3686037"/>
              <a:gd name="connsiteX3-107" fmla="*/ 6952343 w 7707086"/>
              <a:gd name="connsiteY3-108" fmla="*/ 1683657 h 3686037"/>
              <a:gd name="connsiteX4-109" fmla="*/ 4542971 w 7707086"/>
              <a:gd name="connsiteY4-110" fmla="*/ 1698171 h 3686037"/>
              <a:gd name="connsiteX5-111" fmla="*/ 1782109 w 7707086"/>
              <a:gd name="connsiteY5-112" fmla="*/ 3672114 h 3686037"/>
              <a:gd name="connsiteX6-113" fmla="*/ 1 w 7707086"/>
              <a:gd name="connsiteY6-114" fmla="*/ 551542 h 3686037"/>
              <a:gd name="connsiteX7-115" fmla="*/ 0 w 7707086"/>
              <a:gd name="connsiteY7-116" fmla="*/ 0 h 3686037"/>
              <a:gd name="connsiteX0-117" fmla="*/ 0 w 7707086"/>
              <a:gd name="connsiteY0-118" fmla="*/ 0 h 1909820"/>
              <a:gd name="connsiteX1-119" fmla="*/ 7707086 w 7707086"/>
              <a:gd name="connsiteY1-120" fmla="*/ 0 h 1909820"/>
              <a:gd name="connsiteX2-121" fmla="*/ 7707086 w 7707086"/>
              <a:gd name="connsiteY2-122" fmla="*/ 1698171 h 1909820"/>
              <a:gd name="connsiteX3-123" fmla="*/ 6952343 w 7707086"/>
              <a:gd name="connsiteY3-124" fmla="*/ 1683657 h 1909820"/>
              <a:gd name="connsiteX4-125" fmla="*/ 4542971 w 7707086"/>
              <a:gd name="connsiteY4-126" fmla="*/ 1698171 h 1909820"/>
              <a:gd name="connsiteX5-127" fmla="*/ 1472588 w 7707086"/>
              <a:gd name="connsiteY5-128" fmla="*/ 1727200 h 1909820"/>
              <a:gd name="connsiteX6-129" fmla="*/ 1 w 7707086"/>
              <a:gd name="connsiteY6-130" fmla="*/ 551542 h 1909820"/>
              <a:gd name="connsiteX7-131" fmla="*/ 0 w 7707086"/>
              <a:gd name="connsiteY7-132" fmla="*/ 0 h 1909820"/>
              <a:gd name="connsiteX0-133" fmla="*/ 0 w 7707086"/>
              <a:gd name="connsiteY0-134" fmla="*/ 0 h 1727230"/>
              <a:gd name="connsiteX1-135" fmla="*/ 7707086 w 7707086"/>
              <a:gd name="connsiteY1-136" fmla="*/ 0 h 1727230"/>
              <a:gd name="connsiteX2-137" fmla="*/ 7707086 w 7707086"/>
              <a:gd name="connsiteY2-138" fmla="*/ 1698171 h 1727230"/>
              <a:gd name="connsiteX3-139" fmla="*/ 6952343 w 7707086"/>
              <a:gd name="connsiteY3-140" fmla="*/ 1683657 h 1727230"/>
              <a:gd name="connsiteX4-141" fmla="*/ 4625510 w 7707086"/>
              <a:gd name="connsiteY4-142" fmla="*/ 522514 h 1727230"/>
              <a:gd name="connsiteX5-143" fmla="*/ 1472588 w 7707086"/>
              <a:gd name="connsiteY5-144" fmla="*/ 1727200 h 1727230"/>
              <a:gd name="connsiteX6-145" fmla="*/ 1 w 7707086"/>
              <a:gd name="connsiteY6-146" fmla="*/ 551542 h 1727230"/>
              <a:gd name="connsiteX7-147" fmla="*/ 0 w 7707086"/>
              <a:gd name="connsiteY7-148" fmla="*/ 0 h 1727230"/>
              <a:gd name="connsiteX0-149" fmla="*/ 0 w 7707086"/>
              <a:gd name="connsiteY0-150" fmla="*/ 0 h 1727230"/>
              <a:gd name="connsiteX1-151" fmla="*/ 7707086 w 7707086"/>
              <a:gd name="connsiteY1-152" fmla="*/ 0 h 1727230"/>
              <a:gd name="connsiteX2-153" fmla="*/ 7707086 w 7707086"/>
              <a:gd name="connsiteY2-154" fmla="*/ 1698171 h 1727230"/>
              <a:gd name="connsiteX3-155" fmla="*/ 6952343 w 7707086"/>
              <a:gd name="connsiteY3-156" fmla="*/ 1683657 h 1727230"/>
              <a:gd name="connsiteX4-157" fmla="*/ 4625510 w 7707086"/>
              <a:gd name="connsiteY4-158" fmla="*/ 522514 h 1727230"/>
              <a:gd name="connsiteX5-159" fmla="*/ 1472588 w 7707086"/>
              <a:gd name="connsiteY5-160" fmla="*/ 1727200 h 1727230"/>
              <a:gd name="connsiteX6-161" fmla="*/ 1 w 7707086"/>
              <a:gd name="connsiteY6-162" fmla="*/ 551542 h 1727230"/>
              <a:gd name="connsiteX7-163" fmla="*/ 0 w 7707086"/>
              <a:gd name="connsiteY7-164" fmla="*/ 0 h 1727230"/>
              <a:gd name="connsiteX0-165" fmla="*/ 0 w 7707086"/>
              <a:gd name="connsiteY0-166" fmla="*/ 0 h 1727230"/>
              <a:gd name="connsiteX1-167" fmla="*/ 7707086 w 7707086"/>
              <a:gd name="connsiteY1-168" fmla="*/ 0 h 1727230"/>
              <a:gd name="connsiteX2-169" fmla="*/ 6952343 w 7707086"/>
              <a:gd name="connsiteY2-170" fmla="*/ 1683657 h 1727230"/>
              <a:gd name="connsiteX3-171" fmla="*/ 4625510 w 7707086"/>
              <a:gd name="connsiteY3-172" fmla="*/ 522514 h 1727230"/>
              <a:gd name="connsiteX4-173" fmla="*/ 1472588 w 7707086"/>
              <a:gd name="connsiteY4-174" fmla="*/ 1727200 h 1727230"/>
              <a:gd name="connsiteX5-175" fmla="*/ 1 w 7707086"/>
              <a:gd name="connsiteY5-176" fmla="*/ 551542 h 1727230"/>
              <a:gd name="connsiteX6-177" fmla="*/ 0 w 7707086"/>
              <a:gd name="connsiteY6-178" fmla="*/ 0 h 1727230"/>
              <a:gd name="connsiteX0-179" fmla="*/ 0 w 7707086"/>
              <a:gd name="connsiteY0-180" fmla="*/ 0 h 1727230"/>
              <a:gd name="connsiteX1-181" fmla="*/ 7707086 w 7707086"/>
              <a:gd name="connsiteY1-182" fmla="*/ 0 h 1727230"/>
              <a:gd name="connsiteX2-183" fmla="*/ 6952343 w 7707086"/>
              <a:gd name="connsiteY2-184" fmla="*/ 1683657 h 1727230"/>
              <a:gd name="connsiteX3-185" fmla="*/ 4625510 w 7707086"/>
              <a:gd name="connsiteY3-186" fmla="*/ 522514 h 1727230"/>
              <a:gd name="connsiteX4-187" fmla="*/ 1472588 w 7707086"/>
              <a:gd name="connsiteY4-188" fmla="*/ 1727200 h 1727230"/>
              <a:gd name="connsiteX5-189" fmla="*/ 1 w 7707086"/>
              <a:gd name="connsiteY5-190" fmla="*/ 551542 h 1727230"/>
              <a:gd name="connsiteX6-191" fmla="*/ 0 w 7707086"/>
              <a:gd name="connsiteY6-192" fmla="*/ 0 h 1727230"/>
              <a:gd name="connsiteX0-193" fmla="*/ 0 w 8154261"/>
              <a:gd name="connsiteY0-194" fmla="*/ 0 h 1727230"/>
              <a:gd name="connsiteX1-195" fmla="*/ 7707086 w 8154261"/>
              <a:gd name="connsiteY1-196" fmla="*/ 0 h 1727230"/>
              <a:gd name="connsiteX2-197" fmla="*/ 6952343 w 8154261"/>
              <a:gd name="connsiteY2-198" fmla="*/ 1683657 h 1727230"/>
              <a:gd name="connsiteX3-199" fmla="*/ 4625510 w 8154261"/>
              <a:gd name="connsiteY3-200" fmla="*/ 522514 h 1727230"/>
              <a:gd name="connsiteX4-201" fmla="*/ 1472588 w 8154261"/>
              <a:gd name="connsiteY4-202" fmla="*/ 1727200 h 1727230"/>
              <a:gd name="connsiteX5-203" fmla="*/ 1 w 8154261"/>
              <a:gd name="connsiteY5-204" fmla="*/ 551542 h 1727230"/>
              <a:gd name="connsiteX6-205" fmla="*/ 0 w 8154261"/>
              <a:gd name="connsiteY6-206" fmla="*/ 0 h 1727230"/>
              <a:gd name="connsiteX0-207" fmla="*/ 0 w 7709921"/>
              <a:gd name="connsiteY0-208" fmla="*/ 0 h 1727230"/>
              <a:gd name="connsiteX1-209" fmla="*/ 7707086 w 7709921"/>
              <a:gd name="connsiteY1-210" fmla="*/ 0 h 1727230"/>
              <a:gd name="connsiteX2-211" fmla="*/ 6952343 w 7709921"/>
              <a:gd name="connsiteY2-212" fmla="*/ 1683657 h 1727230"/>
              <a:gd name="connsiteX3-213" fmla="*/ 4625510 w 7709921"/>
              <a:gd name="connsiteY3-214" fmla="*/ 522514 h 1727230"/>
              <a:gd name="connsiteX4-215" fmla="*/ 1472588 w 7709921"/>
              <a:gd name="connsiteY4-216" fmla="*/ 1727200 h 1727230"/>
              <a:gd name="connsiteX5-217" fmla="*/ 1 w 7709921"/>
              <a:gd name="connsiteY5-218" fmla="*/ 551542 h 1727230"/>
              <a:gd name="connsiteX6-219" fmla="*/ 0 w 7709921"/>
              <a:gd name="connsiteY6-220" fmla="*/ 0 h 1727230"/>
              <a:gd name="connsiteX0-221" fmla="*/ 0 w 7708422"/>
              <a:gd name="connsiteY0-222" fmla="*/ 0 h 1727230"/>
              <a:gd name="connsiteX1-223" fmla="*/ 7707086 w 7708422"/>
              <a:gd name="connsiteY1-224" fmla="*/ 0 h 1727230"/>
              <a:gd name="connsiteX2-225" fmla="*/ 6601552 w 7708422"/>
              <a:gd name="connsiteY2-226" fmla="*/ 1190171 h 1727230"/>
              <a:gd name="connsiteX3-227" fmla="*/ 4625510 w 7708422"/>
              <a:gd name="connsiteY3-228" fmla="*/ 522514 h 1727230"/>
              <a:gd name="connsiteX4-229" fmla="*/ 1472588 w 7708422"/>
              <a:gd name="connsiteY4-230" fmla="*/ 1727200 h 1727230"/>
              <a:gd name="connsiteX5-231" fmla="*/ 1 w 7708422"/>
              <a:gd name="connsiteY5-232" fmla="*/ 551542 h 1727230"/>
              <a:gd name="connsiteX6-233" fmla="*/ 0 w 7708422"/>
              <a:gd name="connsiteY6-234" fmla="*/ 0 h 1727230"/>
              <a:gd name="connsiteX0-235" fmla="*/ 0 w 7708898"/>
              <a:gd name="connsiteY0-236" fmla="*/ 0 h 1727230"/>
              <a:gd name="connsiteX1-237" fmla="*/ 7707086 w 7708898"/>
              <a:gd name="connsiteY1-238" fmla="*/ 0 h 1727230"/>
              <a:gd name="connsiteX2-239" fmla="*/ 6601552 w 7708898"/>
              <a:gd name="connsiteY2-240" fmla="*/ 1190171 h 1727230"/>
              <a:gd name="connsiteX3-241" fmla="*/ 4625510 w 7708898"/>
              <a:gd name="connsiteY3-242" fmla="*/ 522514 h 1727230"/>
              <a:gd name="connsiteX4-243" fmla="*/ 1472588 w 7708898"/>
              <a:gd name="connsiteY4-244" fmla="*/ 1727200 h 1727230"/>
              <a:gd name="connsiteX5-245" fmla="*/ 1 w 7708898"/>
              <a:gd name="connsiteY5-246" fmla="*/ 551542 h 1727230"/>
              <a:gd name="connsiteX6-247" fmla="*/ 0 w 7708898"/>
              <a:gd name="connsiteY6-248" fmla="*/ 0 h 1727230"/>
              <a:gd name="connsiteX0-249" fmla="*/ 0 w 7708898"/>
              <a:gd name="connsiteY0-250" fmla="*/ 0 h 1988414"/>
              <a:gd name="connsiteX1-251" fmla="*/ 7707086 w 7708898"/>
              <a:gd name="connsiteY1-252" fmla="*/ 0 h 1988414"/>
              <a:gd name="connsiteX2-253" fmla="*/ 6601552 w 7708898"/>
              <a:gd name="connsiteY2-254" fmla="*/ 1190171 h 1988414"/>
              <a:gd name="connsiteX3-255" fmla="*/ 4625510 w 7708898"/>
              <a:gd name="connsiteY3-256" fmla="*/ 522514 h 1988414"/>
              <a:gd name="connsiteX4-257" fmla="*/ 2387684 w 7708898"/>
              <a:gd name="connsiteY4-258" fmla="*/ 1988394 h 1988414"/>
              <a:gd name="connsiteX5-259" fmla="*/ 1 w 7708898"/>
              <a:gd name="connsiteY5-260" fmla="*/ 551542 h 1988414"/>
              <a:gd name="connsiteX6-261" fmla="*/ 0 w 7708898"/>
              <a:gd name="connsiteY6-262" fmla="*/ 0 h 1988414"/>
              <a:gd name="connsiteX0-263" fmla="*/ 0 w 7708898"/>
              <a:gd name="connsiteY0-264" fmla="*/ 0 h 2022300"/>
              <a:gd name="connsiteX1-265" fmla="*/ 7707086 w 7708898"/>
              <a:gd name="connsiteY1-266" fmla="*/ 0 h 2022300"/>
              <a:gd name="connsiteX2-267" fmla="*/ 6601552 w 7708898"/>
              <a:gd name="connsiteY2-268" fmla="*/ 1190171 h 2022300"/>
              <a:gd name="connsiteX3-269" fmla="*/ 4625510 w 7708898"/>
              <a:gd name="connsiteY3-270" fmla="*/ 522514 h 2022300"/>
              <a:gd name="connsiteX4-271" fmla="*/ 2387684 w 7708898"/>
              <a:gd name="connsiteY4-272" fmla="*/ 1988394 h 2022300"/>
              <a:gd name="connsiteX5-273" fmla="*/ 1 w 7708898"/>
              <a:gd name="connsiteY5-274" fmla="*/ 551542 h 2022300"/>
              <a:gd name="connsiteX6-275" fmla="*/ 0 w 7708898"/>
              <a:gd name="connsiteY6-276" fmla="*/ 0 h 2022300"/>
              <a:gd name="connsiteX0-277" fmla="*/ 0 w 7709637"/>
              <a:gd name="connsiteY0-278" fmla="*/ 0 h 2022298"/>
              <a:gd name="connsiteX1-279" fmla="*/ 7707086 w 7709637"/>
              <a:gd name="connsiteY1-280" fmla="*/ 0 h 2022298"/>
              <a:gd name="connsiteX2-281" fmla="*/ 6601552 w 7709637"/>
              <a:gd name="connsiteY2-282" fmla="*/ 1190171 h 2022298"/>
              <a:gd name="connsiteX3-283" fmla="*/ 4625510 w 7709637"/>
              <a:gd name="connsiteY3-284" fmla="*/ 522514 h 2022298"/>
              <a:gd name="connsiteX4-285" fmla="*/ 2387684 w 7709637"/>
              <a:gd name="connsiteY4-286" fmla="*/ 1988394 h 2022298"/>
              <a:gd name="connsiteX5-287" fmla="*/ 1 w 7709637"/>
              <a:gd name="connsiteY5-288" fmla="*/ 551542 h 2022298"/>
              <a:gd name="connsiteX6-289" fmla="*/ 0 w 7709637"/>
              <a:gd name="connsiteY6-290" fmla="*/ 0 h 2022298"/>
              <a:gd name="connsiteX0-291" fmla="*/ 0 w 7708062"/>
              <a:gd name="connsiteY0-292" fmla="*/ 0 h 2022300"/>
              <a:gd name="connsiteX1-293" fmla="*/ 7707086 w 7708062"/>
              <a:gd name="connsiteY1-294" fmla="*/ 0 h 2022300"/>
              <a:gd name="connsiteX2-295" fmla="*/ 6040017 w 7708062"/>
              <a:gd name="connsiteY2-296" fmla="*/ 928977 h 2022300"/>
              <a:gd name="connsiteX3-297" fmla="*/ 4625510 w 7708062"/>
              <a:gd name="connsiteY3-298" fmla="*/ 522514 h 2022300"/>
              <a:gd name="connsiteX4-299" fmla="*/ 2387684 w 7708062"/>
              <a:gd name="connsiteY4-300" fmla="*/ 1988394 h 2022300"/>
              <a:gd name="connsiteX5-301" fmla="*/ 1 w 7708062"/>
              <a:gd name="connsiteY5-302" fmla="*/ 551542 h 2022300"/>
              <a:gd name="connsiteX6-303" fmla="*/ 0 w 7708062"/>
              <a:gd name="connsiteY6-304" fmla="*/ 0 h 2022300"/>
              <a:gd name="connsiteX0-305" fmla="*/ 0 w 7707856"/>
              <a:gd name="connsiteY0-306" fmla="*/ 0 h 1989364"/>
              <a:gd name="connsiteX1-307" fmla="*/ 7707086 w 7707856"/>
              <a:gd name="connsiteY1-308" fmla="*/ 0 h 1989364"/>
              <a:gd name="connsiteX2-309" fmla="*/ 6040017 w 7707856"/>
              <a:gd name="connsiteY2-310" fmla="*/ 928977 h 1989364"/>
              <a:gd name="connsiteX3-311" fmla="*/ 4147163 w 7707856"/>
              <a:gd name="connsiteY3-312" fmla="*/ 348387 h 1989364"/>
              <a:gd name="connsiteX4-313" fmla="*/ 2387684 w 7707856"/>
              <a:gd name="connsiteY4-314" fmla="*/ 1988394 h 1989364"/>
              <a:gd name="connsiteX5-315" fmla="*/ 1 w 7707856"/>
              <a:gd name="connsiteY5-316" fmla="*/ 551542 h 1989364"/>
              <a:gd name="connsiteX6-317" fmla="*/ 0 w 7707856"/>
              <a:gd name="connsiteY6-318" fmla="*/ 0 h 1989364"/>
              <a:gd name="connsiteX0-319" fmla="*/ 0 w 7707918"/>
              <a:gd name="connsiteY0-320" fmla="*/ 0 h 1989366"/>
              <a:gd name="connsiteX1-321" fmla="*/ 7707086 w 7707918"/>
              <a:gd name="connsiteY1-322" fmla="*/ 0 h 1989366"/>
              <a:gd name="connsiteX2-323" fmla="*/ 6040017 w 7707918"/>
              <a:gd name="connsiteY2-324" fmla="*/ 928977 h 1989366"/>
              <a:gd name="connsiteX3-325" fmla="*/ 4147163 w 7707918"/>
              <a:gd name="connsiteY3-326" fmla="*/ 348387 h 1989366"/>
              <a:gd name="connsiteX4-327" fmla="*/ 2387684 w 7707918"/>
              <a:gd name="connsiteY4-328" fmla="*/ 1988394 h 1989366"/>
              <a:gd name="connsiteX5-329" fmla="*/ 1 w 7707918"/>
              <a:gd name="connsiteY5-330" fmla="*/ 551542 h 1989366"/>
              <a:gd name="connsiteX6-331" fmla="*/ 0 w 7707918"/>
              <a:gd name="connsiteY6-332" fmla="*/ 0 h 1989366"/>
              <a:gd name="connsiteX0-333" fmla="*/ 0 w 7707917"/>
              <a:gd name="connsiteY0-334" fmla="*/ 0 h 2044900"/>
              <a:gd name="connsiteX1-335" fmla="*/ 7707086 w 7707917"/>
              <a:gd name="connsiteY1-336" fmla="*/ 0 h 2044900"/>
              <a:gd name="connsiteX2-337" fmla="*/ 6040017 w 7707917"/>
              <a:gd name="connsiteY2-338" fmla="*/ 928977 h 2044900"/>
              <a:gd name="connsiteX3-339" fmla="*/ 4147163 w 7707917"/>
              <a:gd name="connsiteY3-340" fmla="*/ 348387 h 2044900"/>
              <a:gd name="connsiteX4-341" fmla="*/ 2387684 w 7707917"/>
              <a:gd name="connsiteY4-342" fmla="*/ 1988394 h 2044900"/>
              <a:gd name="connsiteX5-343" fmla="*/ 1 w 7707917"/>
              <a:gd name="connsiteY5-344" fmla="*/ 551542 h 2044900"/>
              <a:gd name="connsiteX6-345" fmla="*/ 0 w 7707917"/>
              <a:gd name="connsiteY6-346" fmla="*/ 0 h 204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2852" h="2102094">
                <a:moveTo>
                  <a:pt x="4727" y="0"/>
                </a:moveTo>
                <a:lnTo>
                  <a:pt x="7711813" y="0"/>
                </a:lnTo>
                <a:cubicBezTo>
                  <a:pt x="7745942" y="817639"/>
                  <a:pt x="6931889" y="999618"/>
                  <a:pt x="6377338" y="1067368"/>
                </a:cubicBezTo>
                <a:cubicBezTo>
                  <a:pt x="5822787" y="1135118"/>
                  <a:pt x="5062842" y="305004"/>
                  <a:pt x="4384505" y="406501"/>
                </a:cubicBezTo>
                <a:cubicBezTo>
                  <a:pt x="3706168" y="507998"/>
                  <a:pt x="2884414" y="1221808"/>
                  <a:pt x="2307313" y="1676348"/>
                </a:cubicBezTo>
                <a:cubicBezTo>
                  <a:pt x="1758579" y="1971545"/>
                  <a:pt x="1206382" y="2251179"/>
                  <a:pt x="808435" y="2011704"/>
                </a:cubicBezTo>
                <a:cubicBezTo>
                  <a:pt x="410488" y="1772229"/>
                  <a:pt x="152074" y="1270798"/>
                  <a:pt x="0" y="989735"/>
                </a:cubicBezTo>
                <a:cubicBezTo>
                  <a:pt x="0" y="805888"/>
                  <a:pt x="4727" y="183847"/>
                  <a:pt x="4727" y="0"/>
                </a:cubicBezTo>
                <a:close/>
              </a:path>
            </a:pathLst>
          </a:custGeom>
          <a:gradFill>
            <a:gsLst>
              <a:gs pos="96000">
                <a:srgbClr val="56ACFF"/>
              </a:gs>
              <a:gs pos="14000">
                <a:srgbClr val="D118FA"/>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任意多边形: 形状 7">
            <a:extLst>
              <a:ext uri="{FF2B5EF4-FFF2-40B4-BE49-F238E27FC236}">
                <a16:creationId xmlns:a16="http://schemas.microsoft.com/office/drawing/2014/main" id="{8E20A396-F69B-4278-833D-61B11630F2DF}"/>
              </a:ext>
            </a:extLst>
          </p:cNvPr>
          <p:cNvSpPr/>
          <p:nvPr/>
        </p:nvSpPr>
        <p:spPr>
          <a:xfrm flipH="1" flipV="1">
            <a:off x="4722" y="4106085"/>
            <a:ext cx="5674056" cy="1373159"/>
          </a:xfrm>
          <a:custGeom>
            <a:avLst/>
            <a:gdLst>
              <a:gd name="connsiteX0" fmla="*/ 0 w 7119736"/>
              <a:gd name="connsiteY0" fmla="*/ 0 h 1274874"/>
              <a:gd name="connsiteX1" fmla="*/ 7119736 w 7119736"/>
              <a:gd name="connsiteY1" fmla="*/ 0 h 1274874"/>
              <a:gd name="connsiteX2" fmla="*/ 7119736 w 7119736"/>
              <a:gd name="connsiteY2" fmla="*/ 727485 h 1274874"/>
              <a:gd name="connsiteX3" fmla="*/ 7109108 w 7119736"/>
              <a:gd name="connsiteY3" fmla="*/ 741227 h 1274874"/>
              <a:gd name="connsiteX4" fmla="*/ 4801900 w 7119736"/>
              <a:gd name="connsiteY4" fmla="*/ 353213 h 1274874"/>
              <a:gd name="connsiteX5" fmla="*/ 1866109 w 7119736"/>
              <a:gd name="connsiteY5" fmla="*/ 1273592 h 1274874"/>
              <a:gd name="connsiteX6" fmla="*/ 1573057 w 7119736"/>
              <a:gd name="connsiteY6" fmla="*/ 1260617 h 1274874"/>
              <a:gd name="connsiteX7" fmla="*/ 90989 w 7119736"/>
              <a:gd name="connsiteY7" fmla="*/ 117895 h 1274874"/>
              <a:gd name="connsiteX8" fmla="*/ 0 w 7119736"/>
              <a:gd name="connsiteY8" fmla="*/ 0 h 127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9736" h="1274874">
                <a:moveTo>
                  <a:pt x="0" y="0"/>
                </a:moveTo>
                <a:lnTo>
                  <a:pt x="7119736" y="0"/>
                </a:lnTo>
                <a:lnTo>
                  <a:pt x="7119736" y="727485"/>
                </a:lnTo>
                <a:lnTo>
                  <a:pt x="7109108" y="741227"/>
                </a:lnTo>
                <a:cubicBezTo>
                  <a:pt x="6384962" y="1610166"/>
                  <a:pt x="5675733" y="264486"/>
                  <a:pt x="4801900" y="353213"/>
                </a:cubicBezTo>
                <a:cubicBezTo>
                  <a:pt x="3928067" y="441941"/>
                  <a:pt x="2869820" y="1111022"/>
                  <a:pt x="1866109" y="1273592"/>
                </a:cubicBezTo>
                <a:cubicBezTo>
                  <a:pt x="1841629" y="1277557"/>
                  <a:pt x="1638074" y="1272078"/>
                  <a:pt x="1573057" y="1260617"/>
                </a:cubicBezTo>
                <a:cubicBezTo>
                  <a:pt x="1052915" y="1168925"/>
                  <a:pt x="545155" y="713691"/>
                  <a:pt x="90989" y="117895"/>
                </a:cubicBezTo>
                <a:lnTo>
                  <a:pt x="0" y="0"/>
                </a:lnTo>
                <a:close/>
              </a:path>
            </a:pathLst>
          </a:custGeom>
          <a:gradFill>
            <a:gsLst>
              <a:gs pos="96000">
                <a:srgbClr val="0419CA"/>
              </a:gs>
              <a:gs pos="0">
                <a:srgbClr val="B181F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3" name="Title 1">
            <a:extLst>
              <a:ext uri="{FF2B5EF4-FFF2-40B4-BE49-F238E27FC236}">
                <a16:creationId xmlns:a16="http://schemas.microsoft.com/office/drawing/2014/main" id="{372CA0BD-FA1F-8DE8-1A77-E98A914E7359}"/>
              </a:ext>
            </a:extLst>
          </p:cNvPr>
          <p:cNvSpPr txBox="1">
            <a:spLocks/>
          </p:cNvSpPr>
          <p:nvPr/>
        </p:nvSpPr>
        <p:spPr>
          <a:xfrm>
            <a:off x="2030140" y="636736"/>
            <a:ext cx="6383383" cy="9490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marL="0" marR="0" indent="0" algn="l" defTabSz="685800" rtl="0" eaLnBrk="1" latinLnBrk="0" hangingPunct="1">
              <a:lnSpc>
                <a:spcPct val="100000"/>
              </a:lnSpc>
              <a:spcBef>
                <a:spcPts val="0"/>
              </a:spcBef>
              <a:spcAft>
                <a:spcPts val="0"/>
              </a:spcAft>
              <a:buClrTx/>
              <a:buSzTx/>
              <a:buFontTx/>
              <a:buNone/>
              <a:tabLst/>
              <a:defRPr sz="3300" b="0" i="0" u="none" strike="noStrike" cap="none" spc="0" baseline="0">
                <a:solidFill>
                  <a:srgbClr val="4C837A"/>
                </a:solidFill>
                <a:uFillTx/>
                <a:latin typeface="Tw Cen MT"/>
                <a:ea typeface="Tw Cen MT"/>
                <a:cs typeface="Tw Cen MT"/>
                <a:sym typeface="Tw Cen MT"/>
              </a:defRPr>
            </a:lvl1pPr>
            <a:lvl2pPr marL="0" marR="0" indent="0" algn="l" defTabSz="685800" rtl="0" eaLnBrk="1" latinLnBrk="0" hangingPunct="1">
              <a:lnSpc>
                <a:spcPct val="100000"/>
              </a:lnSpc>
              <a:spcBef>
                <a:spcPts val="0"/>
              </a:spcBef>
              <a:spcAft>
                <a:spcPts val="0"/>
              </a:spcAft>
              <a:buClrTx/>
              <a:buSzTx/>
              <a:buFontTx/>
              <a:buNone/>
              <a:tabLst/>
              <a:defRPr sz="3300" b="0" i="0" u="none" strike="noStrike" cap="none" spc="0" baseline="0">
                <a:solidFill>
                  <a:srgbClr val="4C837A"/>
                </a:solidFill>
                <a:uFillTx/>
                <a:latin typeface="Tw Cen MT"/>
                <a:ea typeface="Tw Cen MT"/>
                <a:cs typeface="Tw Cen MT"/>
                <a:sym typeface="Tw Cen MT"/>
              </a:defRPr>
            </a:lvl2pPr>
            <a:lvl3pPr marL="0" marR="0" indent="0" algn="l" defTabSz="685800" rtl="0" eaLnBrk="1" latinLnBrk="0" hangingPunct="1">
              <a:lnSpc>
                <a:spcPct val="100000"/>
              </a:lnSpc>
              <a:spcBef>
                <a:spcPts val="0"/>
              </a:spcBef>
              <a:spcAft>
                <a:spcPts val="0"/>
              </a:spcAft>
              <a:buClrTx/>
              <a:buSzTx/>
              <a:buFontTx/>
              <a:buNone/>
              <a:tabLst/>
              <a:defRPr sz="3300" b="0" i="0" u="none" strike="noStrike" cap="none" spc="0" baseline="0">
                <a:solidFill>
                  <a:srgbClr val="4C837A"/>
                </a:solidFill>
                <a:uFillTx/>
                <a:latin typeface="Tw Cen MT"/>
                <a:ea typeface="Tw Cen MT"/>
                <a:cs typeface="Tw Cen MT"/>
                <a:sym typeface="Tw Cen MT"/>
              </a:defRPr>
            </a:lvl3pPr>
            <a:lvl4pPr marL="0" marR="0" indent="0" algn="l" defTabSz="685800" rtl="0" eaLnBrk="1" latinLnBrk="0" hangingPunct="1">
              <a:lnSpc>
                <a:spcPct val="100000"/>
              </a:lnSpc>
              <a:spcBef>
                <a:spcPts val="0"/>
              </a:spcBef>
              <a:spcAft>
                <a:spcPts val="0"/>
              </a:spcAft>
              <a:buClrTx/>
              <a:buSzTx/>
              <a:buFontTx/>
              <a:buNone/>
              <a:tabLst/>
              <a:defRPr sz="3300" b="0" i="0" u="none" strike="noStrike" cap="none" spc="0" baseline="0">
                <a:solidFill>
                  <a:srgbClr val="4C837A"/>
                </a:solidFill>
                <a:uFillTx/>
                <a:latin typeface="Tw Cen MT"/>
                <a:ea typeface="Tw Cen MT"/>
                <a:cs typeface="Tw Cen MT"/>
                <a:sym typeface="Tw Cen MT"/>
              </a:defRPr>
            </a:lvl4pPr>
            <a:lvl5pPr marL="0" marR="0" indent="0" algn="l" defTabSz="685800" rtl="0" eaLnBrk="1" latinLnBrk="0" hangingPunct="1">
              <a:lnSpc>
                <a:spcPct val="100000"/>
              </a:lnSpc>
              <a:spcBef>
                <a:spcPts val="0"/>
              </a:spcBef>
              <a:spcAft>
                <a:spcPts val="0"/>
              </a:spcAft>
              <a:buClrTx/>
              <a:buSzTx/>
              <a:buFontTx/>
              <a:buNone/>
              <a:tabLst/>
              <a:defRPr sz="3300" b="0" i="0" u="none" strike="noStrike" cap="none" spc="0" baseline="0">
                <a:solidFill>
                  <a:srgbClr val="4C837A"/>
                </a:solidFill>
                <a:uFillTx/>
                <a:latin typeface="Tw Cen MT"/>
                <a:ea typeface="Tw Cen MT"/>
                <a:cs typeface="Tw Cen MT"/>
                <a:sym typeface="Tw Cen MT"/>
              </a:defRPr>
            </a:lvl5pPr>
            <a:lvl6pPr marL="0" marR="0" indent="0" algn="l" defTabSz="685800" rtl="0" eaLnBrk="1" latinLnBrk="0" hangingPunct="1">
              <a:lnSpc>
                <a:spcPct val="100000"/>
              </a:lnSpc>
              <a:spcBef>
                <a:spcPts val="0"/>
              </a:spcBef>
              <a:spcAft>
                <a:spcPts val="0"/>
              </a:spcAft>
              <a:buClrTx/>
              <a:buSzTx/>
              <a:buFontTx/>
              <a:buNone/>
              <a:tabLst/>
              <a:defRPr sz="3300" b="0" i="0" u="none" strike="noStrike" cap="none" spc="0" baseline="0">
                <a:solidFill>
                  <a:srgbClr val="4C837A"/>
                </a:solidFill>
                <a:uFillTx/>
                <a:latin typeface="Tw Cen MT"/>
                <a:ea typeface="Tw Cen MT"/>
                <a:cs typeface="Tw Cen MT"/>
                <a:sym typeface="Tw Cen MT"/>
              </a:defRPr>
            </a:lvl6pPr>
            <a:lvl7pPr marL="0" marR="0" indent="0" algn="l" defTabSz="685800" rtl="0" eaLnBrk="1" latinLnBrk="0" hangingPunct="1">
              <a:lnSpc>
                <a:spcPct val="100000"/>
              </a:lnSpc>
              <a:spcBef>
                <a:spcPts val="0"/>
              </a:spcBef>
              <a:spcAft>
                <a:spcPts val="0"/>
              </a:spcAft>
              <a:buClrTx/>
              <a:buSzTx/>
              <a:buFontTx/>
              <a:buNone/>
              <a:tabLst/>
              <a:defRPr sz="3300" b="0" i="0" u="none" strike="noStrike" cap="none" spc="0" baseline="0">
                <a:solidFill>
                  <a:srgbClr val="4C837A"/>
                </a:solidFill>
                <a:uFillTx/>
                <a:latin typeface="Tw Cen MT"/>
                <a:ea typeface="Tw Cen MT"/>
                <a:cs typeface="Tw Cen MT"/>
                <a:sym typeface="Tw Cen MT"/>
              </a:defRPr>
            </a:lvl7pPr>
            <a:lvl8pPr marL="0" marR="0" indent="0" algn="l" defTabSz="685800" rtl="0" eaLnBrk="1" latinLnBrk="0" hangingPunct="1">
              <a:lnSpc>
                <a:spcPct val="100000"/>
              </a:lnSpc>
              <a:spcBef>
                <a:spcPts val="0"/>
              </a:spcBef>
              <a:spcAft>
                <a:spcPts val="0"/>
              </a:spcAft>
              <a:buClrTx/>
              <a:buSzTx/>
              <a:buFontTx/>
              <a:buNone/>
              <a:tabLst/>
              <a:defRPr sz="3300" b="0" i="0" u="none" strike="noStrike" cap="none" spc="0" baseline="0">
                <a:solidFill>
                  <a:srgbClr val="4C837A"/>
                </a:solidFill>
                <a:uFillTx/>
                <a:latin typeface="Tw Cen MT"/>
                <a:ea typeface="Tw Cen MT"/>
                <a:cs typeface="Tw Cen MT"/>
                <a:sym typeface="Tw Cen MT"/>
              </a:defRPr>
            </a:lvl8pPr>
            <a:lvl9pPr marL="0" marR="0" indent="0" algn="l" defTabSz="685800" rtl="0" eaLnBrk="1" latinLnBrk="0" hangingPunct="1">
              <a:lnSpc>
                <a:spcPct val="100000"/>
              </a:lnSpc>
              <a:spcBef>
                <a:spcPts val="0"/>
              </a:spcBef>
              <a:spcAft>
                <a:spcPts val="0"/>
              </a:spcAft>
              <a:buClrTx/>
              <a:buSzTx/>
              <a:buFontTx/>
              <a:buNone/>
              <a:tabLst/>
              <a:defRPr sz="3300" b="0" i="0" u="none" strike="noStrike" cap="none" spc="0" baseline="0">
                <a:solidFill>
                  <a:srgbClr val="4C837A"/>
                </a:solidFill>
                <a:uFillTx/>
                <a:latin typeface="Tw Cen MT"/>
                <a:ea typeface="Tw Cen MT"/>
                <a:cs typeface="Tw Cen MT"/>
                <a:sym typeface="Tw Cen MT"/>
              </a:defRPr>
            </a:lvl9pPr>
          </a:lstStyle>
          <a:p>
            <a:pPr algn="r"/>
            <a:r>
              <a:rPr lang="en-US" altLang="en-US" sz="4800" b="1" kern="0">
                <a:solidFill>
                  <a:schemeClr val="bg1"/>
                </a:solidFill>
                <a:latin typeface="Calibri" panose="020F0502020204030204" pitchFamily="34" charset="0"/>
                <a:cs typeface="Calibri" panose="020F0502020204030204" pitchFamily="34" charset="0"/>
              </a:rPr>
              <a:t>“The Unforgettables”</a:t>
            </a:r>
          </a:p>
        </p:txBody>
      </p:sp>
      <p:pic>
        <p:nvPicPr>
          <p:cNvPr id="4" name="Picture 5" descr="C:\Users\Michelle Long\AppData\Local\Microsoft\Windows\Temporary Internet Files\Content.IE5\S4AF3WLZ\MC900104872[1].wmf">
            <a:extLst>
              <a:ext uri="{FF2B5EF4-FFF2-40B4-BE49-F238E27FC236}">
                <a16:creationId xmlns:a16="http://schemas.microsoft.com/office/drawing/2014/main" id="{DA8A548C-7F85-2C94-7AB8-7D37E5F7B2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146" y="600027"/>
            <a:ext cx="1479838" cy="1276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le 9">
            <a:extLst>
              <a:ext uri="{FF2B5EF4-FFF2-40B4-BE49-F238E27FC236}">
                <a16:creationId xmlns:a16="http://schemas.microsoft.com/office/drawing/2014/main" id="{886E6931-6B8E-5BAE-54A3-AE7173518719}"/>
              </a:ext>
            </a:extLst>
          </p:cNvPr>
          <p:cNvSpPr/>
          <p:nvPr/>
        </p:nvSpPr>
        <p:spPr>
          <a:xfrm>
            <a:off x="528427" y="1860640"/>
            <a:ext cx="8162811" cy="4343400"/>
          </a:xfrm>
          <a:prstGeom prst="roundRect">
            <a:avLst/>
          </a:prstGeom>
          <a:solidFill>
            <a:srgbClr val="FFFFFF"/>
          </a:solidFill>
          <a:ln w="19050" cap="flat">
            <a:noFill/>
            <a:prstDash val="solid"/>
            <a:round/>
          </a:ln>
          <a:effectLst>
            <a:innerShdw blurRad="63500" dist="50800" dir="18900000">
              <a:prstClr val="black">
                <a:alpha val="50000"/>
              </a:prstClr>
            </a:inn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Tw Cen MT"/>
              <a:ea typeface="Tw Cen MT"/>
              <a:cs typeface="Tw Cen MT"/>
              <a:sym typeface="Tw Cen MT"/>
            </a:endParaRPr>
          </a:p>
        </p:txBody>
      </p:sp>
      <p:sp>
        <p:nvSpPr>
          <p:cNvPr id="2" name="Content Placeholder 3">
            <a:extLst>
              <a:ext uri="{FF2B5EF4-FFF2-40B4-BE49-F238E27FC236}">
                <a16:creationId xmlns:a16="http://schemas.microsoft.com/office/drawing/2014/main" id="{C67702ED-7F8D-ADA2-BE9E-453E2EF6F678}"/>
              </a:ext>
            </a:extLst>
          </p:cNvPr>
          <p:cNvSpPr txBox="1">
            <a:spLocks/>
          </p:cNvSpPr>
          <p:nvPr/>
        </p:nvSpPr>
        <p:spPr>
          <a:xfrm>
            <a:off x="698952" y="2080636"/>
            <a:ext cx="7992285" cy="42913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marL="240023" marR="0" indent="-240023" algn="l" defTabSz="685800" rtl="0" eaLnBrk="1" latinLnBrk="0" hangingPunct="1">
              <a:lnSpc>
                <a:spcPct val="100000"/>
              </a:lnSpc>
              <a:spcBef>
                <a:spcPts val="525"/>
              </a:spcBef>
              <a:spcAft>
                <a:spcPts val="0"/>
              </a:spcAft>
              <a:buClr>
                <a:schemeClr val="accent2"/>
              </a:buClr>
              <a:buSzPct val="60000"/>
              <a:buFontTx/>
              <a:buChar char="◻"/>
              <a:tabLst/>
              <a:defRPr sz="2175" b="0" i="0" u="none" strike="noStrike" cap="none" spc="0" baseline="0">
                <a:solidFill>
                  <a:srgbClr val="000000"/>
                </a:solidFill>
                <a:uFillTx/>
                <a:latin typeface="Tw Cen MT"/>
                <a:ea typeface="Tw Cen MT"/>
                <a:cs typeface="Tw Cen MT"/>
                <a:sym typeface="Tw Cen MT"/>
              </a:defRPr>
            </a:lvl1pPr>
            <a:lvl2pPr marL="503786" marR="0" indent="-229473" algn="l" defTabSz="685800" rtl="0" eaLnBrk="1" latinLnBrk="0" hangingPunct="1">
              <a:lnSpc>
                <a:spcPct val="100000"/>
              </a:lnSpc>
              <a:spcBef>
                <a:spcPts val="525"/>
              </a:spcBef>
              <a:spcAft>
                <a:spcPts val="0"/>
              </a:spcAft>
              <a:buClr>
                <a:schemeClr val="accent2"/>
              </a:buClr>
              <a:buSzPct val="70000"/>
              <a:buFontTx/>
              <a:buChar char=""/>
              <a:tabLst/>
              <a:defRPr sz="2175" b="0" i="0" u="none" strike="noStrike" cap="none" spc="0" baseline="0">
                <a:solidFill>
                  <a:srgbClr val="000000"/>
                </a:solidFill>
                <a:uFillTx/>
                <a:latin typeface="Tw Cen MT"/>
                <a:ea typeface="Tw Cen MT"/>
                <a:cs typeface="Tw Cen MT"/>
                <a:sym typeface="Tw Cen MT"/>
              </a:defRPr>
            </a:lvl2pPr>
            <a:lvl3pPr marL="730508" marR="0" indent="-216170" algn="l" defTabSz="685800" rtl="0" eaLnBrk="1" latinLnBrk="0" hangingPunct="1">
              <a:lnSpc>
                <a:spcPct val="100000"/>
              </a:lnSpc>
              <a:spcBef>
                <a:spcPts val="525"/>
              </a:spcBef>
              <a:spcAft>
                <a:spcPts val="0"/>
              </a:spcAft>
              <a:buClr>
                <a:schemeClr val="accent2"/>
              </a:buClr>
              <a:buSzPct val="75000"/>
              <a:buFontTx/>
              <a:buChar char="■"/>
              <a:tabLst/>
              <a:defRPr sz="2175" b="0" i="0" u="none" strike="noStrike" cap="none" spc="0" baseline="0">
                <a:solidFill>
                  <a:srgbClr val="000000"/>
                </a:solidFill>
                <a:uFillTx/>
                <a:latin typeface="Tw Cen MT"/>
                <a:ea typeface="Tw Cen MT"/>
                <a:cs typeface="Tw Cen MT"/>
                <a:sym typeface="Tw Cen MT"/>
              </a:defRPr>
            </a:lvl3pPr>
            <a:lvl4pPr marL="1105825" marR="0" indent="-248596" algn="l" defTabSz="685800" rtl="0" eaLnBrk="1" latinLnBrk="0" hangingPunct="1">
              <a:lnSpc>
                <a:spcPct val="100000"/>
              </a:lnSpc>
              <a:spcBef>
                <a:spcPts val="525"/>
              </a:spcBef>
              <a:spcAft>
                <a:spcPts val="0"/>
              </a:spcAft>
              <a:buClr>
                <a:schemeClr val="accent2"/>
              </a:buClr>
              <a:buSzPct val="75000"/>
              <a:buFontTx/>
              <a:buChar char="■"/>
              <a:tabLst/>
              <a:defRPr sz="2175" b="0" i="0" u="none" strike="noStrike" cap="none" spc="0" baseline="0">
                <a:solidFill>
                  <a:srgbClr val="000000"/>
                </a:solidFill>
                <a:uFillTx/>
                <a:latin typeface="Tw Cen MT"/>
                <a:ea typeface="Tw Cen MT"/>
                <a:cs typeface="Tw Cen MT"/>
                <a:sym typeface="Tw Cen MT"/>
              </a:defRPr>
            </a:lvl4pPr>
            <a:lvl5pPr marL="1448716" marR="0" indent="-248596" algn="l" defTabSz="685800" rtl="0" eaLnBrk="1" latinLnBrk="0" hangingPunct="1">
              <a:lnSpc>
                <a:spcPct val="100000"/>
              </a:lnSpc>
              <a:spcBef>
                <a:spcPts val="525"/>
              </a:spcBef>
              <a:spcAft>
                <a:spcPts val="0"/>
              </a:spcAft>
              <a:buClr>
                <a:schemeClr val="accent2"/>
              </a:buClr>
              <a:buSzPct val="65000"/>
              <a:buFontTx/>
              <a:buChar char="■"/>
              <a:tabLst/>
              <a:defRPr sz="2175" b="0" i="0" u="none" strike="noStrike" cap="none" spc="0" baseline="0">
                <a:solidFill>
                  <a:srgbClr val="000000"/>
                </a:solidFill>
                <a:uFillTx/>
                <a:latin typeface="Tw Cen MT"/>
                <a:ea typeface="Tw Cen MT"/>
                <a:cs typeface="Tw Cen MT"/>
                <a:sym typeface="Tw Cen MT"/>
              </a:defRPr>
            </a:lvl5pPr>
            <a:lvl6pPr marL="1682072" marR="0" indent="-276218" algn="l" defTabSz="685800" rtl="0" eaLnBrk="1" latinLnBrk="0" hangingPunct="1">
              <a:lnSpc>
                <a:spcPct val="100000"/>
              </a:lnSpc>
              <a:spcBef>
                <a:spcPts val="525"/>
              </a:spcBef>
              <a:spcAft>
                <a:spcPts val="0"/>
              </a:spcAft>
              <a:buClr>
                <a:schemeClr val="accent2"/>
              </a:buClr>
              <a:buSzPct val="100000"/>
              <a:buFontTx/>
              <a:buChar char="▪"/>
              <a:tabLst/>
              <a:defRPr sz="2175" b="0" i="0" u="none" strike="noStrike" cap="none" spc="0" baseline="0">
                <a:solidFill>
                  <a:srgbClr val="000000"/>
                </a:solidFill>
                <a:uFillTx/>
                <a:latin typeface="Tw Cen MT"/>
                <a:ea typeface="Tw Cen MT"/>
                <a:cs typeface="Tw Cen MT"/>
                <a:sym typeface="Tw Cen MT"/>
              </a:defRPr>
            </a:lvl6pPr>
            <a:lvl7pPr marL="1887808" marR="0" indent="-276218" algn="l" defTabSz="685800" rtl="0" eaLnBrk="1" latinLnBrk="0" hangingPunct="1">
              <a:lnSpc>
                <a:spcPct val="100000"/>
              </a:lnSpc>
              <a:spcBef>
                <a:spcPts val="525"/>
              </a:spcBef>
              <a:spcAft>
                <a:spcPts val="0"/>
              </a:spcAft>
              <a:buClr>
                <a:schemeClr val="accent2"/>
              </a:buClr>
              <a:buSzPct val="100000"/>
              <a:buFontTx/>
              <a:buChar char="▪"/>
              <a:tabLst/>
              <a:defRPr sz="2175" b="0" i="0" u="none" strike="noStrike" cap="none" spc="0" baseline="0">
                <a:solidFill>
                  <a:srgbClr val="000000"/>
                </a:solidFill>
                <a:uFillTx/>
                <a:latin typeface="Tw Cen MT"/>
                <a:ea typeface="Tw Cen MT"/>
                <a:cs typeface="Tw Cen MT"/>
                <a:sym typeface="Tw Cen MT"/>
              </a:defRPr>
            </a:lvl7pPr>
            <a:lvl8pPr marL="2093543" marR="0" indent="-276218" algn="l" defTabSz="685800" rtl="0" eaLnBrk="1" latinLnBrk="0" hangingPunct="1">
              <a:lnSpc>
                <a:spcPct val="100000"/>
              </a:lnSpc>
              <a:spcBef>
                <a:spcPts val="525"/>
              </a:spcBef>
              <a:spcAft>
                <a:spcPts val="0"/>
              </a:spcAft>
              <a:buClr>
                <a:schemeClr val="accent2"/>
              </a:buClr>
              <a:buSzPct val="100000"/>
              <a:buFontTx/>
              <a:buChar char="▪"/>
              <a:tabLst/>
              <a:defRPr sz="2175" b="0" i="0" u="none" strike="noStrike" cap="none" spc="0" baseline="0">
                <a:solidFill>
                  <a:srgbClr val="000000"/>
                </a:solidFill>
                <a:uFillTx/>
                <a:latin typeface="Tw Cen MT"/>
                <a:ea typeface="Tw Cen MT"/>
                <a:cs typeface="Tw Cen MT"/>
                <a:sym typeface="Tw Cen MT"/>
              </a:defRPr>
            </a:lvl8pPr>
            <a:lvl9pPr marL="2299277" marR="0" indent="-276218" algn="l" defTabSz="685800" rtl="0" eaLnBrk="1" latinLnBrk="0" hangingPunct="1">
              <a:lnSpc>
                <a:spcPct val="100000"/>
              </a:lnSpc>
              <a:spcBef>
                <a:spcPts val="525"/>
              </a:spcBef>
              <a:spcAft>
                <a:spcPts val="0"/>
              </a:spcAft>
              <a:buClr>
                <a:schemeClr val="accent2"/>
              </a:buClr>
              <a:buSzPct val="100000"/>
              <a:buFontTx/>
              <a:buChar char="▪"/>
              <a:tabLst/>
              <a:defRPr sz="2175" b="0" i="0" u="none" strike="noStrike" cap="none" spc="0" baseline="0">
                <a:solidFill>
                  <a:srgbClr val="000000"/>
                </a:solidFill>
                <a:uFillTx/>
                <a:latin typeface="Tw Cen MT"/>
                <a:ea typeface="Tw Cen MT"/>
                <a:cs typeface="Tw Cen MT"/>
                <a:sym typeface="Tw Cen MT"/>
              </a:defRPr>
            </a:lvl9pPr>
          </a:lstStyle>
          <a:p>
            <a:pPr marL="257169" indent="-257169">
              <a:spcAft>
                <a:spcPts val="600"/>
              </a:spcAft>
              <a:buFontTx/>
              <a:buNone/>
              <a:defRPr/>
            </a:pPr>
            <a:r>
              <a:rPr lang="en-US" sz="1600" b="1" kern="0">
                <a:solidFill>
                  <a:srgbClr val="413FE2"/>
                </a:solidFill>
                <a:latin typeface="Calibri" panose="020F0502020204030204" pitchFamily="34" charset="0"/>
                <a:cs typeface="Calibri" panose="020F0502020204030204" pitchFamily="34" charset="0"/>
              </a:rPr>
              <a:t>1. Turn in your contract documents on time! Date listed in Funding Notification;</a:t>
            </a:r>
          </a:p>
          <a:p>
            <a:pPr marL="257169" indent="-257169">
              <a:spcAft>
                <a:spcPts val="600"/>
              </a:spcAft>
              <a:buFontTx/>
              <a:buNone/>
              <a:defRPr/>
            </a:pPr>
            <a:r>
              <a:rPr lang="en-US" sz="1600" b="1" kern="0">
                <a:solidFill>
                  <a:srgbClr val="413FE2"/>
                </a:solidFill>
                <a:latin typeface="Calibri" panose="020F0502020204030204" pitchFamily="34" charset="0"/>
                <a:cs typeface="Calibri" panose="020F0502020204030204" pitchFamily="34" charset="0"/>
              </a:rPr>
              <a:t>2. Submit any subcontracts to your CDTA Program Manager along with your Appendix A &amp; B; </a:t>
            </a:r>
          </a:p>
          <a:p>
            <a:pPr marL="180018" indent="-180018">
              <a:spcAft>
                <a:spcPts val="600"/>
              </a:spcAft>
              <a:buFontTx/>
              <a:buNone/>
              <a:defRPr/>
            </a:pPr>
            <a:r>
              <a:rPr lang="en-US" sz="1600" b="1" kern="0">
                <a:solidFill>
                  <a:srgbClr val="413FE2"/>
                </a:solidFill>
                <a:latin typeface="Calibri" panose="020F0502020204030204" pitchFamily="34" charset="0"/>
                <a:cs typeface="Calibri" panose="020F0502020204030204" pitchFamily="34" charset="0"/>
              </a:rPr>
              <a:t>3. Use the contract checklist, found on the CDTA website, under </a:t>
            </a:r>
            <a:r>
              <a:rPr lang="en-US" sz="1600" b="1" kern="0">
                <a:solidFill>
                  <a:srgbClr val="CA59E5"/>
                </a:solidFill>
                <a:latin typeface="Calibri" panose="020F0502020204030204" pitchFamily="34" charset="0"/>
                <a:cs typeface="Calibri" panose="020F0502020204030204" pitchFamily="34" charset="0"/>
              </a:rPr>
              <a:t>Contract Development Instructions and Templates</a:t>
            </a:r>
            <a:r>
              <a:rPr lang="en-US" sz="1600" b="1" kern="0">
                <a:solidFill>
                  <a:srgbClr val="413FE2"/>
                </a:solidFill>
                <a:latin typeface="Calibri" panose="020F0502020204030204" pitchFamily="34" charset="0"/>
                <a:cs typeface="Calibri" panose="020F0502020204030204" pitchFamily="34" charset="0"/>
              </a:rPr>
              <a:t>, to check your work (Appendix A &amp; B) to ensure that you’ve included all required information;</a:t>
            </a:r>
          </a:p>
          <a:p>
            <a:pPr marL="180018" indent="-180018">
              <a:spcAft>
                <a:spcPts val="600"/>
              </a:spcAft>
              <a:buFontTx/>
              <a:buNone/>
              <a:defRPr/>
            </a:pPr>
            <a:r>
              <a:rPr lang="en-US" sz="1600" b="1" kern="0">
                <a:solidFill>
                  <a:srgbClr val="413FE2"/>
                </a:solidFill>
                <a:latin typeface="Calibri" panose="020F0502020204030204" pitchFamily="34" charset="0"/>
                <a:cs typeface="Calibri" panose="020F0502020204030204" pitchFamily="34" charset="0"/>
              </a:rPr>
              <a:t>4. If you have any questions, about developing your Appendix A or B, please contact your CDTA Program Manager for assistance.</a:t>
            </a:r>
          </a:p>
          <a:p>
            <a:pPr marL="180018" indent="-180018">
              <a:spcAft>
                <a:spcPts val="600"/>
              </a:spcAft>
              <a:buFontTx/>
              <a:buNone/>
              <a:defRPr/>
            </a:pPr>
            <a:r>
              <a:rPr lang="en-US" sz="1600" b="1" kern="0">
                <a:solidFill>
                  <a:srgbClr val="413FE2"/>
                </a:solidFill>
                <a:latin typeface="Calibri" panose="020F0502020204030204" pitchFamily="34" charset="0"/>
                <a:cs typeface="Calibri" panose="020F0502020204030204" pitchFamily="34" charset="0"/>
              </a:rPr>
              <a:t>5. Please sign and return your finalized contract to DPH promptly.</a:t>
            </a:r>
          </a:p>
          <a:p>
            <a:pPr marL="180018" indent="-180018">
              <a:spcAft>
                <a:spcPts val="600"/>
              </a:spcAft>
              <a:buFontTx/>
              <a:buNone/>
              <a:defRPr/>
            </a:pPr>
            <a:r>
              <a:rPr lang="en-US" sz="1600" b="1" kern="0">
                <a:solidFill>
                  <a:srgbClr val="413FE2"/>
                </a:solidFill>
                <a:latin typeface="Calibri" panose="020F0502020204030204" pitchFamily="34" charset="0"/>
                <a:cs typeface="Calibri" panose="020F0502020204030204" pitchFamily="34" charset="0"/>
              </a:rPr>
              <a:t>6. If you want to modify your current contract, the Contract Change Request form (CCR) must be used.</a:t>
            </a:r>
          </a:p>
          <a:p>
            <a:pPr marL="180018" indent="-180018">
              <a:spcAft>
                <a:spcPts val="600"/>
              </a:spcAft>
              <a:buFontTx/>
              <a:buNone/>
              <a:defRPr/>
            </a:pPr>
            <a:r>
              <a:rPr lang="en-US" sz="1600" b="1" kern="0">
                <a:solidFill>
                  <a:srgbClr val="413FE2"/>
                </a:solidFill>
                <a:latin typeface="Calibri" panose="020F0502020204030204" pitchFamily="34" charset="0"/>
                <a:cs typeface="Calibri" panose="020F0502020204030204" pitchFamily="34" charset="0"/>
              </a:rPr>
              <a:t>7. Expired insurance certificates hold up invoice payments</a:t>
            </a:r>
            <a:endParaRPr lang="en-US" sz="1600" b="1" kern="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3CDB2F3F-5A80-4DC0-80E7-6AA5F3133D42}"/>
              </a:ext>
            </a:extLst>
          </p:cNvPr>
          <p:cNvPicPr>
            <a:picLocks noChangeAspect="1"/>
          </p:cNvPicPr>
          <p:nvPr/>
        </p:nvPicPr>
        <p:blipFill>
          <a:blip r:embed="rId4"/>
          <a:stretch>
            <a:fillRect/>
          </a:stretch>
        </p:blipFill>
        <p:spPr>
          <a:xfrm flipH="1">
            <a:off x="8273975" y="5109987"/>
            <a:ext cx="782233" cy="1646806"/>
          </a:xfrm>
          <a:prstGeom prst="rect">
            <a:avLst/>
          </a:prstGeom>
        </p:spPr>
      </p:pic>
      <p:sp>
        <p:nvSpPr>
          <p:cNvPr id="13" name="TextBox 12">
            <a:extLst>
              <a:ext uri="{FF2B5EF4-FFF2-40B4-BE49-F238E27FC236}">
                <a16:creationId xmlns:a16="http://schemas.microsoft.com/office/drawing/2014/main" id="{A29D3DE1-AFE8-5F7B-D8E2-B9C2BFA7A641}"/>
              </a:ext>
            </a:extLst>
          </p:cNvPr>
          <p:cNvSpPr txBox="1"/>
          <p:nvPr/>
        </p:nvSpPr>
        <p:spPr>
          <a:xfrm>
            <a:off x="3407693" y="6496408"/>
            <a:ext cx="2419350" cy="369332"/>
          </a:xfrm>
          <a:prstGeom prst="rect">
            <a:avLst/>
          </a:prstGeom>
          <a:noFill/>
        </p:spPr>
        <p:txBody>
          <a:bodyPr wrap="square" rtlCol="0">
            <a:spAutoFit/>
          </a:bodyPr>
          <a:lstStyle/>
          <a:p>
            <a:r>
              <a:rPr lang="en-US" b="1">
                <a:solidFill>
                  <a:schemeClr val="bg1"/>
                </a:solidFill>
              </a:rPr>
              <a:t>www.sfdph.org/cdta</a:t>
            </a:r>
          </a:p>
        </p:txBody>
      </p:sp>
    </p:spTree>
    <p:extLst>
      <p:ext uri="{BB962C8B-B14F-4D97-AF65-F5344CB8AC3E}">
        <p14:creationId xmlns:p14="http://schemas.microsoft.com/office/powerpoint/2010/main" val="35791572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5"/>
                                        </p:tgtEl>
                                      </p:cBhvr>
                                      <p:by x="150000" y="150000"/>
                                    </p:animScale>
                                  </p:childTnLst>
                                </p:cTn>
                              </p:par>
                              <p:par>
                                <p:cTn id="7" presetID="47"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1000" fill="hold"/>
                                        <p:tgtEl>
                                          <p:spTgt spid="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18" presetClass="entr" presetSubtype="12" fill="hold" grpId="0" nodeType="withEffect">
                                  <p:stCondLst>
                                    <p:cond delay="500"/>
                                  </p:stCondLst>
                                  <p:childTnLst>
                                    <p:set>
                                      <p:cBhvr>
                                        <p:cTn id="18" dur="1" fill="hold">
                                          <p:stCondLst>
                                            <p:cond delay="0"/>
                                          </p:stCondLst>
                                        </p:cTn>
                                        <p:tgtEl>
                                          <p:spTgt spid="6"/>
                                        </p:tgtEl>
                                        <p:attrNameLst>
                                          <p:attrName>style.visibility</p:attrName>
                                        </p:attrNameLst>
                                      </p:cBhvr>
                                      <p:to>
                                        <p:strVal val="visible"/>
                                      </p:to>
                                    </p:set>
                                    <p:animEffect transition="in" filter="strips(downLeft)">
                                      <p:cBhvr>
                                        <p:cTn id="19" dur="1500"/>
                                        <p:tgtEl>
                                          <p:spTgt spid="6"/>
                                        </p:tgtEl>
                                      </p:cBhvr>
                                    </p:animEffect>
                                  </p:childTnLst>
                                </p:cTn>
                              </p:par>
                              <p:par>
                                <p:cTn id="20" presetID="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1500" fill="hold"/>
                                        <p:tgtEl>
                                          <p:spTgt spid="4"/>
                                        </p:tgtEl>
                                        <p:attrNameLst>
                                          <p:attrName>ppt_x</p:attrName>
                                        </p:attrNameLst>
                                      </p:cBhvr>
                                      <p:tavLst>
                                        <p:tav tm="0">
                                          <p:val>
                                            <p:strVal val="#ppt_x"/>
                                          </p:val>
                                        </p:tav>
                                        <p:tav tm="100000">
                                          <p:val>
                                            <p:strVal val="#ppt_x"/>
                                          </p:val>
                                        </p:tav>
                                      </p:tavLst>
                                    </p:anim>
                                    <p:anim calcmode="lin" valueType="num">
                                      <p:cBhvr additive="base">
                                        <p:cTn id="23"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3">
            <a:extLst>
              <a:ext uri="{FF2B5EF4-FFF2-40B4-BE49-F238E27FC236}">
                <a16:creationId xmlns:a16="http://schemas.microsoft.com/office/drawing/2014/main" id="{9122DCC2-F398-FFD3-D2B8-E60279D247F3}"/>
              </a:ext>
            </a:extLst>
          </p:cNvPr>
          <p:cNvPicPr>
            <a:picLocks noChangeAspect="1"/>
          </p:cNvPicPr>
          <p:nvPr/>
        </p:nvPicPr>
        <p:blipFill>
          <a:blip r:embed="rId2">
            <a:extLst>
              <a:ext uri="{28A0092B-C50C-407E-A947-70E740481C1C}">
                <a14:useLocalDpi xmlns:a14="http://schemas.microsoft.com/office/drawing/2010/main" val="0"/>
              </a:ext>
            </a:extLst>
          </a:blip>
          <a:srcRect t="4928" b="4928"/>
          <a:stretch>
            <a:fillRect/>
          </a:stretch>
        </p:blipFill>
        <p:spPr>
          <a:xfrm>
            <a:off x="0" y="0"/>
            <a:ext cx="9144000" cy="6897412"/>
          </a:xfrm>
          <a:prstGeom prst="rect">
            <a:avLst/>
          </a:prstGeom>
        </p:spPr>
      </p:pic>
      <p:sp>
        <p:nvSpPr>
          <p:cNvPr id="13" name="矩形 4">
            <a:extLst>
              <a:ext uri="{FF2B5EF4-FFF2-40B4-BE49-F238E27FC236}">
                <a16:creationId xmlns:a16="http://schemas.microsoft.com/office/drawing/2014/main" id="{416AB17A-5A3E-2484-3B21-CFB705C5C14F}"/>
              </a:ext>
            </a:extLst>
          </p:cNvPr>
          <p:cNvSpPr/>
          <p:nvPr/>
        </p:nvSpPr>
        <p:spPr>
          <a:xfrm>
            <a:off x="165439" y="217776"/>
            <a:ext cx="8801830" cy="6461859"/>
          </a:xfrm>
          <a:prstGeom prst="rect">
            <a:avLst/>
          </a:prstGeom>
          <a:solidFill>
            <a:schemeClr val="bg1"/>
          </a:solidFill>
          <a:ln>
            <a:no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 name="Title 1">
            <a:extLst>
              <a:ext uri="{FF2B5EF4-FFF2-40B4-BE49-F238E27FC236}">
                <a16:creationId xmlns:a16="http://schemas.microsoft.com/office/drawing/2014/main" id="{F0884E73-A460-A6D5-EFF2-868855CA70EC}"/>
              </a:ext>
            </a:extLst>
          </p:cNvPr>
          <p:cNvSpPr>
            <a:spLocks noGrp="1"/>
          </p:cNvSpPr>
          <p:nvPr>
            <p:ph type="title" idx="4294967295"/>
          </p:nvPr>
        </p:nvSpPr>
        <p:spPr>
          <a:xfrm>
            <a:off x="457200" y="396249"/>
            <a:ext cx="8191500" cy="787400"/>
          </a:xfrm>
        </p:spPr>
        <p:txBody>
          <a:bodyPr>
            <a:normAutofit fontScale="90000"/>
          </a:bodyPr>
          <a:lstStyle/>
          <a:p>
            <a:pPr algn="ctr"/>
            <a:r>
              <a:rPr lang="en-US" sz="2700" b="1">
                <a:solidFill>
                  <a:srgbClr val="0D5EE7"/>
                </a:solidFill>
                <a:latin typeface="Calibri" panose="020F0502020204030204" pitchFamily="34" charset="0"/>
                <a:ea typeface="Calibri" panose="020F0502020204030204" pitchFamily="34" charset="0"/>
                <a:cs typeface="Calibri" panose="020F0502020204030204" pitchFamily="34" charset="0"/>
              </a:rPr>
              <a:t>What else is different about the RFGA?</a:t>
            </a:r>
            <a:br>
              <a:rPr lang="en-US" sz="2700" b="1">
                <a:solidFill>
                  <a:srgbClr val="0D5EE7"/>
                </a:solidFill>
                <a:latin typeface="Calibri" panose="020F0502020204030204" pitchFamily="34" charset="0"/>
                <a:ea typeface="Calibri" panose="020F0502020204030204" pitchFamily="34" charset="0"/>
                <a:cs typeface="Calibri" panose="020F0502020204030204" pitchFamily="34" charset="0"/>
              </a:rPr>
            </a:br>
            <a:endParaRPr lang="en-US" sz="2700" b="1" i="1" strike="sngStrike">
              <a:solidFill>
                <a:srgbClr val="0D5EE7"/>
              </a:solidFill>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7" name="Table 7">
            <a:extLst>
              <a:ext uri="{FF2B5EF4-FFF2-40B4-BE49-F238E27FC236}">
                <a16:creationId xmlns:a16="http://schemas.microsoft.com/office/drawing/2014/main" id="{E947CEA6-3194-D531-4DB3-CDF9EA41A6D1}"/>
              </a:ext>
            </a:extLst>
          </p:cNvPr>
          <p:cNvGraphicFramePr>
            <a:graphicFrameLocks noGrp="1"/>
          </p:cNvGraphicFramePr>
          <p:nvPr/>
        </p:nvGraphicFramePr>
        <p:xfrm>
          <a:off x="457200" y="1771087"/>
          <a:ext cx="4573234" cy="4431336"/>
        </p:xfrm>
        <a:graphic>
          <a:graphicData uri="http://schemas.openxmlformats.org/drawingml/2006/table">
            <a:tbl>
              <a:tblPr firstRow="1" bandRow="1">
                <a:tableStyleId>{B301B821-A1FF-4177-AEE7-76D212191A09}</a:tableStyleId>
              </a:tblPr>
              <a:tblGrid>
                <a:gridCol w="2091673">
                  <a:extLst>
                    <a:ext uri="{9D8B030D-6E8A-4147-A177-3AD203B41FA5}">
                      <a16:colId xmlns:a16="http://schemas.microsoft.com/office/drawing/2014/main" val="116953532"/>
                    </a:ext>
                  </a:extLst>
                </a:gridCol>
                <a:gridCol w="2481561">
                  <a:extLst>
                    <a:ext uri="{9D8B030D-6E8A-4147-A177-3AD203B41FA5}">
                      <a16:colId xmlns:a16="http://schemas.microsoft.com/office/drawing/2014/main" val="2602156114"/>
                    </a:ext>
                  </a:extLst>
                </a:gridCol>
              </a:tblGrid>
              <a:tr h="295774">
                <a:tc>
                  <a:txBody>
                    <a:bodyPr/>
                    <a:lstStyle/>
                    <a:p>
                      <a:pPr algn="r"/>
                      <a:r>
                        <a:rPr lang="en-US" sz="1400" b="0" cap="none" spc="60">
                          <a:solidFill>
                            <a:schemeClr val="bg1"/>
                          </a:solidFill>
                        </a:rPr>
                        <a:t>RFP/Q Term</a:t>
                      </a:r>
                    </a:p>
                  </a:txBody>
                  <a:tcPr marL="46805" marR="205740" marT="61396" marB="23402" anchor="ctr">
                    <a:lnL w="12700" cap="flat" cmpd="sng" algn="ctr">
                      <a:solidFill>
                        <a:srgbClr val="0070C0"/>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400" b="0" cap="none" spc="60">
                          <a:solidFill>
                            <a:schemeClr val="bg1"/>
                          </a:solidFill>
                        </a:rPr>
                        <a:t>Equivalent RFGA Term</a:t>
                      </a:r>
                    </a:p>
                  </a:txBody>
                  <a:tcPr marL="205740" marR="46805" marT="61396" marB="23402" anchor="ctr">
                    <a:lnL w="38100" cap="flat" cmpd="sng" algn="ctr">
                      <a:solidFill>
                        <a:schemeClr val="bg1"/>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658000926"/>
                  </a:ext>
                </a:extLst>
              </a:tr>
              <a:tr h="29577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cap="none" spc="0">
                          <a:solidFill>
                            <a:schemeClr val="accent1">
                              <a:lumMod val="50000"/>
                            </a:schemeClr>
                          </a:solidFill>
                        </a:rPr>
                        <a:t>RFP/Q</a:t>
                      </a:r>
                    </a:p>
                  </a:txBody>
                  <a:tcPr marL="46805" marR="205740" marT="61396" marB="23402">
                    <a:lnL w="12700" cap="flat" cmpd="sng" algn="ctr">
                      <a:solidFill>
                        <a:srgbClr val="0070C0"/>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400" cap="none" spc="0">
                          <a:solidFill>
                            <a:schemeClr val="accent1">
                              <a:lumMod val="50000"/>
                            </a:schemeClr>
                          </a:solidFill>
                        </a:rPr>
                        <a:t>RFGA</a:t>
                      </a:r>
                    </a:p>
                  </a:txBody>
                  <a:tcPr marL="205740" marR="46805" marT="61396" marB="23402">
                    <a:lnL w="38100" cap="flat" cmpd="sng" algn="ctr">
                      <a:solidFill>
                        <a:schemeClr val="bg1"/>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144185673"/>
                  </a:ext>
                </a:extLst>
              </a:tr>
              <a:tr h="29577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cap="none" spc="0">
                          <a:solidFill>
                            <a:schemeClr val="accent1">
                              <a:lumMod val="50000"/>
                            </a:schemeClr>
                          </a:solidFill>
                        </a:rPr>
                        <a:t>Contract</a:t>
                      </a:r>
                    </a:p>
                  </a:txBody>
                  <a:tcPr marL="46805" marR="205740" marT="61396" marB="23402">
                    <a:lnL w="12700" cap="flat" cmpd="sng" algn="ctr">
                      <a:solidFill>
                        <a:srgbClr val="0070C0"/>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400" cap="none" spc="0">
                          <a:solidFill>
                            <a:schemeClr val="accent1">
                              <a:lumMod val="50000"/>
                            </a:schemeClr>
                          </a:solidFill>
                        </a:rPr>
                        <a:t>Grant</a:t>
                      </a:r>
                    </a:p>
                  </a:txBody>
                  <a:tcPr marL="205740" marR="46805" marT="61396" marB="23402">
                    <a:lnL w="38100" cap="flat" cmpd="sng" algn="ctr">
                      <a:solidFill>
                        <a:schemeClr val="bg1"/>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011692576"/>
                  </a:ext>
                </a:extLst>
              </a:tr>
              <a:tr h="29577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cap="none" spc="0">
                          <a:solidFill>
                            <a:schemeClr val="accent1">
                              <a:lumMod val="50000"/>
                            </a:schemeClr>
                          </a:solidFill>
                        </a:rPr>
                        <a:t>Contract Award </a:t>
                      </a:r>
                    </a:p>
                  </a:txBody>
                  <a:tcPr marL="46805" marR="205740" marT="61396" marB="23402">
                    <a:lnL w="12700" cap="flat" cmpd="sng" algn="ctr">
                      <a:solidFill>
                        <a:srgbClr val="0070C0"/>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400" cap="none" spc="0">
                          <a:solidFill>
                            <a:schemeClr val="accent1">
                              <a:lumMod val="50000"/>
                            </a:schemeClr>
                          </a:solidFill>
                        </a:rPr>
                        <a:t>Grant Award</a:t>
                      </a:r>
                    </a:p>
                  </a:txBody>
                  <a:tcPr marL="205740" marR="46805" marT="61396" marB="23402">
                    <a:lnL w="38100" cap="flat" cmpd="sng" algn="ctr">
                      <a:solidFill>
                        <a:schemeClr val="bg1"/>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869879610"/>
                  </a:ext>
                </a:extLst>
              </a:tr>
              <a:tr h="29577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cap="none" spc="0">
                          <a:solidFill>
                            <a:schemeClr val="accent1">
                              <a:lumMod val="50000"/>
                            </a:schemeClr>
                          </a:solidFill>
                        </a:rPr>
                        <a:t>Proposal Term</a:t>
                      </a:r>
                    </a:p>
                  </a:txBody>
                  <a:tcPr marL="46805" marR="205740" marT="61396" marB="23402">
                    <a:lnL w="12700" cap="flat" cmpd="sng" algn="ctr">
                      <a:solidFill>
                        <a:srgbClr val="0070C0"/>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400" cap="none" spc="0">
                          <a:solidFill>
                            <a:schemeClr val="accent1">
                              <a:lumMod val="50000"/>
                            </a:schemeClr>
                          </a:solidFill>
                        </a:rPr>
                        <a:t>Grant Term</a:t>
                      </a:r>
                    </a:p>
                  </a:txBody>
                  <a:tcPr marL="205740" marR="46805" marT="61396" marB="23402">
                    <a:lnL w="38100" cap="flat" cmpd="sng" algn="ctr">
                      <a:solidFill>
                        <a:schemeClr val="bg1"/>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165084568"/>
                  </a:ext>
                </a:extLst>
              </a:tr>
              <a:tr h="29577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cap="none" spc="0">
                          <a:solidFill>
                            <a:schemeClr val="accent1">
                              <a:lumMod val="50000"/>
                            </a:schemeClr>
                          </a:solidFill>
                        </a:rPr>
                        <a:t>Proposer</a:t>
                      </a:r>
                    </a:p>
                  </a:txBody>
                  <a:tcPr marL="46805" marR="205740" marT="61396" marB="23402">
                    <a:lnL w="12700" cap="flat" cmpd="sng" algn="ctr">
                      <a:solidFill>
                        <a:srgbClr val="0070C0"/>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400" cap="none" spc="0">
                          <a:solidFill>
                            <a:schemeClr val="accent1">
                              <a:lumMod val="50000"/>
                            </a:schemeClr>
                          </a:solidFill>
                        </a:rPr>
                        <a:t>Applicant</a:t>
                      </a:r>
                    </a:p>
                  </a:txBody>
                  <a:tcPr marL="205740" marR="46805" marT="61396" marB="23402">
                    <a:lnL w="38100" cap="flat" cmpd="sng" algn="ctr">
                      <a:solidFill>
                        <a:schemeClr val="bg1"/>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4771172"/>
                  </a:ext>
                </a:extLst>
              </a:tr>
              <a:tr h="295774">
                <a:tc>
                  <a:txBody>
                    <a:bodyPr/>
                    <a:lstStyle/>
                    <a:p>
                      <a:pPr algn="r"/>
                      <a:r>
                        <a:rPr lang="en-US" sz="1400" cap="none" spc="0">
                          <a:solidFill>
                            <a:schemeClr val="accent1">
                              <a:lumMod val="50000"/>
                            </a:schemeClr>
                          </a:solidFill>
                        </a:rPr>
                        <a:t>Contractor</a:t>
                      </a:r>
                    </a:p>
                  </a:txBody>
                  <a:tcPr marL="46805" marR="205740" marT="61396" marB="23402">
                    <a:lnL w="12700" cap="flat" cmpd="sng" algn="ctr">
                      <a:solidFill>
                        <a:srgbClr val="0070C0"/>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400" cap="none" spc="0">
                          <a:solidFill>
                            <a:schemeClr val="accent1">
                              <a:lumMod val="50000"/>
                            </a:schemeClr>
                          </a:solidFill>
                        </a:rPr>
                        <a:t>Grantee</a:t>
                      </a:r>
                    </a:p>
                  </a:txBody>
                  <a:tcPr marL="205740" marR="46805" marT="61396" marB="23402">
                    <a:lnL w="38100" cap="flat" cmpd="sng" algn="ctr">
                      <a:solidFill>
                        <a:schemeClr val="bg1"/>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187258523"/>
                  </a:ext>
                </a:extLst>
              </a:tr>
              <a:tr h="507428">
                <a:tc>
                  <a:txBody>
                    <a:bodyPr/>
                    <a:lstStyle/>
                    <a:p>
                      <a:pPr algn="r"/>
                      <a:r>
                        <a:rPr lang="en-US" sz="1400" cap="none" spc="0">
                          <a:solidFill>
                            <a:schemeClr val="accent1">
                              <a:lumMod val="50000"/>
                            </a:schemeClr>
                          </a:solidFill>
                        </a:rPr>
                        <a:t>Scope of Work/ Project Tasks &amp; Deliverables </a:t>
                      </a:r>
                    </a:p>
                  </a:txBody>
                  <a:tcPr marL="46805" marR="205740" marT="61396" marB="23402" anchor="ctr">
                    <a:lnL w="12700" cap="flat" cmpd="sng" algn="ctr">
                      <a:solidFill>
                        <a:srgbClr val="0070C0"/>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400" cap="none" spc="0">
                          <a:solidFill>
                            <a:schemeClr val="accent1">
                              <a:lumMod val="50000"/>
                            </a:schemeClr>
                          </a:solidFill>
                        </a:rPr>
                        <a:t>Grant Plan</a:t>
                      </a:r>
                    </a:p>
                  </a:txBody>
                  <a:tcPr marL="205740" marR="46805" marT="61396" marB="23402" anchor="ctr">
                    <a:lnL w="38100" cap="flat" cmpd="sng" algn="ctr">
                      <a:solidFill>
                        <a:schemeClr val="bg1"/>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515961756"/>
                  </a:ext>
                </a:extLst>
              </a:tr>
              <a:tr h="507428">
                <a:tc>
                  <a:txBody>
                    <a:bodyPr/>
                    <a:lstStyle/>
                    <a:p>
                      <a:pPr algn="r"/>
                      <a:r>
                        <a:rPr lang="en-US" sz="1400" cap="none" spc="0">
                          <a:solidFill>
                            <a:schemeClr val="accent1">
                              <a:lumMod val="50000"/>
                            </a:schemeClr>
                          </a:solidFill>
                        </a:rPr>
                        <a:t>Proposal Response Components </a:t>
                      </a:r>
                    </a:p>
                  </a:txBody>
                  <a:tcPr marL="46805" marR="205740" marT="61396" marB="23402" anchor="ctr">
                    <a:lnL w="12700" cap="flat" cmpd="sng" algn="ctr">
                      <a:solidFill>
                        <a:srgbClr val="0070C0"/>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400" cap="none" spc="0">
                          <a:solidFill>
                            <a:schemeClr val="accent1">
                              <a:lumMod val="50000"/>
                            </a:schemeClr>
                          </a:solidFill>
                        </a:rPr>
                        <a:t>Grant Application Response Components</a:t>
                      </a:r>
                    </a:p>
                  </a:txBody>
                  <a:tcPr marL="205740" marR="46805" marT="61396" marB="23402">
                    <a:lnL w="38100" cap="flat" cmpd="sng" algn="ctr">
                      <a:solidFill>
                        <a:schemeClr val="bg1"/>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37126663"/>
                  </a:ext>
                </a:extLst>
              </a:tr>
              <a:tr h="507428">
                <a:tc>
                  <a:txBody>
                    <a:bodyPr/>
                    <a:lstStyle/>
                    <a:p>
                      <a:pPr algn="r"/>
                      <a:r>
                        <a:rPr lang="en-US" sz="1400" cap="none" spc="0">
                          <a:solidFill>
                            <a:schemeClr val="accent1">
                              <a:lumMod val="50000"/>
                            </a:schemeClr>
                          </a:solidFill>
                        </a:rPr>
                        <a:t>Mandatory Contract Requirements </a:t>
                      </a:r>
                    </a:p>
                  </a:txBody>
                  <a:tcPr marL="46805" marR="205740" marT="61396" marB="23402">
                    <a:lnL w="12700" cap="flat" cmpd="sng" algn="ctr">
                      <a:solidFill>
                        <a:srgbClr val="0070C0"/>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400" cap="none" spc="0">
                          <a:solidFill>
                            <a:schemeClr val="accent1">
                              <a:lumMod val="50000"/>
                            </a:schemeClr>
                          </a:solidFill>
                        </a:rPr>
                        <a:t>Mandatory Grant Requirements</a:t>
                      </a:r>
                    </a:p>
                  </a:txBody>
                  <a:tcPr marL="205740" marR="46805" marT="61396" marB="23402">
                    <a:lnL w="38100" cap="flat" cmpd="sng" algn="ctr">
                      <a:solidFill>
                        <a:schemeClr val="bg1"/>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548062856"/>
                  </a:ext>
                </a:extLst>
              </a:tr>
              <a:tr h="507428">
                <a:tc>
                  <a:txBody>
                    <a:bodyPr/>
                    <a:lstStyle/>
                    <a:p>
                      <a:pPr algn="r"/>
                      <a:r>
                        <a:rPr lang="en-US" sz="1400" cap="none" spc="0">
                          <a:solidFill>
                            <a:schemeClr val="accent1">
                              <a:lumMod val="50000"/>
                            </a:schemeClr>
                          </a:solidFill>
                        </a:rPr>
                        <a:t>Submission of Proposals </a:t>
                      </a:r>
                    </a:p>
                  </a:txBody>
                  <a:tcPr marL="46805" marR="205740" marT="61396" marB="23402">
                    <a:lnL w="12700" cap="flat" cmpd="sng" algn="ctr">
                      <a:solidFill>
                        <a:srgbClr val="0070C0"/>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400" cap="none" spc="0">
                          <a:solidFill>
                            <a:schemeClr val="accent1">
                              <a:lumMod val="50000"/>
                            </a:schemeClr>
                          </a:solidFill>
                        </a:rPr>
                        <a:t>Submission of Grant Applications</a:t>
                      </a:r>
                    </a:p>
                  </a:txBody>
                  <a:tcPr marL="205740" marR="46805" marT="61396" marB="23402">
                    <a:lnL w="38100" cap="flat" cmpd="sng" algn="ctr">
                      <a:solidFill>
                        <a:schemeClr val="bg1"/>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92243994"/>
                  </a:ext>
                </a:extLst>
              </a:tr>
              <a:tr h="295774">
                <a:tc>
                  <a:txBody>
                    <a:bodyPr/>
                    <a:lstStyle/>
                    <a:p>
                      <a:pPr algn="r"/>
                      <a:r>
                        <a:rPr lang="en-US" sz="1400" cap="none" spc="0">
                          <a:solidFill>
                            <a:schemeClr val="accent1">
                              <a:lumMod val="50000"/>
                            </a:schemeClr>
                          </a:solidFill>
                        </a:rPr>
                        <a:t>Revision to Proposal </a:t>
                      </a:r>
                    </a:p>
                  </a:txBody>
                  <a:tcPr marL="46805" marR="205740" marT="61396" marB="23402">
                    <a:lnL w="12700" cap="flat" cmpd="sng" algn="ctr">
                      <a:solidFill>
                        <a:srgbClr val="0070C0"/>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en-US" sz="1400" cap="none" spc="0">
                          <a:solidFill>
                            <a:schemeClr val="accent1">
                              <a:lumMod val="50000"/>
                            </a:schemeClr>
                          </a:solidFill>
                        </a:rPr>
                        <a:t>Revision to Grant Application</a:t>
                      </a:r>
                    </a:p>
                  </a:txBody>
                  <a:tcPr marL="205740" marR="46805" marT="61396" marB="23402">
                    <a:lnL w="38100" cap="flat" cmpd="sng" algn="ctr">
                      <a:solidFill>
                        <a:schemeClr val="bg1"/>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815732057"/>
                  </a:ext>
                </a:extLst>
              </a:tr>
            </a:tbl>
          </a:graphicData>
        </a:graphic>
      </p:graphicFrame>
      <p:sp>
        <p:nvSpPr>
          <p:cNvPr id="8" name="TextBox 7">
            <a:extLst>
              <a:ext uri="{FF2B5EF4-FFF2-40B4-BE49-F238E27FC236}">
                <a16:creationId xmlns:a16="http://schemas.microsoft.com/office/drawing/2014/main" id="{8C028AEA-6FFD-38C8-FBE0-814DA9B4421E}"/>
              </a:ext>
            </a:extLst>
          </p:cNvPr>
          <p:cNvSpPr txBox="1"/>
          <p:nvPr/>
        </p:nvSpPr>
        <p:spPr>
          <a:xfrm>
            <a:off x="1200447" y="1191542"/>
            <a:ext cx="2728932" cy="387191"/>
          </a:xfrm>
          <a:prstGeom prst="round2SameRect">
            <a:avLst/>
          </a:prstGeom>
          <a:solidFill>
            <a:srgbClr val="94B6D2"/>
          </a:solidFill>
        </p:spPr>
        <p:txBody>
          <a:bodyPr wrap="square" rtlCol="0">
            <a:spAutoFit/>
          </a:bodyPr>
          <a:lstStyle/>
          <a:p>
            <a:pPr algn="ctr" defTabSz="685800"/>
            <a:r>
              <a:rPr lang="en-US" b="1">
                <a:solidFill>
                  <a:prstClr val="white"/>
                </a:solidFill>
                <a:latin typeface="Calibri" panose="020F0502020204030204"/>
              </a:rPr>
              <a:t>Terminology Differences</a:t>
            </a:r>
          </a:p>
        </p:txBody>
      </p:sp>
      <p:sp>
        <p:nvSpPr>
          <p:cNvPr id="27" name="TextBox 26">
            <a:extLst>
              <a:ext uri="{FF2B5EF4-FFF2-40B4-BE49-F238E27FC236}">
                <a16:creationId xmlns:a16="http://schemas.microsoft.com/office/drawing/2014/main" id="{32B96DDB-EAE9-B291-4A7F-970C16F52AFF}"/>
              </a:ext>
            </a:extLst>
          </p:cNvPr>
          <p:cNvSpPr txBox="1"/>
          <p:nvPr/>
        </p:nvSpPr>
        <p:spPr>
          <a:xfrm>
            <a:off x="5791756" y="1207064"/>
            <a:ext cx="2552144" cy="387191"/>
          </a:xfrm>
          <a:prstGeom prst="round2SameRect">
            <a:avLst/>
          </a:prstGeom>
          <a:solidFill>
            <a:srgbClr val="94B6D2"/>
          </a:solidFill>
        </p:spPr>
        <p:txBody>
          <a:bodyPr wrap="square" rtlCol="0">
            <a:spAutoFit/>
          </a:bodyPr>
          <a:lstStyle/>
          <a:p>
            <a:pPr algn="ctr" defTabSz="685800"/>
            <a:r>
              <a:rPr lang="en-US" b="1">
                <a:solidFill>
                  <a:prstClr val="white"/>
                </a:solidFill>
                <a:latin typeface="Calibri" panose="020F0502020204030204"/>
              </a:rPr>
              <a:t>Other Key Differences</a:t>
            </a:r>
          </a:p>
        </p:txBody>
      </p:sp>
      <p:graphicFrame>
        <p:nvGraphicFramePr>
          <p:cNvPr id="5" name="Table 5">
            <a:extLst>
              <a:ext uri="{FF2B5EF4-FFF2-40B4-BE49-F238E27FC236}">
                <a16:creationId xmlns:a16="http://schemas.microsoft.com/office/drawing/2014/main" id="{300442A4-37AE-B61D-3828-2CF07E60D055}"/>
              </a:ext>
            </a:extLst>
          </p:cNvPr>
          <p:cNvGraphicFramePr>
            <a:graphicFrameLocks noGrp="1"/>
          </p:cNvGraphicFramePr>
          <p:nvPr/>
        </p:nvGraphicFramePr>
        <p:xfrm>
          <a:off x="5335234" y="1784798"/>
          <a:ext cx="3351566" cy="4217976"/>
        </p:xfrm>
        <a:graphic>
          <a:graphicData uri="http://schemas.openxmlformats.org/drawingml/2006/table">
            <a:tbl>
              <a:tblPr firstRow="1" bandRow="1">
                <a:tableStyleId>{5C22544A-7EE6-4342-B048-85BDC9FD1C3A}</a:tableStyleId>
              </a:tblPr>
              <a:tblGrid>
                <a:gridCol w="3351566">
                  <a:extLst>
                    <a:ext uri="{9D8B030D-6E8A-4147-A177-3AD203B41FA5}">
                      <a16:colId xmlns:a16="http://schemas.microsoft.com/office/drawing/2014/main" val="1657738455"/>
                    </a:ext>
                  </a:extLst>
                </a:gridCol>
              </a:tblGrid>
              <a:tr h="8318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t>1. RFGA includes the following sections, which are not included in the RFP/Q: </a:t>
                      </a:r>
                      <a:endParaRPr lang="en-US" sz="160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373321565"/>
                  </a:ext>
                </a:extLst>
              </a:tr>
              <a:tr h="845873">
                <a:tc>
                  <a:txBody>
                    <a:bodyPr/>
                    <a:lstStyle/>
                    <a:p>
                      <a:pPr marL="170021" indent="0">
                        <a:buFont typeface="Wingdings"/>
                        <a:buNone/>
                      </a:pPr>
                      <a:r>
                        <a:rPr lang="en-US" sz="1400">
                          <a:solidFill>
                            <a:schemeClr val="accent1">
                              <a:lumMod val="50000"/>
                            </a:schemeClr>
                          </a:solidFill>
                        </a:rPr>
                        <a:t>Public Purpose*</a:t>
                      </a:r>
                      <a:endParaRPr lang="en-US" sz="1400">
                        <a:solidFill>
                          <a:schemeClr val="accent1">
                            <a:lumMod val="50000"/>
                          </a:schemeClr>
                        </a:solidFill>
                        <a:cs typeface="Calibri" panose="020F0502020204030204"/>
                      </a:endParaRPr>
                    </a:p>
                    <a:p>
                      <a:pPr marL="170021" indent="0">
                        <a:buFont typeface="Wingdings"/>
                        <a:buNone/>
                      </a:pPr>
                      <a:r>
                        <a:rPr lang="en-US" sz="1400">
                          <a:solidFill>
                            <a:schemeClr val="accent1">
                              <a:lumMod val="50000"/>
                            </a:schemeClr>
                          </a:solidFill>
                        </a:rPr>
                        <a:t>Eligible Expenses</a:t>
                      </a:r>
                      <a:endParaRPr lang="en-US" sz="1400">
                        <a:solidFill>
                          <a:schemeClr val="accent1">
                            <a:lumMod val="50000"/>
                          </a:schemeClr>
                        </a:solidFill>
                        <a:cs typeface="Calibri" panose="020F0502020204030204"/>
                      </a:endParaRPr>
                    </a:p>
                    <a:p>
                      <a:pPr marL="170021" indent="0">
                        <a:buFont typeface="Wingdings"/>
                        <a:buNone/>
                      </a:pPr>
                      <a:r>
                        <a:rPr lang="en-US" sz="1400">
                          <a:solidFill>
                            <a:schemeClr val="accent1">
                              <a:lumMod val="50000"/>
                            </a:schemeClr>
                          </a:solidFill>
                        </a:rPr>
                        <a:t>Mandatory Statement of Tax Status</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FF3F7"/>
                    </a:solidFill>
                  </a:tcPr>
                </a:tc>
                <a:extLst>
                  <a:ext uri="{0D108BD9-81ED-4DB2-BD59-A6C34878D82A}">
                    <a16:rowId xmlns:a16="http://schemas.microsoft.com/office/drawing/2014/main" val="1021104487"/>
                  </a:ext>
                </a:extLst>
              </a:tr>
              <a:tr h="3389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solidFill>
                            <a:schemeClr val="bg1"/>
                          </a:solidFill>
                        </a:rPr>
                        <a:t>2. Attachments</a:t>
                      </a:r>
                      <a:endParaRPr kumimoji="0" lang="en-US" sz="1600" b="1" kern="1200">
                        <a:solidFill>
                          <a:schemeClr val="bg1"/>
                        </a:solidFill>
                        <a:latin typeface="+mn-lt"/>
                        <a:ea typeface="+mn-ea"/>
                        <a:cs typeface="+mn-cs"/>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94B6D2"/>
                    </a:solidFill>
                  </a:tcPr>
                </a:tc>
                <a:extLst>
                  <a:ext uri="{0D108BD9-81ED-4DB2-BD59-A6C34878D82A}">
                    <a16:rowId xmlns:a16="http://schemas.microsoft.com/office/drawing/2014/main" val="2201921468"/>
                  </a:ext>
                </a:extLst>
              </a:tr>
              <a:tr h="5991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accent1">
                              <a:lumMod val="50000"/>
                            </a:schemeClr>
                          </a:solidFill>
                        </a:rPr>
                        <a:t>An RFP/Q includes a P-600 Template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accent1">
                              <a:lumMod val="50000"/>
                            </a:schemeClr>
                          </a:solidFill>
                        </a:rPr>
                        <a:t>An RFGA includes a G-100 Template</a:t>
                      </a:r>
                      <a:endParaRPr lang="en-US" sz="1400">
                        <a:solidFill>
                          <a:schemeClr val="accent1">
                            <a:lumMod val="50000"/>
                          </a:schemeClr>
                        </a:solidFill>
                        <a:cs typeface="Calibri" panose="020F0502020204030204"/>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FF3F7"/>
                    </a:solidFill>
                  </a:tcPr>
                </a:tc>
                <a:extLst>
                  <a:ext uri="{0D108BD9-81ED-4DB2-BD59-A6C34878D82A}">
                    <a16:rowId xmlns:a16="http://schemas.microsoft.com/office/drawing/2014/main" val="3485573148"/>
                  </a:ext>
                </a:extLst>
              </a:tr>
              <a:tr h="16021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i="1">
                          <a:solidFill>
                            <a:schemeClr val="accent1">
                              <a:lumMod val="50000"/>
                            </a:schemeClr>
                          </a:solidFill>
                        </a:rPr>
                        <a:t>* Note: A Grant Agreement is used to “grant” funding for, or in furtherance of a public purpose.</a:t>
                      </a:r>
                    </a:p>
                    <a:p>
                      <a:endParaRPr lang="en-US" sz="1400">
                        <a:solidFill>
                          <a:schemeClr val="accent1">
                            <a:lumMod val="50000"/>
                          </a:schemeClr>
                        </a:solidFill>
                      </a:endParaRPr>
                    </a:p>
                    <a:p>
                      <a:endParaRPr lang="en-US" sz="1400">
                        <a:solidFill>
                          <a:schemeClr val="accent1">
                            <a:lumMod val="50000"/>
                          </a:schemeClr>
                        </a:solidFill>
                      </a:endParaRPr>
                    </a:p>
                    <a:p>
                      <a:endParaRPr lang="en-US" sz="1400">
                        <a:solidFill>
                          <a:schemeClr val="accent1">
                            <a:lumMod val="50000"/>
                          </a:schemeClr>
                        </a:solidFill>
                      </a:endParaRPr>
                    </a:p>
                    <a:p>
                      <a:endParaRPr lang="en-US" sz="1400">
                        <a:solidFill>
                          <a:schemeClr val="accent1">
                            <a:lumMod val="50000"/>
                          </a:schemeClr>
                        </a:solidFill>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EAF0F6"/>
                    </a:solidFill>
                  </a:tcPr>
                </a:tc>
                <a:extLst>
                  <a:ext uri="{0D108BD9-81ED-4DB2-BD59-A6C34878D82A}">
                    <a16:rowId xmlns:a16="http://schemas.microsoft.com/office/drawing/2014/main" val="2243747776"/>
                  </a:ext>
                </a:extLst>
              </a:tr>
            </a:tbl>
          </a:graphicData>
        </a:graphic>
      </p:graphicFrame>
      <p:cxnSp>
        <p:nvCxnSpPr>
          <p:cNvPr id="9" name="Straight Connector 8">
            <a:extLst>
              <a:ext uri="{FF2B5EF4-FFF2-40B4-BE49-F238E27FC236}">
                <a16:creationId xmlns:a16="http://schemas.microsoft.com/office/drawing/2014/main" id="{6690EC38-76B9-369C-CB13-9FAA93EAF024}"/>
              </a:ext>
            </a:extLst>
          </p:cNvPr>
          <p:cNvCxnSpPr>
            <a:cxnSpLocks/>
          </p:cNvCxnSpPr>
          <p:nvPr/>
        </p:nvCxnSpPr>
        <p:spPr>
          <a:xfrm>
            <a:off x="2585720" y="1548253"/>
            <a:ext cx="0" cy="19235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5A46D05-453E-C4A4-5AF2-5B7077B8AFB8}"/>
              </a:ext>
            </a:extLst>
          </p:cNvPr>
          <p:cNvCxnSpPr>
            <a:cxnSpLocks/>
          </p:cNvCxnSpPr>
          <p:nvPr/>
        </p:nvCxnSpPr>
        <p:spPr>
          <a:xfrm>
            <a:off x="6901180" y="1594255"/>
            <a:ext cx="0" cy="1768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133EE7F-D8C7-ED96-AEC0-D8819C58197C}"/>
              </a:ext>
            </a:extLst>
          </p:cNvPr>
          <p:cNvCxnSpPr>
            <a:cxnSpLocks/>
          </p:cNvCxnSpPr>
          <p:nvPr/>
        </p:nvCxnSpPr>
        <p:spPr>
          <a:xfrm>
            <a:off x="182741" y="849311"/>
            <a:ext cx="8784528" cy="0"/>
          </a:xfrm>
          <a:prstGeom prst="line">
            <a:avLst/>
          </a:prstGeom>
          <a:noFill/>
          <a:ln w="57150" cap="flat">
            <a:solidFill>
              <a:srgbClr val="B054E7"/>
            </a:solidFill>
            <a:prstDash val="solid"/>
            <a:round/>
          </a:ln>
          <a:effectLst>
            <a:outerShdw blurRad="38100" dist="30000" dir="5400000" rotWithShape="0">
              <a:srgbClr val="000000">
                <a:alpha val="45000"/>
              </a:srgbClr>
            </a:outerShdw>
            <a:reflection blurRad="6350" stA="52000" endA="300" endPos="35000" dir="5400000" sy="-100000" algn="bl" rotWithShape="0"/>
          </a:effectLst>
          <a:scene3d>
            <a:camera prst="orthographicFront"/>
            <a:lightRig rig="threePt" dir="t"/>
          </a:scene3d>
          <a:sp3d>
            <a:bevel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91929487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288176C9-F0FF-83CE-6EB0-E776BE5DBE8C}"/>
              </a:ext>
            </a:extLst>
          </p:cNvPr>
          <p:cNvPicPr>
            <a:picLocks noChangeAspect="1"/>
          </p:cNvPicPr>
          <p:nvPr/>
        </p:nvPicPr>
        <p:blipFill>
          <a:blip r:embed="rId2">
            <a:extLst>
              <a:ext uri="{28A0092B-C50C-407E-A947-70E740481C1C}">
                <a14:useLocalDpi xmlns:a14="http://schemas.microsoft.com/office/drawing/2010/main" val="0"/>
              </a:ext>
            </a:extLst>
          </a:blip>
          <a:srcRect t="4928" b="4928"/>
          <a:stretch>
            <a:fillRect/>
          </a:stretch>
        </p:blipFill>
        <p:spPr>
          <a:xfrm>
            <a:off x="0" y="0"/>
            <a:ext cx="9144000" cy="6897412"/>
          </a:xfrm>
          <a:prstGeom prst="rect">
            <a:avLst/>
          </a:prstGeom>
        </p:spPr>
      </p:pic>
      <p:sp>
        <p:nvSpPr>
          <p:cNvPr id="8" name="矩形 4">
            <a:extLst>
              <a:ext uri="{FF2B5EF4-FFF2-40B4-BE49-F238E27FC236}">
                <a16:creationId xmlns:a16="http://schemas.microsoft.com/office/drawing/2014/main" id="{C7AF780D-56D6-1BC7-506A-DA86DE52B691}"/>
              </a:ext>
            </a:extLst>
          </p:cNvPr>
          <p:cNvSpPr/>
          <p:nvPr/>
        </p:nvSpPr>
        <p:spPr>
          <a:xfrm>
            <a:off x="165439" y="217776"/>
            <a:ext cx="8801830" cy="6461859"/>
          </a:xfrm>
          <a:prstGeom prst="rect">
            <a:avLst/>
          </a:prstGeom>
          <a:solidFill>
            <a:schemeClr val="bg1"/>
          </a:solidFill>
          <a:ln>
            <a:no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4" name="Rectangle: Single Corner Rounded 13">
            <a:extLst>
              <a:ext uri="{FF2B5EF4-FFF2-40B4-BE49-F238E27FC236}">
                <a16:creationId xmlns:a16="http://schemas.microsoft.com/office/drawing/2014/main" id="{C7C52105-41EC-927D-4D6D-43072ADDC51E}"/>
              </a:ext>
            </a:extLst>
          </p:cNvPr>
          <p:cNvSpPr/>
          <p:nvPr/>
        </p:nvSpPr>
        <p:spPr>
          <a:xfrm rot="16200000">
            <a:off x="4238340" y="968221"/>
            <a:ext cx="4093536" cy="5366153"/>
          </a:xfrm>
          <a:prstGeom prst="round1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0" tIns="0" rIns="0" bIns="0" rtlCol="0" anchor="t"/>
          <a:lstStyle/>
          <a:p>
            <a:pPr algn="ctr" defTabSz="685800"/>
            <a:r>
              <a:rPr lang="en-US" sz="1500" b="1">
                <a:solidFill>
                  <a:srgbClr val="455F51"/>
                </a:solidFill>
                <a:latin typeface="Calibri" panose="020F0502020204030204"/>
              </a:rPr>
              <a:t>P-600 vs G-100: </a:t>
            </a:r>
            <a:r>
              <a:rPr lang="en-US" sz="1500">
                <a:solidFill>
                  <a:srgbClr val="455F51"/>
                </a:solidFill>
                <a:latin typeface="Calibri" panose="020F0502020204030204"/>
              </a:rPr>
              <a:t>Labeling for </a:t>
            </a:r>
            <a:r>
              <a:rPr lang="en-US" sz="1500">
                <a:solidFill>
                  <a:srgbClr val="FF0000"/>
                </a:solidFill>
                <a:latin typeface="Calibri" panose="020F0502020204030204"/>
              </a:rPr>
              <a:t>Vendor Submitted Documents</a:t>
            </a:r>
          </a:p>
        </p:txBody>
      </p:sp>
      <p:sp>
        <p:nvSpPr>
          <p:cNvPr id="13" name="Content Placeholder 2">
            <a:extLst>
              <a:ext uri="{FF2B5EF4-FFF2-40B4-BE49-F238E27FC236}">
                <a16:creationId xmlns:a16="http://schemas.microsoft.com/office/drawing/2014/main" id="{46969EFD-9A97-27A1-7690-AA97945B4530}"/>
              </a:ext>
            </a:extLst>
          </p:cNvPr>
          <p:cNvSpPr>
            <a:spLocks noGrp="1"/>
          </p:cNvSpPr>
          <p:nvPr>
            <p:ph idx="4294967295"/>
          </p:nvPr>
        </p:nvSpPr>
        <p:spPr>
          <a:xfrm>
            <a:off x="396420" y="1590926"/>
            <a:ext cx="3113088" cy="5002212"/>
          </a:xfrm>
        </p:spPr>
        <p:txBody>
          <a:bodyPr vert="horz" lIns="68580" tIns="34290" rIns="68580" bIns="34290" rtlCol="0" anchor="t">
            <a:normAutofit fontScale="92500"/>
          </a:bodyPr>
          <a:lstStyle/>
          <a:p>
            <a:pPr marL="0" indent="0">
              <a:lnSpc>
                <a:spcPct val="110000"/>
              </a:lnSpc>
              <a:spcBef>
                <a:spcPts val="300"/>
              </a:spcBef>
              <a:spcAft>
                <a:spcPts val="300"/>
              </a:spcAft>
              <a:buClr>
                <a:schemeClr val="accent3"/>
              </a:buClr>
              <a:buNone/>
            </a:pPr>
            <a:r>
              <a:rPr lang="en-US" sz="1700" b="1"/>
              <a:t>What is actually different for me?</a:t>
            </a:r>
          </a:p>
          <a:p>
            <a:pPr>
              <a:lnSpc>
                <a:spcPct val="110000"/>
              </a:lnSpc>
              <a:spcBef>
                <a:spcPts val="300"/>
              </a:spcBef>
              <a:buClr>
                <a:schemeClr val="accent3"/>
              </a:buClr>
              <a:buFont typeface="Wingdings" panose="05000000000000000000" pitchFamily="2" charset="2"/>
              <a:buChar char="§"/>
            </a:pPr>
            <a:r>
              <a:rPr lang="en-US" sz="1500" b="1"/>
              <a:t>Content Stays Mostly the Same: </a:t>
            </a:r>
            <a:r>
              <a:rPr lang="en-US" sz="1500"/>
              <a:t>Vendor Document Content (aka the Scope and Budget) stays mostly the same</a:t>
            </a:r>
            <a:endParaRPr lang="en-US" sz="1500">
              <a:cs typeface="Calibri"/>
            </a:endParaRPr>
          </a:p>
          <a:p>
            <a:pPr marL="0" indent="0" algn="r">
              <a:lnSpc>
                <a:spcPct val="110000"/>
              </a:lnSpc>
              <a:spcBef>
                <a:spcPts val="300"/>
              </a:spcBef>
              <a:spcAft>
                <a:spcPts val="300"/>
              </a:spcAft>
              <a:buClr>
                <a:schemeClr val="accent3"/>
              </a:buClr>
              <a:buNone/>
            </a:pPr>
            <a:r>
              <a:rPr lang="en-US" sz="1200" b="1">
                <a:solidFill>
                  <a:schemeClr val="tx2"/>
                </a:solidFill>
              </a:rPr>
              <a:t>See Next Slide</a:t>
            </a:r>
            <a:r>
              <a:rPr lang="en-US" sz="1200" b="1">
                <a:solidFill>
                  <a:schemeClr val="tx2"/>
                </a:solidFill>
                <a:latin typeface="Century Schoolbook"/>
              </a:rPr>
              <a:t>▼</a:t>
            </a:r>
            <a:endParaRPr lang="en-US" sz="1200" b="1">
              <a:solidFill>
                <a:schemeClr val="tx2"/>
              </a:solidFill>
            </a:endParaRPr>
          </a:p>
          <a:p>
            <a:pPr>
              <a:lnSpc>
                <a:spcPct val="110000"/>
              </a:lnSpc>
              <a:spcBef>
                <a:spcPts val="300"/>
              </a:spcBef>
              <a:buClr>
                <a:schemeClr val="accent3"/>
              </a:buClr>
              <a:buFont typeface="Wingdings" panose="05000000000000000000" pitchFamily="2" charset="2"/>
              <a:buChar char="§"/>
            </a:pPr>
            <a:r>
              <a:rPr lang="en-US" sz="1500" b="1"/>
              <a:t>Appendix Labeling is Different:    </a:t>
            </a:r>
            <a:r>
              <a:rPr lang="en-US" sz="1500"/>
              <a:t>The Final Certified Agreement will have different Appendix Labeling, depending on the Agreement Type, P-600 vs. G-100                                  </a:t>
            </a:r>
            <a:endParaRPr lang="en-US" sz="1500">
              <a:cs typeface="Calibri"/>
            </a:endParaRPr>
          </a:p>
          <a:p>
            <a:pPr marL="0" indent="0" algn="r">
              <a:lnSpc>
                <a:spcPct val="110000"/>
              </a:lnSpc>
              <a:spcBef>
                <a:spcPts val="300"/>
              </a:spcBef>
              <a:spcAft>
                <a:spcPts val="300"/>
              </a:spcAft>
              <a:buClr>
                <a:schemeClr val="accent3"/>
              </a:buClr>
              <a:buNone/>
            </a:pPr>
            <a:r>
              <a:rPr lang="en-US" sz="1200" b="1">
                <a:solidFill>
                  <a:schemeClr val="tx2"/>
                </a:solidFill>
              </a:rPr>
              <a:t>See Right </a:t>
            </a:r>
            <a:r>
              <a:rPr lang="en-US" sz="1200" b="1">
                <a:solidFill>
                  <a:schemeClr val="tx2"/>
                </a:solidFill>
                <a:latin typeface="Century Schoolbook"/>
              </a:rPr>
              <a:t>►</a:t>
            </a:r>
            <a:endParaRPr lang="en-US" sz="1200">
              <a:solidFill>
                <a:schemeClr val="tx2"/>
              </a:solidFill>
              <a:latin typeface="Century Schoolbook"/>
            </a:endParaRPr>
          </a:p>
          <a:p>
            <a:pPr>
              <a:lnSpc>
                <a:spcPct val="110000"/>
              </a:lnSpc>
              <a:spcBef>
                <a:spcPts val="300"/>
              </a:spcBef>
              <a:buClr>
                <a:schemeClr val="accent3"/>
              </a:buClr>
              <a:buFont typeface="Wingdings" panose="05000000000000000000" pitchFamily="2" charset="2"/>
              <a:buChar char="§"/>
            </a:pPr>
            <a:r>
              <a:rPr lang="en-US" sz="1500">
                <a:highlight>
                  <a:srgbClr val="FFFF00"/>
                </a:highlight>
              </a:rPr>
              <a:t>New FY 23-24 </a:t>
            </a:r>
            <a:r>
              <a:rPr lang="en-US" sz="1500"/>
              <a:t>– </a:t>
            </a:r>
            <a:r>
              <a:rPr lang="en-US" sz="1500" b="1"/>
              <a:t>UOS/UDC Tables Move from Scope/Grant Plan to the Budget Appendix: </a:t>
            </a:r>
            <a:r>
              <a:rPr lang="en-US" sz="1500"/>
              <a:t>These will be removed from the Scope/Grant Plan and will be an Attachment to the Budget Documents  (Non-BHS Contracts)              </a:t>
            </a:r>
            <a:endParaRPr lang="en-US" sz="1500">
              <a:cs typeface="Calibri"/>
            </a:endParaRPr>
          </a:p>
          <a:p>
            <a:pPr marL="0" indent="0" algn="r">
              <a:lnSpc>
                <a:spcPct val="110000"/>
              </a:lnSpc>
              <a:spcBef>
                <a:spcPts val="300"/>
              </a:spcBef>
              <a:spcAft>
                <a:spcPts val="300"/>
              </a:spcAft>
              <a:buClr>
                <a:schemeClr val="accent3"/>
              </a:buClr>
              <a:buNone/>
            </a:pPr>
            <a:r>
              <a:rPr lang="en-US" sz="1200" b="1">
                <a:solidFill>
                  <a:schemeClr val="tx2"/>
                </a:solidFill>
              </a:rPr>
              <a:t>Why? See Slide13</a:t>
            </a:r>
            <a:r>
              <a:rPr lang="en-US" sz="1200" b="1">
                <a:solidFill>
                  <a:schemeClr val="tx2"/>
                </a:solidFill>
                <a:latin typeface="Century Schoolbook"/>
              </a:rPr>
              <a:t>▼</a:t>
            </a:r>
            <a:endParaRPr lang="en-US" sz="1500">
              <a:solidFill>
                <a:schemeClr val="tx2"/>
              </a:solidFill>
            </a:endParaRPr>
          </a:p>
        </p:txBody>
      </p:sp>
      <p:sp>
        <p:nvSpPr>
          <p:cNvPr id="6" name="Title 5">
            <a:extLst>
              <a:ext uri="{FF2B5EF4-FFF2-40B4-BE49-F238E27FC236}">
                <a16:creationId xmlns:a16="http://schemas.microsoft.com/office/drawing/2014/main" id="{95B43C0C-8AFE-C555-2A9B-BAAC5A2219A3}"/>
              </a:ext>
            </a:extLst>
          </p:cNvPr>
          <p:cNvSpPr>
            <a:spLocks noGrp="1"/>
          </p:cNvSpPr>
          <p:nvPr>
            <p:ph type="title" idx="4294967295"/>
          </p:nvPr>
        </p:nvSpPr>
        <p:spPr>
          <a:xfrm>
            <a:off x="104420" y="195085"/>
            <a:ext cx="8923867" cy="990600"/>
          </a:xfrm>
        </p:spPr>
        <p:txBody>
          <a:bodyPr>
            <a:normAutofit fontScale="90000"/>
          </a:bodyPr>
          <a:lstStyle/>
          <a:p>
            <a:pPr algn="ctr">
              <a:lnSpc>
                <a:spcPct val="104000"/>
              </a:lnSpc>
              <a:spcAft>
                <a:spcPts val="1350"/>
              </a:spcAft>
            </a:pPr>
            <a:r>
              <a:rPr lang="en-US" sz="3000" b="1">
                <a:solidFill>
                  <a:srgbClr val="0D5EE7"/>
                </a:solidFill>
                <a:latin typeface="+mn-lt"/>
              </a:rPr>
              <a:t>"Contract" Agreement Appendix Label Terminology Changes 	</a:t>
            </a:r>
            <a:r>
              <a:rPr lang="en-US" sz="2100" b="1" i="1">
                <a:solidFill>
                  <a:srgbClr val="0D5EE7"/>
                </a:solidFill>
                <a:latin typeface="+mn-lt"/>
              </a:rPr>
              <a:t>P-600 Professional Services Agreement vs. G-100 Grant Agreement</a:t>
            </a:r>
            <a:endParaRPr lang="en-US" sz="3000" b="1" i="1">
              <a:solidFill>
                <a:srgbClr val="0D5EE7"/>
              </a:solidFill>
              <a:latin typeface="+mn-lt"/>
            </a:endParaRPr>
          </a:p>
        </p:txBody>
      </p:sp>
      <p:graphicFrame>
        <p:nvGraphicFramePr>
          <p:cNvPr id="38" name="Table 38">
            <a:extLst>
              <a:ext uri="{FF2B5EF4-FFF2-40B4-BE49-F238E27FC236}">
                <a16:creationId xmlns:a16="http://schemas.microsoft.com/office/drawing/2014/main" id="{21E7EEA0-EC89-82AC-3482-F406C97C2335}"/>
              </a:ext>
            </a:extLst>
          </p:cNvPr>
          <p:cNvGraphicFramePr>
            <a:graphicFrameLocks noGrp="1"/>
          </p:cNvGraphicFramePr>
          <p:nvPr/>
        </p:nvGraphicFramePr>
        <p:xfrm>
          <a:off x="3756138" y="2116667"/>
          <a:ext cx="5167729" cy="3490796"/>
        </p:xfrm>
        <a:graphic>
          <a:graphicData uri="http://schemas.openxmlformats.org/drawingml/2006/table">
            <a:tbl>
              <a:tblPr firstRow="1">
                <a:tableStyleId>{21E4AEA4-8DFA-4A89-87EB-49C32662AFE0}</a:tableStyleId>
              </a:tblPr>
              <a:tblGrid>
                <a:gridCol w="2326678">
                  <a:extLst>
                    <a:ext uri="{9D8B030D-6E8A-4147-A177-3AD203B41FA5}">
                      <a16:colId xmlns:a16="http://schemas.microsoft.com/office/drawing/2014/main" val="2690664068"/>
                    </a:ext>
                  </a:extLst>
                </a:gridCol>
                <a:gridCol w="2841051">
                  <a:extLst>
                    <a:ext uri="{9D8B030D-6E8A-4147-A177-3AD203B41FA5}">
                      <a16:colId xmlns:a16="http://schemas.microsoft.com/office/drawing/2014/main" val="313891422"/>
                    </a:ext>
                  </a:extLst>
                </a:gridCol>
              </a:tblGrid>
              <a:tr h="290616">
                <a:tc>
                  <a:txBody>
                    <a:bodyPr/>
                    <a:lstStyle/>
                    <a:p>
                      <a:pPr algn="r"/>
                      <a:r>
                        <a:rPr lang="en-US" sz="1100" b="1"/>
                        <a:t>P-600 Appendix</a:t>
                      </a:r>
                    </a:p>
                  </a:txBody>
                  <a:tcPr marL="68580" marR="205740" marT="34290" marB="34290" anchor="ctr"/>
                </a:tc>
                <a:tc>
                  <a:txBody>
                    <a:bodyPr/>
                    <a:lstStyle/>
                    <a:p>
                      <a:pPr lvl="0"/>
                      <a:r>
                        <a:rPr lang="en-US" sz="1100" b="1"/>
                        <a:t>G-100 Appendix</a:t>
                      </a:r>
                    </a:p>
                  </a:txBody>
                  <a:tcPr marL="205740" marR="68580" marT="34290" marB="34290" anchor="ctr">
                    <a:solidFill>
                      <a:schemeClr val="accent3"/>
                    </a:solidFill>
                  </a:tcPr>
                </a:tc>
                <a:extLst>
                  <a:ext uri="{0D108BD9-81ED-4DB2-BD59-A6C34878D82A}">
                    <a16:rowId xmlns:a16="http://schemas.microsoft.com/office/drawing/2014/main" val="840595249"/>
                  </a:ext>
                </a:extLst>
              </a:tr>
              <a:tr h="472093">
                <a:tc>
                  <a:txBody>
                    <a:bodyPr/>
                    <a:lstStyle/>
                    <a:p>
                      <a:pPr algn="r"/>
                      <a:r>
                        <a:rPr lang="en-US" sz="1100" b="1"/>
                        <a:t>None</a:t>
                      </a:r>
                    </a:p>
                  </a:txBody>
                  <a:tcPr marL="34290" marR="205740" marT="34290" marB="34290" anchor="ctr">
                    <a:solidFill>
                      <a:schemeClr val="accent2">
                        <a:lumMod val="20000"/>
                        <a:lumOff val="80000"/>
                      </a:schemeClr>
                    </a:solidFill>
                  </a:tcPr>
                </a:tc>
                <a:tc>
                  <a:txBody>
                    <a:bodyPr/>
                    <a:lstStyle/>
                    <a:p>
                      <a:pPr lvl="0"/>
                      <a:r>
                        <a:rPr lang="en-US" sz="1100" b="1"/>
                        <a:t>Appendix A: Definition of Eligible Expenses </a:t>
                      </a:r>
                    </a:p>
                  </a:txBody>
                  <a:tcPr marL="205740" marR="34290" marT="34290" marB="34290" anchor="ctr">
                    <a:solidFill>
                      <a:schemeClr val="accent3">
                        <a:lumMod val="20000"/>
                        <a:lumOff val="80000"/>
                      </a:schemeClr>
                    </a:solidFill>
                  </a:tcPr>
                </a:tc>
                <a:extLst>
                  <a:ext uri="{0D108BD9-81ED-4DB2-BD59-A6C34878D82A}">
                    <a16:rowId xmlns:a16="http://schemas.microsoft.com/office/drawing/2014/main" val="2793271388"/>
                  </a:ext>
                </a:extLst>
              </a:tr>
              <a:tr h="774978">
                <a:tc>
                  <a:txBody>
                    <a:bodyPr/>
                    <a:lstStyle/>
                    <a:p>
                      <a:pPr algn="r">
                        <a:spcAft>
                          <a:spcPts val="600"/>
                        </a:spcAft>
                      </a:pPr>
                      <a:r>
                        <a:rPr lang="en-US" sz="1100" b="1"/>
                        <a:t>Appendix A: Scope of Services</a:t>
                      </a:r>
                    </a:p>
                    <a:p>
                      <a:pPr algn="r"/>
                      <a:r>
                        <a:rPr lang="en-US" sz="1100" b="1">
                          <a:solidFill>
                            <a:srgbClr val="FF0000"/>
                          </a:solidFill>
                        </a:rPr>
                        <a:t>Appendix A-1, A-2, A-3: </a:t>
                      </a:r>
                    </a:p>
                    <a:p>
                      <a:pPr algn="r"/>
                      <a:r>
                        <a:rPr lang="en-US" sz="1100" b="1">
                          <a:solidFill>
                            <a:srgbClr val="FF0000"/>
                          </a:solidFill>
                        </a:rPr>
                        <a:t>Description of Services</a:t>
                      </a:r>
                    </a:p>
                  </a:txBody>
                  <a:tcPr marL="34290" marR="205740" marT="34290" marB="34290" anchor="ctr">
                    <a:solidFill>
                      <a:schemeClr val="accent2">
                        <a:lumMod val="20000"/>
                        <a:lumOff val="80000"/>
                      </a:schemeClr>
                    </a:solidFill>
                  </a:tcPr>
                </a:tc>
                <a:tc>
                  <a:txBody>
                    <a:bodyPr/>
                    <a:lstStyle/>
                    <a:p>
                      <a:pPr lvl="0">
                        <a:spcAft>
                          <a:spcPts val="600"/>
                        </a:spcAft>
                      </a:pPr>
                      <a:r>
                        <a:rPr lang="en-US" sz="1100" b="1" u="none"/>
                        <a:t>Appendix B: Definition of Grant Plan </a:t>
                      </a:r>
                    </a:p>
                    <a:p>
                      <a:pPr lvl="0"/>
                      <a:r>
                        <a:rPr lang="en-US" sz="1100" b="1" u="none">
                          <a:solidFill>
                            <a:srgbClr val="FF0000"/>
                          </a:solidFill>
                        </a:rPr>
                        <a:t>Appendix B, Attachment 1.1, 1.2, 1.3:</a:t>
                      </a:r>
                    </a:p>
                    <a:p>
                      <a:pPr lvl="0"/>
                      <a:r>
                        <a:rPr lang="en-US" sz="1100" b="1" u="none">
                          <a:solidFill>
                            <a:srgbClr val="FF0000"/>
                          </a:solidFill>
                        </a:rPr>
                        <a:t>Grant Plan</a:t>
                      </a:r>
                    </a:p>
                  </a:txBody>
                  <a:tcPr marL="205740" marR="34290" marT="34290" marB="34290" anchor="ctr">
                    <a:solidFill>
                      <a:schemeClr val="accent3">
                        <a:lumMod val="20000"/>
                        <a:lumOff val="80000"/>
                      </a:schemeClr>
                    </a:solidFill>
                  </a:tcPr>
                </a:tc>
                <a:extLst>
                  <a:ext uri="{0D108BD9-81ED-4DB2-BD59-A6C34878D82A}">
                    <a16:rowId xmlns:a16="http://schemas.microsoft.com/office/drawing/2014/main" val="4001703127"/>
                  </a:ext>
                </a:extLst>
              </a:tr>
              <a:tr h="953093">
                <a:tc>
                  <a:txBody>
                    <a:bodyPr/>
                    <a:lstStyle/>
                    <a:p>
                      <a:pPr algn="r">
                        <a:spcAft>
                          <a:spcPts val="600"/>
                        </a:spcAft>
                      </a:pPr>
                      <a:r>
                        <a:rPr lang="en-US" sz="1100" b="1"/>
                        <a:t>Appendix B: Calculation of Charges</a:t>
                      </a:r>
                    </a:p>
                    <a:p>
                      <a:pPr algn="r"/>
                      <a:r>
                        <a:rPr lang="en-US" sz="1100" b="1">
                          <a:solidFill>
                            <a:srgbClr val="FF0000"/>
                          </a:solidFill>
                        </a:rPr>
                        <a:t>Appendix B-1, B-2, B-3: </a:t>
                      </a:r>
                    </a:p>
                    <a:p>
                      <a:pPr algn="r"/>
                      <a:r>
                        <a:rPr lang="en-US" sz="1100" b="1">
                          <a:solidFill>
                            <a:srgbClr val="FF0000"/>
                          </a:solidFill>
                        </a:rPr>
                        <a:t>Budget(s)</a:t>
                      </a:r>
                    </a:p>
                  </a:txBody>
                  <a:tcPr marL="34290" marR="205740" marT="34290" marB="34290" anchor="ctr">
                    <a:solidFill>
                      <a:schemeClr val="accent2">
                        <a:lumMod val="20000"/>
                        <a:lumOff val="80000"/>
                      </a:schemeClr>
                    </a:solidFill>
                  </a:tcPr>
                </a:tc>
                <a:tc>
                  <a:txBody>
                    <a:bodyPr/>
                    <a:lstStyle/>
                    <a:p>
                      <a:pPr lvl="0">
                        <a:spcAft>
                          <a:spcPts val="600"/>
                        </a:spcAft>
                      </a:pPr>
                      <a:r>
                        <a:rPr lang="en-US" sz="1100" b="1" u="none"/>
                        <a:t>Appendix B, Attachment 2: Grant Budget </a:t>
                      </a:r>
                    </a:p>
                    <a:p>
                      <a:pPr lvl="0"/>
                      <a:r>
                        <a:rPr lang="en-US" sz="1100" b="1" u="none">
                          <a:solidFill>
                            <a:srgbClr val="FF0000"/>
                          </a:solidFill>
                        </a:rPr>
                        <a:t>Attachment 2.1, 2.2, 2.3: </a:t>
                      </a:r>
                    </a:p>
                    <a:p>
                      <a:pPr lvl="0"/>
                      <a:r>
                        <a:rPr lang="en-US" sz="1100" b="1" u="none">
                          <a:solidFill>
                            <a:srgbClr val="FF0000"/>
                          </a:solidFill>
                        </a:rPr>
                        <a:t>Budget(s)</a:t>
                      </a:r>
                      <a:endParaRPr lang="en-US" sz="1100" b="1">
                        <a:solidFill>
                          <a:srgbClr val="FF0000"/>
                        </a:solidFill>
                      </a:endParaRPr>
                    </a:p>
                  </a:txBody>
                  <a:tcPr marL="205740" marR="34290" marT="34290" marB="34290" anchor="ctr">
                    <a:solidFill>
                      <a:schemeClr val="accent3">
                        <a:lumMod val="20000"/>
                        <a:lumOff val="80000"/>
                      </a:schemeClr>
                    </a:solidFill>
                  </a:tcPr>
                </a:tc>
                <a:extLst>
                  <a:ext uri="{0D108BD9-81ED-4DB2-BD59-A6C34878D82A}">
                    <a16:rowId xmlns:a16="http://schemas.microsoft.com/office/drawing/2014/main" val="3609908024"/>
                  </a:ext>
                </a:extLst>
              </a:tr>
              <a:tr h="673951">
                <a:tc>
                  <a:txBody>
                    <a:bodyPr/>
                    <a:lstStyle/>
                    <a:p>
                      <a:pPr algn="r"/>
                      <a:r>
                        <a:rPr lang="en-US" sz="1100" b="1">
                          <a:solidFill>
                            <a:srgbClr val="FF0000"/>
                          </a:solidFill>
                        </a:rPr>
                        <a:t>Attachment 1, 2, 3 to Appendix B:</a:t>
                      </a:r>
                    </a:p>
                    <a:p>
                      <a:pPr algn="r"/>
                      <a:r>
                        <a:rPr lang="en-US" sz="1100" b="1">
                          <a:solidFill>
                            <a:srgbClr val="FF0000"/>
                          </a:solidFill>
                        </a:rPr>
                        <a:t>UOS/UDC Tables</a:t>
                      </a:r>
                    </a:p>
                  </a:txBody>
                  <a:tcPr marL="34290" marR="205740" marT="34290" marB="34290" anchor="b">
                    <a:solidFill>
                      <a:schemeClr val="accent2">
                        <a:lumMod val="20000"/>
                        <a:lumOff val="80000"/>
                      </a:schemeClr>
                    </a:solidFill>
                  </a:tcPr>
                </a:tc>
                <a:tc>
                  <a:txBody>
                    <a:bodyPr/>
                    <a:lstStyle/>
                    <a:p>
                      <a:pPr lvl="0"/>
                      <a:r>
                        <a:rPr lang="en-US" sz="1100" b="1">
                          <a:solidFill>
                            <a:srgbClr val="FF0000"/>
                          </a:solidFill>
                        </a:rPr>
                        <a:t>Attachment 2a, 2b, 2c:</a:t>
                      </a:r>
                    </a:p>
                    <a:p>
                      <a:pPr lvl="0"/>
                      <a:r>
                        <a:rPr lang="en-US" sz="1100" b="1">
                          <a:solidFill>
                            <a:srgbClr val="FF0000"/>
                          </a:solidFill>
                        </a:rPr>
                        <a:t>UOS/UDC Tables</a:t>
                      </a:r>
                    </a:p>
                  </a:txBody>
                  <a:tcPr marL="205740" marR="34290" marT="34290" marB="34290" anchor="b">
                    <a:solidFill>
                      <a:schemeClr val="accent3">
                        <a:lumMod val="20000"/>
                        <a:lumOff val="80000"/>
                      </a:schemeClr>
                    </a:solidFill>
                  </a:tcPr>
                </a:tc>
                <a:extLst>
                  <a:ext uri="{0D108BD9-81ED-4DB2-BD59-A6C34878D82A}">
                    <a16:rowId xmlns:a16="http://schemas.microsoft.com/office/drawing/2014/main" val="3939571425"/>
                  </a:ext>
                </a:extLst>
              </a:tr>
              <a:tr h="326065">
                <a:tc>
                  <a:txBody>
                    <a:bodyPr/>
                    <a:lstStyle/>
                    <a:p>
                      <a:pPr algn="r"/>
                      <a:r>
                        <a:rPr lang="en-US" sz="1100" b="1"/>
                        <a:t>Appendix F: Invoice Templates</a:t>
                      </a:r>
                    </a:p>
                  </a:txBody>
                  <a:tcPr marL="34290" marR="205740" marT="34290" marB="34290" anchor="c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u="none"/>
                        <a:t>Appendix C: Form of Funding Request</a:t>
                      </a:r>
                      <a:endParaRPr lang="en-US" sz="1100" b="1"/>
                    </a:p>
                  </a:txBody>
                  <a:tcPr marL="205740" marR="34290" marT="34290" marB="34290" anchor="ctr">
                    <a:solidFill>
                      <a:schemeClr val="accent3">
                        <a:lumMod val="20000"/>
                        <a:lumOff val="80000"/>
                      </a:schemeClr>
                    </a:solidFill>
                  </a:tcPr>
                </a:tc>
                <a:extLst>
                  <a:ext uri="{0D108BD9-81ED-4DB2-BD59-A6C34878D82A}">
                    <a16:rowId xmlns:a16="http://schemas.microsoft.com/office/drawing/2014/main" val="3652929348"/>
                  </a:ext>
                </a:extLst>
              </a:tr>
            </a:tbl>
          </a:graphicData>
        </a:graphic>
      </p:graphicFrame>
      <p:pic>
        <p:nvPicPr>
          <p:cNvPr id="9" name="Graphic 8" descr="Transfer with solid fill">
            <a:extLst>
              <a:ext uri="{FF2B5EF4-FFF2-40B4-BE49-F238E27FC236}">
                <a16:creationId xmlns:a16="http://schemas.microsoft.com/office/drawing/2014/main" id="{13E913AE-75A8-1DF5-C62F-89E76967C1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05895" y="3978933"/>
            <a:ext cx="243002" cy="226199"/>
          </a:xfrm>
          <a:prstGeom prst="rect">
            <a:avLst/>
          </a:prstGeom>
        </p:spPr>
      </p:pic>
      <p:pic>
        <p:nvPicPr>
          <p:cNvPr id="10" name="Graphic 9" descr="Transfer with solid fill">
            <a:extLst>
              <a:ext uri="{FF2B5EF4-FFF2-40B4-BE49-F238E27FC236}">
                <a16:creationId xmlns:a16="http://schemas.microsoft.com/office/drawing/2014/main" id="{367E34E0-7890-2312-7FE7-D5C208C818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62261" y="5292825"/>
            <a:ext cx="243003" cy="226199"/>
          </a:xfrm>
          <a:prstGeom prst="rect">
            <a:avLst/>
          </a:prstGeom>
        </p:spPr>
      </p:pic>
      <p:pic>
        <p:nvPicPr>
          <p:cNvPr id="11" name="Graphic 10" descr="Transfer with solid fill">
            <a:extLst>
              <a:ext uri="{FF2B5EF4-FFF2-40B4-BE49-F238E27FC236}">
                <a16:creationId xmlns:a16="http://schemas.microsoft.com/office/drawing/2014/main" id="{924B7F4E-1198-4841-9FB9-C240109F997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38964" y="3202800"/>
            <a:ext cx="243003" cy="226200"/>
          </a:xfrm>
          <a:prstGeom prst="rect">
            <a:avLst/>
          </a:prstGeom>
        </p:spPr>
      </p:pic>
      <p:sp>
        <p:nvSpPr>
          <p:cNvPr id="2" name="Rectangle: Single Corner Rounded 1">
            <a:extLst>
              <a:ext uri="{FF2B5EF4-FFF2-40B4-BE49-F238E27FC236}">
                <a16:creationId xmlns:a16="http://schemas.microsoft.com/office/drawing/2014/main" id="{A8C5D3FF-65F9-BDFE-D90C-10E5E87DB985}"/>
              </a:ext>
            </a:extLst>
          </p:cNvPr>
          <p:cNvSpPr/>
          <p:nvPr/>
        </p:nvSpPr>
        <p:spPr>
          <a:xfrm>
            <a:off x="5938964" y="4945440"/>
            <a:ext cx="287196" cy="256782"/>
          </a:xfrm>
          <a:prstGeom prst="round1Rect">
            <a:avLst/>
          </a:prstGeom>
          <a:solidFill>
            <a:srgbClr val="FFFF00"/>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a:r>
              <a:rPr lang="en-US" sz="600">
                <a:solidFill>
                  <a:prstClr val="black"/>
                </a:solidFill>
                <a:latin typeface="Calibri" panose="020F0502020204030204"/>
              </a:rPr>
              <a:t>New Location FY23-24</a:t>
            </a:r>
          </a:p>
        </p:txBody>
      </p:sp>
      <p:sp>
        <p:nvSpPr>
          <p:cNvPr id="3" name="TextBox 2">
            <a:extLst>
              <a:ext uri="{FF2B5EF4-FFF2-40B4-BE49-F238E27FC236}">
                <a16:creationId xmlns:a16="http://schemas.microsoft.com/office/drawing/2014/main" id="{4BA669BF-01CC-A600-C4F5-59AC24D5E5E0}"/>
              </a:ext>
            </a:extLst>
          </p:cNvPr>
          <p:cNvSpPr txBox="1"/>
          <p:nvPr/>
        </p:nvSpPr>
        <p:spPr>
          <a:xfrm rot="16200000">
            <a:off x="-485126" y="5325632"/>
            <a:ext cx="1694951" cy="276999"/>
          </a:xfrm>
          <a:prstGeom prst="rect">
            <a:avLst/>
          </a:prstGeom>
          <a:noFill/>
        </p:spPr>
        <p:txBody>
          <a:bodyPr wrap="none" rtlCol="0">
            <a:spAutoFit/>
          </a:bodyPr>
          <a:lstStyle/>
          <a:p>
            <a:pPr defTabSz="685800"/>
            <a:r>
              <a:rPr lang="en-US" sz="1200">
                <a:solidFill>
                  <a:srgbClr val="FF0000"/>
                </a:solidFill>
                <a:latin typeface="Calibri" panose="020F0502020204030204"/>
              </a:rPr>
              <a:t>Non-BHS Contracts Only</a:t>
            </a:r>
          </a:p>
        </p:txBody>
      </p:sp>
      <p:sp>
        <p:nvSpPr>
          <p:cNvPr id="4" name="Arrow: Right 3">
            <a:extLst>
              <a:ext uri="{FF2B5EF4-FFF2-40B4-BE49-F238E27FC236}">
                <a16:creationId xmlns:a16="http://schemas.microsoft.com/office/drawing/2014/main" id="{2CB34D63-9827-EB97-344E-6D060ED59173}"/>
              </a:ext>
            </a:extLst>
          </p:cNvPr>
          <p:cNvSpPr/>
          <p:nvPr/>
        </p:nvSpPr>
        <p:spPr>
          <a:xfrm>
            <a:off x="492246" y="5292825"/>
            <a:ext cx="83635" cy="105707"/>
          </a:xfrm>
          <a:prstGeom prst="rightArrow">
            <a:avLst/>
          </a:prstGeom>
          <a:solidFill>
            <a:schemeClr val="accent5">
              <a:lumMod val="75000"/>
            </a:schemeClr>
          </a:solidFill>
          <a:ln>
            <a:solidFill>
              <a:schemeClr val="accent5">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5" name="TextBox 4">
            <a:extLst>
              <a:ext uri="{FF2B5EF4-FFF2-40B4-BE49-F238E27FC236}">
                <a16:creationId xmlns:a16="http://schemas.microsoft.com/office/drawing/2014/main" id="{5E317B2E-85CC-F0EC-90BA-75131E5D0035}"/>
              </a:ext>
            </a:extLst>
          </p:cNvPr>
          <p:cNvSpPr txBox="1"/>
          <p:nvPr/>
        </p:nvSpPr>
        <p:spPr>
          <a:xfrm>
            <a:off x="5422766" y="4654268"/>
            <a:ext cx="1319592" cy="230832"/>
          </a:xfrm>
          <a:prstGeom prst="rect">
            <a:avLst/>
          </a:prstGeom>
          <a:noFill/>
        </p:spPr>
        <p:txBody>
          <a:bodyPr wrap="none" rtlCol="0">
            <a:spAutoFit/>
          </a:bodyPr>
          <a:lstStyle/>
          <a:p>
            <a:pPr defTabSz="685800"/>
            <a:r>
              <a:rPr lang="en-US" sz="900">
                <a:solidFill>
                  <a:srgbClr val="4EB3CF">
                    <a:lumMod val="50000"/>
                  </a:srgbClr>
                </a:solidFill>
                <a:latin typeface="Calibri" panose="020F0502020204030204"/>
              </a:rPr>
              <a:t>Non-BHS Contracts Only</a:t>
            </a:r>
          </a:p>
        </p:txBody>
      </p:sp>
      <p:cxnSp>
        <p:nvCxnSpPr>
          <p:cNvPr id="12" name="Straight Connector 11">
            <a:extLst>
              <a:ext uri="{FF2B5EF4-FFF2-40B4-BE49-F238E27FC236}">
                <a16:creationId xmlns:a16="http://schemas.microsoft.com/office/drawing/2014/main" id="{A45B2035-BED4-76D2-B2C5-B1CDFA03B7E3}"/>
              </a:ext>
            </a:extLst>
          </p:cNvPr>
          <p:cNvCxnSpPr>
            <a:cxnSpLocks/>
          </p:cNvCxnSpPr>
          <p:nvPr/>
        </p:nvCxnSpPr>
        <p:spPr>
          <a:xfrm>
            <a:off x="180679" y="1185685"/>
            <a:ext cx="8801830" cy="0"/>
          </a:xfrm>
          <a:prstGeom prst="line">
            <a:avLst/>
          </a:prstGeom>
          <a:noFill/>
          <a:ln w="57150" cap="flat">
            <a:solidFill>
              <a:srgbClr val="B054E7"/>
            </a:solidFill>
            <a:prstDash val="solid"/>
            <a:round/>
          </a:ln>
          <a:effectLst>
            <a:outerShdw blurRad="38100" dist="30000" dir="5400000" rotWithShape="0">
              <a:srgbClr val="000000">
                <a:alpha val="45000"/>
              </a:srgbClr>
            </a:outerShdw>
            <a:reflection blurRad="6350" stA="52000" endA="300" endPos="35000" dir="5400000" sy="-100000" algn="bl" rotWithShape="0"/>
          </a:effectLst>
          <a:scene3d>
            <a:camera prst="orthographicFront"/>
            <a:lightRig rig="threePt" dir="t"/>
          </a:scene3d>
          <a:sp3d>
            <a:bevel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97166253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E765807-8A5B-938B-6E19-3D98ED4CCB6E}"/>
              </a:ext>
            </a:extLst>
          </p:cNvPr>
          <p:cNvGrpSpPr/>
          <p:nvPr/>
        </p:nvGrpSpPr>
        <p:grpSpPr>
          <a:xfrm>
            <a:off x="0" y="0"/>
            <a:ext cx="9144000" cy="6858000"/>
            <a:chOff x="0" y="857250"/>
            <a:chExt cx="9144000" cy="5143500"/>
          </a:xfrm>
        </p:grpSpPr>
        <p:pic>
          <p:nvPicPr>
            <p:cNvPr id="4" name="图片 3">
              <a:extLst>
                <a:ext uri="{FF2B5EF4-FFF2-40B4-BE49-F238E27FC236}">
                  <a16:creationId xmlns:a16="http://schemas.microsoft.com/office/drawing/2014/main" id="{AABF846E-569D-6867-FCF1-186A245D5EE3}"/>
                </a:ext>
              </a:extLst>
            </p:cNvPr>
            <p:cNvPicPr>
              <a:picLocks noChangeAspect="1"/>
            </p:cNvPicPr>
            <p:nvPr/>
          </p:nvPicPr>
          <p:blipFill>
            <a:blip r:embed="rId2">
              <a:extLst>
                <a:ext uri="{28A0092B-C50C-407E-A947-70E740481C1C}">
                  <a14:useLocalDpi xmlns:a14="http://schemas.microsoft.com/office/drawing/2010/main" val="0"/>
                </a:ext>
              </a:extLst>
            </a:blip>
            <a:srcRect t="4928" b="4928"/>
            <a:stretch>
              <a:fillRect/>
            </a:stretch>
          </p:blipFill>
          <p:spPr>
            <a:xfrm>
              <a:off x="0" y="857250"/>
              <a:ext cx="9144000" cy="5143500"/>
            </a:xfrm>
            <a:prstGeom prst="rect">
              <a:avLst/>
            </a:prstGeom>
          </p:spPr>
        </p:pic>
        <p:sp>
          <p:nvSpPr>
            <p:cNvPr id="5" name="矩形 4">
              <a:extLst>
                <a:ext uri="{FF2B5EF4-FFF2-40B4-BE49-F238E27FC236}">
                  <a16:creationId xmlns:a16="http://schemas.microsoft.com/office/drawing/2014/main" id="{D52C7484-F256-D9C9-6577-89D7EC86CE46}"/>
                </a:ext>
              </a:extLst>
            </p:cNvPr>
            <p:cNvSpPr/>
            <p:nvPr/>
          </p:nvSpPr>
          <p:spPr>
            <a:xfrm>
              <a:off x="182741" y="1005803"/>
              <a:ext cx="8801830" cy="4846394"/>
            </a:xfrm>
            <a:prstGeom prst="rect">
              <a:avLst/>
            </a:prstGeom>
            <a:solidFill>
              <a:schemeClr val="bg1"/>
            </a:solidFill>
            <a:ln>
              <a:no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2" name="Title 1">
            <a:extLst>
              <a:ext uri="{FF2B5EF4-FFF2-40B4-BE49-F238E27FC236}">
                <a16:creationId xmlns:a16="http://schemas.microsoft.com/office/drawing/2014/main" id="{A48F6D6A-DA08-8A3F-13CA-5BC6331C0AC4}"/>
              </a:ext>
            </a:extLst>
          </p:cNvPr>
          <p:cNvSpPr>
            <a:spLocks noGrp="1"/>
          </p:cNvSpPr>
          <p:nvPr>
            <p:ph type="title"/>
          </p:nvPr>
        </p:nvSpPr>
        <p:spPr>
          <a:xfrm>
            <a:off x="117229" y="216422"/>
            <a:ext cx="8061214" cy="658091"/>
          </a:xfrm>
        </p:spPr>
        <p:txBody>
          <a:bodyPr vert="horz" lIns="68580" tIns="34290" rIns="68580" bIns="34290" rtlCol="0" anchor="b">
            <a:normAutofit fontScale="90000"/>
          </a:bodyPr>
          <a:lstStyle/>
          <a:p>
            <a:pPr algn="ctr"/>
            <a:r>
              <a:rPr lang="en-US" sz="3300">
                <a:solidFill>
                  <a:srgbClr val="413FE2"/>
                </a:solidFill>
                <a:latin typeface="+mn-lt"/>
              </a:rPr>
              <a:t>FY23-24 Contract/Grant Plan Appendices Changes </a:t>
            </a:r>
          </a:p>
        </p:txBody>
      </p:sp>
      <p:sp>
        <p:nvSpPr>
          <p:cNvPr id="3" name="Content Placeholder 2">
            <a:extLst>
              <a:ext uri="{FF2B5EF4-FFF2-40B4-BE49-F238E27FC236}">
                <a16:creationId xmlns:a16="http://schemas.microsoft.com/office/drawing/2014/main" id="{983C6CB7-C5F7-D8C9-14B4-BD271DBD791D}"/>
              </a:ext>
            </a:extLst>
          </p:cNvPr>
          <p:cNvSpPr>
            <a:spLocks noGrp="1"/>
          </p:cNvSpPr>
          <p:nvPr>
            <p:ph type="body" idx="4294967295"/>
          </p:nvPr>
        </p:nvSpPr>
        <p:spPr>
          <a:xfrm>
            <a:off x="428904" y="1543618"/>
            <a:ext cx="5050096" cy="3503611"/>
          </a:xfrm>
        </p:spPr>
        <p:txBody>
          <a:bodyPr vert="horz" lIns="68580" tIns="34290" rIns="68580" bIns="34290" rtlCol="0" anchor="t">
            <a:normAutofit fontScale="92500"/>
          </a:bodyPr>
          <a:lstStyle/>
          <a:p>
            <a:pPr marL="342900" indent="-342900">
              <a:lnSpc>
                <a:spcPct val="110000"/>
              </a:lnSpc>
              <a:spcBef>
                <a:spcPts val="900"/>
              </a:spcBef>
              <a:spcAft>
                <a:spcPts val="450"/>
              </a:spcAft>
              <a:buClr>
                <a:srgbClr val="413FE2"/>
              </a:buClr>
              <a:buSzPct val="100000"/>
              <a:buFontTx/>
              <a:buAutoNum type="arabicPeriod"/>
            </a:pPr>
            <a:r>
              <a:rPr lang="fr-FR" sz="2100" b="1">
                <a:solidFill>
                  <a:srgbClr val="413FE2"/>
                </a:solidFill>
                <a:latin typeface="+mn-lt"/>
              </a:rPr>
              <a:t>Scope of Services, (aka Appendix A) vs. Grant Plan </a:t>
            </a:r>
            <a:r>
              <a:rPr lang="fr-FR" sz="2100" b="1" err="1">
                <a:solidFill>
                  <a:srgbClr val="413FE2"/>
                </a:solidFill>
                <a:latin typeface="+mn-lt"/>
              </a:rPr>
              <a:t>Terminology</a:t>
            </a:r>
            <a:endParaRPr lang="fr-FR" sz="2100" b="1">
              <a:solidFill>
                <a:srgbClr val="413FE2"/>
              </a:solidFill>
              <a:latin typeface="+mn-lt"/>
            </a:endParaRPr>
          </a:p>
          <a:p>
            <a:pPr marL="342900" indent="-342900">
              <a:lnSpc>
                <a:spcPct val="110000"/>
              </a:lnSpc>
              <a:spcBef>
                <a:spcPts val="900"/>
              </a:spcBef>
              <a:spcAft>
                <a:spcPts val="450"/>
              </a:spcAft>
              <a:buClr>
                <a:srgbClr val="413FE2"/>
              </a:buClr>
              <a:buSzPct val="100000"/>
              <a:buFontTx/>
              <a:buAutoNum type="arabicPeriod"/>
            </a:pPr>
            <a:r>
              <a:rPr lang="fr-FR" sz="2100" b="1" err="1">
                <a:solidFill>
                  <a:srgbClr val="413FE2"/>
                </a:solidFill>
                <a:latin typeface="+mn-lt"/>
              </a:rPr>
              <a:t>Existing</a:t>
            </a:r>
            <a:r>
              <a:rPr lang="fr-FR" sz="2100" b="1">
                <a:solidFill>
                  <a:srgbClr val="413FE2"/>
                </a:solidFill>
                <a:latin typeface="+mn-lt"/>
              </a:rPr>
              <a:t> Scope of Services/Grant Plan Content </a:t>
            </a:r>
            <a:r>
              <a:rPr lang="fr-FR" sz="2100" b="1" err="1">
                <a:solidFill>
                  <a:srgbClr val="413FE2"/>
                </a:solidFill>
                <a:latin typeface="+mn-lt"/>
              </a:rPr>
              <a:t>Improvements</a:t>
            </a:r>
            <a:endParaRPr lang="fr-FR" sz="2100" b="1">
              <a:solidFill>
                <a:srgbClr val="413FE2"/>
              </a:solidFill>
              <a:latin typeface="+mn-lt"/>
            </a:endParaRPr>
          </a:p>
          <a:p>
            <a:pPr marL="342900" indent="-342900">
              <a:lnSpc>
                <a:spcPct val="110000"/>
              </a:lnSpc>
              <a:spcBef>
                <a:spcPts val="900"/>
              </a:spcBef>
              <a:spcAft>
                <a:spcPts val="450"/>
              </a:spcAft>
              <a:buClr>
                <a:srgbClr val="413FE2"/>
              </a:buClr>
              <a:buSzPct val="100000"/>
              <a:buFontTx/>
              <a:buAutoNum type="arabicPeriod"/>
            </a:pPr>
            <a:r>
              <a:rPr lang="fr-FR" sz="2100" b="1" err="1">
                <a:solidFill>
                  <a:srgbClr val="413FE2"/>
                </a:solidFill>
                <a:latin typeface="+mn-lt"/>
              </a:rPr>
              <a:t>Contract</a:t>
            </a:r>
            <a:r>
              <a:rPr lang="fr-FR" sz="2100" b="1">
                <a:solidFill>
                  <a:srgbClr val="413FE2"/>
                </a:solidFill>
                <a:latin typeface="+mn-lt"/>
              </a:rPr>
              <a:t> Changes for Non-BHS: Move UOS/UDC Tables </a:t>
            </a:r>
          </a:p>
          <a:p>
            <a:pPr marL="342900" indent="-342900">
              <a:lnSpc>
                <a:spcPct val="110000"/>
              </a:lnSpc>
              <a:spcBef>
                <a:spcPts val="900"/>
              </a:spcBef>
              <a:spcAft>
                <a:spcPts val="450"/>
              </a:spcAft>
              <a:buClr>
                <a:srgbClr val="413FE2"/>
              </a:buClr>
              <a:buSzPct val="100000"/>
              <a:buFontTx/>
              <a:buAutoNum type="arabicPeriod"/>
            </a:pPr>
            <a:r>
              <a:rPr lang="fr-FR" sz="2100" b="1" err="1">
                <a:solidFill>
                  <a:srgbClr val="413FE2"/>
                </a:solidFill>
                <a:latin typeface="+mn-lt"/>
              </a:rPr>
              <a:t>Proposed</a:t>
            </a:r>
            <a:r>
              <a:rPr lang="fr-FR" sz="2100" b="1">
                <a:solidFill>
                  <a:srgbClr val="413FE2"/>
                </a:solidFill>
                <a:latin typeface="+mn-lt"/>
              </a:rPr>
              <a:t> Appendix Durations Changes </a:t>
            </a:r>
            <a:endParaRPr lang="en-US" sz="2100" b="1">
              <a:solidFill>
                <a:srgbClr val="413FE2"/>
              </a:solidFill>
              <a:latin typeface="+mn-lt"/>
            </a:endParaRPr>
          </a:p>
          <a:p>
            <a:pPr marL="342900" indent="-342900">
              <a:lnSpc>
                <a:spcPct val="110000"/>
              </a:lnSpc>
              <a:spcBef>
                <a:spcPts val="900"/>
              </a:spcBef>
              <a:spcAft>
                <a:spcPts val="450"/>
              </a:spcAft>
              <a:buClr>
                <a:srgbClr val="413FE2"/>
              </a:buClr>
              <a:buSzPct val="100000"/>
              <a:buFontTx/>
              <a:buAutoNum type="arabicPeriod"/>
            </a:pPr>
            <a:r>
              <a:rPr lang="en-US" sz="2100" b="1">
                <a:solidFill>
                  <a:srgbClr val="413FE2"/>
                </a:solidFill>
                <a:latin typeface="+mn-lt"/>
              </a:rPr>
              <a:t>One Contract = One Authorizing Solicitation </a:t>
            </a:r>
          </a:p>
          <a:p>
            <a:pPr marL="342900" indent="-342900">
              <a:lnSpc>
                <a:spcPct val="100000"/>
              </a:lnSpc>
              <a:spcBef>
                <a:spcPts val="900"/>
              </a:spcBef>
              <a:spcAft>
                <a:spcPts val="450"/>
              </a:spcAft>
              <a:buAutoNum type="arabicPeriod"/>
            </a:pPr>
            <a:endParaRPr lang="fr-FR" sz="2100">
              <a:solidFill>
                <a:schemeClr val="tx2"/>
              </a:solidFill>
              <a:cs typeface="Calibri"/>
            </a:endParaRPr>
          </a:p>
        </p:txBody>
      </p:sp>
      <p:cxnSp>
        <p:nvCxnSpPr>
          <p:cNvPr id="9" name="Straight Connector 8">
            <a:extLst>
              <a:ext uri="{FF2B5EF4-FFF2-40B4-BE49-F238E27FC236}">
                <a16:creationId xmlns:a16="http://schemas.microsoft.com/office/drawing/2014/main" id="{2D101056-3AB8-E732-A53E-E5BFD582C613}"/>
              </a:ext>
            </a:extLst>
          </p:cNvPr>
          <p:cNvCxnSpPr>
            <a:cxnSpLocks/>
          </p:cNvCxnSpPr>
          <p:nvPr/>
        </p:nvCxnSpPr>
        <p:spPr>
          <a:xfrm>
            <a:off x="182741" y="1033279"/>
            <a:ext cx="7772400" cy="0"/>
          </a:xfrm>
          <a:prstGeom prst="line">
            <a:avLst/>
          </a:prstGeom>
          <a:noFill/>
          <a:ln w="57150" cap="flat">
            <a:solidFill>
              <a:srgbClr val="B054E7"/>
            </a:solidFill>
            <a:prstDash val="solid"/>
            <a:round/>
          </a:ln>
          <a:effectLst>
            <a:outerShdw blurRad="38100" dist="30000" dir="5400000" rotWithShape="0">
              <a:srgbClr val="000000">
                <a:alpha val="45000"/>
              </a:srgbClr>
            </a:outerShdw>
            <a:reflection blurRad="6350" stA="52000" endA="300" endPos="35000" dir="5400000" sy="-100000" algn="bl" rotWithShape="0"/>
          </a:effectLst>
          <a:scene3d>
            <a:camera prst="orthographicFront"/>
            <a:lightRig rig="threePt" dir="t"/>
          </a:scene3d>
          <a:sp3d>
            <a:bevelT/>
          </a:sp3d>
        </p:spPr>
        <p:style>
          <a:lnRef idx="0">
            <a:scrgbClr r="0" g="0" b="0"/>
          </a:lnRef>
          <a:fillRef idx="0">
            <a:scrgbClr r="0" g="0" b="0"/>
          </a:fillRef>
          <a:effectRef idx="0">
            <a:scrgbClr r="0" g="0" b="0"/>
          </a:effectRef>
          <a:fontRef idx="none"/>
        </p:style>
      </p:cxnSp>
      <p:sp>
        <p:nvSpPr>
          <p:cNvPr id="12" name="矩形 6">
            <a:extLst>
              <a:ext uri="{FF2B5EF4-FFF2-40B4-BE49-F238E27FC236}">
                <a16:creationId xmlns:a16="http://schemas.microsoft.com/office/drawing/2014/main" id="{5900E570-FB51-E0AD-E0EC-3A9078A76B7D}"/>
              </a:ext>
            </a:extLst>
          </p:cNvPr>
          <p:cNvSpPr/>
          <p:nvPr/>
        </p:nvSpPr>
        <p:spPr>
          <a:xfrm rot="16200000" flipH="1" flipV="1">
            <a:off x="5184995" y="2835525"/>
            <a:ext cx="6858001" cy="1122083"/>
          </a:xfrm>
          <a:prstGeom prst="rect">
            <a:avLst/>
          </a:prstGeom>
          <a:gradFill flip="none" rotWithShape="1">
            <a:gsLst>
              <a:gs pos="0">
                <a:srgbClr val="435DF8"/>
              </a:gs>
              <a:gs pos="100000">
                <a:srgbClr val="9A52B6"/>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a:endParaRPr lang="zh-CN" altLang="en-US">
              <a:solidFill>
                <a:schemeClr val="tx1"/>
              </a:solidFill>
              <a:latin typeface="造字工房朗宋（非商用）常规体" pitchFamily="2" charset="-122"/>
              <a:ea typeface="造字工房朗宋（非商用）常规体" pitchFamily="2" charset="-122"/>
            </a:endParaRPr>
          </a:p>
        </p:txBody>
      </p:sp>
      <p:pic>
        <p:nvPicPr>
          <p:cNvPr id="13" name="图片 37">
            <a:extLst>
              <a:ext uri="{FF2B5EF4-FFF2-40B4-BE49-F238E27FC236}">
                <a16:creationId xmlns:a16="http://schemas.microsoft.com/office/drawing/2014/main" id="{C4231A6F-C67F-EDB1-0BEB-174A00ACB6EE}"/>
              </a:ext>
            </a:extLst>
          </p:cNvPr>
          <p:cNvPicPr/>
          <p:nvPr/>
        </p:nvPicPr>
        <p:blipFill>
          <a:blip r:embed="rId3">
            <a:extLst>
              <a:ext uri="{28A0092B-C50C-407E-A947-70E740481C1C}">
                <a14:useLocalDpi xmlns:a14="http://schemas.microsoft.com/office/drawing/2010/main" val="0"/>
              </a:ext>
            </a:extLst>
          </a:blip>
          <a:stretch>
            <a:fillRect/>
          </a:stretch>
        </p:blipFill>
        <p:spPr>
          <a:xfrm>
            <a:off x="5568399" y="1515373"/>
            <a:ext cx="3366654" cy="336835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9208813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D623DC2-64B8-4278-1C74-C6073A91C48B}"/>
              </a:ext>
            </a:extLst>
          </p:cNvPr>
          <p:cNvPicPr>
            <a:picLocks noChangeAspect="1"/>
          </p:cNvPicPr>
          <p:nvPr/>
        </p:nvPicPr>
        <p:blipFill>
          <a:blip r:embed="rId2">
            <a:extLst>
              <a:ext uri="{28A0092B-C50C-407E-A947-70E740481C1C}">
                <a14:useLocalDpi xmlns:a14="http://schemas.microsoft.com/office/drawing/2010/main" val="0"/>
              </a:ext>
            </a:extLst>
          </a:blip>
          <a:srcRect t="4928" b="4928"/>
          <a:stretch>
            <a:fillRect/>
          </a:stretch>
        </p:blipFill>
        <p:spPr>
          <a:xfrm>
            <a:off x="0" y="-10346"/>
            <a:ext cx="9144000" cy="6868346"/>
          </a:xfrm>
          <a:prstGeom prst="rect">
            <a:avLst/>
          </a:prstGeom>
        </p:spPr>
      </p:pic>
      <p:sp>
        <p:nvSpPr>
          <p:cNvPr id="7" name="矩形 4">
            <a:extLst>
              <a:ext uri="{FF2B5EF4-FFF2-40B4-BE49-F238E27FC236}">
                <a16:creationId xmlns:a16="http://schemas.microsoft.com/office/drawing/2014/main" id="{70E39D39-EBD9-6740-0B38-79B6B7BD47BA}"/>
              </a:ext>
            </a:extLst>
          </p:cNvPr>
          <p:cNvSpPr/>
          <p:nvPr/>
        </p:nvSpPr>
        <p:spPr>
          <a:xfrm>
            <a:off x="182741" y="138206"/>
            <a:ext cx="8801830" cy="6471607"/>
          </a:xfrm>
          <a:prstGeom prst="rect">
            <a:avLst/>
          </a:prstGeom>
          <a:solidFill>
            <a:schemeClr val="bg1"/>
          </a:solidFill>
          <a:ln>
            <a:no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 name="Title 1">
            <a:extLst>
              <a:ext uri="{FF2B5EF4-FFF2-40B4-BE49-F238E27FC236}">
                <a16:creationId xmlns:a16="http://schemas.microsoft.com/office/drawing/2014/main" id="{C1A8B977-A7A6-7331-32D1-E76C0C6CA6B7}"/>
              </a:ext>
            </a:extLst>
          </p:cNvPr>
          <p:cNvSpPr>
            <a:spLocks noGrp="1"/>
          </p:cNvSpPr>
          <p:nvPr>
            <p:ph type="title" idx="4294967295"/>
          </p:nvPr>
        </p:nvSpPr>
        <p:spPr>
          <a:xfrm>
            <a:off x="226023" y="0"/>
            <a:ext cx="4081463" cy="990601"/>
          </a:xfrm>
        </p:spPr>
        <p:txBody>
          <a:bodyPr anchor="ctr">
            <a:normAutofit/>
          </a:bodyPr>
          <a:lstStyle/>
          <a:p>
            <a:r>
              <a:rPr lang="en-US" sz="2550">
                <a:solidFill>
                  <a:srgbClr val="0D5EE7"/>
                </a:solidFill>
              </a:rPr>
              <a:t>Terminology Changes </a:t>
            </a:r>
            <a:br>
              <a:rPr lang="en-US" sz="2550">
                <a:solidFill>
                  <a:srgbClr val="0D5EE7"/>
                </a:solidFill>
              </a:rPr>
            </a:br>
            <a:r>
              <a:rPr lang="en-US" sz="1800" i="1">
                <a:solidFill>
                  <a:srgbClr val="0D5EE7"/>
                </a:solidFill>
              </a:rPr>
              <a:t>in the Scope Document</a:t>
            </a:r>
            <a:endParaRPr lang="en-US" sz="2550" i="1">
              <a:solidFill>
                <a:srgbClr val="0D5EE7"/>
              </a:solidFill>
            </a:endParaRPr>
          </a:p>
        </p:txBody>
      </p:sp>
      <p:sp>
        <p:nvSpPr>
          <p:cNvPr id="3" name="Content Placeholder 2">
            <a:extLst>
              <a:ext uri="{FF2B5EF4-FFF2-40B4-BE49-F238E27FC236}">
                <a16:creationId xmlns:a16="http://schemas.microsoft.com/office/drawing/2014/main" id="{F388B85D-400F-0D71-C327-4FC30723F9C2}"/>
              </a:ext>
            </a:extLst>
          </p:cNvPr>
          <p:cNvSpPr>
            <a:spLocks noGrp="1"/>
          </p:cNvSpPr>
          <p:nvPr>
            <p:ph idx="4294967295"/>
          </p:nvPr>
        </p:nvSpPr>
        <p:spPr>
          <a:xfrm>
            <a:off x="645128" y="963060"/>
            <a:ext cx="3419475" cy="3389312"/>
          </a:xfrm>
          <a:solidFill>
            <a:schemeClr val="bg1"/>
          </a:solidFill>
        </p:spPr>
        <p:txBody>
          <a:bodyPr vert="horz" lIns="68580" tIns="34290" rIns="68580" bIns="34290" rtlCol="0" anchor="t">
            <a:noAutofit/>
          </a:bodyPr>
          <a:lstStyle/>
          <a:p>
            <a:pPr marL="0" indent="0">
              <a:lnSpc>
                <a:spcPct val="120000"/>
              </a:lnSpc>
              <a:spcBef>
                <a:spcPts val="225"/>
              </a:spcBef>
              <a:spcAft>
                <a:spcPts val="450"/>
              </a:spcAft>
              <a:buNone/>
            </a:pPr>
            <a:r>
              <a:rPr lang="en-US" sz="1400" b="1"/>
              <a:t>What is different about the scope document?</a:t>
            </a:r>
          </a:p>
          <a:p>
            <a:pPr>
              <a:lnSpc>
                <a:spcPct val="120000"/>
              </a:lnSpc>
              <a:spcBef>
                <a:spcPts val="225"/>
              </a:spcBef>
              <a:spcAft>
                <a:spcPts val="450"/>
              </a:spcAft>
            </a:pPr>
            <a:r>
              <a:rPr lang="en-US" sz="1400" b="1"/>
              <a:t>Slight Terminology Changes: </a:t>
            </a:r>
            <a:endParaRPr lang="en-US" sz="1400" b="1">
              <a:cs typeface="Calibri"/>
            </a:endParaRPr>
          </a:p>
          <a:p>
            <a:pPr marL="174784" indent="0">
              <a:lnSpc>
                <a:spcPct val="120000"/>
              </a:lnSpc>
              <a:spcBef>
                <a:spcPts val="225"/>
              </a:spcBef>
              <a:spcAft>
                <a:spcPts val="450"/>
              </a:spcAft>
              <a:buNone/>
            </a:pPr>
            <a:r>
              <a:rPr lang="en-US" sz="1400"/>
              <a:t>Terminology changes in </a:t>
            </a:r>
            <a:r>
              <a:rPr lang="en-US" sz="1400">
                <a:solidFill>
                  <a:srgbClr val="C00000"/>
                </a:solidFill>
              </a:rPr>
              <a:t>red</a:t>
            </a:r>
            <a:r>
              <a:rPr lang="en-US" sz="1400"/>
              <a:t> to the right </a:t>
            </a:r>
            <a:r>
              <a:rPr lang="en-US" sz="1400" b="1">
                <a:solidFill>
                  <a:srgbClr val="C00000"/>
                </a:solidFill>
                <a:latin typeface="Century Schoolbook"/>
              </a:rPr>
              <a:t>►</a:t>
            </a:r>
            <a:endParaRPr lang="en-US" sz="1400">
              <a:solidFill>
                <a:srgbClr val="C00000"/>
              </a:solidFill>
              <a:latin typeface="Century Schoolbook"/>
              <a:cs typeface="Calibri" panose="020F0502020204030204"/>
            </a:endParaRPr>
          </a:p>
          <a:p>
            <a:pPr marL="174784" indent="0">
              <a:lnSpc>
                <a:spcPct val="120000"/>
              </a:lnSpc>
              <a:spcBef>
                <a:spcPts val="225"/>
              </a:spcBef>
              <a:spcAft>
                <a:spcPts val="450"/>
              </a:spcAft>
              <a:buNone/>
            </a:pPr>
            <a:r>
              <a:rPr lang="en-US" sz="1400"/>
              <a:t>The main change is that the “Scope” is called the “Grant Plan” in a G-100 Grant Agreement.</a:t>
            </a:r>
            <a:endParaRPr lang="en-US" sz="1400">
              <a:cs typeface="Calibri"/>
            </a:endParaRPr>
          </a:p>
          <a:p>
            <a:pPr>
              <a:lnSpc>
                <a:spcPct val="120000"/>
              </a:lnSpc>
              <a:spcBef>
                <a:spcPts val="225"/>
              </a:spcBef>
              <a:spcAft>
                <a:spcPts val="450"/>
              </a:spcAft>
            </a:pPr>
            <a:r>
              <a:rPr lang="en-US" sz="1400" b="1"/>
              <a:t>Content Stays [Mostly] the Same: </a:t>
            </a:r>
            <a:endParaRPr lang="en-US" sz="1400" b="1">
              <a:cs typeface="Calibri"/>
            </a:endParaRPr>
          </a:p>
          <a:p>
            <a:pPr marL="174784" indent="0">
              <a:lnSpc>
                <a:spcPct val="120000"/>
              </a:lnSpc>
              <a:spcBef>
                <a:spcPts val="225"/>
              </a:spcBef>
              <a:spcAft>
                <a:spcPts val="450"/>
              </a:spcAft>
              <a:buNone/>
            </a:pPr>
            <a:r>
              <a:rPr lang="en-US" sz="1400"/>
              <a:t>Content changes in </a:t>
            </a:r>
            <a:r>
              <a:rPr lang="en-US" sz="1400">
                <a:solidFill>
                  <a:srgbClr val="7030A0"/>
                </a:solidFill>
              </a:rPr>
              <a:t>purple</a:t>
            </a:r>
            <a:r>
              <a:rPr lang="en-US" sz="1400"/>
              <a:t> to the right </a:t>
            </a:r>
            <a:r>
              <a:rPr lang="en-US" sz="1400" b="1">
                <a:solidFill>
                  <a:srgbClr val="7030A0"/>
                </a:solidFill>
                <a:latin typeface="Century Schoolbook"/>
              </a:rPr>
              <a:t>►</a:t>
            </a:r>
            <a:endParaRPr lang="en-US" sz="1400">
              <a:solidFill>
                <a:srgbClr val="7030A0"/>
              </a:solidFill>
              <a:latin typeface="Century Schoolbook"/>
              <a:cs typeface="Calibri" panose="020F0502020204030204"/>
            </a:endParaRPr>
          </a:p>
          <a:p>
            <a:pPr marL="174784" indent="0">
              <a:lnSpc>
                <a:spcPct val="120000"/>
              </a:lnSpc>
              <a:spcBef>
                <a:spcPts val="225"/>
              </a:spcBef>
              <a:spcAft>
                <a:spcPts val="450"/>
              </a:spcAft>
              <a:buNone/>
            </a:pPr>
            <a:r>
              <a:rPr lang="en-US" sz="1400"/>
              <a:t>Depending upon the funding source, there may be additional information added to ensure compliance with the funder’s requirements.</a:t>
            </a:r>
          </a:p>
          <a:p>
            <a:pPr marL="174784" indent="0">
              <a:lnSpc>
                <a:spcPct val="120000"/>
              </a:lnSpc>
              <a:spcBef>
                <a:spcPts val="225"/>
              </a:spcBef>
              <a:spcAft>
                <a:spcPts val="450"/>
              </a:spcAft>
              <a:buNone/>
            </a:pPr>
            <a:r>
              <a:rPr lang="en-US" sz="1400">
                <a:cs typeface="Calibri"/>
              </a:rPr>
              <a:t>The Modality/Intervention section contains the UOS/UDC information and will be moved to the Budget Attachment (see Slide 10) </a:t>
            </a:r>
          </a:p>
          <a:p>
            <a:pPr marL="0" indent="0">
              <a:lnSpc>
                <a:spcPct val="120000"/>
              </a:lnSpc>
              <a:spcBef>
                <a:spcPts val="225"/>
              </a:spcBef>
              <a:spcAft>
                <a:spcPts val="450"/>
              </a:spcAft>
              <a:buNone/>
            </a:pPr>
            <a:r>
              <a:rPr lang="en-US" sz="1400" i="1"/>
              <a:t>*Note: If the Agreement is for a Fiscal Intermediary/ Program Management, a list of subcontracts &amp; consultants may be included.</a:t>
            </a:r>
          </a:p>
        </p:txBody>
      </p:sp>
      <p:sp>
        <p:nvSpPr>
          <p:cNvPr id="5" name="Rectangle: Top Corners Rounded 4">
            <a:extLst>
              <a:ext uri="{FF2B5EF4-FFF2-40B4-BE49-F238E27FC236}">
                <a16:creationId xmlns:a16="http://schemas.microsoft.com/office/drawing/2014/main" id="{FFD409B6-DAD5-7509-54CC-772612F85665}"/>
              </a:ext>
            </a:extLst>
          </p:cNvPr>
          <p:cNvSpPr/>
          <p:nvPr/>
        </p:nvSpPr>
        <p:spPr>
          <a:xfrm>
            <a:off x="5667320" y="182697"/>
            <a:ext cx="685800" cy="295835"/>
          </a:xfrm>
          <a:prstGeom prst="round2SameRect">
            <a:avLst/>
          </a:prstGeom>
          <a:solidFill>
            <a:srgbClr val="0A5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a:solidFill>
                  <a:prstClr val="white"/>
                </a:solidFill>
                <a:latin typeface="Calibri" panose="020F0502020204030204"/>
              </a:rPr>
              <a:t>G-100</a:t>
            </a:r>
          </a:p>
        </p:txBody>
      </p:sp>
      <p:sp>
        <p:nvSpPr>
          <p:cNvPr id="6" name="Rectangle: Top Corners Rounded 5">
            <a:extLst>
              <a:ext uri="{FF2B5EF4-FFF2-40B4-BE49-F238E27FC236}">
                <a16:creationId xmlns:a16="http://schemas.microsoft.com/office/drawing/2014/main" id="{ECC42DF4-3183-FB61-CB0D-421EAB6AE41D}"/>
              </a:ext>
            </a:extLst>
          </p:cNvPr>
          <p:cNvSpPr/>
          <p:nvPr/>
        </p:nvSpPr>
        <p:spPr>
          <a:xfrm>
            <a:off x="4224032" y="182696"/>
            <a:ext cx="837827" cy="295835"/>
          </a:xfrm>
          <a:prstGeom prst="round2SameRect">
            <a:avLst>
              <a:gd name="adj1" fmla="val 37121"/>
              <a:gd name="adj2" fmla="val 0"/>
            </a:avLst>
          </a:prstGeom>
          <a:solidFill>
            <a:srgbClr val="D71D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1350">
                <a:solidFill>
                  <a:prstClr val="white"/>
                </a:solidFill>
                <a:latin typeface="Calibri" panose="020F0502020204030204"/>
              </a:rPr>
              <a:t>P-600</a:t>
            </a:r>
          </a:p>
        </p:txBody>
      </p:sp>
      <p:sp>
        <p:nvSpPr>
          <p:cNvPr id="28" name="TextBox 27">
            <a:extLst>
              <a:ext uri="{FF2B5EF4-FFF2-40B4-BE49-F238E27FC236}">
                <a16:creationId xmlns:a16="http://schemas.microsoft.com/office/drawing/2014/main" id="{2669C787-6679-5869-CC0E-41597EDB4380}"/>
              </a:ext>
            </a:extLst>
          </p:cNvPr>
          <p:cNvSpPr txBox="1"/>
          <p:nvPr/>
        </p:nvSpPr>
        <p:spPr>
          <a:xfrm rot="16200000">
            <a:off x="-26652" y="4766166"/>
            <a:ext cx="832504" cy="507831"/>
          </a:xfrm>
          <a:prstGeom prst="rect">
            <a:avLst/>
          </a:prstGeom>
          <a:noFill/>
        </p:spPr>
        <p:txBody>
          <a:bodyPr wrap="square" rtlCol="0">
            <a:spAutoFit/>
          </a:bodyPr>
          <a:lstStyle/>
          <a:p>
            <a:pPr algn="ctr" defTabSz="685800"/>
            <a:r>
              <a:rPr lang="en-US" sz="900" b="1">
                <a:solidFill>
                  <a:srgbClr val="4EB3CF">
                    <a:lumMod val="50000"/>
                  </a:srgbClr>
                </a:solidFill>
                <a:latin typeface="Calibri" panose="020F0502020204030204"/>
              </a:rPr>
              <a:t>Non-BHS Contracts Only</a:t>
            </a:r>
          </a:p>
        </p:txBody>
      </p:sp>
      <p:sp>
        <p:nvSpPr>
          <p:cNvPr id="29" name="Arrow: Right 28">
            <a:extLst>
              <a:ext uri="{FF2B5EF4-FFF2-40B4-BE49-F238E27FC236}">
                <a16:creationId xmlns:a16="http://schemas.microsoft.com/office/drawing/2014/main" id="{906642C1-E7A8-0A5C-71EF-A6D43C497925}"/>
              </a:ext>
            </a:extLst>
          </p:cNvPr>
          <p:cNvSpPr/>
          <p:nvPr/>
        </p:nvSpPr>
        <p:spPr>
          <a:xfrm>
            <a:off x="704893" y="4923966"/>
            <a:ext cx="83635" cy="105707"/>
          </a:xfrm>
          <a:prstGeom prst="rightArrow">
            <a:avLst/>
          </a:prstGeom>
          <a:solidFill>
            <a:schemeClr val="accent5">
              <a:lumMod val="75000"/>
            </a:schemeClr>
          </a:solidFill>
          <a:ln>
            <a:solidFill>
              <a:schemeClr val="accent5">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aphicFrame>
        <p:nvGraphicFramePr>
          <p:cNvPr id="10" name="Table 19">
            <a:extLst>
              <a:ext uri="{FF2B5EF4-FFF2-40B4-BE49-F238E27FC236}">
                <a16:creationId xmlns:a16="http://schemas.microsoft.com/office/drawing/2014/main" id="{F8214A80-6875-2188-7197-7BF345382084}"/>
              </a:ext>
            </a:extLst>
          </p:cNvPr>
          <p:cNvGraphicFramePr>
            <a:graphicFrameLocks noGrp="1"/>
          </p:cNvGraphicFramePr>
          <p:nvPr/>
        </p:nvGraphicFramePr>
        <p:xfrm>
          <a:off x="4224032" y="478535"/>
          <a:ext cx="4693945" cy="6049822"/>
        </p:xfrm>
        <a:graphic>
          <a:graphicData uri="http://schemas.openxmlformats.org/drawingml/2006/table">
            <a:tbl>
              <a:tblPr firstRow="1" bandRow="1">
                <a:tableStyleId>{5C22544A-7EE6-4342-B048-85BDC9FD1C3A}</a:tableStyleId>
              </a:tblPr>
              <a:tblGrid>
                <a:gridCol w="1433818">
                  <a:extLst>
                    <a:ext uri="{9D8B030D-6E8A-4147-A177-3AD203B41FA5}">
                      <a16:colId xmlns:a16="http://schemas.microsoft.com/office/drawing/2014/main" val="1170927021"/>
                    </a:ext>
                  </a:extLst>
                </a:gridCol>
                <a:gridCol w="3260127">
                  <a:extLst>
                    <a:ext uri="{9D8B030D-6E8A-4147-A177-3AD203B41FA5}">
                      <a16:colId xmlns:a16="http://schemas.microsoft.com/office/drawing/2014/main" val="2805083013"/>
                    </a:ext>
                  </a:extLst>
                </a:gridCol>
              </a:tblGrid>
              <a:tr h="7900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t>Appendix A:</a:t>
                      </a:r>
                      <a:r>
                        <a:rPr lang="en-US" sz="1100" b="1">
                          <a:latin typeface="Calibri Light" panose="020F0302020204030204"/>
                        </a:rPr>
                        <a:t> </a:t>
                      </a:r>
                      <a:r>
                        <a:rPr lang="en-US" sz="1100" b="1"/>
                        <a:t>Description of Services (Scope)</a:t>
                      </a:r>
                    </a:p>
                    <a:p>
                      <a:endParaRPr lang="en-US" sz="11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t>Appendix B, Attachment </a:t>
                      </a:r>
                      <a:endParaRPr lang="en-US" sz="1100"/>
                    </a:p>
                    <a:p>
                      <a:endParaRPr lang="en-US" sz="1100"/>
                    </a:p>
                  </a:txBody>
                  <a:tcPr/>
                </a:tc>
                <a:extLst>
                  <a:ext uri="{0D108BD9-81ED-4DB2-BD59-A6C34878D82A}">
                    <a16:rowId xmlns:a16="http://schemas.microsoft.com/office/drawing/2014/main" val="2588846763"/>
                  </a:ext>
                </a:extLst>
              </a:tr>
              <a:tr h="2686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a:latin typeface="+mn-lt"/>
                        </a:rPr>
                        <a:t>1. Identifiers  </a:t>
                      </a:r>
                      <a:endParaRPr lang="en-US" sz="11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a:latin typeface="+mn-lt"/>
                        </a:rPr>
                        <a:t>1. Identifiers  </a:t>
                      </a:r>
                      <a:endParaRPr lang="en-US" sz="1100"/>
                    </a:p>
                  </a:txBody>
                  <a:tcPr/>
                </a:tc>
                <a:extLst>
                  <a:ext uri="{0D108BD9-81ED-4DB2-BD59-A6C34878D82A}">
                    <a16:rowId xmlns:a16="http://schemas.microsoft.com/office/drawing/2014/main" val="4294239001"/>
                  </a:ext>
                </a:extLst>
              </a:tr>
              <a:tr h="9135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a:latin typeface="+mn-lt"/>
                        </a:rPr>
                        <a:t>2. Nature of Document</a:t>
                      </a:r>
                    </a:p>
                    <a:p>
                      <a:endParaRPr lang="en-US" sz="11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a:latin typeface="+mn-lt"/>
                        </a:rPr>
                        <a:t>2. Nature of Document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kern="1200">
                          <a:solidFill>
                            <a:srgbClr val="7030A0"/>
                          </a:solidFill>
                          <a:latin typeface="+mn-lt"/>
                        </a:rPr>
                        <a:t>[optional] Special Conditions - If the funding source has any special requirements, they will be pasted here</a:t>
                      </a:r>
                    </a:p>
                    <a:p>
                      <a:endParaRPr lang="en-US" sz="1100"/>
                    </a:p>
                  </a:txBody>
                  <a:tcPr/>
                </a:tc>
                <a:extLst>
                  <a:ext uri="{0D108BD9-81ED-4DB2-BD59-A6C34878D82A}">
                    <a16:rowId xmlns:a16="http://schemas.microsoft.com/office/drawing/2014/main" val="3909955887"/>
                  </a:ext>
                </a:extLst>
              </a:tr>
              <a:tr h="2686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a:latin typeface="+mn-lt"/>
                        </a:rPr>
                        <a:t>3. Goal Statement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a:latin typeface="+mn-lt"/>
                        </a:rPr>
                        <a:t>3. Goal Statement </a:t>
                      </a:r>
                      <a:r>
                        <a:rPr lang="en-US" sz="1100" i="1" kern="1200">
                          <a:latin typeface="+mn-lt"/>
                        </a:rPr>
                        <a:t>may be called </a:t>
                      </a:r>
                      <a:r>
                        <a:rPr lang="en-US" sz="1100" b="1" i="1" kern="1200">
                          <a:solidFill>
                            <a:srgbClr val="C00000"/>
                          </a:solidFill>
                          <a:latin typeface="+mn-lt"/>
                        </a:rPr>
                        <a:t>Grant Plan</a:t>
                      </a:r>
                      <a:endParaRPr lang="en-US" sz="1100" kern="1200">
                        <a:latin typeface="+mn-lt"/>
                      </a:endParaRPr>
                    </a:p>
                  </a:txBody>
                  <a:tcPr/>
                </a:tc>
                <a:extLst>
                  <a:ext uri="{0D108BD9-81ED-4DB2-BD59-A6C34878D82A}">
                    <a16:rowId xmlns:a16="http://schemas.microsoft.com/office/drawing/2014/main" val="1745917398"/>
                  </a:ext>
                </a:extLst>
              </a:tr>
              <a:tr h="13171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a:latin typeface="+mn-lt"/>
                        </a:rPr>
                        <a:t>4. Target Population </a:t>
                      </a:r>
                      <a:r>
                        <a:rPr lang="en-US" sz="1100" i="1" kern="1200">
                          <a:solidFill>
                            <a:srgbClr val="7030A0"/>
                          </a:solidFill>
                          <a:latin typeface="Calibri" panose="020F0502020204030204"/>
                          <a:ea typeface="+mn-ea"/>
                          <a:cs typeface="+mn-cs"/>
                        </a:rPr>
                        <a:t>Modality(s)/Intervention(s), aka UOS/UDC, moved to the Budget Attachment</a:t>
                      </a:r>
                      <a:endParaRPr lang="en-US" sz="1100" kern="1200">
                        <a:latin typeface="+mn-lt"/>
                      </a:endParaRPr>
                    </a:p>
                    <a:p>
                      <a:endParaRPr lang="en-US" sz="1100"/>
                    </a:p>
                  </a:txBody>
                  <a:tcPr/>
                </a:tc>
                <a:tc>
                  <a:txBody>
                    <a:bodyPr/>
                    <a:lstStyle/>
                    <a:p>
                      <a:pPr marL="171450" lvl="0" indent="-171450" rtl="0">
                        <a:spcAft>
                          <a:spcPct val="15000"/>
                        </a:spcAft>
                        <a:buFontTx/>
                        <a:buNone/>
                      </a:pPr>
                      <a:r>
                        <a:rPr lang="en-US" sz="1100" kern="1200">
                          <a:latin typeface="+mn-lt"/>
                        </a:rPr>
                        <a:t>4. </a:t>
                      </a:r>
                      <a:r>
                        <a:rPr lang="en-US" sz="1100" b="1" kern="1200">
                          <a:solidFill>
                            <a:srgbClr val="C00000"/>
                          </a:solidFill>
                          <a:latin typeface="+mn-lt"/>
                        </a:rPr>
                        <a:t>Priority</a:t>
                      </a:r>
                      <a:r>
                        <a:rPr lang="en-US" sz="1100" kern="1200">
                          <a:latin typeface="+mn-lt"/>
                        </a:rPr>
                        <a:t> Population </a:t>
                      </a:r>
                      <a:r>
                        <a:rPr lang="en-US" sz="1100" i="1" kern="1200">
                          <a:latin typeface="+mn-lt"/>
                        </a:rPr>
                        <a:t>may be called Target Population</a:t>
                      </a:r>
                    </a:p>
                    <a:p>
                      <a:pPr marL="171450" lvl="0" indent="-171450">
                        <a:spcAft>
                          <a:spcPct val="15000"/>
                        </a:spcAft>
                        <a:buFont typeface="Arial" panose="020B0604020202020204" pitchFamily="34" charset="0"/>
                        <a:buChar char="•"/>
                      </a:pPr>
                      <a:r>
                        <a:rPr lang="en-US" sz="1100" i="1" kern="1200">
                          <a:solidFill>
                            <a:srgbClr val="7030A0"/>
                          </a:solidFill>
                          <a:latin typeface="+mn-lt"/>
                        </a:rPr>
                        <a:t>[</a:t>
                      </a:r>
                      <a:r>
                        <a:rPr lang="en-US" sz="1100" i="1" kern="1200">
                          <a:solidFill>
                            <a:srgbClr val="7030A0"/>
                          </a:solidFill>
                          <a:latin typeface="+mn-lt"/>
                          <a:ea typeface="+mn-ea"/>
                          <a:cs typeface="+mn-cs"/>
                        </a:rPr>
                        <a:t>optional</a:t>
                      </a:r>
                      <a:r>
                        <a:rPr lang="en-US" sz="1100" i="1" kern="1200">
                          <a:solidFill>
                            <a:srgbClr val="7030A0"/>
                          </a:solidFill>
                          <a:latin typeface="+mn-lt"/>
                        </a:rPr>
                        <a:t>] Scope of Services – If the funding source has a specific scope, it will be pasted here</a:t>
                      </a:r>
                    </a:p>
                    <a:p>
                      <a:pPr marL="171450" lvl="0" indent="-171450" rtl="0">
                        <a:spcAft>
                          <a:spcPct val="15000"/>
                        </a:spcAft>
                        <a:buFont typeface="Arial" panose="020B0604020202020204" pitchFamily="34" charset="0"/>
                        <a:buChar char="•"/>
                      </a:pPr>
                      <a:r>
                        <a:rPr lang="en-US" sz="1100" i="1" kern="1200">
                          <a:solidFill>
                            <a:srgbClr val="7030A0"/>
                          </a:solidFill>
                          <a:latin typeface="Calibri" panose="020F0502020204030204"/>
                          <a:ea typeface="+mn-ea"/>
                          <a:cs typeface="+mn-cs"/>
                        </a:rPr>
                        <a:t>Modality(s)/Intervention(s),  aka UOS/UDC, moved to a Budget Attachment</a:t>
                      </a:r>
                    </a:p>
                    <a:p>
                      <a:endParaRPr lang="en-US" sz="1100"/>
                    </a:p>
                  </a:txBody>
                  <a:tcPr/>
                </a:tc>
                <a:extLst>
                  <a:ext uri="{0D108BD9-81ED-4DB2-BD59-A6C34878D82A}">
                    <a16:rowId xmlns:a16="http://schemas.microsoft.com/office/drawing/2014/main" val="2315876886"/>
                  </a:ext>
                </a:extLst>
              </a:tr>
              <a:tr h="2686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a:latin typeface="+mn-lt"/>
                        </a:rPr>
                        <a:t>5. Methodology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a:latin typeface="+mn-lt"/>
                        </a:rPr>
                        <a:t>5.Methodology </a:t>
                      </a:r>
                      <a:r>
                        <a:rPr lang="en-US" sz="1100" i="1" kern="1200">
                          <a:latin typeface="+mn-lt"/>
                        </a:rPr>
                        <a:t>may be called </a:t>
                      </a:r>
                      <a:r>
                        <a:rPr lang="en-US" sz="1100" b="1" i="1" kern="1200">
                          <a:solidFill>
                            <a:srgbClr val="C00000"/>
                          </a:solidFill>
                          <a:latin typeface="+mn-lt"/>
                        </a:rPr>
                        <a:t>Plan</a:t>
                      </a:r>
                    </a:p>
                  </a:txBody>
                  <a:tcPr/>
                </a:tc>
                <a:extLst>
                  <a:ext uri="{0D108BD9-81ED-4DB2-BD59-A6C34878D82A}">
                    <a16:rowId xmlns:a16="http://schemas.microsoft.com/office/drawing/2014/main" val="937331271"/>
                  </a:ext>
                </a:extLst>
              </a:tr>
              <a:tr h="4424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a:latin typeface="+mn-lt"/>
                        </a:rPr>
                        <a:t>6. Objectives and Measurements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a:latin typeface="+mn-lt"/>
                        </a:rPr>
                        <a:t>6. Objectives and Measurements</a:t>
                      </a:r>
                    </a:p>
                    <a:p>
                      <a:endParaRPr lang="en-US" sz="1100"/>
                    </a:p>
                  </a:txBody>
                  <a:tcPr/>
                </a:tc>
                <a:extLst>
                  <a:ext uri="{0D108BD9-81ED-4DB2-BD59-A6C34878D82A}">
                    <a16:rowId xmlns:a16="http://schemas.microsoft.com/office/drawing/2014/main" val="3539582769"/>
                  </a:ext>
                </a:extLst>
              </a:tr>
              <a:tr h="6162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a:latin typeface="+mn-lt"/>
                        </a:rPr>
                        <a:t>7. Continuous Quality Improvement</a:t>
                      </a:r>
                    </a:p>
                    <a:p>
                      <a:endParaRPr lang="en-US" sz="11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a:latin typeface="+mn-lt"/>
                        </a:rPr>
                        <a:t>Continuous Quality Improvement</a:t>
                      </a:r>
                      <a:endParaRPr lang="en-US" sz="1100"/>
                    </a:p>
                  </a:txBody>
                  <a:tcPr/>
                </a:tc>
                <a:extLst>
                  <a:ext uri="{0D108BD9-81ED-4DB2-BD59-A6C34878D82A}">
                    <a16:rowId xmlns:a16="http://schemas.microsoft.com/office/drawing/2014/main" val="151672913"/>
                  </a:ext>
                </a:extLst>
              </a:tr>
              <a:tr h="4688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a:latin typeface="+mn-lt"/>
                        </a:rPr>
                        <a:t>8. Required Language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a:latin typeface="+mn-lt"/>
                        </a:rPr>
                        <a:t>Required Language</a:t>
                      </a:r>
                      <a:endParaRPr lang="en-US" sz="1100"/>
                    </a:p>
                  </a:txBody>
                  <a:tcPr/>
                </a:tc>
                <a:extLst>
                  <a:ext uri="{0D108BD9-81ED-4DB2-BD59-A6C34878D82A}">
                    <a16:rowId xmlns:a16="http://schemas.microsoft.com/office/drawing/2014/main" val="3388067895"/>
                  </a:ext>
                </a:extLst>
              </a:tr>
              <a:tr h="6563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a:latin typeface="+mn-lt"/>
                        </a:rPr>
                        <a:t>9. Subcontractors &amp; Consultants*</a:t>
                      </a:r>
                    </a:p>
                  </a:txBody>
                  <a:tcPr/>
                </a:tc>
                <a:tc>
                  <a:txBody>
                    <a:bodyPr/>
                    <a:lstStyle/>
                    <a:p>
                      <a:pPr marL="228600" lvl="0" indent="-228600" rtl="0">
                        <a:spcAft>
                          <a:spcPts val="0"/>
                        </a:spcAft>
                        <a:buFontTx/>
                        <a:buNone/>
                      </a:pPr>
                      <a:r>
                        <a:rPr lang="en-US" sz="1100" kern="1200">
                          <a:latin typeface="+mn-lt"/>
                        </a:rPr>
                        <a:t>. Subcontractors &amp;              </a:t>
                      </a:r>
                    </a:p>
                    <a:p>
                      <a:pPr lvl="0"/>
                      <a:r>
                        <a:rPr lang="en-US" sz="1100" kern="1200">
                          <a:latin typeface="+mn-lt"/>
                        </a:rPr>
                        <a:t>Consultants*</a:t>
                      </a:r>
                      <a:endParaRPr lang="en-US" sz="1100"/>
                    </a:p>
                  </a:txBody>
                  <a:tcPr/>
                </a:tc>
                <a:extLst>
                  <a:ext uri="{0D108BD9-81ED-4DB2-BD59-A6C34878D82A}">
                    <a16:rowId xmlns:a16="http://schemas.microsoft.com/office/drawing/2014/main" val="2054945953"/>
                  </a:ext>
                </a:extLst>
              </a:tr>
            </a:tbl>
          </a:graphicData>
        </a:graphic>
      </p:graphicFrame>
      <p:cxnSp>
        <p:nvCxnSpPr>
          <p:cNvPr id="38" name="Straight Arrow Connector 37">
            <a:extLst>
              <a:ext uri="{FF2B5EF4-FFF2-40B4-BE49-F238E27FC236}">
                <a16:creationId xmlns:a16="http://schemas.microsoft.com/office/drawing/2014/main" id="{619D40D6-BC57-5AA3-6B36-6792C2B6ECD6}"/>
              </a:ext>
            </a:extLst>
          </p:cNvPr>
          <p:cNvCxnSpPr>
            <a:cxnSpLocks/>
          </p:cNvCxnSpPr>
          <p:nvPr/>
        </p:nvCxnSpPr>
        <p:spPr>
          <a:xfrm>
            <a:off x="5567279" y="1458931"/>
            <a:ext cx="200082" cy="0"/>
          </a:xfrm>
          <a:prstGeom prst="straightConnector1">
            <a:avLst/>
          </a:prstGeom>
          <a:ln>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F95578ED-E356-84C3-F668-528915D51879}"/>
              </a:ext>
            </a:extLst>
          </p:cNvPr>
          <p:cNvCxnSpPr>
            <a:cxnSpLocks/>
          </p:cNvCxnSpPr>
          <p:nvPr/>
        </p:nvCxnSpPr>
        <p:spPr>
          <a:xfrm>
            <a:off x="5567279" y="2680922"/>
            <a:ext cx="200082" cy="0"/>
          </a:xfrm>
          <a:prstGeom prst="straightConnector1">
            <a:avLst/>
          </a:prstGeom>
          <a:ln>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9848F0EC-390F-5663-FD39-BEC1C3ACA2D0}"/>
              </a:ext>
            </a:extLst>
          </p:cNvPr>
          <p:cNvCxnSpPr>
            <a:cxnSpLocks/>
          </p:cNvCxnSpPr>
          <p:nvPr/>
        </p:nvCxnSpPr>
        <p:spPr>
          <a:xfrm>
            <a:off x="5567278" y="5153884"/>
            <a:ext cx="200082" cy="0"/>
          </a:xfrm>
          <a:prstGeom prst="straightConnector1">
            <a:avLst/>
          </a:prstGeom>
          <a:ln>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DD22A09B-4883-5A8E-30BA-AA763A5F0C08}"/>
              </a:ext>
            </a:extLst>
          </p:cNvPr>
          <p:cNvCxnSpPr>
            <a:cxnSpLocks/>
          </p:cNvCxnSpPr>
          <p:nvPr/>
        </p:nvCxnSpPr>
        <p:spPr>
          <a:xfrm>
            <a:off x="5567278" y="4603829"/>
            <a:ext cx="200082" cy="0"/>
          </a:xfrm>
          <a:prstGeom prst="straightConnector1">
            <a:avLst/>
          </a:prstGeom>
          <a:ln>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777561E7-0635-2EBA-5353-1043C94BA35F}"/>
              </a:ext>
            </a:extLst>
          </p:cNvPr>
          <p:cNvCxnSpPr>
            <a:cxnSpLocks/>
          </p:cNvCxnSpPr>
          <p:nvPr/>
        </p:nvCxnSpPr>
        <p:spPr>
          <a:xfrm>
            <a:off x="5586160" y="6417861"/>
            <a:ext cx="200082" cy="0"/>
          </a:xfrm>
          <a:prstGeom prst="straightConnector1">
            <a:avLst/>
          </a:prstGeom>
          <a:ln>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DFC79AE-CEC9-52DC-437E-06ED636C2DAE}"/>
              </a:ext>
            </a:extLst>
          </p:cNvPr>
          <p:cNvCxnSpPr>
            <a:cxnSpLocks/>
          </p:cNvCxnSpPr>
          <p:nvPr/>
        </p:nvCxnSpPr>
        <p:spPr>
          <a:xfrm>
            <a:off x="5567279" y="4213045"/>
            <a:ext cx="200082" cy="0"/>
          </a:xfrm>
          <a:prstGeom prst="straightConnector1">
            <a:avLst/>
          </a:prstGeom>
          <a:ln>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8E2908CA-3903-9185-7A64-6B8C7ABDF858}"/>
              </a:ext>
            </a:extLst>
          </p:cNvPr>
          <p:cNvCxnSpPr>
            <a:cxnSpLocks/>
          </p:cNvCxnSpPr>
          <p:nvPr/>
        </p:nvCxnSpPr>
        <p:spPr>
          <a:xfrm>
            <a:off x="5567110" y="3702824"/>
            <a:ext cx="200082" cy="0"/>
          </a:xfrm>
          <a:prstGeom prst="straightConnector1">
            <a:avLst/>
          </a:prstGeom>
          <a:ln>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883088D9-7ACE-8738-6D9A-C908F3AE20A3}"/>
              </a:ext>
            </a:extLst>
          </p:cNvPr>
          <p:cNvCxnSpPr>
            <a:cxnSpLocks/>
          </p:cNvCxnSpPr>
          <p:nvPr/>
        </p:nvCxnSpPr>
        <p:spPr>
          <a:xfrm>
            <a:off x="5550441" y="2205038"/>
            <a:ext cx="200082" cy="0"/>
          </a:xfrm>
          <a:prstGeom prst="straightConnector1">
            <a:avLst/>
          </a:prstGeom>
          <a:ln>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11C9C1EF-7918-AAF2-48C1-8E781F3E1726}"/>
              </a:ext>
            </a:extLst>
          </p:cNvPr>
          <p:cNvCxnSpPr>
            <a:cxnSpLocks/>
          </p:cNvCxnSpPr>
          <p:nvPr/>
        </p:nvCxnSpPr>
        <p:spPr>
          <a:xfrm>
            <a:off x="5567278" y="5730146"/>
            <a:ext cx="200082" cy="0"/>
          </a:xfrm>
          <a:prstGeom prst="straightConnector1">
            <a:avLst/>
          </a:prstGeom>
          <a:ln>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BAC816A-F492-13BB-C2E5-73AC0127AFC4}"/>
              </a:ext>
            </a:extLst>
          </p:cNvPr>
          <p:cNvSpPr txBox="1"/>
          <p:nvPr/>
        </p:nvSpPr>
        <p:spPr>
          <a:xfrm>
            <a:off x="5426735" y="3175084"/>
            <a:ext cx="481169" cy="507831"/>
          </a:xfrm>
          <a:prstGeom prst="rect">
            <a:avLst/>
          </a:prstGeom>
          <a:noFill/>
        </p:spPr>
        <p:txBody>
          <a:bodyPr wrap="square" rtlCol="0">
            <a:spAutoFit/>
          </a:bodyPr>
          <a:lstStyle/>
          <a:p>
            <a:pPr algn="ctr" defTabSz="685800"/>
            <a:r>
              <a:rPr lang="en-US" sz="675">
                <a:solidFill>
                  <a:srgbClr val="4EB3CF">
                    <a:lumMod val="50000"/>
                  </a:srgbClr>
                </a:solidFill>
                <a:latin typeface="Calibri" panose="020F0502020204030204"/>
              </a:rPr>
              <a:t>Non-BHS Contracts Only</a:t>
            </a:r>
          </a:p>
        </p:txBody>
      </p:sp>
      <p:cxnSp>
        <p:nvCxnSpPr>
          <p:cNvPr id="11" name="Straight Connector 10">
            <a:extLst>
              <a:ext uri="{FF2B5EF4-FFF2-40B4-BE49-F238E27FC236}">
                <a16:creationId xmlns:a16="http://schemas.microsoft.com/office/drawing/2014/main" id="{2F5F64CC-7407-20E6-EC17-37C0E2632337}"/>
              </a:ext>
            </a:extLst>
          </p:cNvPr>
          <p:cNvCxnSpPr>
            <a:cxnSpLocks/>
          </p:cNvCxnSpPr>
          <p:nvPr/>
        </p:nvCxnSpPr>
        <p:spPr>
          <a:xfrm>
            <a:off x="182741" y="849311"/>
            <a:ext cx="3881862" cy="0"/>
          </a:xfrm>
          <a:prstGeom prst="line">
            <a:avLst/>
          </a:prstGeom>
          <a:noFill/>
          <a:ln w="57150" cap="flat">
            <a:solidFill>
              <a:srgbClr val="B054E7"/>
            </a:solidFill>
            <a:prstDash val="solid"/>
            <a:round/>
          </a:ln>
          <a:effectLst>
            <a:outerShdw blurRad="38100" dist="30000" dir="5400000" rotWithShape="0">
              <a:srgbClr val="000000">
                <a:alpha val="45000"/>
              </a:srgbClr>
            </a:outerShdw>
            <a:reflection blurRad="6350" stA="52000" endA="300" endPos="35000" dir="5400000" sy="-100000" algn="bl" rotWithShape="0"/>
          </a:effectLst>
          <a:scene3d>
            <a:camera prst="orthographicFront"/>
            <a:lightRig rig="threePt" dir="t"/>
          </a:scene3d>
          <a:sp3d>
            <a:bevel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92005078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99556A6-D680-B6AD-5369-412F85BA6A3B}"/>
              </a:ext>
            </a:extLst>
          </p:cNvPr>
          <p:cNvPicPr>
            <a:picLocks noChangeAspect="1"/>
          </p:cNvPicPr>
          <p:nvPr/>
        </p:nvPicPr>
        <p:blipFill>
          <a:blip r:embed="rId2">
            <a:extLst>
              <a:ext uri="{28A0092B-C50C-407E-A947-70E740481C1C}">
                <a14:useLocalDpi xmlns:a14="http://schemas.microsoft.com/office/drawing/2010/main" val="0"/>
              </a:ext>
            </a:extLst>
          </a:blip>
          <a:srcRect t="4928" b="4928"/>
          <a:stretch>
            <a:fillRect/>
          </a:stretch>
        </p:blipFill>
        <p:spPr>
          <a:xfrm>
            <a:off x="0" y="0"/>
            <a:ext cx="9144000" cy="6858000"/>
          </a:xfrm>
          <a:prstGeom prst="rect">
            <a:avLst/>
          </a:prstGeom>
        </p:spPr>
      </p:pic>
      <p:sp>
        <p:nvSpPr>
          <p:cNvPr id="5" name="矩形 4">
            <a:extLst>
              <a:ext uri="{FF2B5EF4-FFF2-40B4-BE49-F238E27FC236}">
                <a16:creationId xmlns:a16="http://schemas.microsoft.com/office/drawing/2014/main" id="{7E541920-E4D4-4A76-888A-A20BED67A5DE}"/>
              </a:ext>
            </a:extLst>
          </p:cNvPr>
          <p:cNvSpPr/>
          <p:nvPr/>
        </p:nvSpPr>
        <p:spPr>
          <a:xfrm>
            <a:off x="228114" y="152593"/>
            <a:ext cx="8801830" cy="6461859"/>
          </a:xfrm>
          <a:prstGeom prst="rect">
            <a:avLst/>
          </a:prstGeom>
          <a:solidFill>
            <a:schemeClr val="bg1"/>
          </a:solidFill>
          <a:ln>
            <a:noFill/>
          </a:ln>
          <a:effectLst>
            <a:outerShdw blurRad="63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 name="Title 1">
            <a:extLst>
              <a:ext uri="{FF2B5EF4-FFF2-40B4-BE49-F238E27FC236}">
                <a16:creationId xmlns:a16="http://schemas.microsoft.com/office/drawing/2014/main" id="{03E68B5B-D882-65A4-17DF-8F537551BC57}"/>
              </a:ext>
            </a:extLst>
          </p:cNvPr>
          <p:cNvSpPr>
            <a:spLocks noGrp="1"/>
          </p:cNvSpPr>
          <p:nvPr>
            <p:ph type="title"/>
          </p:nvPr>
        </p:nvSpPr>
        <p:spPr>
          <a:xfrm>
            <a:off x="456227" y="243548"/>
            <a:ext cx="8381999" cy="990600"/>
          </a:xfrm>
        </p:spPr>
        <p:txBody>
          <a:bodyPr anchor="ctr">
            <a:normAutofit fontScale="90000"/>
          </a:bodyPr>
          <a:lstStyle/>
          <a:p>
            <a:pPr algn="ctr"/>
            <a:r>
              <a:rPr lang="en-US" sz="2100" b="1">
                <a:solidFill>
                  <a:srgbClr val="0D5EE7"/>
                </a:solidFill>
                <a:latin typeface="+mn-lt"/>
              </a:rPr>
              <a:t>Existing Appendix A (Scope of Services) Content Refinements Effective in FY23-24 </a:t>
            </a:r>
            <a:br>
              <a:rPr lang="en-US" sz="2100" b="1">
                <a:solidFill>
                  <a:srgbClr val="0D5EE7"/>
                </a:solidFill>
                <a:latin typeface="+mn-lt"/>
              </a:rPr>
            </a:br>
            <a:endParaRPr lang="en-US" sz="2100" b="1">
              <a:solidFill>
                <a:srgbClr val="0D5EE7"/>
              </a:solidFill>
              <a:latin typeface="+mn-lt"/>
              <a:cs typeface="Calibri Light"/>
            </a:endParaRPr>
          </a:p>
        </p:txBody>
      </p:sp>
      <p:graphicFrame>
        <p:nvGraphicFramePr>
          <p:cNvPr id="31" name="Table 4">
            <a:extLst>
              <a:ext uri="{FF2B5EF4-FFF2-40B4-BE49-F238E27FC236}">
                <a16:creationId xmlns:a16="http://schemas.microsoft.com/office/drawing/2014/main" id="{6A6AC36D-B63E-A989-A653-DC50AC130F85}"/>
              </a:ext>
            </a:extLst>
          </p:cNvPr>
          <p:cNvGraphicFramePr>
            <a:graphicFrameLocks noGrp="1"/>
          </p:cNvGraphicFramePr>
          <p:nvPr>
            <p:ph idx="4294967295"/>
            <p:extLst>
              <p:ext uri="{D42A27DB-BD31-4B8C-83A1-F6EECF244321}">
                <p14:modId xmlns:p14="http://schemas.microsoft.com/office/powerpoint/2010/main" val="2964319174"/>
              </p:ext>
            </p:extLst>
          </p:nvPr>
        </p:nvGraphicFramePr>
        <p:xfrm>
          <a:off x="381001" y="1295207"/>
          <a:ext cx="8381999" cy="5115368"/>
        </p:xfrm>
        <a:graphic>
          <a:graphicData uri="http://schemas.openxmlformats.org/drawingml/2006/table">
            <a:tbl>
              <a:tblPr firstRow="1">
                <a:solidFill>
                  <a:srgbClr val="B054E7"/>
                </a:solidFill>
                <a:tableStyleId>{5C22544A-7EE6-4342-B048-85BDC9FD1C3A}</a:tableStyleId>
              </a:tblPr>
              <a:tblGrid>
                <a:gridCol w="1502680">
                  <a:extLst>
                    <a:ext uri="{9D8B030D-6E8A-4147-A177-3AD203B41FA5}">
                      <a16:colId xmlns:a16="http://schemas.microsoft.com/office/drawing/2014/main" val="2286239236"/>
                    </a:ext>
                  </a:extLst>
                </a:gridCol>
                <a:gridCol w="4223294">
                  <a:extLst>
                    <a:ext uri="{9D8B030D-6E8A-4147-A177-3AD203B41FA5}">
                      <a16:colId xmlns:a16="http://schemas.microsoft.com/office/drawing/2014/main" val="243634113"/>
                    </a:ext>
                  </a:extLst>
                </a:gridCol>
                <a:gridCol w="1319039">
                  <a:extLst>
                    <a:ext uri="{9D8B030D-6E8A-4147-A177-3AD203B41FA5}">
                      <a16:colId xmlns:a16="http://schemas.microsoft.com/office/drawing/2014/main" val="891581009"/>
                    </a:ext>
                  </a:extLst>
                </a:gridCol>
                <a:gridCol w="1336986">
                  <a:extLst>
                    <a:ext uri="{9D8B030D-6E8A-4147-A177-3AD203B41FA5}">
                      <a16:colId xmlns:a16="http://schemas.microsoft.com/office/drawing/2014/main" val="694493370"/>
                    </a:ext>
                  </a:extLst>
                </a:gridCol>
              </a:tblGrid>
              <a:tr h="253741">
                <a:tc>
                  <a:txBody>
                    <a:bodyPr/>
                    <a:lstStyle/>
                    <a:p>
                      <a:pPr lvl="0">
                        <a:buNone/>
                      </a:pPr>
                      <a:r>
                        <a:rPr lang="en-US" sz="1400"/>
                        <a:t>Current Label</a:t>
                      </a:r>
                    </a:p>
                  </a:txBody>
                  <a:tcPr marL="52022" marR="52022" marT="26011" marB="26011">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lvl="0">
                        <a:buNone/>
                      </a:pPr>
                      <a:r>
                        <a:rPr lang="en-US" sz="1400"/>
                        <a:t>What's Missing</a:t>
                      </a:r>
                    </a:p>
                  </a:txBody>
                  <a:tcPr marL="52022" marR="52022" marT="26011" marB="26011">
                    <a:lnT w="12700" cap="flat" cmpd="sng" algn="ctr">
                      <a:solidFill>
                        <a:schemeClr val="tx1"/>
                      </a:solidFill>
                      <a:prstDash val="solid"/>
                      <a:round/>
                      <a:headEnd type="none" w="med" len="med"/>
                      <a:tailEnd type="none" w="med" len="med"/>
                    </a:lnT>
                  </a:tcPr>
                </a:tc>
                <a:tc>
                  <a:txBody>
                    <a:bodyPr/>
                    <a:lstStyle/>
                    <a:p>
                      <a:pPr lvl="0">
                        <a:buNone/>
                      </a:pPr>
                      <a:r>
                        <a:rPr lang="en-US" sz="1400"/>
                        <a:t>Proposed Label</a:t>
                      </a:r>
                    </a:p>
                  </a:txBody>
                  <a:tcPr marL="52022" marR="52022" marT="26011" marB="26011">
                    <a:lnT w="12700" cap="flat" cmpd="sng" algn="ctr">
                      <a:solidFill>
                        <a:schemeClr val="tx1"/>
                      </a:solidFill>
                      <a:prstDash val="solid"/>
                      <a:round/>
                      <a:headEnd type="none" w="med" len="med"/>
                      <a:tailEnd type="none" w="med" len="med"/>
                    </a:lnT>
                    <a:solidFill>
                      <a:schemeClr val="accent1"/>
                    </a:solidFill>
                  </a:tcPr>
                </a:tc>
                <a:tc>
                  <a:txBody>
                    <a:bodyPr/>
                    <a:lstStyle/>
                    <a:p>
                      <a:pPr lvl="0">
                        <a:buNone/>
                      </a:pPr>
                      <a:r>
                        <a:rPr lang="en-US" sz="1400"/>
                        <a:t>Content </a:t>
                      </a:r>
                    </a:p>
                  </a:txBody>
                  <a:tcPr marL="52022" marR="52022" marT="26011" marB="26011">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257056892"/>
                  </a:ext>
                </a:extLst>
              </a:tr>
              <a:tr h="824657">
                <a:tc>
                  <a:txBody>
                    <a:bodyPr/>
                    <a:lstStyle/>
                    <a:p>
                      <a:pPr marL="0" marR="0" lvl="0" indent="0" algn="l">
                        <a:lnSpc>
                          <a:spcPct val="100000"/>
                        </a:lnSpc>
                        <a:spcBef>
                          <a:spcPts val="0"/>
                        </a:spcBef>
                        <a:spcAft>
                          <a:spcPts val="600"/>
                        </a:spcAft>
                        <a:buNone/>
                      </a:pPr>
                      <a:r>
                        <a:rPr lang="en-US" sz="1400" b="1"/>
                        <a:t>Goal Statement</a:t>
                      </a:r>
                      <a:r>
                        <a:rPr lang="en-US" sz="1400">
                          <a:solidFill>
                            <a:schemeClr val="tx1"/>
                          </a:solidFill>
                        </a:rPr>
                        <a:t> </a:t>
                      </a:r>
                      <a:endParaRPr lang="en-US" sz="1400" b="1" i="1">
                        <a:solidFill>
                          <a:schemeClr val="tx1"/>
                        </a:solidFill>
                      </a:endParaRPr>
                    </a:p>
                  </a:txBody>
                  <a:tcPr marL="52022" marR="52022" marT="26011" marB="26011">
                    <a:lnL w="12700" cap="flat" cmpd="sng" algn="ctr">
                      <a:solidFill>
                        <a:schemeClr val="tx1"/>
                      </a:solidFill>
                      <a:prstDash val="solid"/>
                      <a:round/>
                      <a:headEnd type="none" w="med" len="med"/>
                      <a:tailEnd type="none" w="med" len="med"/>
                    </a:lnL>
                  </a:tcPr>
                </a:tc>
                <a:tc>
                  <a:txBody>
                    <a:bodyPr/>
                    <a:lstStyle/>
                    <a:p>
                      <a:pPr lvl="0">
                        <a:buNone/>
                      </a:pPr>
                      <a:r>
                        <a:rPr lang="en-US" sz="1400" b="0"/>
                        <a:t>Program Description that succinctly describes the purpose of the program, i.e. what type of service is being provided, in addition to the goal of the program in providing these services.</a:t>
                      </a:r>
                      <a:endParaRPr lang="en-US" sz="1400" b="1"/>
                    </a:p>
                  </a:txBody>
                  <a:tcPr marL="52022" marR="52022" marT="26011" marB="26011"/>
                </a:tc>
                <a:tc gridSpan="2">
                  <a:txBody>
                    <a:bodyPr/>
                    <a:lstStyle/>
                    <a:p>
                      <a:pPr lvl="0">
                        <a:buNone/>
                      </a:pPr>
                      <a:r>
                        <a:rPr lang="en-US" sz="1400" b="1"/>
                        <a:t>Goal Statement/Program Description</a:t>
                      </a:r>
                    </a:p>
                    <a:p>
                      <a:pPr lvl="0">
                        <a:buNone/>
                      </a:pPr>
                      <a:endParaRPr lang="en-US" sz="1400" b="1"/>
                    </a:p>
                  </a:txBody>
                  <a:tcPr marL="52022" marR="52022" marT="26011" marB="26011">
                    <a:lnR w="12700" cap="flat" cmpd="sng" algn="ctr">
                      <a:solidFill>
                        <a:schemeClr val="tx1"/>
                      </a:solidFill>
                      <a:prstDash val="solid"/>
                      <a:round/>
                      <a:headEnd type="none" w="med" len="med"/>
                      <a:tailEnd type="none" w="med" len="med"/>
                    </a:lnR>
                    <a:solidFill>
                      <a:schemeClr val="accent1"/>
                    </a:solidFill>
                  </a:tcPr>
                </a:tc>
                <a:tc hMerge="1">
                  <a:txBody>
                    <a:bodyPr/>
                    <a:lstStyle/>
                    <a:p>
                      <a:endParaRPr lang="en-US" sz="1400" b="1"/>
                    </a:p>
                  </a:txBody>
                  <a:tcPr marL="69362" marR="69362" marT="34681" marB="34681">
                    <a:solidFill>
                      <a:schemeClr val="accent4">
                        <a:lumMod val="20000"/>
                        <a:lumOff val="80000"/>
                      </a:schemeClr>
                    </a:solidFill>
                  </a:tcPr>
                </a:tc>
                <a:extLst>
                  <a:ext uri="{0D108BD9-81ED-4DB2-BD59-A6C34878D82A}">
                    <a16:rowId xmlns:a16="http://schemas.microsoft.com/office/drawing/2014/main" val="4203024263"/>
                  </a:ext>
                </a:extLst>
              </a:tr>
              <a:tr h="1395579">
                <a:tc>
                  <a:txBody>
                    <a:bodyPr/>
                    <a:lstStyle/>
                    <a:p>
                      <a:pPr marL="0" marR="0" lvl="0" indent="0" algn="l" rtl="0" eaLnBrk="1" fontAlgn="auto" latinLnBrk="0" hangingPunct="1">
                        <a:lnSpc>
                          <a:spcPct val="100000"/>
                        </a:lnSpc>
                        <a:spcBef>
                          <a:spcPts val="0"/>
                        </a:spcBef>
                        <a:spcAft>
                          <a:spcPts val="600"/>
                        </a:spcAft>
                        <a:buClrTx/>
                        <a:buSzTx/>
                        <a:buFontTx/>
                        <a:buNone/>
                      </a:pPr>
                      <a:r>
                        <a:rPr lang="en-US" sz="1400" b="1" u="none"/>
                        <a:t>Methodology</a:t>
                      </a:r>
                      <a:endParaRPr lang="en-US" sz="1400" b="1" i="0" u="none"/>
                    </a:p>
                  </a:txBody>
                  <a:tcPr marL="52022" marR="52022" marT="26011" marB="26011">
                    <a:lnL w="12700" cap="flat" cmpd="sng" algn="ctr">
                      <a:solidFill>
                        <a:schemeClr val="tx1"/>
                      </a:solidFill>
                      <a:prstDash val="solid"/>
                      <a:round/>
                      <a:headEnd type="none" w="med" len="med"/>
                      <a:tailEnd type="none" w="med" len="med"/>
                    </a:lnL>
                  </a:tcPr>
                </a:tc>
                <a:tc>
                  <a:txBody>
                    <a:bodyPr/>
                    <a:lstStyle/>
                    <a:p>
                      <a:pPr lvl="0">
                        <a:buNone/>
                      </a:pPr>
                      <a:r>
                        <a:rPr lang="en-US" sz="1400" b="0"/>
                        <a:t>Increasingly the Board of Supervisors requires us to report the following program information which is not consistently available from the contract:</a:t>
                      </a:r>
                    </a:p>
                    <a:p>
                      <a:pPr marL="285750" lvl="0" indent="-285750">
                        <a:buFont typeface="Arial"/>
                        <a:buChar char="•"/>
                      </a:pPr>
                      <a:r>
                        <a:rPr lang="en-US" sz="1400" b="0"/>
                        <a:t>Referral source(s), i.e. how do people get into your program?</a:t>
                      </a:r>
                    </a:p>
                    <a:p>
                      <a:pPr marL="285750" lvl="0" indent="-285750">
                        <a:buFont typeface="Arial"/>
                        <a:buChar char="•"/>
                      </a:pPr>
                      <a:r>
                        <a:rPr lang="en-US" sz="1400" b="0"/>
                        <a:t>What is considered a successful referral out of your program?</a:t>
                      </a:r>
                    </a:p>
                    <a:p>
                      <a:pPr marL="285750" lvl="0" indent="-285750">
                        <a:buFont typeface="Arial"/>
                        <a:buChar char="•"/>
                      </a:pPr>
                      <a:r>
                        <a:rPr lang="en-US" sz="1400" b="0"/>
                        <a:t>How do you track these referrals?</a:t>
                      </a:r>
                    </a:p>
                    <a:p>
                      <a:pPr marL="285750" lvl="0" indent="-285750">
                        <a:buFont typeface="Arial"/>
                        <a:buChar char="•"/>
                      </a:pPr>
                      <a:r>
                        <a:rPr lang="en-US" sz="1400" b="0"/>
                        <a:t>Where do people exiting your program generally go next, e.g. do you have a step-down pathway?</a:t>
                      </a:r>
                    </a:p>
                  </a:txBody>
                  <a:tcPr marL="52022" marR="52022" marT="26011" marB="26011"/>
                </a:tc>
                <a:tc gridSpan="2">
                  <a:txBody>
                    <a:bodyPr/>
                    <a:lstStyle/>
                    <a:p>
                      <a:pPr lvl="0">
                        <a:buNone/>
                      </a:pPr>
                      <a:r>
                        <a:rPr lang="en-US" sz="1400" b="1"/>
                        <a:t>Update Instructions under the subsection of Methodology to ensure the inclusion of this information</a:t>
                      </a:r>
                    </a:p>
                  </a:txBody>
                  <a:tcPr marL="52022" marR="52022" marT="26011" marB="26011">
                    <a:lnR w="12700" cap="flat" cmpd="sng" algn="ctr">
                      <a:solidFill>
                        <a:schemeClr val="tx1"/>
                      </a:solidFill>
                      <a:prstDash val="solid"/>
                      <a:round/>
                      <a:headEnd type="none" w="med" len="med"/>
                      <a:tailEnd type="none" w="med" len="med"/>
                    </a:lnR>
                    <a:solidFill>
                      <a:schemeClr val="accent1"/>
                    </a:solidFill>
                  </a:tcPr>
                </a:tc>
                <a:tc hMerge="1">
                  <a:txBody>
                    <a:bodyPr/>
                    <a:lstStyle/>
                    <a:p>
                      <a:endParaRPr lang="en-US" sz="1400" b="0" i="1"/>
                    </a:p>
                  </a:txBody>
                  <a:tcPr marL="69362" marR="69362" marT="34681" marB="34681">
                    <a:solidFill>
                      <a:schemeClr val="accent4">
                        <a:lumMod val="20000"/>
                        <a:lumOff val="80000"/>
                      </a:schemeClr>
                    </a:solidFill>
                  </a:tcPr>
                </a:tc>
                <a:extLst>
                  <a:ext uri="{0D108BD9-81ED-4DB2-BD59-A6C34878D82A}">
                    <a16:rowId xmlns:a16="http://schemas.microsoft.com/office/drawing/2014/main" val="1869857216"/>
                  </a:ext>
                </a:extLst>
              </a:tr>
              <a:tr h="1172162">
                <a:tc>
                  <a:txBody>
                    <a:bodyPr/>
                    <a:lstStyle/>
                    <a:p>
                      <a:pPr marL="0" marR="0" lvl="0" indent="0" algn="l" rtl="0" eaLnBrk="1" fontAlgn="auto" latinLnBrk="0" hangingPunct="1">
                        <a:lnSpc>
                          <a:spcPct val="100000"/>
                        </a:lnSpc>
                        <a:spcBef>
                          <a:spcPts val="0"/>
                        </a:spcBef>
                        <a:spcAft>
                          <a:spcPts val="600"/>
                        </a:spcAft>
                        <a:buClrTx/>
                        <a:buSzTx/>
                        <a:buFontTx/>
                        <a:buNone/>
                      </a:pPr>
                      <a:r>
                        <a:rPr lang="en-US" sz="1400" b="1"/>
                        <a:t>Future: Level/Category of Service</a:t>
                      </a:r>
                    </a:p>
                  </a:txBody>
                  <a:tcPr marL="52022" marR="52022" marT="26011" marB="26011">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lvl="0">
                        <a:buNone/>
                      </a:pPr>
                      <a:r>
                        <a:rPr lang="en-US" sz="1400" b="0"/>
                        <a:t>DPH does a significant amount of reporting of data and currently knowledge about how a program fits within the larger system or service category is largely based on the knowledge of the DPH Business owner, aka SOC Program.  The Department intends to develop standard categories that are comprehensive to all types of programs that will be inserted into a section of the Scope of Services/Grant Plan appendices.</a:t>
                      </a:r>
                    </a:p>
                  </a:txBody>
                  <a:tcPr marL="52022" marR="52022" marT="26011" marB="26011">
                    <a:lnB w="12700" cap="flat" cmpd="sng" algn="ctr">
                      <a:solidFill>
                        <a:schemeClr val="tx1"/>
                      </a:solidFill>
                      <a:prstDash val="solid"/>
                      <a:round/>
                      <a:headEnd type="none" w="med" len="med"/>
                      <a:tailEnd type="none" w="med" len="med"/>
                    </a:lnB>
                  </a:tcPr>
                </a:tc>
                <a:tc gridSpan="2">
                  <a:txBody>
                    <a:bodyPr/>
                    <a:lstStyle/>
                    <a:p>
                      <a:r>
                        <a:rPr lang="en-US" sz="1400" b="1"/>
                        <a:t>TBD</a:t>
                      </a:r>
                    </a:p>
                  </a:txBody>
                  <a:tcPr marL="52022" marR="52022" marT="26011" marB="26011">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solidFill>
                  </a:tcPr>
                </a:tc>
                <a:tc hMerge="1">
                  <a:txBody>
                    <a:bodyPr/>
                    <a:lstStyle/>
                    <a:p>
                      <a:r>
                        <a:rPr lang="en-US" sz="1400" b="0"/>
                        <a:t>No Change</a:t>
                      </a:r>
                    </a:p>
                    <a:p>
                      <a:r>
                        <a:rPr lang="en-US" sz="1400" b="0"/>
                        <a:t>Keep Full Term</a:t>
                      </a:r>
                    </a:p>
                  </a:txBody>
                  <a:tcPr marL="69362" marR="69362" marT="34681" marB="34681">
                    <a:solidFill>
                      <a:schemeClr val="accent4">
                        <a:lumMod val="20000"/>
                        <a:lumOff val="80000"/>
                      </a:schemeClr>
                    </a:solidFill>
                  </a:tcPr>
                </a:tc>
                <a:extLst>
                  <a:ext uri="{0D108BD9-81ED-4DB2-BD59-A6C34878D82A}">
                    <a16:rowId xmlns:a16="http://schemas.microsoft.com/office/drawing/2014/main" val="446416072"/>
                  </a:ext>
                </a:extLst>
              </a:tr>
            </a:tbl>
          </a:graphicData>
        </a:graphic>
      </p:graphicFrame>
      <p:cxnSp>
        <p:nvCxnSpPr>
          <p:cNvPr id="3" name="Straight Connector 2">
            <a:extLst>
              <a:ext uri="{FF2B5EF4-FFF2-40B4-BE49-F238E27FC236}">
                <a16:creationId xmlns:a16="http://schemas.microsoft.com/office/drawing/2014/main" id="{B1894A48-7D55-967F-DBE7-8F19CD75A6B5}"/>
              </a:ext>
            </a:extLst>
          </p:cNvPr>
          <p:cNvCxnSpPr>
            <a:cxnSpLocks/>
          </p:cNvCxnSpPr>
          <p:nvPr/>
        </p:nvCxnSpPr>
        <p:spPr>
          <a:xfrm>
            <a:off x="228114" y="1033279"/>
            <a:ext cx="8381998" cy="0"/>
          </a:xfrm>
          <a:prstGeom prst="line">
            <a:avLst/>
          </a:prstGeom>
          <a:noFill/>
          <a:ln w="57150" cap="flat">
            <a:solidFill>
              <a:srgbClr val="B054E7"/>
            </a:solidFill>
            <a:prstDash val="solid"/>
            <a:round/>
          </a:ln>
          <a:effectLst>
            <a:outerShdw blurRad="38100" dist="30000" dir="5400000" rotWithShape="0">
              <a:srgbClr val="000000">
                <a:alpha val="45000"/>
              </a:srgbClr>
            </a:outerShdw>
            <a:reflection blurRad="6350" stA="52000" endA="300" endPos="35000" dir="5400000" sy="-100000" algn="bl" rotWithShape="0"/>
          </a:effectLst>
          <a:scene3d>
            <a:camera prst="orthographicFront"/>
            <a:lightRig rig="threePt" dir="t"/>
          </a:scene3d>
          <a:sp3d>
            <a:bevel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07978190"/>
      </p:ext>
    </p:extLst>
  </p:cSld>
  <p:clrMapOvr>
    <a:masterClrMapping/>
  </p:clrMapOvr>
  <p:transition spd="med"/>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heme1">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heme1" id="{3333B7A3-4747-46B3-8305-BBDFC67B3668}" vid="{FEDB32D7-2D00-43E3-BD4F-C999DF6AE1DE}"/>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Jeoparty template">
  <a:themeElements>
    <a:clrScheme name="Custom 347">
      <a:dk1>
        <a:srgbClr val="000619"/>
      </a:dk1>
      <a:lt1>
        <a:srgbClr val="FFFFFF"/>
      </a:lt1>
      <a:dk2>
        <a:srgbClr val="E3E8FB"/>
      </a:dk2>
      <a:lt2>
        <a:srgbClr val="929FBE"/>
      </a:lt2>
      <a:accent1>
        <a:srgbClr val="080687"/>
      </a:accent1>
      <a:accent2>
        <a:srgbClr val="271BC3"/>
      </a:accent2>
      <a:accent3>
        <a:srgbClr val="026BD6"/>
      </a:accent3>
      <a:accent4>
        <a:srgbClr val="9B0EAA"/>
      </a:accent4>
      <a:accent5>
        <a:srgbClr val="EC0370"/>
      </a:accent5>
      <a:accent6>
        <a:srgbClr val="FCA11D"/>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ividendVTI">
  <a:themeElements>
    <a:clrScheme name="AnalogousFromLightSeedLeftStep">
      <a:dk1>
        <a:srgbClr val="000000"/>
      </a:dk1>
      <a:lt1>
        <a:srgbClr val="FFFFFF"/>
      </a:lt1>
      <a:dk2>
        <a:srgbClr val="242F41"/>
      </a:dk2>
      <a:lt2>
        <a:srgbClr val="E2E6E8"/>
      </a:lt2>
      <a:accent1>
        <a:srgbClr val="BE9A87"/>
      </a:accent1>
      <a:accent2>
        <a:srgbClr val="BA7F83"/>
      </a:accent2>
      <a:accent3>
        <a:srgbClr val="C594AC"/>
      </a:accent3>
      <a:accent4>
        <a:srgbClr val="BA7FB5"/>
      </a:accent4>
      <a:accent5>
        <a:srgbClr val="B796C6"/>
      </a:accent5>
      <a:accent6>
        <a:srgbClr val="8E7FBA"/>
      </a:accent6>
      <a:hlink>
        <a:srgbClr val="5B879D"/>
      </a:hlink>
      <a:folHlink>
        <a:srgbClr val="7F7F7F"/>
      </a:folHlink>
    </a:clrScheme>
    <a:fontScheme name="Dividend">
      <a:majorFont>
        <a:latin typeface="Arial Nova Ligh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ova Ligh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4.xml><?xml version="1.0" encoding="utf-8"?>
<a:theme xmlns:a="http://schemas.openxmlformats.org/drawingml/2006/main" name="2_Median">
  <a:themeElements>
    <a:clrScheme name="1_Median">
      <a:dk1>
        <a:srgbClr val="000000"/>
      </a:dk1>
      <a:lt1>
        <a:srgbClr val="FFFFFF"/>
      </a:lt1>
      <a:dk2>
        <a:srgbClr val="A7A7A7"/>
      </a:dk2>
      <a:lt2>
        <a:srgbClr val="535353"/>
      </a:lt2>
      <a:accent1>
        <a:srgbClr val="94B6D2"/>
      </a:accent1>
      <a:accent2>
        <a:srgbClr val="DD8047"/>
      </a:accent2>
      <a:accent3>
        <a:srgbClr val="A5AB81"/>
      </a:accent3>
      <a:accent4>
        <a:srgbClr val="D8B25C"/>
      </a:accent4>
      <a:accent5>
        <a:srgbClr val="7BA79D"/>
      </a:accent5>
      <a:accent6>
        <a:srgbClr val="968C8C"/>
      </a:accent6>
      <a:hlink>
        <a:srgbClr val="0000FF"/>
      </a:hlink>
      <a:folHlink>
        <a:srgbClr val="FF00FF"/>
      </a:folHlink>
    </a:clrScheme>
    <a:fontScheme name="1_Median">
      <a:majorFont>
        <a:latin typeface="Helvetica"/>
        <a:ea typeface="Helvetica"/>
        <a:cs typeface="Helvetica"/>
      </a:majorFont>
      <a:minorFont>
        <a:latin typeface="Calibri"/>
        <a:ea typeface="Calibri"/>
        <a:cs typeface="Calibri"/>
      </a:minorFont>
    </a:fontScheme>
    <a:fmtScheme name="1_Media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round/>
        </a:ln>
        <a:effectLst>
          <a:outerShdw blurRad="38100" dist="30000" dir="5400000" rotWithShape="0">
            <a:srgbClr val="000000">
              <a:alpha val="4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round/>
        </a:ln>
        <a:effectLst>
          <a:outerShdw blurRad="38100" dist="30000" dir="5400000" rotWithShape="0">
            <a:srgbClr val="000000">
              <a:alpha val="4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8.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7">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73D40939-429D-4451-9A9B-E885B9AE5396}">
  <we:reference id="wa104380907" version="3.1.0.0" store="en-US" storeType="OMEX"/>
  <we:alternateReferences>
    <we:reference id="wa104380907" version="3.1.0.0" store="wa104380907"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F9D3FBE41360B489078CF6EE005831B" ma:contentTypeVersion="18" ma:contentTypeDescription="Create a new document." ma:contentTypeScope="" ma:versionID="47b4dfb3b3b1ff3143f3b2cd38d6ee82">
  <xsd:schema xmlns:xsd="http://www.w3.org/2001/XMLSchema" xmlns:xs="http://www.w3.org/2001/XMLSchema" xmlns:p="http://schemas.microsoft.com/office/2006/metadata/properties" xmlns:ns2="881edff9-160e-45e2-b345-13b2235060b3" xmlns:ns3="d16d5316-7880-4921-8118-7ccc105dc91e" xmlns:ns4="a6b8f7c2-55a1-48c4-a4bf-3eb9f1e5d70d" targetNamespace="http://schemas.microsoft.com/office/2006/metadata/properties" ma:root="true" ma:fieldsID="b7b4f38e82c9ca60adf0d7e7d39a91b2" ns2:_="" ns3:_="" ns4:_="">
    <xsd:import namespace="881edff9-160e-45e2-b345-13b2235060b3"/>
    <xsd:import namespace="d16d5316-7880-4921-8118-7ccc105dc91e"/>
    <xsd:import namespace="a6b8f7c2-55a1-48c4-a4bf-3eb9f1e5d70d"/>
    <xsd:element name="properties">
      <xsd:complexType>
        <xsd:sequence>
          <xsd:element name="documentManagement">
            <xsd:complexType>
              <xsd:all>
                <xsd:element ref="ns2:PreGoLive" minOccurs="0"/>
                <xsd:element ref="ns2:Description0" minOccurs="0"/>
                <xsd:element ref="ns2:MediaServiceMetadata" minOccurs="0"/>
                <xsd:element ref="ns2:MediaServiceFastMetadata" minOccurs="0"/>
                <xsd:element ref="ns3:SharedWithUsers" minOccurs="0"/>
                <xsd:element ref="ns3:SharedWithDetails" minOccurs="0"/>
                <xsd:element ref="ns2:MediaServiceGenerationTime" minOccurs="0"/>
                <xsd:element ref="ns2:MediaServiceEventHashCode" minOccurs="0"/>
                <xsd:element ref="ns2:MediaServiceOCR" minOccurs="0"/>
                <xsd:element ref="ns2:MediaLengthInSeconds" minOccurs="0"/>
                <xsd:element ref="ns2:MediaServiceDateTaken" minOccurs="0"/>
                <xsd:element ref="ns2:MediaServiceLocation"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1edff9-160e-45e2-b345-13b2235060b3" elementFormDefault="qualified">
    <xsd:import namespace="http://schemas.microsoft.com/office/2006/documentManagement/types"/>
    <xsd:import namespace="http://schemas.microsoft.com/office/infopath/2007/PartnerControls"/>
    <xsd:element name="PreGoLive" ma:index="4" nillable="true" ma:displayName="PreGoLive" ma:default="0" ma:internalName="PreGoLive" ma:readOnly="false">
      <xsd:simpleType>
        <xsd:restriction base="dms:Boolean"/>
      </xsd:simpleType>
    </xsd:element>
    <xsd:element name="Description0" ma:index="5" nillable="true" ma:displayName="Description" ma:internalName="Description0" ma:readOnly="false">
      <xsd:simpleType>
        <xsd:restriction base="dms:Note">
          <xsd:maxLength value="255"/>
        </xsd:restriction>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b278eec-cad9-4ec1-bf87-f68f02c44eb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16d5316-7880-4921-8118-7ccc105dc9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6b8f7c2-55a1-48c4-a4bf-3eb9f1e5d70d"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b2436983-dc3c-4c15-9e4a-8d136b9a57de}" ma:internalName="TaxCatchAll" ma:showField="CatchAllData" ma:web="a6b8f7c2-55a1-48c4-a4bf-3eb9f1e5d7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escription0 xmlns="881edff9-160e-45e2-b345-13b2235060b3" xsi:nil="true"/>
    <PreGoLive xmlns="881edff9-160e-45e2-b345-13b2235060b3">false</PreGoLive>
    <lcf76f155ced4ddcb4097134ff3c332f xmlns="881edff9-160e-45e2-b345-13b2235060b3">
      <Terms xmlns="http://schemas.microsoft.com/office/infopath/2007/PartnerControls"/>
    </lcf76f155ced4ddcb4097134ff3c332f>
    <TaxCatchAll xmlns="a6b8f7c2-55a1-48c4-a4bf-3eb9f1e5d70d" xsi:nil="true"/>
    <SharedWithUsers xmlns="d16d5316-7880-4921-8118-7ccc105dc91e">
      <UserInfo>
        <DisplayName>Burton, Jeff (DPH)</DisplayName>
        <AccountId>11</AccountId>
        <AccountType/>
      </UserInfo>
      <UserInfo>
        <DisplayName>Alimorong, Patrick (DPH)</DisplayName>
        <AccountId>30</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694EDF-9944-4B18-AB18-8C1CFD9B4144}">
  <ds:schemaRefs>
    <ds:schemaRef ds:uri="881edff9-160e-45e2-b345-13b2235060b3"/>
    <ds:schemaRef ds:uri="a6b8f7c2-55a1-48c4-a4bf-3eb9f1e5d70d"/>
    <ds:schemaRef ds:uri="d16d5316-7880-4921-8118-7ccc105dc91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617638A-EC47-45BA-91B5-B9FA52277984}">
  <ds:schemaRefs>
    <ds:schemaRef ds:uri="http://schemas.openxmlformats.org/package/2006/metadata/core-properties"/>
    <ds:schemaRef ds:uri="http://schemas.microsoft.com/office/2006/documentManagement/types"/>
    <ds:schemaRef ds:uri="http://www.w3.org/XML/1998/namespace"/>
    <ds:schemaRef ds:uri="http://purl.org/dc/terms/"/>
    <ds:schemaRef ds:uri="http://schemas.microsoft.com/office/infopath/2007/PartnerControls"/>
    <ds:schemaRef ds:uri="http://purl.org/dc/elements/1.1/"/>
    <ds:schemaRef ds:uri="http://schemas.microsoft.com/office/2006/metadata/properties"/>
    <ds:schemaRef ds:uri="881edff9-160e-45e2-b345-13b2235060b3"/>
    <ds:schemaRef ds:uri="a6b8f7c2-55a1-48c4-a4bf-3eb9f1e5d70d"/>
    <ds:schemaRef ds:uri="d16d5316-7880-4921-8118-7ccc105dc91e"/>
    <ds:schemaRef ds:uri="http://purl.org/dc/dcmitype/"/>
  </ds:schemaRefs>
</ds:datastoreItem>
</file>

<file path=customXml/itemProps3.xml><?xml version="1.0" encoding="utf-8"?>
<ds:datastoreItem xmlns:ds="http://schemas.openxmlformats.org/officeDocument/2006/customXml" ds:itemID="{8EE1F96E-EC0D-4549-B6E4-F60D218BC93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6712</Words>
  <Application>Microsoft Office PowerPoint</Application>
  <PresentationFormat>On-screen Show (4:3)</PresentationFormat>
  <Paragraphs>834</Paragraphs>
  <Slides>42</Slides>
  <Notes>2</Notes>
  <HiddenSlides>1</HiddenSlides>
  <MMClips>22</MMClips>
  <ScaleCrop>false</ScaleCrop>
  <HeadingPairs>
    <vt:vector size="4" baseType="variant">
      <vt:variant>
        <vt:lpstr>Theme</vt:lpstr>
      </vt:variant>
      <vt:variant>
        <vt:i4>8</vt:i4>
      </vt:variant>
      <vt:variant>
        <vt:lpstr>Slide Titles</vt:lpstr>
      </vt:variant>
      <vt:variant>
        <vt:i4>42</vt:i4>
      </vt:variant>
    </vt:vector>
  </HeadingPairs>
  <TitlesOfParts>
    <vt:vector size="50" baseType="lpstr">
      <vt:lpstr>Theme1</vt:lpstr>
      <vt:lpstr>Jeoparty template</vt:lpstr>
      <vt:lpstr>DividendVTI</vt:lpstr>
      <vt:lpstr>2_Median</vt:lpstr>
      <vt:lpstr>Office Theme</vt:lpstr>
      <vt:lpstr>2_Office Theme</vt:lpstr>
      <vt:lpstr>1_Office Theme</vt:lpstr>
      <vt:lpstr>4_Office Theme</vt:lpstr>
      <vt:lpstr>PowerPoint Presentation</vt:lpstr>
      <vt:lpstr>Contracting Changes in FY22-23 and FY23-24</vt:lpstr>
      <vt:lpstr>What is the G-100 Grant Agreement? Administrative change to improve contract processing time, beginning FY22-23 </vt:lpstr>
      <vt:lpstr>The Change to the New G-100 Templates Starts With a Solicitation</vt:lpstr>
      <vt:lpstr>What else is different about the RFGA? </vt:lpstr>
      <vt:lpstr>"Contract" Agreement Appendix Label Terminology Changes  P-600 Professional Services Agreement vs. G-100 Grant Agreement</vt:lpstr>
      <vt:lpstr>FY23-24 Contract/Grant Plan Appendices Changes </vt:lpstr>
      <vt:lpstr>Terminology Changes  in the Scope Document</vt:lpstr>
      <vt:lpstr>Existing Appendix A (Scope of Services) Content Refinements Effective in FY23-24  </vt:lpstr>
      <vt:lpstr>Scope of Services/Grant Plan Formatting Change:  UOS/UDC Tables, aka the Modalities and Interventions section, will be moved to the Budget Appendix,  beginning FY23-24</vt:lpstr>
      <vt:lpstr>On the Table for Consideration: Proposed for NEW FY23-24 Agreements  Changes to Appendices Duration  </vt:lpstr>
      <vt:lpstr>Other Contract Changes for FY23-24 One Agency Contract Will Only Contain One Authorizing Solicitation</vt:lpstr>
      <vt:lpstr>Need Your Help and FYI for FY23-24</vt:lpstr>
      <vt:lpstr>Review Your Scope of Work and Budget Quality Control is Important for the Scope/Grant Plan</vt:lpstr>
      <vt:lpstr>You Must Stay in Compliance / Good Standing with State and Federal Agencies</vt:lpstr>
      <vt:lpstr>Legislation Related to CBO Inflationary Costs</vt:lpstr>
      <vt:lpstr>CalAIM California Advancing and Innovating MediCal Payment Reform Beginning July 1, 2023  (BHS ONLY)</vt:lpstr>
      <vt:lpstr>PowerPoint Presentation</vt:lpstr>
      <vt:lpstr>Cost of Doing Business (CODB) for Non-Profit Agencies</vt:lpstr>
      <vt:lpstr>Cost of Doing Business (CODB) for Non-Profit Agencies</vt:lpstr>
      <vt:lpstr>Cost of Doing Business (CODB) Calculations</vt:lpstr>
      <vt:lpstr>Increase in MHSA Funding in FY23-24</vt:lpstr>
      <vt:lpstr>Funding Notification Letters Revision to Add CODB</vt:lpstr>
      <vt:lpstr>Funding Notification Letters</vt:lpstr>
      <vt:lpstr>California Advancing and Innovating MediCal Payment Reform​ (CalAIM) Beginning July 1, 2023  (BHS ONLY)​ Contract Changes  for Outpatient Services</vt:lpstr>
      <vt:lpstr>CALAIM Contract Changes Salaries &amp; Benefits Detail Page of Appendix B</vt:lpstr>
      <vt:lpstr>CALAIM Contract Changes Practitioners and Level of Effort</vt:lpstr>
      <vt:lpstr>Reminder on Subcontractor Policy</vt:lpstr>
      <vt:lpstr>Reminder on Subcontractor Policy</vt:lpstr>
      <vt:lpstr>Important Items to Remember</vt:lpstr>
      <vt:lpstr>Budget Staff Contact Information</vt:lpstr>
      <vt:lpstr>PowerPoint Presentation</vt:lpstr>
      <vt:lpstr>SFDPH Business Office Org Chart </vt:lpstr>
      <vt:lpstr>Principal Point of Contact for Providers</vt:lpstr>
      <vt:lpstr>Contract Change Request Form</vt:lpstr>
      <vt:lpstr>Contract Change Request Form</vt:lpstr>
      <vt:lpstr>FY 22-23 Contract Change Requests (CCRS)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 WHITNEY</dc:creator>
  <cp:lastModifiedBy>Crawford, April (DPH)</cp:lastModifiedBy>
  <cp:revision>67</cp:revision>
  <cp:lastPrinted>2019-05-22T19:38:30Z</cp:lastPrinted>
  <dcterms:created xsi:type="dcterms:W3CDTF">2014-09-16T21:36:28Z</dcterms:created>
  <dcterms:modified xsi:type="dcterms:W3CDTF">2024-03-12T01:10:18Z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0x0101002F9D3FBE41360B489078CF6EE005831B</vt:lpwstr>
  </property>
  <property fmtid="{D5CDD505-2E9C-101B-9397-08002B2CF9AE}" pid="3" name="MediaServiceImageTags">
    <vt:lpwstr/>
  </property>
</Properties>
</file>