
<file path=[Content_Types].xml><?xml version="1.0" encoding="utf-8"?>
<Types xmlns="http://schemas.openxmlformats.org/package/2006/content-types">
  <Default ContentType="image/jpeg" Extension="jpg"/>
  <Default ContentType="application/vnd.openxmlformats-officedocument.vmlDrawing" Extension="vml"/>
  <Default ContentType="application/x-fontdata" Extension="fntdata"/>
  <Default ContentType="application/vnd.openxmlformats-officedocument.oleObject" Extension="bin"/>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oleObject" PartName="/ppt/embeddings/oleObject1.bin"/>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drawingml.chart+xml" PartName="/ppt/charts/chart3.xml"/>
  <Override ContentType="application/vnd.openxmlformats-officedocument.drawingml.chart+xml" PartName="/ppt/charts/chart2.xml"/>
  <Override ContentType="application/vnd.openxmlformats-officedocument.drawingml.chart+xml" PartName="/ppt/charts/chart4.xml"/>
  <Override ContentType="application/vnd.openxmlformats-officedocument.drawingml.chart+xml" PartName="/ppt/charts/chart1.xml"/>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68" r:id="rId6"/>
    <p:sldMasterId id="2147483689"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Lst>
  <p:sldSz cy="6858000" cx="12192000"/>
  <p:notesSz cx="6858000" cy="9144000"/>
  <p:embeddedFontLst>
    <p:embeddedFont>
      <p:font typeface="Tahoma"/>
      <p:regular r:id="rId19"/>
      <p:bold r:id="rId20"/>
    </p:embeddedFont>
    <p:embeddedFont>
      <p:font typeface="Helvetica Neue"/>
      <p:regular r:id="rId21"/>
      <p:bold r:id="rId22"/>
      <p:italic r:id="rId23"/>
      <p:boldItalic r:id="rId24"/>
    </p:embeddedFont>
    <p:embeddedFont>
      <p:font typeface="Century Gothic"/>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440">
          <p15:clr>
            <a:srgbClr val="A4A3A4"/>
          </p15:clr>
        </p15:guide>
        <p15:guide id="2" pos="3840">
          <p15:clr>
            <a:srgbClr val="A4A3A4"/>
          </p15:clr>
        </p15:guide>
      </p15:sldGuideLst>
    </p:ext>
    <p:ext uri="GoogleSlidesCustomDataVersion2">
      <go:slidesCustomData xmlns:go="http://customooxmlschemas.google.com/" r:id="rId29" roundtripDataSignature="AMtx7mhTifwTBhiorpUrDxCPsHwzDfwxI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C4A36F0-C76C-4BC9-A7FE-CB38E623151E}">
  <a:tblStyle styleId="{7C4A36F0-C76C-4BC9-A7FE-CB38E623151E}" styleName="Table_0">
    <a:wholeTbl>
      <a:tcTxStyle b="off" i="off">
        <a:font>
          <a:latin typeface="Century Gothic"/>
          <a:ea typeface="Century Gothic"/>
          <a:cs typeface="Century Gothic"/>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6E7EA"/>
          </a:solidFill>
        </a:fill>
      </a:tcStyle>
    </a:wholeTbl>
    <a:band1H>
      <a:tcTxStyle/>
      <a:tcStyle>
        <a:fill>
          <a:solidFill>
            <a:srgbClr val="CACCD1"/>
          </a:solidFill>
        </a:fill>
      </a:tcStyle>
    </a:band1H>
    <a:band2H>
      <a:tcTxStyle/>
    </a:band2H>
    <a:band1V>
      <a:tcTxStyle/>
      <a:tcStyle>
        <a:fill>
          <a:solidFill>
            <a:srgbClr val="CACCD1"/>
          </a:solidFill>
        </a:fill>
      </a:tcStyle>
    </a:band1V>
    <a:band2V>
      <a:tcTxStyle/>
    </a:band2V>
    <a:lastCol>
      <a:tcTxStyle b="on" i="off">
        <a:font>
          <a:latin typeface="Century Gothic"/>
          <a:ea typeface="Century Gothic"/>
          <a:cs typeface="Century Gothic"/>
        </a:font>
        <a:schemeClr val="lt1"/>
      </a:tcTxStyle>
      <a:tcStyle>
        <a:fill>
          <a:solidFill>
            <a:schemeClr val="accent1"/>
          </a:solidFill>
        </a:fill>
      </a:tcStyle>
    </a:lastCol>
    <a:firstCol>
      <a:tcTxStyle b="on" i="off">
        <a:font>
          <a:latin typeface="Century Gothic"/>
          <a:ea typeface="Century Gothic"/>
          <a:cs typeface="Century Gothic"/>
        </a:font>
        <a:schemeClr val="lt1"/>
      </a:tcTxStyle>
      <a:tcStyle>
        <a:fill>
          <a:solidFill>
            <a:schemeClr val="accent1"/>
          </a:solidFill>
        </a:fill>
      </a:tcStyle>
    </a:firstCol>
    <a:lastRow>
      <a:tcTxStyle b="on" i="off">
        <a:font>
          <a:latin typeface="Century Gothic"/>
          <a:ea typeface="Century Gothic"/>
          <a:cs typeface="Century Gothic"/>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entury Gothic"/>
          <a:ea typeface="Century Gothic"/>
          <a:cs typeface="Century Gothic"/>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44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Tahoma-bold.fntdata"/><Relationship Id="rId22" Type="http://schemas.openxmlformats.org/officeDocument/2006/relationships/font" Target="fonts/HelveticaNeue-bold.fntdata"/><Relationship Id="rId21" Type="http://schemas.openxmlformats.org/officeDocument/2006/relationships/font" Target="fonts/HelveticaNeue-regular.fntdata"/><Relationship Id="rId24" Type="http://schemas.openxmlformats.org/officeDocument/2006/relationships/font" Target="fonts/HelveticaNeue-boldItalic.fntdata"/><Relationship Id="rId23" Type="http://schemas.openxmlformats.org/officeDocument/2006/relationships/font" Target="fonts/HelveticaNeue-italic.fntdata"/><Relationship Id="rId1" Type="http://schemas.openxmlformats.org/officeDocument/2006/relationships/theme" Target="theme/theme4.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26" Type="http://schemas.openxmlformats.org/officeDocument/2006/relationships/font" Target="fonts/CenturyGothic-bold.fntdata"/><Relationship Id="rId25" Type="http://schemas.openxmlformats.org/officeDocument/2006/relationships/font" Target="fonts/CenturyGothic-regular.fntdata"/><Relationship Id="rId28" Type="http://schemas.openxmlformats.org/officeDocument/2006/relationships/font" Target="fonts/CenturyGothic-boldItalic.fntdata"/><Relationship Id="rId27" Type="http://schemas.openxmlformats.org/officeDocument/2006/relationships/font" Target="fonts/CenturyGothic-italic.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customschemas.google.com/relationships/presentationmetadata" Target="metadata"/><Relationship Id="rId7" Type="http://schemas.openxmlformats.org/officeDocument/2006/relationships/slideMaster" Target="slideMasters/slideMaster3.xml"/><Relationship Id="rId8" Type="http://schemas.openxmlformats.org/officeDocument/2006/relationships/notesMaster" Target="notesMasters/notesMaster1.xml"/><Relationship Id="rId11" Type="http://schemas.openxmlformats.org/officeDocument/2006/relationships/slide" Target="slides/slide3.xml"/><Relationship Id="rId10" Type="http://schemas.openxmlformats.org/officeDocument/2006/relationships/slide" Target="slides/slide2.xml"/><Relationship Id="rId13" Type="http://schemas.openxmlformats.org/officeDocument/2006/relationships/slide" Target="slides/slide5.xml"/><Relationship Id="rId12" Type="http://schemas.openxmlformats.org/officeDocument/2006/relationships/slide" Target="slides/slide4.xml"/><Relationship Id="rId15" Type="http://schemas.openxmlformats.org/officeDocument/2006/relationships/slide" Target="slides/slide7.xml"/><Relationship Id="rId14" Type="http://schemas.openxmlformats.org/officeDocument/2006/relationships/slide" Target="slides/slide6.xml"/><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font" Target="fonts/Tahoma-regular.fntdata"/><Relationship Id="rId18" Type="http://schemas.openxmlformats.org/officeDocument/2006/relationships/slide" Target="slides/slide10.xml"/></Relationships>
</file>

<file path=ppt/charts/_rels/chart1.xml.rels><?xml version="1.0" encoding="UTF-8" standalone="yes"?><Relationships xmlns="http://schemas.openxmlformats.org/package/2006/relationships"><Relationship Id="rId1" Type="http://schemas.openxmlformats.org/officeDocument/2006/relationships/oleObject" Target="file:///C:\Users\wlee\CCSF\Finance%20-%20Team%20Documents\FY24-25\Presentations\Budget%20Meeting%201_01-XX-2024_DRAFT\DEM%20FY2023-2024%20and%20FY%202024-2025%20Chart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wlee\CCSF\Finance%20-%20Team%20Documents\FY24-25\Presentations\Budget%20Meeting%201_01-XX-2024_DRAFT\DEM%20FY2023-2024%20and%20FY%202024-2025%20Chart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wlee\CCSF\Finance%20-%20Team%20Documents\FY24-25\Presentations\Budget%20Meeting%201_01-XX-2024_DRAFT\DEM%20FY2023-2024%20and%20FY%202024-2025%20Chart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wlee\CCSF\Finance%20-%20Team%20Documents\FY24-25\Presentations\Budget%20Meeting%201_01-XX-2024_DRAFT\DEM%20FY2023-2024%20and%20FY%202024-2025%20Char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1"/>
            </a:pPr>
            <a:r>
              <a:rPr lang="en-US" sz="1400" b="1"/>
              <a:t>DEM FY 2023-2024 Approved FTEs</a:t>
            </a:r>
            <a:r>
              <a:rPr lang="en-US" sz="1400" b="1" baseline="0"/>
              <a:t> </a:t>
            </a:r>
            <a:r>
              <a:rPr lang="en-US" sz="1400" b="1"/>
              <a:t>= 313</a:t>
            </a:r>
          </a:p>
        </c:rich>
      </c:tx>
      <c:layout/>
      <c:overlay val="0"/>
    </c:title>
    <c:autoTitleDeleted val="0"/>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tx>
            <c:strRef>
              <c:f>'Div Positions by Funding Source'!$C$2</c:f>
              <c:strCache>
                <c:ptCount val="1"/>
                <c:pt idx="0">
                  <c:v>GFS</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'Div Positions by Funding Source'!$B$3:$B$7</c:f>
              <c:strCache>
                <c:ptCount val="5"/>
                <c:pt idx="0">
                  <c:v>ADM</c:v>
                </c:pt>
                <c:pt idx="1">
                  <c:v>DEC</c:v>
                </c:pt>
                <c:pt idx="2">
                  <c:v>DES</c:v>
                </c:pt>
                <c:pt idx="3">
                  <c:v>SCP</c:v>
                </c:pt>
                <c:pt idx="4">
                  <c:v>UASI</c:v>
                </c:pt>
              </c:strCache>
            </c:strRef>
          </c:cat>
          <c:val>
            <c:numRef>
              <c:f>'Div Positions by Funding Source'!$C$3:$C$7</c:f>
              <c:numCache>
                <c:formatCode>_(* #,##0_);_(* \(#,##0\);_(* "-"??_);_(@_)</c:formatCode>
                <c:ptCount val="5"/>
                <c:pt idx="0">
                  <c:v>42.4</c:v>
                </c:pt>
                <c:pt idx="1">
                  <c:v>214.61</c:v>
                </c:pt>
                <c:pt idx="2">
                  <c:v>16.440000000000001</c:v>
                </c:pt>
                <c:pt idx="3">
                  <c:v>4</c:v>
                </c:pt>
              </c:numCache>
            </c:numRef>
          </c:val>
          <c:extLst>
            <c:ext xmlns:c16="http://schemas.microsoft.com/office/drawing/2014/chart" uri="{C3380CC4-5D6E-409C-BE32-E72D297353CC}">
              <c16:uniqueId val="{00000000-79F1-4B40-857E-D8C4443FBB81}"/>
            </c:ext>
          </c:extLst>
        </c:ser>
        <c:ser>
          <c:idx val="1"/>
          <c:order val="1"/>
          <c:tx>
            <c:strRef>
              <c:f>'Div Positions by Funding Source'!$D$2</c:f>
              <c:strCache>
                <c:ptCount val="1"/>
                <c:pt idx="0">
                  <c:v>Grants</c:v>
                </c:pt>
              </c:strCache>
            </c:strRef>
          </c:tx>
          <c:spPr>
            <a:solidFill>
              <a:srgbClr val="00B05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'Div Positions by Funding Source'!$B$3:$B$7</c:f>
              <c:strCache>
                <c:ptCount val="5"/>
                <c:pt idx="0">
                  <c:v>ADM</c:v>
                </c:pt>
                <c:pt idx="1">
                  <c:v>DEC</c:v>
                </c:pt>
                <c:pt idx="2">
                  <c:v>DES</c:v>
                </c:pt>
                <c:pt idx="3">
                  <c:v>SCP</c:v>
                </c:pt>
                <c:pt idx="4">
                  <c:v>UASI</c:v>
                </c:pt>
              </c:strCache>
            </c:strRef>
          </c:cat>
          <c:val>
            <c:numRef>
              <c:f>'Div Positions by Funding Source'!$D$3:$D$7</c:f>
              <c:numCache>
                <c:formatCode>_(* #,##0_);_(* \(#,##0\);_(* "-"??_);_(@_)</c:formatCode>
                <c:ptCount val="5"/>
                <c:pt idx="2">
                  <c:v>8</c:v>
                </c:pt>
                <c:pt idx="4">
                  <c:v>27.47</c:v>
                </c:pt>
              </c:numCache>
            </c:numRef>
          </c:val>
          <c:extLst>
            <c:ext xmlns:c16="http://schemas.microsoft.com/office/drawing/2014/chart" uri="{C3380CC4-5D6E-409C-BE32-E72D297353CC}">
              <c16:uniqueId val="{00000001-79F1-4B40-857E-D8C4443FBB81}"/>
            </c:ext>
          </c:extLst>
        </c:ser>
        <c:dLbls>
          <c:showLegendKey val="0"/>
          <c:showVal val="0"/>
          <c:showCatName val="0"/>
          <c:showSerName val="0"/>
          <c:showPercent val="0"/>
          <c:showBubbleSize val="0"/>
        </c:dLbls>
        <c:gapWidth val="150"/>
        <c:shape val="box"/>
        <c:axId val="411890240"/>
        <c:axId val="1"/>
        <c:axId val="0"/>
      </c:bar3DChart>
      <c:catAx>
        <c:axId val="411890240"/>
        <c:scaling>
          <c:orientation val="minMax"/>
        </c:scaling>
        <c:delete val="0"/>
        <c:axPos val="b"/>
        <c:numFmt formatCode="General" sourceLinked="1"/>
        <c:majorTickMark val="out"/>
        <c:minorTickMark val="none"/>
        <c:tickLblPos val="nextTo"/>
        <c:txPr>
          <a:bodyPr rot="0" vert="horz"/>
          <a:lstStyle/>
          <a:p>
            <a:pPr>
              <a:defRPr sz="1000" b="1" i="0" u="none" strike="noStrike" baseline="0">
                <a:solidFill>
                  <a:srgbClr val="000000"/>
                </a:solidFill>
                <a:latin typeface="Calibri"/>
                <a:ea typeface="Calibri"/>
                <a:cs typeface="Calibri"/>
              </a:defRPr>
            </a:pPr>
            <a:endParaRPr lang="en-US"/>
          </a:p>
        </c:txPr>
        <c:crossAx val="1"/>
        <c:crosses val="autoZero"/>
        <c:auto val="1"/>
        <c:lblAlgn val="ctr"/>
        <c:lblOffset val="100"/>
        <c:noMultiLvlLbl val="0"/>
      </c:catAx>
      <c:valAx>
        <c:axId val="1"/>
        <c:scaling>
          <c:orientation val="minMax"/>
        </c:scaling>
        <c:delete val="0"/>
        <c:axPos val="l"/>
        <c:majorGridlines/>
        <c:numFmt formatCode="#,##0" sourceLinked="0"/>
        <c:majorTickMark val="out"/>
        <c:minorTickMark val="none"/>
        <c:tickLblPos val="nextTo"/>
        <c:txPr>
          <a:bodyPr rot="0" vert="horz"/>
          <a:lstStyle/>
          <a:p>
            <a:pPr>
              <a:defRPr sz="1000" b="1" i="0" u="none" strike="noStrike" baseline="0">
                <a:solidFill>
                  <a:srgbClr val="000000"/>
                </a:solidFill>
                <a:latin typeface="Calibri"/>
                <a:ea typeface="Calibri"/>
                <a:cs typeface="Calibri"/>
              </a:defRPr>
            </a:pPr>
            <a:endParaRPr lang="en-US"/>
          </a:p>
        </c:txPr>
        <c:crossAx val="411890240"/>
        <c:crosses val="autoZero"/>
        <c:crossBetween val="between"/>
      </c:valAx>
      <c:spPr>
        <a:noFill/>
        <a:ln w="25400">
          <a:noFill/>
        </a:ln>
      </c:spPr>
    </c:plotArea>
    <c:legend>
      <c:legendPos val="b"/>
      <c:layout/>
      <c:overlay val="0"/>
      <c:txPr>
        <a:bodyPr/>
        <a:lstStyle/>
        <a:p>
          <a:pPr>
            <a:defRPr sz="1200" b="1" i="0" u="none" strike="noStrike" baseline="0">
              <a:solidFill>
                <a:srgbClr val="000000"/>
              </a:solidFill>
              <a:latin typeface="Calibri"/>
              <a:ea typeface="Calibri"/>
              <a:cs typeface="Calibri"/>
            </a:defRPr>
          </a:pPr>
          <a:endParaRPr lang="en-US"/>
        </a:p>
      </c:txPr>
    </c:legend>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1"/>
            </a:pPr>
            <a:r>
              <a:rPr lang="en-US" sz="1400" b="1"/>
              <a:t>DEM FY 2024-2025 Baseline FTEs</a:t>
            </a:r>
            <a:r>
              <a:rPr lang="en-US" sz="1400" b="1" baseline="0"/>
              <a:t> </a:t>
            </a:r>
            <a:r>
              <a:rPr lang="en-US" sz="1400" b="1"/>
              <a:t>= 313</a:t>
            </a:r>
          </a:p>
        </c:rich>
      </c:tx>
      <c:layout/>
      <c:overlay val="0"/>
    </c:title>
    <c:autoTitleDeleted val="0"/>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tx>
            <c:strRef>
              <c:f>'Div Positions by Funding Source'!$L$2</c:f>
              <c:strCache>
                <c:ptCount val="1"/>
                <c:pt idx="0">
                  <c:v>GFS</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'Div Positions by Funding Source'!$K$3:$K$7</c:f>
              <c:strCache>
                <c:ptCount val="5"/>
                <c:pt idx="0">
                  <c:v>ADM</c:v>
                </c:pt>
                <c:pt idx="1">
                  <c:v>DEC</c:v>
                </c:pt>
                <c:pt idx="2">
                  <c:v>DES</c:v>
                </c:pt>
                <c:pt idx="3">
                  <c:v>SCP</c:v>
                </c:pt>
                <c:pt idx="4">
                  <c:v>UASI</c:v>
                </c:pt>
              </c:strCache>
            </c:strRef>
          </c:cat>
          <c:val>
            <c:numRef>
              <c:f>'Div Positions by Funding Source'!$L$3:$L$7</c:f>
              <c:numCache>
                <c:formatCode>_(* #,##0_);_(* \(#,##0\);_(* "-"??_);_(@_)</c:formatCode>
                <c:ptCount val="5"/>
                <c:pt idx="0">
                  <c:v>42.55</c:v>
                </c:pt>
                <c:pt idx="1">
                  <c:v>214.57000000000002</c:v>
                </c:pt>
                <c:pt idx="2">
                  <c:v>16.440000000000001</c:v>
                </c:pt>
                <c:pt idx="3">
                  <c:v>4</c:v>
                </c:pt>
              </c:numCache>
            </c:numRef>
          </c:val>
          <c:extLst>
            <c:ext xmlns:c16="http://schemas.microsoft.com/office/drawing/2014/chart" uri="{C3380CC4-5D6E-409C-BE32-E72D297353CC}">
              <c16:uniqueId val="{00000000-9717-4DCB-A794-7EF5553ABA63}"/>
            </c:ext>
          </c:extLst>
        </c:ser>
        <c:ser>
          <c:idx val="1"/>
          <c:order val="1"/>
          <c:tx>
            <c:strRef>
              <c:f>'Div Positions by Funding Source'!$M$2</c:f>
              <c:strCache>
                <c:ptCount val="1"/>
                <c:pt idx="0">
                  <c:v>Grants</c:v>
                </c:pt>
              </c:strCache>
            </c:strRef>
          </c:tx>
          <c:spPr>
            <a:solidFill>
              <a:srgbClr val="00B05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'Div Positions by Funding Source'!$K$3:$K$7</c:f>
              <c:strCache>
                <c:ptCount val="5"/>
                <c:pt idx="0">
                  <c:v>ADM</c:v>
                </c:pt>
                <c:pt idx="1">
                  <c:v>DEC</c:v>
                </c:pt>
                <c:pt idx="2">
                  <c:v>DES</c:v>
                </c:pt>
                <c:pt idx="3">
                  <c:v>SCP</c:v>
                </c:pt>
                <c:pt idx="4">
                  <c:v>UASI</c:v>
                </c:pt>
              </c:strCache>
            </c:strRef>
          </c:cat>
          <c:val>
            <c:numRef>
              <c:f>'Div Positions by Funding Source'!$M$3:$M$7</c:f>
              <c:numCache>
                <c:formatCode>_(* #,##0_);_(* \(#,##0\);_(* "-"??_);_(@_)</c:formatCode>
                <c:ptCount val="5"/>
                <c:pt idx="2">
                  <c:v>8</c:v>
                </c:pt>
                <c:pt idx="4">
                  <c:v>27.47</c:v>
                </c:pt>
              </c:numCache>
            </c:numRef>
          </c:val>
          <c:extLst>
            <c:ext xmlns:c16="http://schemas.microsoft.com/office/drawing/2014/chart" uri="{C3380CC4-5D6E-409C-BE32-E72D297353CC}">
              <c16:uniqueId val="{00000001-9717-4DCB-A794-7EF5553ABA63}"/>
            </c:ext>
          </c:extLst>
        </c:ser>
        <c:dLbls>
          <c:showLegendKey val="0"/>
          <c:showVal val="0"/>
          <c:showCatName val="0"/>
          <c:showSerName val="0"/>
          <c:showPercent val="0"/>
          <c:showBubbleSize val="0"/>
        </c:dLbls>
        <c:gapWidth val="150"/>
        <c:shape val="box"/>
        <c:axId val="411890240"/>
        <c:axId val="1"/>
        <c:axId val="0"/>
      </c:bar3DChart>
      <c:catAx>
        <c:axId val="411890240"/>
        <c:scaling>
          <c:orientation val="minMax"/>
        </c:scaling>
        <c:delete val="0"/>
        <c:axPos val="b"/>
        <c:numFmt formatCode="General" sourceLinked="1"/>
        <c:majorTickMark val="out"/>
        <c:minorTickMark val="none"/>
        <c:tickLblPos val="nextTo"/>
        <c:txPr>
          <a:bodyPr rot="0" vert="horz"/>
          <a:lstStyle/>
          <a:p>
            <a:pPr>
              <a:defRPr sz="1000" b="1" i="0" u="none" strike="noStrike" baseline="0">
                <a:solidFill>
                  <a:srgbClr val="000000"/>
                </a:solidFill>
                <a:latin typeface="Calibri"/>
                <a:ea typeface="Calibri"/>
                <a:cs typeface="Calibri"/>
              </a:defRPr>
            </a:pPr>
            <a:endParaRPr lang="en-US"/>
          </a:p>
        </c:txPr>
        <c:crossAx val="1"/>
        <c:crosses val="autoZero"/>
        <c:auto val="1"/>
        <c:lblAlgn val="ctr"/>
        <c:lblOffset val="100"/>
        <c:noMultiLvlLbl val="0"/>
      </c:catAx>
      <c:valAx>
        <c:axId val="1"/>
        <c:scaling>
          <c:orientation val="minMax"/>
        </c:scaling>
        <c:delete val="0"/>
        <c:axPos val="l"/>
        <c:majorGridlines/>
        <c:numFmt formatCode="#,##0" sourceLinked="0"/>
        <c:majorTickMark val="out"/>
        <c:minorTickMark val="none"/>
        <c:tickLblPos val="nextTo"/>
        <c:txPr>
          <a:bodyPr rot="0" vert="horz"/>
          <a:lstStyle/>
          <a:p>
            <a:pPr>
              <a:defRPr sz="1000" b="1" i="0" u="none" strike="noStrike" baseline="0">
                <a:solidFill>
                  <a:srgbClr val="000000"/>
                </a:solidFill>
                <a:latin typeface="Calibri"/>
                <a:ea typeface="Calibri"/>
                <a:cs typeface="Calibri"/>
              </a:defRPr>
            </a:pPr>
            <a:endParaRPr lang="en-US"/>
          </a:p>
        </c:txPr>
        <c:crossAx val="411890240"/>
        <c:crosses val="autoZero"/>
        <c:crossBetween val="between"/>
      </c:valAx>
      <c:spPr>
        <a:noFill/>
        <a:ln w="25400">
          <a:noFill/>
        </a:ln>
      </c:spPr>
    </c:plotArea>
    <c:legend>
      <c:legendPos val="b"/>
      <c:layout/>
      <c:overlay val="0"/>
      <c:txPr>
        <a:bodyPr/>
        <a:lstStyle/>
        <a:p>
          <a:pPr>
            <a:defRPr sz="1200" b="1" i="0" u="none" strike="noStrike" baseline="0">
              <a:solidFill>
                <a:srgbClr val="000000"/>
              </a:solidFill>
              <a:latin typeface="Calibri"/>
              <a:ea typeface="Calibri"/>
              <a:cs typeface="Calibri"/>
            </a:defRPr>
          </a:pPr>
          <a:endParaRPr lang="en-US"/>
        </a:p>
      </c:txPr>
    </c:legend>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1"/>
            </a:pPr>
            <a:r>
              <a:rPr lang="en-US" sz="1400" b="1"/>
              <a:t>DEM FY </a:t>
            </a:r>
            <a:r>
              <a:rPr lang="en-US" sz="1400" b="1" i="0" u="none" strike="noStrike" baseline="0">
                <a:effectLst/>
              </a:rPr>
              <a:t>2023-2024 Approved Budget = $138,773,276</a:t>
            </a:r>
            <a:endParaRPr lang="en-US" sz="1400" b="1"/>
          </a:p>
        </c:rich>
      </c:tx>
      <c:layout/>
      <c:overlay val="0"/>
    </c:title>
    <c:autoTitleDeleted val="0"/>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tx>
            <c:strRef>
              <c:f>'Budget Sources by Division1'!$C$2</c:f>
              <c:strCache>
                <c:ptCount val="1"/>
                <c:pt idx="0">
                  <c:v>GFS</c:v>
                </c:pt>
              </c:strCache>
            </c:strRef>
          </c:tx>
          <c:invertIfNegative val="0"/>
          <c:dLbls>
            <c:dLbl>
              <c:idx val="2"/>
              <c:layout>
                <c:manualLayout>
                  <c:x val="-1.8871314131449254E-2"/>
                  <c:y val="-1.283814810219064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398B-414F-92B7-2E61DADC00DC}"/>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'Budget Sources by Division1'!$B$3:$B$7</c:f>
              <c:strCache>
                <c:ptCount val="5"/>
                <c:pt idx="0">
                  <c:v>ADM</c:v>
                </c:pt>
                <c:pt idx="1">
                  <c:v>DEC</c:v>
                </c:pt>
                <c:pt idx="2">
                  <c:v>DES</c:v>
                </c:pt>
                <c:pt idx="3">
                  <c:v>SCP</c:v>
                </c:pt>
                <c:pt idx="4">
                  <c:v>UASI</c:v>
                </c:pt>
              </c:strCache>
            </c:strRef>
          </c:cat>
          <c:val>
            <c:numRef>
              <c:f>'Budget Sources by Division1'!$C$3:$C$7</c:f>
              <c:numCache>
                <c:formatCode>_(* #,##0_);_(* \(#,##0\);_(* "-"??_);_(@_)</c:formatCode>
                <c:ptCount val="5"/>
                <c:pt idx="0">
                  <c:v>35803315</c:v>
                </c:pt>
                <c:pt idx="1">
                  <c:v>48687278</c:v>
                </c:pt>
                <c:pt idx="2">
                  <c:v>4007904</c:v>
                </c:pt>
                <c:pt idx="3">
                  <c:v>6866383</c:v>
                </c:pt>
              </c:numCache>
            </c:numRef>
          </c:val>
          <c:extLst>
            <c:ext xmlns:c16="http://schemas.microsoft.com/office/drawing/2014/chart" uri="{C3380CC4-5D6E-409C-BE32-E72D297353CC}">
              <c16:uniqueId val="{00000001-398B-414F-92B7-2E61DADC00DC}"/>
            </c:ext>
          </c:extLst>
        </c:ser>
        <c:ser>
          <c:idx val="1"/>
          <c:order val="1"/>
          <c:tx>
            <c:strRef>
              <c:f>'Budget Sources by Division1'!$D$2</c:f>
              <c:strCache>
                <c:ptCount val="1"/>
                <c:pt idx="0">
                  <c:v>Grants</c:v>
                </c:pt>
              </c:strCache>
            </c:strRef>
          </c:tx>
          <c:spPr>
            <a:solidFill>
              <a:srgbClr val="00B050"/>
            </a:solidFill>
          </c:spPr>
          <c:invertIfNegative val="0"/>
          <c:dLbls>
            <c:dLbl>
              <c:idx val="2"/>
              <c:layout>
                <c:manualLayout>
                  <c:x val="2.6794888578263426E-2"/>
                  <c:y val="-0.15577626949193535"/>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398B-414F-92B7-2E61DADC00DC}"/>
                </c:ext>
              </c:extLst>
            </c:dLbl>
            <c:dLbl>
              <c:idx val="3"/>
              <c:layout>
                <c:manualLayout>
                  <c:x val="1.0195388066808319E-2"/>
                  <c:y val="-3.90879478827361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98B-414F-92B7-2E61DADC00DC}"/>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'Budget Sources by Division1'!$B$3:$B$7</c:f>
              <c:strCache>
                <c:ptCount val="5"/>
                <c:pt idx="0">
                  <c:v>ADM</c:v>
                </c:pt>
                <c:pt idx="1">
                  <c:v>DEC</c:v>
                </c:pt>
                <c:pt idx="2">
                  <c:v>DES</c:v>
                </c:pt>
                <c:pt idx="3">
                  <c:v>SCP</c:v>
                </c:pt>
                <c:pt idx="4">
                  <c:v>UASI</c:v>
                </c:pt>
              </c:strCache>
            </c:strRef>
          </c:cat>
          <c:val>
            <c:numRef>
              <c:f>'Budget Sources by Division1'!$D$3:$D$7</c:f>
              <c:numCache>
                <c:formatCode>_(* #,##0_);_(* \(#,##0\);_(* "-"??_);_(@_)</c:formatCode>
                <c:ptCount val="5"/>
                <c:pt idx="2">
                  <c:v>1631018</c:v>
                </c:pt>
                <c:pt idx="4">
                  <c:v>39312429</c:v>
                </c:pt>
              </c:numCache>
            </c:numRef>
          </c:val>
          <c:extLst>
            <c:ext xmlns:c16="http://schemas.microsoft.com/office/drawing/2014/chart" uri="{C3380CC4-5D6E-409C-BE32-E72D297353CC}">
              <c16:uniqueId val="{00000004-398B-414F-92B7-2E61DADC00DC}"/>
            </c:ext>
          </c:extLst>
        </c:ser>
        <c:ser>
          <c:idx val="2"/>
          <c:order val="2"/>
          <c:tx>
            <c:strRef>
              <c:f>'Budget Sources by Division1'!$E$2</c:f>
              <c:strCache>
                <c:ptCount val="1"/>
                <c:pt idx="0">
                  <c:v>Workorders</c:v>
                </c:pt>
              </c:strCache>
            </c:strRef>
          </c:tx>
          <c:spPr>
            <a:solidFill>
              <a:srgbClr val="FFC0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'Budget Sources by Division1'!$B$3:$B$7</c:f>
              <c:strCache>
                <c:ptCount val="5"/>
                <c:pt idx="0">
                  <c:v>ADM</c:v>
                </c:pt>
                <c:pt idx="1">
                  <c:v>DEC</c:v>
                </c:pt>
                <c:pt idx="2">
                  <c:v>DES</c:v>
                </c:pt>
                <c:pt idx="3">
                  <c:v>SCP</c:v>
                </c:pt>
                <c:pt idx="4">
                  <c:v>UASI</c:v>
                </c:pt>
              </c:strCache>
            </c:strRef>
          </c:cat>
          <c:val>
            <c:numRef>
              <c:f>'Budget Sources by Division1'!$E$3:$E$7</c:f>
              <c:numCache>
                <c:formatCode>_(* #,##0_);_(* \(#,##0\);_(* "-"??_);_(@_)</c:formatCode>
                <c:ptCount val="5"/>
                <c:pt idx="0">
                  <c:v>1150271</c:v>
                </c:pt>
              </c:numCache>
            </c:numRef>
          </c:val>
          <c:extLst>
            <c:ext xmlns:c16="http://schemas.microsoft.com/office/drawing/2014/chart" uri="{C3380CC4-5D6E-409C-BE32-E72D297353CC}">
              <c16:uniqueId val="{00000005-398B-414F-92B7-2E61DADC00DC}"/>
            </c:ext>
          </c:extLst>
        </c:ser>
        <c:ser>
          <c:idx val="3"/>
          <c:order val="3"/>
          <c:tx>
            <c:strRef>
              <c:f>'Budget Sources by Division1'!$F$2</c:f>
              <c:strCache>
                <c:ptCount val="1"/>
                <c:pt idx="0">
                  <c:v>Revenues</c:v>
                </c:pt>
              </c:strCache>
            </c:strRef>
          </c:tx>
          <c:invertIfNegative val="0"/>
          <c:dLbls>
            <c:dLbl>
              <c:idx val="0"/>
              <c:layout>
                <c:manualLayout>
                  <c:x val="1.510383814394047E-2"/>
                  <c:y val="-6.514657980456026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98B-414F-92B7-2E61DADC00DC}"/>
                </c:ext>
              </c:extLst>
            </c:dLbl>
            <c:dLbl>
              <c:idx val="4"/>
              <c:layout>
                <c:manualLayout>
                  <c:x val="7.3910691421302391E-3"/>
                  <c:y val="-3.44776731898741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98B-414F-92B7-2E61DADC00DC}"/>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'Budget Sources by Division1'!$B$3:$B$7</c:f>
              <c:strCache>
                <c:ptCount val="5"/>
                <c:pt idx="0">
                  <c:v>ADM</c:v>
                </c:pt>
                <c:pt idx="1">
                  <c:v>DEC</c:v>
                </c:pt>
                <c:pt idx="2">
                  <c:v>DES</c:v>
                </c:pt>
                <c:pt idx="3">
                  <c:v>SCP</c:v>
                </c:pt>
                <c:pt idx="4">
                  <c:v>UASI</c:v>
                </c:pt>
              </c:strCache>
            </c:strRef>
          </c:cat>
          <c:val>
            <c:numRef>
              <c:f>'Budget Sources by Division1'!$F$3:$F$7</c:f>
              <c:numCache>
                <c:formatCode>_(* #,##0_);_(* \(#,##0\);_(* "-"??_);_(@_)</c:formatCode>
                <c:ptCount val="5"/>
                <c:pt idx="1">
                  <c:v>1314678</c:v>
                </c:pt>
              </c:numCache>
            </c:numRef>
          </c:val>
          <c:extLst>
            <c:ext xmlns:c16="http://schemas.microsoft.com/office/drawing/2014/chart" uri="{C3380CC4-5D6E-409C-BE32-E72D297353CC}">
              <c16:uniqueId val="{00000008-398B-414F-92B7-2E61DADC00DC}"/>
            </c:ext>
          </c:extLst>
        </c:ser>
        <c:dLbls>
          <c:showLegendKey val="0"/>
          <c:showVal val="0"/>
          <c:showCatName val="0"/>
          <c:showSerName val="0"/>
          <c:showPercent val="0"/>
          <c:showBubbleSize val="0"/>
        </c:dLbls>
        <c:gapWidth val="150"/>
        <c:shape val="box"/>
        <c:axId val="411890240"/>
        <c:axId val="1"/>
        <c:axId val="0"/>
      </c:bar3DChart>
      <c:catAx>
        <c:axId val="411890240"/>
        <c:scaling>
          <c:orientation val="minMax"/>
        </c:scaling>
        <c:delete val="0"/>
        <c:axPos val="b"/>
        <c:numFmt formatCode="General" sourceLinked="1"/>
        <c:majorTickMark val="out"/>
        <c:minorTickMark val="none"/>
        <c:tickLblPos val="nextTo"/>
        <c:txPr>
          <a:bodyPr rot="0" vert="horz"/>
          <a:lstStyle/>
          <a:p>
            <a:pPr>
              <a:defRPr sz="1000" b="1" i="0" u="none" strike="noStrike" baseline="0">
                <a:solidFill>
                  <a:srgbClr val="000000"/>
                </a:solidFill>
                <a:latin typeface="Calibri"/>
                <a:ea typeface="Calibri"/>
                <a:cs typeface="Calibri"/>
              </a:defRPr>
            </a:pPr>
            <a:endParaRPr lang="en-US"/>
          </a:p>
        </c:txPr>
        <c:crossAx val="1"/>
        <c:crosses val="autoZero"/>
        <c:auto val="1"/>
        <c:lblAlgn val="ctr"/>
        <c:lblOffset val="100"/>
        <c:noMultiLvlLbl val="0"/>
      </c:catAx>
      <c:valAx>
        <c:axId val="1"/>
        <c:scaling>
          <c:orientation val="minMax"/>
        </c:scaling>
        <c:delete val="0"/>
        <c:axPos val="l"/>
        <c:majorGridlines/>
        <c:numFmt formatCode="#,##0" sourceLinked="0"/>
        <c:majorTickMark val="out"/>
        <c:minorTickMark val="none"/>
        <c:tickLblPos val="nextTo"/>
        <c:txPr>
          <a:bodyPr rot="0" vert="horz"/>
          <a:lstStyle/>
          <a:p>
            <a:pPr>
              <a:defRPr sz="1000" b="1" i="0" u="none" strike="noStrike" baseline="0">
                <a:solidFill>
                  <a:srgbClr val="000000"/>
                </a:solidFill>
                <a:latin typeface="Calibri"/>
                <a:ea typeface="Calibri"/>
                <a:cs typeface="Calibri"/>
              </a:defRPr>
            </a:pPr>
            <a:endParaRPr lang="en-US"/>
          </a:p>
        </c:txPr>
        <c:crossAx val="411890240"/>
        <c:crosses val="autoZero"/>
        <c:crossBetween val="between"/>
      </c:valAx>
      <c:spPr>
        <a:noFill/>
        <a:ln w="25400">
          <a:noFill/>
        </a:ln>
      </c:spPr>
    </c:plotArea>
    <c:legend>
      <c:legendPos val="b"/>
      <c:layout/>
      <c:overlay val="0"/>
      <c:txPr>
        <a:bodyPr/>
        <a:lstStyle/>
        <a:p>
          <a:pPr>
            <a:defRPr sz="1200" b="1" i="0" u="none" strike="noStrike" baseline="0">
              <a:solidFill>
                <a:srgbClr val="000000"/>
              </a:solidFill>
              <a:latin typeface="Calibri"/>
              <a:ea typeface="Calibri"/>
              <a:cs typeface="Calibri"/>
            </a:defRPr>
          </a:pPr>
          <a:endParaRPr lang="en-US"/>
        </a:p>
      </c:txPr>
    </c:legend>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1"/>
            </a:pPr>
            <a:r>
              <a:rPr lang="en-US" sz="1400" b="1"/>
              <a:t>DEM FY 2024-2025 Baseline Budget</a:t>
            </a:r>
            <a:r>
              <a:rPr lang="en-US" sz="1400" b="1" baseline="0"/>
              <a:t> </a:t>
            </a:r>
            <a:r>
              <a:rPr lang="en-US" sz="1400" b="1"/>
              <a:t>= </a:t>
            </a:r>
            <a:r>
              <a:rPr lang="en-US" sz="1400" b="1" i="0" u="none" strike="noStrike" baseline="0">
                <a:effectLst/>
              </a:rPr>
              <a:t>$135,349,274</a:t>
            </a:r>
            <a:endParaRPr lang="en-US" sz="1400" b="1"/>
          </a:p>
        </c:rich>
      </c:tx>
      <c:layout/>
      <c:overlay val="0"/>
    </c:title>
    <c:autoTitleDeleted val="0"/>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tx>
            <c:strRef>
              <c:f>'Budget Sources by Division1'!$O$2</c:f>
              <c:strCache>
                <c:ptCount val="1"/>
                <c:pt idx="0">
                  <c:v>GFS</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'Budget Sources by Division1'!$N$3:$N$7</c:f>
              <c:strCache>
                <c:ptCount val="5"/>
                <c:pt idx="0">
                  <c:v>ADM</c:v>
                </c:pt>
                <c:pt idx="1">
                  <c:v>DEC</c:v>
                </c:pt>
                <c:pt idx="2">
                  <c:v>DES</c:v>
                </c:pt>
                <c:pt idx="3">
                  <c:v>SCP</c:v>
                </c:pt>
                <c:pt idx="4">
                  <c:v>UASI</c:v>
                </c:pt>
              </c:strCache>
            </c:strRef>
          </c:cat>
          <c:val>
            <c:numRef>
              <c:f>'Budget Sources by Division1'!$O$3:$O$7</c:f>
              <c:numCache>
                <c:formatCode>_(* #,##0_);_(* \(#,##0\);_(* "-"??_);_(@_)</c:formatCode>
                <c:ptCount val="5"/>
                <c:pt idx="0">
                  <c:v>36702229</c:v>
                </c:pt>
                <c:pt idx="1">
                  <c:v>49931051</c:v>
                </c:pt>
                <c:pt idx="2">
                  <c:v>4104810</c:v>
                </c:pt>
                <c:pt idx="3">
                  <c:v>1143112</c:v>
                </c:pt>
              </c:numCache>
            </c:numRef>
          </c:val>
          <c:extLst>
            <c:ext xmlns:c16="http://schemas.microsoft.com/office/drawing/2014/chart" uri="{C3380CC4-5D6E-409C-BE32-E72D297353CC}">
              <c16:uniqueId val="{00000000-5AED-4720-9D80-AF76008EBDA9}"/>
            </c:ext>
          </c:extLst>
        </c:ser>
        <c:ser>
          <c:idx val="1"/>
          <c:order val="1"/>
          <c:tx>
            <c:strRef>
              <c:f>'Budget Sources by Division1'!$P$2</c:f>
              <c:strCache>
                <c:ptCount val="1"/>
                <c:pt idx="0">
                  <c:v>Grants</c:v>
                </c:pt>
              </c:strCache>
            </c:strRef>
          </c:tx>
          <c:spPr>
            <a:solidFill>
              <a:srgbClr val="00B050"/>
            </a:solidFill>
          </c:spPr>
          <c:invertIfNegative val="0"/>
          <c:dLbls>
            <c:dLbl>
              <c:idx val="2"/>
              <c:layout>
                <c:manualLayout>
                  <c:x val="4.2618262241137406E-2"/>
                  <c:y val="-1.519652601734110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5AED-4720-9D80-AF76008EBDA9}"/>
                </c:ext>
              </c:extLst>
            </c:dLbl>
            <c:dLbl>
              <c:idx val="3"/>
              <c:layout>
                <c:manualLayout>
                  <c:x val="-9.3456870555736142E-17"/>
                  <c:y val="-2.60586319218241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AED-4720-9D80-AF76008EBDA9}"/>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'Budget Sources by Division1'!$N$3:$N$7</c:f>
              <c:strCache>
                <c:ptCount val="5"/>
                <c:pt idx="0">
                  <c:v>ADM</c:v>
                </c:pt>
                <c:pt idx="1">
                  <c:v>DEC</c:v>
                </c:pt>
                <c:pt idx="2">
                  <c:v>DES</c:v>
                </c:pt>
                <c:pt idx="3">
                  <c:v>SCP</c:v>
                </c:pt>
                <c:pt idx="4">
                  <c:v>UASI</c:v>
                </c:pt>
              </c:strCache>
            </c:strRef>
          </c:cat>
          <c:val>
            <c:numRef>
              <c:f>'Budget Sources by Division1'!$P$3:$P$7</c:f>
              <c:numCache>
                <c:formatCode>_(* #,##0_);_(* \(#,##0\);_(* "-"??_);_(@_)</c:formatCode>
                <c:ptCount val="5"/>
                <c:pt idx="2">
                  <c:v>1728983</c:v>
                </c:pt>
                <c:pt idx="4">
                  <c:v>39292660</c:v>
                </c:pt>
              </c:numCache>
            </c:numRef>
          </c:val>
          <c:extLst>
            <c:ext xmlns:c16="http://schemas.microsoft.com/office/drawing/2014/chart" uri="{C3380CC4-5D6E-409C-BE32-E72D297353CC}">
              <c16:uniqueId val="{00000003-5AED-4720-9D80-AF76008EBDA9}"/>
            </c:ext>
          </c:extLst>
        </c:ser>
        <c:ser>
          <c:idx val="2"/>
          <c:order val="2"/>
          <c:tx>
            <c:strRef>
              <c:f>'Budget Sources by Division1'!$Q$2</c:f>
              <c:strCache>
                <c:ptCount val="1"/>
                <c:pt idx="0">
                  <c:v>Workorders</c:v>
                </c:pt>
              </c:strCache>
            </c:strRef>
          </c:tx>
          <c:spPr>
            <a:solidFill>
              <a:srgbClr val="FFC0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'Budget Sources by Division1'!$N$3:$N$7</c:f>
              <c:strCache>
                <c:ptCount val="5"/>
                <c:pt idx="0">
                  <c:v>ADM</c:v>
                </c:pt>
                <c:pt idx="1">
                  <c:v>DEC</c:v>
                </c:pt>
                <c:pt idx="2">
                  <c:v>DES</c:v>
                </c:pt>
                <c:pt idx="3">
                  <c:v>SCP</c:v>
                </c:pt>
                <c:pt idx="4">
                  <c:v>UASI</c:v>
                </c:pt>
              </c:strCache>
            </c:strRef>
          </c:cat>
          <c:val>
            <c:numRef>
              <c:f>'Budget Sources by Division1'!$Q$3:$Q$7</c:f>
              <c:numCache>
                <c:formatCode>_(* #,##0_);_(* \(#,##0\);_(* "-"??_);_(@_)</c:formatCode>
                <c:ptCount val="5"/>
                <c:pt idx="0">
                  <c:v>1150271</c:v>
                </c:pt>
              </c:numCache>
            </c:numRef>
          </c:val>
          <c:extLst>
            <c:ext xmlns:c16="http://schemas.microsoft.com/office/drawing/2014/chart" uri="{C3380CC4-5D6E-409C-BE32-E72D297353CC}">
              <c16:uniqueId val="{00000004-5AED-4720-9D80-AF76008EBDA9}"/>
            </c:ext>
          </c:extLst>
        </c:ser>
        <c:ser>
          <c:idx val="3"/>
          <c:order val="3"/>
          <c:tx>
            <c:strRef>
              <c:f>'Budget Sources by Division1'!$R$2</c:f>
              <c:strCache>
                <c:ptCount val="1"/>
                <c:pt idx="0">
                  <c:v>Revenues</c:v>
                </c:pt>
              </c:strCache>
            </c:strRef>
          </c:tx>
          <c:invertIfNegative val="0"/>
          <c:dLbls>
            <c:dLbl>
              <c:idx val="4"/>
              <c:layout>
                <c:manualLayout>
                  <c:x val="5.0761428082847443E-3"/>
                  <c:y val="-6.514657980456026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AED-4720-9D80-AF76008EBDA9}"/>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'Budget Sources by Division1'!$N$3:$N$7</c:f>
              <c:strCache>
                <c:ptCount val="5"/>
                <c:pt idx="0">
                  <c:v>ADM</c:v>
                </c:pt>
                <c:pt idx="1">
                  <c:v>DEC</c:v>
                </c:pt>
                <c:pt idx="2">
                  <c:v>DES</c:v>
                </c:pt>
                <c:pt idx="3">
                  <c:v>SCP</c:v>
                </c:pt>
                <c:pt idx="4">
                  <c:v>UASI</c:v>
                </c:pt>
              </c:strCache>
            </c:strRef>
          </c:cat>
          <c:val>
            <c:numRef>
              <c:f>'Budget Sources by Division1'!$R$3:$R$7</c:f>
              <c:numCache>
                <c:formatCode>_(* #,##0_);_(* \(#,##0\);_(* "-"??_);_(@_)</c:formatCode>
                <c:ptCount val="5"/>
                <c:pt idx="1">
                  <c:v>1296157</c:v>
                </c:pt>
              </c:numCache>
            </c:numRef>
          </c:val>
          <c:extLst>
            <c:ext xmlns:c16="http://schemas.microsoft.com/office/drawing/2014/chart" uri="{C3380CC4-5D6E-409C-BE32-E72D297353CC}">
              <c16:uniqueId val="{00000006-5AED-4720-9D80-AF76008EBDA9}"/>
            </c:ext>
          </c:extLst>
        </c:ser>
        <c:dLbls>
          <c:showLegendKey val="0"/>
          <c:showVal val="0"/>
          <c:showCatName val="0"/>
          <c:showSerName val="0"/>
          <c:showPercent val="0"/>
          <c:showBubbleSize val="0"/>
        </c:dLbls>
        <c:gapWidth val="150"/>
        <c:shape val="box"/>
        <c:axId val="411890240"/>
        <c:axId val="1"/>
        <c:axId val="0"/>
      </c:bar3DChart>
      <c:catAx>
        <c:axId val="411890240"/>
        <c:scaling>
          <c:orientation val="minMax"/>
        </c:scaling>
        <c:delete val="0"/>
        <c:axPos val="b"/>
        <c:numFmt formatCode="General" sourceLinked="1"/>
        <c:majorTickMark val="out"/>
        <c:minorTickMark val="none"/>
        <c:tickLblPos val="nextTo"/>
        <c:txPr>
          <a:bodyPr rot="0" vert="horz"/>
          <a:lstStyle/>
          <a:p>
            <a:pPr>
              <a:defRPr sz="1000" b="1" i="0" u="none" strike="noStrike" baseline="0">
                <a:solidFill>
                  <a:srgbClr val="000000"/>
                </a:solidFill>
                <a:latin typeface="Calibri"/>
                <a:ea typeface="Calibri"/>
                <a:cs typeface="Calibri"/>
              </a:defRPr>
            </a:pPr>
            <a:endParaRPr lang="en-US"/>
          </a:p>
        </c:txPr>
        <c:crossAx val="1"/>
        <c:crosses val="autoZero"/>
        <c:auto val="1"/>
        <c:lblAlgn val="ctr"/>
        <c:lblOffset val="100"/>
        <c:noMultiLvlLbl val="0"/>
      </c:catAx>
      <c:valAx>
        <c:axId val="1"/>
        <c:scaling>
          <c:orientation val="minMax"/>
        </c:scaling>
        <c:delete val="0"/>
        <c:axPos val="l"/>
        <c:majorGridlines/>
        <c:numFmt formatCode="#,##0" sourceLinked="0"/>
        <c:majorTickMark val="out"/>
        <c:minorTickMark val="none"/>
        <c:tickLblPos val="nextTo"/>
        <c:txPr>
          <a:bodyPr rot="0" vert="horz"/>
          <a:lstStyle/>
          <a:p>
            <a:pPr>
              <a:defRPr sz="1000" b="1" i="0" u="none" strike="noStrike" baseline="0">
                <a:solidFill>
                  <a:srgbClr val="000000"/>
                </a:solidFill>
                <a:latin typeface="Calibri"/>
                <a:ea typeface="Calibri"/>
                <a:cs typeface="Calibri"/>
              </a:defRPr>
            </a:pPr>
            <a:endParaRPr lang="en-US"/>
          </a:p>
        </c:txPr>
        <c:crossAx val="411890240"/>
        <c:crosses val="autoZero"/>
        <c:crossBetween val="between"/>
      </c:valAx>
      <c:spPr>
        <a:noFill/>
        <a:ln w="25400">
          <a:noFill/>
        </a:ln>
      </c:spPr>
    </c:plotArea>
    <c:legend>
      <c:legendPos val="b"/>
      <c:layout/>
      <c:overlay val="0"/>
      <c:txPr>
        <a:bodyPr/>
        <a:lstStyle/>
        <a:p>
          <a:pPr>
            <a:defRPr sz="1200" b="1" i="0" u="none" strike="noStrike" baseline="0">
              <a:solidFill>
                <a:srgbClr val="000000"/>
              </a:solidFill>
              <a:latin typeface="Calibri"/>
              <a:ea typeface="Calibri"/>
              <a:cs typeface="Calibri"/>
            </a:defRPr>
          </a:pPr>
          <a:endParaRPr lang="en-US"/>
        </a:p>
      </c:txPr>
    </c:legend>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4" name="Google Shape;384;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5" name="Google Shape;495;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0" name="Google Shape;40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411" name="Google Shape;411;p3:notes"/>
          <p:cNvSpPr/>
          <p:nvPr>
            <p:ph idx="2" type="sldImg"/>
          </p:nvPr>
        </p:nvSpPr>
        <p:spPr>
          <a:xfrm>
            <a:off x="466725" y="180975"/>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12" name="Google Shape;412;p3:notes"/>
          <p:cNvSpPr txBox="1"/>
          <p:nvPr>
            <p:ph idx="1" type="body"/>
          </p:nvPr>
        </p:nvSpPr>
        <p:spPr>
          <a:xfrm>
            <a:off x="371475" y="3918857"/>
            <a:ext cx="6388100" cy="523308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425" name="Google Shape;425;p4:notes"/>
          <p:cNvSpPr/>
          <p:nvPr>
            <p:ph idx="2" type="sldImg"/>
          </p:nvPr>
        </p:nvSpPr>
        <p:spPr>
          <a:xfrm>
            <a:off x="417513" y="322263"/>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26" name="Google Shape;426;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437" name="Google Shape;437;p5:notes"/>
          <p:cNvSpPr/>
          <p:nvPr>
            <p:ph idx="2" type="sldImg"/>
          </p:nvPr>
        </p:nvSpPr>
        <p:spPr>
          <a:xfrm>
            <a:off x="969963" y="239713"/>
            <a:ext cx="5397500" cy="3036887"/>
          </a:xfrm>
          <a:custGeom>
            <a:rect b="b" l="l" r="r" t="t"/>
            <a:pathLst>
              <a:path extrusionOk="0" h="120000" w="120000">
                <a:moveTo>
                  <a:pt x="0" y="0"/>
                </a:moveTo>
                <a:lnTo>
                  <a:pt x="120000" y="0"/>
                </a:lnTo>
                <a:lnTo>
                  <a:pt x="120000" y="120000"/>
                </a:lnTo>
                <a:lnTo>
                  <a:pt x="0" y="120000"/>
                </a:lnTo>
                <a:close/>
              </a:path>
            </a:pathLst>
          </a:custGeom>
          <a:noFill/>
          <a:ln>
            <a:noFill/>
          </a:ln>
        </p:spPr>
      </p:sp>
      <p:sp>
        <p:nvSpPr>
          <p:cNvPr id="438" name="Google Shape;438;p5:notes"/>
          <p:cNvSpPr txBox="1"/>
          <p:nvPr>
            <p:ph idx="1" type="body"/>
          </p:nvPr>
        </p:nvSpPr>
        <p:spPr>
          <a:xfrm>
            <a:off x="261938" y="3395663"/>
            <a:ext cx="6570662" cy="5756275"/>
          </a:xfrm>
          <a:prstGeom prst="rect">
            <a:avLst/>
          </a:prstGeom>
          <a:noFill/>
          <a:ln>
            <a:noFill/>
          </a:ln>
        </p:spPr>
        <p:txBody>
          <a:bodyPr anchorCtr="0" anchor="t" bIns="45700" lIns="91425" spcFirstLastPara="1" rIns="91425" wrap="square" tIns="45700">
            <a:noAutofit/>
          </a:bodyPr>
          <a:lstStyle/>
          <a:p>
            <a:pPr indent="0" lvl="0" marL="1270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448" name="Google Shape;448;p6:notes"/>
          <p:cNvSpPr/>
          <p:nvPr>
            <p:ph idx="2" type="sldImg"/>
          </p:nvPr>
        </p:nvSpPr>
        <p:spPr>
          <a:xfrm>
            <a:off x="969963" y="239713"/>
            <a:ext cx="5397500" cy="3036887"/>
          </a:xfrm>
          <a:custGeom>
            <a:rect b="b" l="l" r="r" t="t"/>
            <a:pathLst>
              <a:path extrusionOk="0" h="120000" w="120000">
                <a:moveTo>
                  <a:pt x="0" y="0"/>
                </a:moveTo>
                <a:lnTo>
                  <a:pt x="120000" y="0"/>
                </a:lnTo>
                <a:lnTo>
                  <a:pt x="120000" y="120000"/>
                </a:lnTo>
                <a:lnTo>
                  <a:pt x="0" y="120000"/>
                </a:lnTo>
                <a:close/>
              </a:path>
            </a:pathLst>
          </a:custGeom>
          <a:noFill/>
          <a:ln>
            <a:noFill/>
          </a:ln>
        </p:spPr>
      </p:sp>
      <p:sp>
        <p:nvSpPr>
          <p:cNvPr id="449" name="Google Shape;449;p6:notes"/>
          <p:cNvSpPr txBox="1"/>
          <p:nvPr>
            <p:ph idx="1" type="body"/>
          </p:nvPr>
        </p:nvSpPr>
        <p:spPr>
          <a:xfrm>
            <a:off x="261938" y="3395663"/>
            <a:ext cx="6570662" cy="5756275"/>
          </a:xfrm>
          <a:prstGeom prst="rect">
            <a:avLst/>
          </a:prstGeom>
          <a:noFill/>
          <a:ln>
            <a:noFill/>
          </a:ln>
        </p:spPr>
        <p:txBody>
          <a:bodyPr anchorCtr="0" anchor="t" bIns="45700" lIns="91425" spcFirstLastPara="1" rIns="91425" wrap="square" tIns="45700">
            <a:noAutofit/>
          </a:bodyPr>
          <a:lstStyle/>
          <a:p>
            <a:pPr indent="0" lvl="0" marL="1270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459" name="Google Shape;459;p7:notes"/>
          <p:cNvSpPr/>
          <p:nvPr>
            <p:ph idx="2" type="sldImg"/>
          </p:nvPr>
        </p:nvSpPr>
        <p:spPr>
          <a:xfrm>
            <a:off x="425450" y="341313"/>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60" name="Google Shape;460;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470" name="Google Shape;470;p8:notes"/>
          <p:cNvSpPr/>
          <p:nvPr>
            <p:ph idx="2" type="sldImg"/>
          </p:nvPr>
        </p:nvSpPr>
        <p:spPr>
          <a:xfrm>
            <a:off x="425450" y="341313"/>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71" name="Google Shape;471;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1" name="Google Shape;481;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21" name="Shape 21"/>
        <p:cNvGrpSpPr/>
        <p:nvPr/>
      </p:nvGrpSpPr>
      <p:grpSpPr>
        <a:xfrm>
          <a:off x="0" y="0"/>
          <a:ext cx="0" cy="0"/>
          <a:chOff x="0" y="0"/>
          <a:chExt cx="0" cy="0"/>
        </a:xfrm>
      </p:grpSpPr>
      <p:sp>
        <p:nvSpPr>
          <p:cNvPr id="22" name="Google Shape;22;p12"/>
          <p:cNvSpPr txBox="1"/>
          <p:nvPr>
            <p:ph type="ctrTitle"/>
          </p:nvPr>
        </p:nvSpPr>
        <p:spPr>
          <a:xfrm>
            <a:off x="684212" y="685799"/>
            <a:ext cx="8001000" cy="2971801"/>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4800"/>
              <a:buFont typeface="Century Gothic"/>
              <a:buNone/>
              <a:defRPr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12"/>
          <p:cNvSpPr txBox="1"/>
          <p:nvPr>
            <p:ph idx="1" type="subTitle"/>
          </p:nvPr>
        </p:nvSpPr>
        <p:spPr>
          <a:xfrm>
            <a:off x="684212" y="3843867"/>
            <a:ext cx="6400800" cy="1947333"/>
          </a:xfrm>
          <a:prstGeom prst="rect">
            <a:avLst/>
          </a:prstGeom>
          <a:noFill/>
          <a:ln>
            <a:noFill/>
          </a:ln>
        </p:spPr>
        <p:txBody>
          <a:bodyPr anchorCtr="0" anchor="t" bIns="45700" lIns="91425" spcFirstLastPara="1" rIns="91425" wrap="square" tIns="45700">
            <a:normAutofit/>
          </a:bodyPr>
          <a:lstStyle>
            <a:lvl1pPr lvl="0" algn="l">
              <a:spcBef>
                <a:spcPts val="420"/>
              </a:spcBef>
              <a:spcAft>
                <a:spcPts val="0"/>
              </a:spcAft>
              <a:buSzPts val="1680"/>
              <a:buNone/>
              <a:defRPr sz="2100">
                <a:solidFill>
                  <a:srgbClr val="0F486F"/>
                </a:solidFill>
              </a:defRPr>
            </a:lvl1pPr>
            <a:lvl2pPr lvl="1" algn="ctr">
              <a:spcBef>
                <a:spcPts val="600"/>
              </a:spcBef>
              <a:spcAft>
                <a:spcPts val="0"/>
              </a:spcAft>
              <a:buSzPts val="1440"/>
              <a:buNone/>
              <a:defRPr>
                <a:solidFill>
                  <a:schemeClr val="lt1"/>
                </a:solidFill>
              </a:defRPr>
            </a:lvl2pPr>
            <a:lvl3pPr lvl="2" algn="ctr">
              <a:spcBef>
                <a:spcPts val="600"/>
              </a:spcBef>
              <a:spcAft>
                <a:spcPts val="0"/>
              </a:spcAft>
              <a:buSzPts val="1280"/>
              <a:buNone/>
              <a:defRPr>
                <a:solidFill>
                  <a:schemeClr val="lt1"/>
                </a:solidFill>
              </a:defRPr>
            </a:lvl3pPr>
            <a:lvl4pPr lvl="3" algn="ctr">
              <a:spcBef>
                <a:spcPts val="600"/>
              </a:spcBef>
              <a:spcAft>
                <a:spcPts val="0"/>
              </a:spcAft>
              <a:buSzPts val="1120"/>
              <a:buNone/>
              <a:defRPr>
                <a:solidFill>
                  <a:schemeClr val="lt1"/>
                </a:solidFill>
              </a:defRPr>
            </a:lvl4pPr>
            <a:lvl5pPr lvl="4" algn="ctr">
              <a:spcBef>
                <a:spcPts val="600"/>
              </a:spcBef>
              <a:spcAft>
                <a:spcPts val="0"/>
              </a:spcAft>
              <a:buSzPts val="1120"/>
              <a:buNone/>
              <a:defRPr>
                <a:solidFill>
                  <a:schemeClr val="lt1"/>
                </a:solidFill>
              </a:defRPr>
            </a:lvl5pPr>
            <a:lvl6pPr lvl="5" algn="ctr">
              <a:spcBef>
                <a:spcPts val="600"/>
              </a:spcBef>
              <a:spcAft>
                <a:spcPts val="0"/>
              </a:spcAft>
              <a:buSzPts val="1120"/>
              <a:buNone/>
              <a:defRPr>
                <a:solidFill>
                  <a:schemeClr val="lt1"/>
                </a:solidFill>
              </a:defRPr>
            </a:lvl6pPr>
            <a:lvl7pPr lvl="6" algn="ctr">
              <a:spcBef>
                <a:spcPts val="600"/>
              </a:spcBef>
              <a:spcAft>
                <a:spcPts val="0"/>
              </a:spcAft>
              <a:buSzPts val="1120"/>
              <a:buNone/>
              <a:defRPr>
                <a:solidFill>
                  <a:schemeClr val="lt1"/>
                </a:solidFill>
              </a:defRPr>
            </a:lvl7pPr>
            <a:lvl8pPr lvl="7" algn="ctr">
              <a:spcBef>
                <a:spcPts val="600"/>
              </a:spcBef>
              <a:spcAft>
                <a:spcPts val="0"/>
              </a:spcAft>
              <a:buSzPts val="1120"/>
              <a:buNone/>
              <a:defRPr>
                <a:solidFill>
                  <a:schemeClr val="lt1"/>
                </a:solidFill>
              </a:defRPr>
            </a:lvl8pPr>
            <a:lvl9pPr lvl="8" algn="ctr">
              <a:spcBef>
                <a:spcPts val="600"/>
              </a:spcBef>
              <a:spcAft>
                <a:spcPts val="600"/>
              </a:spcAft>
              <a:buSzPts val="1120"/>
              <a:buNone/>
              <a:defRPr>
                <a:solidFill>
                  <a:schemeClr val="lt1"/>
                </a:solidFill>
              </a:defRPr>
            </a:lvl9pPr>
          </a:lstStyle>
          <a:p/>
        </p:txBody>
      </p:sp>
      <p:sp>
        <p:nvSpPr>
          <p:cNvPr id="24" name="Google Shape;24;p12"/>
          <p:cNvSpPr txBox="1"/>
          <p:nvPr>
            <p:ph idx="10" type="dt"/>
          </p:nvPr>
        </p:nvSpPr>
        <p:spPr>
          <a:xfrm>
            <a:off x="9904412" y="6172200"/>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2"/>
          <p:cNvSpPr txBox="1"/>
          <p:nvPr>
            <p:ph idx="11" type="ftr"/>
          </p:nvPr>
        </p:nvSpPr>
        <p:spPr>
          <a:xfrm>
            <a:off x="684212" y="6172200"/>
            <a:ext cx="7543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2"/>
          <p:cNvSpPr txBox="1"/>
          <p:nvPr>
            <p:ph idx="12" type="sldNum"/>
          </p:nvPr>
        </p:nvSpPr>
        <p:spPr>
          <a:xfrm>
            <a:off x="10363200" y="557847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27" name="Google Shape;27;p12"/>
          <p:cNvCxnSpPr/>
          <p:nvPr/>
        </p:nvCxnSpPr>
        <p:spPr>
          <a:xfrm flipH="1">
            <a:off x="8228012" y="8467"/>
            <a:ext cx="3810000" cy="3810000"/>
          </a:xfrm>
          <a:prstGeom prst="straightConnector1">
            <a:avLst/>
          </a:prstGeom>
          <a:noFill/>
          <a:ln cap="flat" cmpd="sng" w="12700">
            <a:solidFill>
              <a:schemeClr val="lt1"/>
            </a:solidFill>
            <a:prstDash val="solid"/>
            <a:round/>
            <a:headEnd len="sm" w="sm" type="none"/>
            <a:tailEnd len="sm" w="sm" type="none"/>
          </a:ln>
        </p:spPr>
      </p:cxnSp>
      <p:cxnSp>
        <p:nvCxnSpPr>
          <p:cNvPr id="28" name="Google Shape;28;p12"/>
          <p:cNvCxnSpPr/>
          <p:nvPr/>
        </p:nvCxnSpPr>
        <p:spPr>
          <a:xfrm flipH="1">
            <a:off x="6108170" y="91545"/>
            <a:ext cx="6080655" cy="6080655"/>
          </a:xfrm>
          <a:prstGeom prst="straightConnector1">
            <a:avLst/>
          </a:prstGeom>
          <a:noFill/>
          <a:ln cap="flat" cmpd="sng" w="12700">
            <a:solidFill>
              <a:schemeClr val="lt1"/>
            </a:solidFill>
            <a:prstDash val="solid"/>
            <a:round/>
            <a:headEnd len="sm" w="sm" type="none"/>
            <a:tailEnd len="sm" w="sm" type="none"/>
          </a:ln>
        </p:spPr>
      </p:cxnSp>
      <p:cxnSp>
        <p:nvCxnSpPr>
          <p:cNvPr id="29" name="Google Shape;29;p12"/>
          <p:cNvCxnSpPr/>
          <p:nvPr/>
        </p:nvCxnSpPr>
        <p:spPr>
          <a:xfrm flipH="1">
            <a:off x="7235825" y="228600"/>
            <a:ext cx="4953000" cy="4953000"/>
          </a:xfrm>
          <a:prstGeom prst="straightConnector1">
            <a:avLst/>
          </a:prstGeom>
          <a:noFill/>
          <a:ln cap="flat" cmpd="sng" w="12700">
            <a:solidFill>
              <a:schemeClr val="lt1"/>
            </a:solidFill>
            <a:prstDash val="solid"/>
            <a:round/>
            <a:headEnd len="sm" w="sm" type="none"/>
            <a:tailEnd len="sm" w="sm" type="none"/>
          </a:ln>
        </p:spPr>
      </p:cxnSp>
      <p:cxnSp>
        <p:nvCxnSpPr>
          <p:cNvPr id="30" name="Google Shape;30;p12"/>
          <p:cNvCxnSpPr/>
          <p:nvPr/>
        </p:nvCxnSpPr>
        <p:spPr>
          <a:xfrm flipH="1">
            <a:off x="7335837" y="32278"/>
            <a:ext cx="4852989" cy="4852989"/>
          </a:xfrm>
          <a:prstGeom prst="straightConnector1">
            <a:avLst/>
          </a:prstGeom>
          <a:noFill/>
          <a:ln cap="flat" cmpd="sng" w="31750">
            <a:solidFill>
              <a:schemeClr val="lt1"/>
            </a:solidFill>
            <a:prstDash val="solid"/>
            <a:round/>
            <a:headEnd len="sm" w="sm" type="none"/>
            <a:tailEnd len="sm" w="sm" type="none"/>
          </a:ln>
        </p:spPr>
      </p:cxnSp>
      <p:cxnSp>
        <p:nvCxnSpPr>
          <p:cNvPr id="31" name="Google Shape;31;p12"/>
          <p:cNvCxnSpPr/>
          <p:nvPr/>
        </p:nvCxnSpPr>
        <p:spPr>
          <a:xfrm flipH="1">
            <a:off x="7845426" y="609601"/>
            <a:ext cx="4343399" cy="4343399"/>
          </a:xfrm>
          <a:prstGeom prst="straightConnector1">
            <a:avLst/>
          </a:prstGeom>
          <a:noFill/>
          <a:ln cap="flat" cmpd="sng" w="31750">
            <a:solidFill>
              <a:schemeClr val="lt1"/>
            </a:solidFill>
            <a:prstDash val="solid"/>
            <a:round/>
            <a:headEnd len="sm" w="sm" type="none"/>
            <a:tailEnd len="sm" w="sm"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1" name="Shape 81"/>
        <p:cNvGrpSpPr/>
        <p:nvPr/>
      </p:nvGrpSpPr>
      <p:grpSpPr>
        <a:xfrm>
          <a:off x="0" y="0"/>
          <a:ext cx="0" cy="0"/>
          <a:chOff x="0" y="0"/>
          <a:chExt cx="0" cy="0"/>
        </a:xfrm>
      </p:grpSpPr>
      <p:sp>
        <p:nvSpPr>
          <p:cNvPr id="82" name="Google Shape;82;p21"/>
          <p:cNvSpPr txBox="1"/>
          <p:nvPr>
            <p:ph type="title"/>
          </p:nvPr>
        </p:nvSpPr>
        <p:spPr>
          <a:xfrm>
            <a:off x="4722812" y="1447800"/>
            <a:ext cx="6019800" cy="11430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2800"/>
              <a:buFont typeface="Century Gothic"/>
              <a:buNone/>
              <a:defRPr b="0" sz="2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1"/>
          <p:cNvSpPr/>
          <p:nvPr>
            <p:ph idx="2" type="pic"/>
          </p:nvPr>
        </p:nvSpPr>
        <p:spPr>
          <a:xfrm>
            <a:off x="989012" y="914400"/>
            <a:ext cx="3280974" cy="4572000"/>
          </a:xfrm>
          <a:prstGeom prst="snip2DiagRect">
            <a:avLst>
              <a:gd fmla="val 10815" name="adj1"/>
              <a:gd fmla="val 0" name="adj2"/>
            </a:avLst>
          </a:prstGeom>
          <a:noFill/>
          <a:ln cap="flat" cmpd="sng" w="15875">
            <a:solidFill>
              <a:schemeClr val="lt1">
                <a:alpha val="40000"/>
              </a:schemeClr>
            </a:solidFill>
            <a:prstDash val="solid"/>
            <a:round/>
            <a:headEnd len="sm" w="sm" type="none"/>
            <a:tailEnd len="sm" w="sm" type="none"/>
          </a:ln>
        </p:spPr>
      </p:sp>
      <p:sp>
        <p:nvSpPr>
          <p:cNvPr id="84" name="Google Shape;84;p21"/>
          <p:cNvSpPr txBox="1"/>
          <p:nvPr>
            <p:ph idx="1" type="body"/>
          </p:nvPr>
        </p:nvSpPr>
        <p:spPr>
          <a:xfrm>
            <a:off x="4722812" y="2777066"/>
            <a:ext cx="6021388" cy="2048933"/>
          </a:xfrm>
          <a:prstGeom prst="rect">
            <a:avLst/>
          </a:prstGeom>
          <a:noFill/>
          <a:ln>
            <a:noFill/>
          </a:ln>
        </p:spPr>
        <p:txBody>
          <a:bodyPr anchorCtr="0" anchor="t" bIns="45700" lIns="91425" spcFirstLastPara="1" rIns="91425" wrap="square" tIns="45700">
            <a:normAutofit/>
          </a:bodyPr>
          <a:lstStyle>
            <a:lvl1pPr indent="-228600" lvl="0" marL="457200" algn="l">
              <a:spcBef>
                <a:spcPts val="360"/>
              </a:spcBef>
              <a:spcAft>
                <a:spcPts val="0"/>
              </a:spcAft>
              <a:buSzPts val="1440"/>
              <a:buNone/>
              <a:defRPr sz="1800"/>
            </a:lvl1pPr>
            <a:lvl2pPr indent="-228600" lvl="1" marL="914400" algn="l">
              <a:spcBef>
                <a:spcPts val="600"/>
              </a:spcBef>
              <a:spcAft>
                <a:spcPts val="0"/>
              </a:spcAft>
              <a:buSzPts val="960"/>
              <a:buNone/>
              <a:defRPr sz="1200"/>
            </a:lvl2pPr>
            <a:lvl3pPr indent="-228600" lvl="2" marL="1371600" algn="l">
              <a:spcBef>
                <a:spcPts val="600"/>
              </a:spcBef>
              <a:spcAft>
                <a:spcPts val="0"/>
              </a:spcAft>
              <a:buSzPts val="800"/>
              <a:buNone/>
              <a:defRPr sz="1000"/>
            </a:lvl3pPr>
            <a:lvl4pPr indent="-228600" lvl="3" marL="1828800" algn="l">
              <a:spcBef>
                <a:spcPts val="600"/>
              </a:spcBef>
              <a:spcAft>
                <a:spcPts val="0"/>
              </a:spcAft>
              <a:buSzPts val="720"/>
              <a:buNone/>
              <a:defRPr sz="900"/>
            </a:lvl4pPr>
            <a:lvl5pPr indent="-228600" lvl="4" marL="2286000" algn="l">
              <a:spcBef>
                <a:spcPts val="600"/>
              </a:spcBef>
              <a:spcAft>
                <a:spcPts val="0"/>
              </a:spcAft>
              <a:buSzPts val="720"/>
              <a:buNone/>
              <a:defRPr sz="900"/>
            </a:lvl5pPr>
            <a:lvl6pPr indent="-228600" lvl="5" marL="2743200" algn="l">
              <a:spcBef>
                <a:spcPts val="600"/>
              </a:spcBef>
              <a:spcAft>
                <a:spcPts val="0"/>
              </a:spcAft>
              <a:buSzPts val="720"/>
              <a:buNone/>
              <a:defRPr sz="900"/>
            </a:lvl6pPr>
            <a:lvl7pPr indent="-228600" lvl="6" marL="3200400" algn="l">
              <a:spcBef>
                <a:spcPts val="600"/>
              </a:spcBef>
              <a:spcAft>
                <a:spcPts val="0"/>
              </a:spcAft>
              <a:buSzPts val="720"/>
              <a:buNone/>
              <a:defRPr sz="900"/>
            </a:lvl7pPr>
            <a:lvl8pPr indent="-228600" lvl="7" marL="3657600" algn="l">
              <a:spcBef>
                <a:spcPts val="600"/>
              </a:spcBef>
              <a:spcAft>
                <a:spcPts val="0"/>
              </a:spcAft>
              <a:buSzPts val="720"/>
              <a:buNone/>
              <a:defRPr sz="900"/>
            </a:lvl8pPr>
            <a:lvl9pPr indent="-228600" lvl="8" marL="4114800" algn="l">
              <a:spcBef>
                <a:spcPts val="600"/>
              </a:spcBef>
              <a:spcAft>
                <a:spcPts val="600"/>
              </a:spcAft>
              <a:buSzPts val="720"/>
              <a:buNone/>
              <a:defRPr sz="900"/>
            </a:lvl9pPr>
          </a:lstStyle>
          <a:p/>
        </p:txBody>
      </p:sp>
      <p:sp>
        <p:nvSpPr>
          <p:cNvPr id="85" name="Google Shape;85;p21"/>
          <p:cNvSpPr txBox="1"/>
          <p:nvPr>
            <p:ph idx="10" type="dt"/>
          </p:nvPr>
        </p:nvSpPr>
        <p:spPr>
          <a:xfrm>
            <a:off x="9904412" y="6172200"/>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21"/>
          <p:cNvSpPr txBox="1"/>
          <p:nvPr>
            <p:ph idx="11" type="ftr"/>
          </p:nvPr>
        </p:nvSpPr>
        <p:spPr>
          <a:xfrm>
            <a:off x="684212" y="6172200"/>
            <a:ext cx="7543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21"/>
          <p:cNvSpPr txBox="1"/>
          <p:nvPr>
            <p:ph idx="12" type="sldNum"/>
          </p:nvPr>
        </p:nvSpPr>
        <p:spPr>
          <a:xfrm>
            <a:off x="10363200" y="557847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noramic Picture with Caption">
  <p:cSld name="Panoramic Picture with Caption">
    <p:spTree>
      <p:nvGrpSpPr>
        <p:cNvPr id="88" name="Shape 88"/>
        <p:cNvGrpSpPr/>
        <p:nvPr/>
      </p:nvGrpSpPr>
      <p:grpSpPr>
        <a:xfrm>
          <a:off x="0" y="0"/>
          <a:ext cx="0" cy="0"/>
          <a:chOff x="0" y="0"/>
          <a:chExt cx="0" cy="0"/>
        </a:xfrm>
      </p:grpSpPr>
      <p:sp>
        <p:nvSpPr>
          <p:cNvPr id="89" name="Google Shape;89;p22"/>
          <p:cNvSpPr txBox="1"/>
          <p:nvPr>
            <p:ph type="title"/>
          </p:nvPr>
        </p:nvSpPr>
        <p:spPr>
          <a:xfrm>
            <a:off x="684212" y="4487332"/>
            <a:ext cx="8534400" cy="1507067"/>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22"/>
          <p:cNvSpPr/>
          <p:nvPr>
            <p:ph idx="2" type="pic"/>
          </p:nvPr>
        </p:nvSpPr>
        <p:spPr>
          <a:xfrm>
            <a:off x="685800" y="533400"/>
            <a:ext cx="10818812" cy="3124200"/>
          </a:xfrm>
          <a:prstGeom prst="snip2DiagRect">
            <a:avLst>
              <a:gd fmla="val 10815" name="adj1"/>
              <a:gd fmla="val 0" name="adj2"/>
            </a:avLst>
          </a:prstGeom>
          <a:noFill/>
          <a:ln cap="flat" cmpd="sng" w="15875">
            <a:solidFill>
              <a:schemeClr val="lt1">
                <a:alpha val="40000"/>
              </a:schemeClr>
            </a:solidFill>
            <a:prstDash val="solid"/>
            <a:round/>
            <a:headEnd len="sm" w="sm" type="none"/>
            <a:tailEnd len="sm" w="sm" type="none"/>
          </a:ln>
        </p:spPr>
      </p:sp>
      <p:sp>
        <p:nvSpPr>
          <p:cNvPr id="91" name="Google Shape;91;p22"/>
          <p:cNvSpPr txBox="1"/>
          <p:nvPr>
            <p:ph idx="1" type="body"/>
          </p:nvPr>
        </p:nvSpPr>
        <p:spPr>
          <a:xfrm>
            <a:off x="914402" y="3843867"/>
            <a:ext cx="8304210" cy="457200"/>
          </a:xfrm>
          <a:prstGeom prst="rect">
            <a:avLst/>
          </a:prstGeom>
          <a:noFill/>
          <a:ln>
            <a:noFill/>
          </a:ln>
        </p:spPr>
        <p:txBody>
          <a:bodyPr anchorCtr="0" anchor="t" bIns="45700" lIns="91425" spcFirstLastPara="1" rIns="91425" wrap="square" tIns="45700">
            <a:normAutofit/>
          </a:bodyPr>
          <a:lstStyle>
            <a:lvl1pPr indent="-228600" lvl="0" marL="457200" algn="l">
              <a:spcBef>
                <a:spcPts val="320"/>
              </a:spcBef>
              <a:spcAft>
                <a:spcPts val="0"/>
              </a:spcAft>
              <a:buSzPts val="1280"/>
              <a:buFont typeface="Century Gothic"/>
              <a:buNone/>
              <a:defRPr sz="1600"/>
            </a:lvl1pPr>
            <a:lvl2pPr indent="-228600" lvl="1" marL="914400" algn="l">
              <a:spcBef>
                <a:spcPts val="600"/>
              </a:spcBef>
              <a:spcAft>
                <a:spcPts val="0"/>
              </a:spcAft>
              <a:buSzPts val="1440"/>
              <a:buFont typeface="Century Gothic"/>
              <a:buNone/>
              <a:defRPr/>
            </a:lvl2pPr>
            <a:lvl3pPr indent="-228600" lvl="2" marL="1371600" algn="l">
              <a:spcBef>
                <a:spcPts val="600"/>
              </a:spcBef>
              <a:spcAft>
                <a:spcPts val="0"/>
              </a:spcAft>
              <a:buSzPts val="1280"/>
              <a:buFont typeface="Century Gothic"/>
              <a:buNone/>
              <a:defRPr/>
            </a:lvl3pPr>
            <a:lvl4pPr indent="-228600" lvl="3" marL="1828800" algn="l">
              <a:spcBef>
                <a:spcPts val="600"/>
              </a:spcBef>
              <a:spcAft>
                <a:spcPts val="0"/>
              </a:spcAft>
              <a:buSzPts val="1120"/>
              <a:buFont typeface="Century Gothic"/>
              <a:buNone/>
              <a:defRPr/>
            </a:lvl4pPr>
            <a:lvl5pPr indent="-228600" lvl="4" marL="2286000" algn="l">
              <a:spcBef>
                <a:spcPts val="600"/>
              </a:spcBef>
              <a:spcAft>
                <a:spcPts val="0"/>
              </a:spcAft>
              <a:buSzPts val="1120"/>
              <a:buFont typeface="Century Gothic"/>
              <a:buNone/>
              <a:defRPr/>
            </a:lvl5pPr>
            <a:lvl6pPr indent="-320039" lvl="5" marL="2743200" algn="l">
              <a:spcBef>
                <a:spcPts val="600"/>
              </a:spcBef>
              <a:spcAft>
                <a:spcPts val="0"/>
              </a:spcAft>
              <a:buSzPts val="1440"/>
              <a:buChar char="▶"/>
              <a:defRPr/>
            </a:lvl6pPr>
            <a:lvl7pPr indent="-320039" lvl="6" marL="3200400" algn="l">
              <a:spcBef>
                <a:spcPts val="600"/>
              </a:spcBef>
              <a:spcAft>
                <a:spcPts val="0"/>
              </a:spcAft>
              <a:buSzPts val="1440"/>
              <a:buChar char="▶"/>
              <a:defRPr/>
            </a:lvl7pPr>
            <a:lvl8pPr indent="-320040" lvl="7" marL="3657600" algn="l">
              <a:spcBef>
                <a:spcPts val="600"/>
              </a:spcBef>
              <a:spcAft>
                <a:spcPts val="0"/>
              </a:spcAft>
              <a:buSzPts val="1440"/>
              <a:buChar char="▶"/>
              <a:defRPr/>
            </a:lvl8pPr>
            <a:lvl9pPr indent="-320040" lvl="8" marL="4114800" algn="l">
              <a:spcBef>
                <a:spcPts val="600"/>
              </a:spcBef>
              <a:spcAft>
                <a:spcPts val="600"/>
              </a:spcAft>
              <a:buSzPts val="1440"/>
              <a:buChar char="▶"/>
              <a:defRPr/>
            </a:lvl9pPr>
          </a:lstStyle>
          <a:p/>
        </p:txBody>
      </p:sp>
      <p:sp>
        <p:nvSpPr>
          <p:cNvPr id="92" name="Google Shape;92;p22"/>
          <p:cNvSpPr txBox="1"/>
          <p:nvPr>
            <p:ph idx="10" type="dt"/>
          </p:nvPr>
        </p:nvSpPr>
        <p:spPr>
          <a:xfrm>
            <a:off x="9904412" y="6172200"/>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22"/>
          <p:cNvSpPr txBox="1"/>
          <p:nvPr>
            <p:ph idx="11" type="ftr"/>
          </p:nvPr>
        </p:nvSpPr>
        <p:spPr>
          <a:xfrm>
            <a:off x="684212" y="6172200"/>
            <a:ext cx="7543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22"/>
          <p:cNvSpPr txBox="1"/>
          <p:nvPr>
            <p:ph idx="12" type="sldNum"/>
          </p:nvPr>
        </p:nvSpPr>
        <p:spPr>
          <a:xfrm>
            <a:off x="10363200" y="557847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95" name="Shape 95"/>
        <p:cNvGrpSpPr/>
        <p:nvPr/>
      </p:nvGrpSpPr>
      <p:grpSpPr>
        <a:xfrm>
          <a:off x="0" y="0"/>
          <a:ext cx="0" cy="0"/>
          <a:chOff x="0" y="0"/>
          <a:chExt cx="0" cy="0"/>
        </a:xfrm>
      </p:grpSpPr>
      <p:sp>
        <p:nvSpPr>
          <p:cNvPr id="96" name="Google Shape;96;p23"/>
          <p:cNvSpPr txBox="1"/>
          <p:nvPr>
            <p:ph type="title"/>
          </p:nvPr>
        </p:nvSpPr>
        <p:spPr>
          <a:xfrm>
            <a:off x="684213" y="685800"/>
            <a:ext cx="10058400" cy="27432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3200"/>
              <a:buFont typeface="Century Gothic"/>
              <a:buNone/>
              <a:defRPr b="0" sz="32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23"/>
          <p:cNvSpPr txBox="1"/>
          <p:nvPr>
            <p:ph idx="1" type="body"/>
          </p:nvPr>
        </p:nvSpPr>
        <p:spPr>
          <a:xfrm>
            <a:off x="684212" y="4114800"/>
            <a:ext cx="8535988" cy="1879600"/>
          </a:xfrm>
          <a:prstGeom prst="rect">
            <a:avLst/>
          </a:prstGeom>
          <a:noFill/>
          <a:ln>
            <a:noFill/>
          </a:ln>
        </p:spPr>
        <p:txBody>
          <a:bodyPr anchorCtr="0" anchor="ctr" bIns="45700" lIns="91425" spcFirstLastPara="1" rIns="91425" wrap="square" tIns="45700">
            <a:normAutofit/>
          </a:bodyPr>
          <a:lstStyle>
            <a:lvl1pPr indent="-228600" lvl="0" marL="457200" algn="l">
              <a:spcBef>
                <a:spcPts val="400"/>
              </a:spcBef>
              <a:spcAft>
                <a:spcPts val="0"/>
              </a:spcAft>
              <a:buSzPts val="1600"/>
              <a:buNone/>
              <a:defRPr sz="2000">
                <a:solidFill>
                  <a:srgbClr val="0F486F"/>
                </a:solidFill>
              </a:defRPr>
            </a:lvl1pPr>
            <a:lvl2pPr indent="-228600" lvl="1" marL="914400" algn="l">
              <a:spcBef>
                <a:spcPts val="600"/>
              </a:spcBef>
              <a:spcAft>
                <a:spcPts val="0"/>
              </a:spcAft>
              <a:buSzPts val="1440"/>
              <a:buNone/>
              <a:defRPr sz="1800">
                <a:solidFill>
                  <a:schemeClr val="lt1"/>
                </a:solidFill>
              </a:defRPr>
            </a:lvl2pPr>
            <a:lvl3pPr indent="-228600" lvl="2" marL="1371600" algn="l">
              <a:spcBef>
                <a:spcPts val="600"/>
              </a:spcBef>
              <a:spcAft>
                <a:spcPts val="0"/>
              </a:spcAft>
              <a:buSzPts val="1280"/>
              <a:buNone/>
              <a:defRPr sz="1600">
                <a:solidFill>
                  <a:schemeClr val="lt1"/>
                </a:solidFill>
              </a:defRPr>
            </a:lvl3pPr>
            <a:lvl4pPr indent="-228600" lvl="3" marL="1828800" algn="l">
              <a:spcBef>
                <a:spcPts val="600"/>
              </a:spcBef>
              <a:spcAft>
                <a:spcPts val="0"/>
              </a:spcAft>
              <a:buSzPts val="1120"/>
              <a:buNone/>
              <a:defRPr sz="1400">
                <a:solidFill>
                  <a:schemeClr val="lt1"/>
                </a:solidFill>
              </a:defRPr>
            </a:lvl4pPr>
            <a:lvl5pPr indent="-228600" lvl="4" marL="2286000" algn="l">
              <a:spcBef>
                <a:spcPts val="600"/>
              </a:spcBef>
              <a:spcAft>
                <a:spcPts val="0"/>
              </a:spcAft>
              <a:buSzPts val="1120"/>
              <a:buNone/>
              <a:defRPr sz="1400">
                <a:solidFill>
                  <a:schemeClr val="lt1"/>
                </a:solidFill>
              </a:defRPr>
            </a:lvl5pPr>
            <a:lvl6pPr indent="-228600" lvl="5" marL="2743200" algn="l">
              <a:spcBef>
                <a:spcPts val="600"/>
              </a:spcBef>
              <a:spcAft>
                <a:spcPts val="0"/>
              </a:spcAft>
              <a:buSzPts val="1120"/>
              <a:buNone/>
              <a:defRPr sz="1400">
                <a:solidFill>
                  <a:schemeClr val="lt1"/>
                </a:solidFill>
              </a:defRPr>
            </a:lvl6pPr>
            <a:lvl7pPr indent="-228600" lvl="6" marL="3200400" algn="l">
              <a:spcBef>
                <a:spcPts val="600"/>
              </a:spcBef>
              <a:spcAft>
                <a:spcPts val="0"/>
              </a:spcAft>
              <a:buSzPts val="1120"/>
              <a:buNone/>
              <a:defRPr sz="1400">
                <a:solidFill>
                  <a:schemeClr val="lt1"/>
                </a:solidFill>
              </a:defRPr>
            </a:lvl7pPr>
            <a:lvl8pPr indent="-228600" lvl="7" marL="3657600" algn="l">
              <a:spcBef>
                <a:spcPts val="600"/>
              </a:spcBef>
              <a:spcAft>
                <a:spcPts val="0"/>
              </a:spcAft>
              <a:buSzPts val="1120"/>
              <a:buNone/>
              <a:defRPr sz="1400">
                <a:solidFill>
                  <a:schemeClr val="lt1"/>
                </a:solidFill>
              </a:defRPr>
            </a:lvl8pPr>
            <a:lvl9pPr indent="-228600" lvl="8" marL="4114800" algn="l">
              <a:spcBef>
                <a:spcPts val="600"/>
              </a:spcBef>
              <a:spcAft>
                <a:spcPts val="600"/>
              </a:spcAft>
              <a:buSzPts val="1120"/>
              <a:buNone/>
              <a:defRPr sz="1400">
                <a:solidFill>
                  <a:schemeClr val="lt1"/>
                </a:solidFill>
              </a:defRPr>
            </a:lvl9pPr>
          </a:lstStyle>
          <a:p/>
        </p:txBody>
      </p:sp>
      <p:sp>
        <p:nvSpPr>
          <p:cNvPr id="98" name="Google Shape;98;p23"/>
          <p:cNvSpPr txBox="1"/>
          <p:nvPr>
            <p:ph idx="10" type="dt"/>
          </p:nvPr>
        </p:nvSpPr>
        <p:spPr>
          <a:xfrm>
            <a:off x="9904412" y="6172200"/>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23"/>
          <p:cNvSpPr txBox="1"/>
          <p:nvPr>
            <p:ph idx="11" type="ftr"/>
          </p:nvPr>
        </p:nvSpPr>
        <p:spPr>
          <a:xfrm>
            <a:off x="684212" y="6172200"/>
            <a:ext cx="7543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23"/>
          <p:cNvSpPr txBox="1"/>
          <p:nvPr>
            <p:ph idx="12" type="sldNum"/>
          </p:nvPr>
        </p:nvSpPr>
        <p:spPr>
          <a:xfrm>
            <a:off x="10363200" y="557847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101" name="Shape 101"/>
        <p:cNvGrpSpPr/>
        <p:nvPr/>
      </p:nvGrpSpPr>
      <p:grpSpPr>
        <a:xfrm>
          <a:off x="0" y="0"/>
          <a:ext cx="0" cy="0"/>
          <a:chOff x="0" y="0"/>
          <a:chExt cx="0" cy="0"/>
        </a:xfrm>
      </p:grpSpPr>
      <p:sp>
        <p:nvSpPr>
          <p:cNvPr id="102" name="Google Shape;102;p24"/>
          <p:cNvSpPr txBox="1"/>
          <p:nvPr>
            <p:ph type="title"/>
          </p:nvPr>
        </p:nvSpPr>
        <p:spPr>
          <a:xfrm>
            <a:off x="1141411" y="685800"/>
            <a:ext cx="9144001" cy="27432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3200"/>
              <a:buFont typeface="Century Gothic"/>
              <a:buNone/>
              <a:defRPr b="0" sz="3200" cap="none">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24"/>
          <p:cNvSpPr txBox="1"/>
          <p:nvPr>
            <p:ph idx="1" type="body"/>
          </p:nvPr>
        </p:nvSpPr>
        <p:spPr>
          <a:xfrm>
            <a:off x="1446212" y="3429000"/>
            <a:ext cx="8534400" cy="381000"/>
          </a:xfrm>
          <a:prstGeom prst="rect">
            <a:avLst/>
          </a:prstGeom>
          <a:noFill/>
          <a:ln>
            <a:noFill/>
          </a:ln>
        </p:spPr>
        <p:txBody>
          <a:bodyPr anchorCtr="0" anchor="ctr" bIns="45700" lIns="91425" spcFirstLastPara="1" rIns="91425" wrap="square" tIns="45700">
            <a:normAutofit/>
          </a:bodyPr>
          <a:lstStyle>
            <a:lvl1pPr indent="-228600" lvl="0" marL="457200" algn="l">
              <a:spcBef>
                <a:spcPts val="400"/>
              </a:spcBef>
              <a:spcAft>
                <a:spcPts val="0"/>
              </a:spcAft>
              <a:buSzPts val="1600"/>
              <a:buFont typeface="Century Gothic"/>
              <a:buNone/>
              <a:defRPr/>
            </a:lvl1pPr>
            <a:lvl2pPr indent="-228600" lvl="1" marL="914400" algn="l">
              <a:spcBef>
                <a:spcPts val="600"/>
              </a:spcBef>
              <a:spcAft>
                <a:spcPts val="0"/>
              </a:spcAft>
              <a:buSzPts val="1440"/>
              <a:buFont typeface="Century Gothic"/>
              <a:buNone/>
              <a:defRPr/>
            </a:lvl2pPr>
            <a:lvl3pPr indent="-228600" lvl="2" marL="1371600" algn="l">
              <a:spcBef>
                <a:spcPts val="600"/>
              </a:spcBef>
              <a:spcAft>
                <a:spcPts val="0"/>
              </a:spcAft>
              <a:buSzPts val="1280"/>
              <a:buFont typeface="Century Gothic"/>
              <a:buNone/>
              <a:defRPr/>
            </a:lvl3pPr>
            <a:lvl4pPr indent="-228600" lvl="3" marL="1828800" algn="l">
              <a:spcBef>
                <a:spcPts val="600"/>
              </a:spcBef>
              <a:spcAft>
                <a:spcPts val="0"/>
              </a:spcAft>
              <a:buSzPts val="1120"/>
              <a:buFont typeface="Century Gothic"/>
              <a:buNone/>
              <a:defRPr/>
            </a:lvl4pPr>
            <a:lvl5pPr indent="-228600" lvl="4" marL="2286000" algn="l">
              <a:spcBef>
                <a:spcPts val="600"/>
              </a:spcBef>
              <a:spcAft>
                <a:spcPts val="0"/>
              </a:spcAft>
              <a:buSzPts val="1120"/>
              <a:buFont typeface="Century Gothic"/>
              <a:buNone/>
              <a:defRPr/>
            </a:lvl5pPr>
            <a:lvl6pPr indent="-320039" lvl="5" marL="2743200" algn="l">
              <a:spcBef>
                <a:spcPts val="600"/>
              </a:spcBef>
              <a:spcAft>
                <a:spcPts val="0"/>
              </a:spcAft>
              <a:buSzPts val="1440"/>
              <a:buChar char="▶"/>
              <a:defRPr/>
            </a:lvl6pPr>
            <a:lvl7pPr indent="-320039" lvl="6" marL="3200400" algn="l">
              <a:spcBef>
                <a:spcPts val="600"/>
              </a:spcBef>
              <a:spcAft>
                <a:spcPts val="0"/>
              </a:spcAft>
              <a:buSzPts val="1440"/>
              <a:buChar char="▶"/>
              <a:defRPr/>
            </a:lvl7pPr>
            <a:lvl8pPr indent="-320040" lvl="7" marL="3657600" algn="l">
              <a:spcBef>
                <a:spcPts val="600"/>
              </a:spcBef>
              <a:spcAft>
                <a:spcPts val="0"/>
              </a:spcAft>
              <a:buSzPts val="1440"/>
              <a:buChar char="▶"/>
              <a:defRPr/>
            </a:lvl8pPr>
            <a:lvl9pPr indent="-320040" lvl="8" marL="4114800" algn="l">
              <a:spcBef>
                <a:spcPts val="600"/>
              </a:spcBef>
              <a:spcAft>
                <a:spcPts val="600"/>
              </a:spcAft>
              <a:buSzPts val="1440"/>
              <a:buChar char="▶"/>
              <a:defRPr/>
            </a:lvl9pPr>
          </a:lstStyle>
          <a:p/>
        </p:txBody>
      </p:sp>
      <p:sp>
        <p:nvSpPr>
          <p:cNvPr id="104" name="Google Shape;104;p24"/>
          <p:cNvSpPr txBox="1"/>
          <p:nvPr>
            <p:ph idx="2" type="body"/>
          </p:nvPr>
        </p:nvSpPr>
        <p:spPr>
          <a:xfrm>
            <a:off x="684213" y="4301067"/>
            <a:ext cx="8534400" cy="1684865"/>
          </a:xfrm>
          <a:prstGeom prst="rect">
            <a:avLst/>
          </a:prstGeom>
          <a:noFill/>
          <a:ln>
            <a:noFill/>
          </a:ln>
        </p:spPr>
        <p:txBody>
          <a:bodyPr anchorCtr="0" anchor="ctr" bIns="45700" lIns="91425" spcFirstLastPara="1" rIns="91425" wrap="square" tIns="45700">
            <a:normAutofit/>
          </a:bodyPr>
          <a:lstStyle>
            <a:lvl1pPr indent="-228600" lvl="0" marL="457200" algn="l">
              <a:spcBef>
                <a:spcPts val="400"/>
              </a:spcBef>
              <a:spcAft>
                <a:spcPts val="0"/>
              </a:spcAft>
              <a:buSzPts val="1600"/>
              <a:buNone/>
              <a:defRPr sz="2000">
                <a:solidFill>
                  <a:srgbClr val="0F486F"/>
                </a:solidFill>
              </a:defRPr>
            </a:lvl1pPr>
            <a:lvl2pPr indent="-228600" lvl="1" marL="914400" algn="l">
              <a:spcBef>
                <a:spcPts val="600"/>
              </a:spcBef>
              <a:spcAft>
                <a:spcPts val="0"/>
              </a:spcAft>
              <a:buSzPts val="1440"/>
              <a:buNone/>
              <a:defRPr sz="1800">
                <a:solidFill>
                  <a:schemeClr val="lt1"/>
                </a:solidFill>
              </a:defRPr>
            </a:lvl2pPr>
            <a:lvl3pPr indent="-228600" lvl="2" marL="1371600" algn="l">
              <a:spcBef>
                <a:spcPts val="600"/>
              </a:spcBef>
              <a:spcAft>
                <a:spcPts val="0"/>
              </a:spcAft>
              <a:buSzPts val="1280"/>
              <a:buNone/>
              <a:defRPr sz="1600">
                <a:solidFill>
                  <a:schemeClr val="lt1"/>
                </a:solidFill>
              </a:defRPr>
            </a:lvl3pPr>
            <a:lvl4pPr indent="-228600" lvl="3" marL="1828800" algn="l">
              <a:spcBef>
                <a:spcPts val="600"/>
              </a:spcBef>
              <a:spcAft>
                <a:spcPts val="0"/>
              </a:spcAft>
              <a:buSzPts val="1120"/>
              <a:buNone/>
              <a:defRPr sz="1400">
                <a:solidFill>
                  <a:schemeClr val="lt1"/>
                </a:solidFill>
              </a:defRPr>
            </a:lvl4pPr>
            <a:lvl5pPr indent="-228600" lvl="4" marL="2286000" algn="l">
              <a:spcBef>
                <a:spcPts val="600"/>
              </a:spcBef>
              <a:spcAft>
                <a:spcPts val="0"/>
              </a:spcAft>
              <a:buSzPts val="1120"/>
              <a:buNone/>
              <a:defRPr sz="1400">
                <a:solidFill>
                  <a:schemeClr val="lt1"/>
                </a:solidFill>
              </a:defRPr>
            </a:lvl5pPr>
            <a:lvl6pPr indent="-228600" lvl="5" marL="2743200" algn="l">
              <a:spcBef>
                <a:spcPts val="600"/>
              </a:spcBef>
              <a:spcAft>
                <a:spcPts val="0"/>
              </a:spcAft>
              <a:buSzPts val="1120"/>
              <a:buNone/>
              <a:defRPr sz="1400">
                <a:solidFill>
                  <a:schemeClr val="lt1"/>
                </a:solidFill>
              </a:defRPr>
            </a:lvl6pPr>
            <a:lvl7pPr indent="-228600" lvl="6" marL="3200400" algn="l">
              <a:spcBef>
                <a:spcPts val="600"/>
              </a:spcBef>
              <a:spcAft>
                <a:spcPts val="0"/>
              </a:spcAft>
              <a:buSzPts val="1120"/>
              <a:buNone/>
              <a:defRPr sz="1400">
                <a:solidFill>
                  <a:schemeClr val="lt1"/>
                </a:solidFill>
              </a:defRPr>
            </a:lvl7pPr>
            <a:lvl8pPr indent="-228600" lvl="7" marL="3657600" algn="l">
              <a:spcBef>
                <a:spcPts val="600"/>
              </a:spcBef>
              <a:spcAft>
                <a:spcPts val="0"/>
              </a:spcAft>
              <a:buSzPts val="1120"/>
              <a:buNone/>
              <a:defRPr sz="1400">
                <a:solidFill>
                  <a:schemeClr val="lt1"/>
                </a:solidFill>
              </a:defRPr>
            </a:lvl8pPr>
            <a:lvl9pPr indent="-228600" lvl="8" marL="4114800" algn="l">
              <a:spcBef>
                <a:spcPts val="600"/>
              </a:spcBef>
              <a:spcAft>
                <a:spcPts val="600"/>
              </a:spcAft>
              <a:buSzPts val="1120"/>
              <a:buNone/>
              <a:defRPr sz="1400">
                <a:solidFill>
                  <a:schemeClr val="lt1"/>
                </a:solidFill>
              </a:defRPr>
            </a:lvl9pPr>
          </a:lstStyle>
          <a:p/>
        </p:txBody>
      </p:sp>
      <p:sp>
        <p:nvSpPr>
          <p:cNvPr id="105" name="Google Shape;105;p24"/>
          <p:cNvSpPr txBox="1"/>
          <p:nvPr>
            <p:ph idx="10" type="dt"/>
          </p:nvPr>
        </p:nvSpPr>
        <p:spPr>
          <a:xfrm>
            <a:off x="9904412" y="6172200"/>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24"/>
          <p:cNvSpPr txBox="1"/>
          <p:nvPr>
            <p:ph idx="11" type="ftr"/>
          </p:nvPr>
        </p:nvSpPr>
        <p:spPr>
          <a:xfrm>
            <a:off x="684212" y="6172200"/>
            <a:ext cx="7543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24"/>
          <p:cNvSpPr txBox="1"/>
          <p:nvPr>
            <p:ph idx="12" type="sldNum"/>
          </p:nvPr>
        </p:nvSpPr>
        <p:spPr>
          <a:xfrm>
            <a:off x="10363200" y="557847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08" name="Google Shape;108;p24"/>
          <p:cNvSpPr txBox="1"/>
          <p:nvPr/>
        </p:nvSpPr>
        <p:spPr>
          <a:xfrm>
            <a:off x="531812" y="812222"/>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8000">
                <a:solidFill>
                  <a:schemeClr val="lt1"/>
                </a:solidFill>
                <a:latin typeface="Century Gothic"/>
                <a:ea typeface="Century Gothic"/>
                <a:cs typeface="Century Gothic"/>
                <a:sym typeface="Century Gothic"/>
              </a:rPr>
              <a:t>“</a:t>
            </a:r>
            <a:endParaRPr/>
          </a:p>
        </p:txBody>
      </p:sp>
      <p:sp>
        <p:nvSpPr>
          <p:cNvPr id="109" name="Google Shape;109;p24"/>
          <p:cNvSpPr txBox="1"/>
          <p:nvPr/>
        </p:nvSpPr>
        <p:spPr>
          <a:xfrm>
            <a:off x="10285412" y="2768601"/>
            <a:ext cx="609600" cy="584776"/>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en-US" sz="8000">
                <a:solidFill>
                  <a:schemeClr val="lt1"/>
                </a:solidFill>
                <a:latin typeface="Century Gothic"/>
                <a:ea typeface="Century Gothic"/>
                <a:cs typeface="Century Gothic"/>
                <a:sym typeface="Century Gothic"/>
              </a:rPr>
              <a:t>”</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110" name="Shape 110"/>
        <p:cNvGrpSpPr/>
        <p:nvPr/>
      </p:nvGrpSpPr>
      <p:grpSpPr>
        <a:xfrm>
          <a:off x="0" y="0"/>
          <a:ext cx="0" cy="0"/>
          <a:chOff x="0" y="0"/>
          <a:chExt cx="0" cy="0"/>
        </a:xfrm>
      </p:grpSpPr>
      <p:sp>
        <p:nvSpPr>
          <p:cNvPr id="111" name="Google Shape;111;p25"/>
          <p:cNvSpPr txBox="1"/>
          <p:nvPr>
            <p:ph type="title"/>
          </p:nvPr>
        </p:nvSpPr>
        <p:spPr>
          <a:xfrm>
            <a:off x="684212" y="3429000"/>
            <a:ext cx="8534400" cy="16974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3200"/>
              <a:buFont typeface="Century Gothic"/>
              <a:buNone/>
              <a:defRPr b="0" sz="32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2" name="Google Shape;112;p25"/>
          <p:cNvSpPr txBox="1"/>
          <p:nvPr>
            <p:ph idx="1" type="body"/>
          </p:nvPr>
        </p:nvSpPr>
        <p:spPr>
          <a:xfrm>
            <a:off x="684211" y="5132981"/>
            <a:ext cx="8535990" cy="860400"/>
          </a:xfrm>
          <a:prstGeom prst="rect">
            <a:avLst/>
          </a:prstGeom>
          <a:noFill/>
          <a:ln>
            <a:noFill/>
          </a:ln>
        </p:spPr>
        <p:txBody>
          <a:bodyPr anchorCtr="0" anchor="t" bIns="45700" lIns="91425" spcFirstLastPara="1" rIns="91425" wrap="square" tIns="45700">
            <a:normAutofit/>
          </a:bodyPr>
          <a:lstStyle>
            <a:lvl1pPr indent="-228600" lvl="0" marL="457200" algn="l">
              <a:spcBef>
                <a:spcPts val="400"/>
              </a:spcBef>
              <a:spcAft>
                <a:spcPts val="0"/>
              </a:spcAft>
              <a:buSzPts val="1600"/>
              <a:buNone/>
              <a:defRPr sz="2000">
                <a:solidFill>
                  <a:srgbClr val="0F486F"/>
                </a:solidFill>
              </a:defRPr>
            </a:lvl1pPr>
            <a:lvl2pPr indent="-228600" lvl="1" marL="914400" algn="l">
              <a:spcBef>
                <a:spcPts val="600"/>
              </a:spcBef>
              <a:spcAft>
                <a:spcPts val="0"/>
              </a:spcAft>
              <a:buSzPts val="1440"/>
              <a:buNone/>
              <a:defRPr sz="1800">
                <a:solidFill>
                  <a:schemeClr val="lt1"/>
                </a:solidFill>
              </a:defRPr>
            </a:lvl2pPr>
            <a:lvl3pPr indent="-228600" lvl="2" marL="1371600" algn="l">
              <a:spcBef>
                <a:spcPts val="600"/>
              </a:spcBef>
              <a:spcAft>
                <a:spcPts val="0"/>
              </a:spcAft>
              <a:buSzPts val="1280"/>
              <a:buNone/>
              <a:defRPr sz="1600">
                <a:solidFill>
                  <a:schemeClr val="lt1"/>
                </a:solidFill>
              </a:defRPr>
            </a:lvl3pPr>
            <a:lvl4pPr indent="-228600" lvl="3" marL="1828800" algn="l">
              <a:spcBef>
                <a:spcPts val="600"/>
              </a:spcBef>
              <a:spcAft>
                <a:spcPts val="0"/>
              </a:spcAft>
              <a:buSzPts val="1120"/>
              <a:buNone/>
              <a:defRPr sz="1400">
                <a:solidFill>
                  <a:schemeClr val="lt1"/>
                </a:solidFill>
              </a:defRPr>
            </a:lvl4pPr>
            <a:lvl5pPr indent="-228600" lvl="4" marL="2286000" algn="l">
              <a:spcBef>
                <a:spcPts val="600"/>
              </a:spcBef>
              <a:spcAft>
                <a:spcPts val="0"/>
              </a:spcAft>
              <a:buSzPts val="1120"/>
              <a:buNone/>
              <a:defRPr sz="1400">
                <a:solidFill>
                  <a:schemeClr val="lt1"/>
                </a:solidFill>
              </a:defRPr>
            </a:lvl5pPr>
            <a:lvl6pPr indent="-228600" lvl="5" marL="2743200" algn="l">
              <a:spcBef>
                <a:spcPts val="600"/>
              </a:spcBef>
              <a:spcAft>
                <a:spcPts val="0"/>
              </a:spcAft>
              <a:buSzPts val="1120"/>
              <a:buNone/>
              <a:defRPr sz="1400">
                <a:solidFill>
                  <a:schemeClr val="lt1"/>
                </a:solidFill>
              </a:defRPr>
            </a:lvl6pPr>
            <a:lvl7pPr indent="-228600" lvl="6" marL="3200400" algn="l">
              <a:spcBef>
                <a:spcPts val="600"/>
              </a:spcBef>
              <a:spcAft>
                <a:spcPts val="0"/>
              </a:spcAft>
              <a:buSzPts val="1120"/>
              <a:buNone/>
              <a:defRPr sz="1400">
                <a:solidFill>
                  <a:schemeClr val="lt1"/>
                </a:solidFill>
              </a:defRPr>
            </a:lvl7pPr>
            <a:lvl8pPr indent="-228600" lvl="7" marL="3657600" algn="l">
              <a:spcBef>
                <a:spcPts val="600"/>
              </a:spcBef>
              <a:spcAft>
                <a:spcPts val="0"/>
              </a:spcAft>
              <a:buSzPts val="1120"/>
              <a:buNone/>
              <a:defRPr sz="1400">
                <a:solidFill>
                  <a:schemeClr val="lt1"/>
                </a:solidFill>
              </a:defRPr>
            </a:lvl8pPr>
            <a:lvl9pPr indent="-228600" lvl="8" marL="4114800" algn="l">
              <a:spcBef>
                <a:spcPts val="600"/>
              </a:spcBef>
              <a:spcAft>
                <a:spcPts val="600"/>
              </a:spcAft>
              <a:buSzPts val="1120"/>
              <a:buNone/>
              <a:defRPr sz="1400">
                <a:solidFill>
                  <a:schemeClr val="lt1"/>
                </a:solidFill>
              </a:defRPr>
            </a:lvl9pPr>
          </a:lstStyle>
          <a:p/>
        </p:txBody>
      </p:sp>
      <p:sp>
        <p:nvSpPr>
          <p:cNvPr id="113" name="Google Shape;113;p25"/>
          <p:cNvSpPr txBox="1"/>
          <p:nvPr>
            <p:ph idx="10" type="dt"/>
          </p:nvPr>
        </p:nvSpPr>
        <p:spPr>
          <a:xfrm>
            <a:off x="9904412" y="6172200"/>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 name="Google Shape;114;p25"/>
          <p:cNvSpPr txBox="1"/>
          <p:nvPr>
            <p:ph idx="11" type="ftr"/>
          </p:nvPr>
        </p:nvSpPr>
        <p:spPr>
          <a:xfrm>
            <a:off x="684212" y="6172200"/>
            <a:ext cx="7543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5" name="Google Shape;115;p25"/>
          <p:cNvSpPr txBox="1"/>
          <p:nvPr>
            <p:ph idx="12" type="sldNum"/>
          </p:nvPr>
        </p:nvSpPr>
        <p:spPr>
          <a:xfrm>
            <a:off x="10363200" y="557847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Name Card">
  <p:cSld name="Quote Name Card">
    <p:spTree>
      <p:nvGrpSpPr>
        <p:cNvPr id="116" name="Shape 116"/>
        <p:cNvGrpSpPr/>
        <p:nvPr/>
      </p:nvGrpSpPr>
      <p:grpSpPr>
        <a:xfrm>
          <a:off x="0" y="0"/>
          <a:ext cx="0" cy="0"/>
          <a:chOff x="0" y="0"/>
          <a:chExt cx="0" cy="0"/>
        </a:xfrm>
      </p:grpSpPr>
      <p:sp>
        <p:nvSpPr>
          <p:cNvPr id="117" name="Google Shape;117;p26"/>
          <p:cNvSpPr txBox="1"/>
          <p:nvPr>
            <p:ph type="title"/>
          </p:nvPr>
        </p:nvSpPr>
        <p:spPr>
          <a:xfrm>
            <a:off x="1141413" y="685800"/>
            <a:ext cx="9144000" cy="27432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3200"/>
              <a:buFont typeface="Century Gothic"/>
              <a:buNone/>
              <a:defRPr b="0" sz="3200" cap="none">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8" name="Google Shape;118;p26"/>
          <p:cNvSpPr txBox="1"/>
          <p:nvPr>
            <p:ph idx="1" type="body"/>
          </p:nvPr>
        </p:nvSpPr>
        <p:spPr>
          <a:xfrm>
            <a:off x="684212" y="3928534"/>
            <a:ext cx="8534401" cy="1049866"/>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SzPts val="1920"/>
              <a:buNone/>
              <a:defRPr b="0" sz="2400" cap="none">
                <a:solidFill>
                  <a:schemeClr val="lt1"/>
                </a:solidFill>
              </a:defRPr>
            </a:lvl1pPr>
            <a:lvl2pPr indent="-320040" lvl="1" marL="914400" algn="l">
              <a:spcBef>
                <a:spcPts val="600"/>
              </a:spcBef>
              <a:spcAft>
                <a:spcPts val="0"/>
              </a:spcAft>
              <a:buSzPts val="1440"/>
              <a:buChar char="▶"/>
              <a:defRPr/>
            </a:lvl2pPr>
            <a:lvl3pPr indent="-320039" lvl="2" marL="1371600" algn="l">
              <a:spcBef>
                <a:spcPts val="600"/>
              </a:spcBef>
              <a:spcAft>
                <a:spcPts val="0"/>
              </a:spcAft>
              <a:buSzPts val="1440"/>
              <a:buChar char="▶"/>
              <a:defRPr/>
            </a:lvl3pPr>
            <a:lvl4pPr indent="-320039" lvl="3" marL="1828800" algn="l">
              <a:spcBef>
                <a:spcPts val="600"/>
              </a:spcBef>
              <a:spcAft>
                <a:spcPts val="0"/>
              </a:spcAft>
              <a:buSzPts val="1440"/>
              <a:buChar char="▶"/>
              <a:defRPr/>
            </a:lvl4pPr>
            <a:lvl5pPr indent="-320039" lvl="4" marL="2286000" algn="l">
              <a:spcBef>
                <a:spcPts val="600"/>
              </a:spcBef>
              <a:spcAft>
                <a:spcPts val="0"/>
              </a:spcAft>
              <a:buSzPts val="1440"/>
              <a:buChar char="▶"/>
              <a:defRPr/>
            </a:lvl5pPr>
            <a:lvl6pPr indent="-320039" lvl="5" marL="2743200" algn="l">
              <a:spcBef>
                <a:spcPts val="600"/>
              </a:spcBef>
              <a:spcAft>
                <a:spcPts val="0"/>
              </a:spcAft>
              <a:buSzPts val="1440"/>
              <a:buChar char="▶"/>
              <a:defRPr/>
            </a:lvl6pPr>
            <a:lvl7pPr indent="-320039" lvl="6" marL="3200400" algn="l">
              <a:spcBef>
                <a:spcPts val="600"/>
              </a:spcBef>
              <a:spcAft>
                <a:spcPts val="0"/>
              </a:spcAft>
              <a:buSzPts val="1440"/>
              <a:buChar char="▶"/>
              <a:defRPr/>
            </a:lvl7pPr>
            <a:lvl8pPr indent="-320040" lvl="7" marL="3657600" algn="l">
              <a:spcBef>
                <a:spcPts val="600"/>
              </a:spcBef>
              <a:spcAft>
                <a:spcPts val="0"/>
              </a:spcAft>
              <a:buSzPts val="1440"/>
              <a:buChar char="▶"/>
              <a:defRPr/>
            </a:lvl8pPr>
            <a:lvl9pPr indent="-320040" lvl="8" marL="4114800" algn="l">
              <a:spcBef>
                <a:spcPts val="600"/>
              </a:spcBef>
              <a:spcAft>
                <a:spcPts val="600"/>
              </a:spcAft>
              <a:buSzPts val="1440"/>
              <a:buChar char="▶"/>
              <a:defRPr/>
            </a:lvl9pPr>
          </a:lstStyle>
          <a:p/>
        </p:txBody>
      </p:sp>
      <p:sp>
        <p:nvSpPr>
          <p:cNvPr id="119" name="Google Shape;119;p26"/>
          <p:cNvSpPr txBox="1"/>
          <p:nvPr>
            <p:ph idx="2" type="body"/>
          </p:nvPr>
        </p:nvSpPr>
        <p:spPr>
          <a:xfrm>
            <a:off x="684211" y="4978400"/>
            <a:ext cx="8534401" cy="1016000"/>
          </a:xfrm>
          <a:prstGeom prst="rect">
            <a:avLst/>
          </a:prstGeom>
          <a:noFill/>
          <a:ln>
            <a:noFill/>
          </a:ln>
        </p:spPr>
        <p:txBody>
          <a:bodyPr anchorCtr="0" anchor="t" bIns="45700" lIns="91425" spcFirstLastPara="1" rIns="91425" wrap="square" tIns="45700">
            <a:normAutofit/>
          </a:bodyPr>
          <a:lstStyle>
            <a:lvl1pPr indent="-228600" lvl="0" marL="457200" algn="l">
              <a:spcBef>
                <a:spcPts val="360"/>
              </a:spcBef>
              <a:spcAft>
                <a:spcPts val="0"/>
              </a:spcAft>
              <a:buSzPts val="1440"/>
              <a:buNone/>
              <a:defRPr sz="1800">
                <a:solidFill>
                  <a:srgbClr val="0F486F"/>
                </a:solidFill>
              </a:defRPr>
            </a:lvl1pPr>
            <a:lvl2pPr indent="-228600" lvl="1" marL="914400" algn="l">
              <a:spcBef>
                <a:spcPts val="600"/>
              </a:spcBef>
              <a:spcAft>
                <a:spcPts val="0"/>
              </a:spcAft>
              <a:buSzPts val="1440"/>
              <a:buNone/>
              <a:defRPr sz="1800">
                <a:solidFill>
                  <a:schemeClr val="lt1"/>
                </a:solidFill>
              </a:defRPr>
            </a:lvl2pPr>
            <a:lvl3pPr indent="-228600" lvl="2" marL="1371600" algn="l">
              <a:spcBef>
                <a:spcPts val="600"/>
              </a:spcBef>
              <a:spcAft>
                <a:spcPts val="0"/>
              </a:spcAft>
              <a:buSzPts val="1280"/>
              <a:buNone/>
              <a:defRPr sz="1600">
                <a:solidFill>
                  <a:schemeClr val="lt1"/>
                </a:solidFill>
              </a:defRPr>
            </a:lvl3pPr>
            <a:lvl4pPr indent="-228600" lvl="3" marL="1828800" algn="l">
              <a:spcBef>
                <a:spcPts val="600"/>
              </a:spcBef>
              <a:spcAft>
                <a:spcPts val="0"/>
              </a:spcAft>
              <a:buSzPts val="1120"/>
              <a:buNone/>
              <a:defRPr sz="1400">
                <a:solidFill>
                  <a:schemeClr val="lt1"/>
                </a:solidFill>
              </a:defRPr>
            </a:lvl4pPr>
            <a:lvl5pPr indent="-228600" lvl="4" marL="2286000" algn="l">
              <a:spcBef>
                <a:spcPts val="600"/>
              </a:spcBef>
              <a:spcAft>
                <a:spcPts val="0"/>
              </a:spcAft>
              <a:buSzPts val="1120"/>
              <a:buNone/>
              <a:defRPr sz="1400">
                <a:solidFill>
                  <a:schemeClr val="lt1"/>
                </a:solidFill>
              </a:defRPr>
            </a:lvl5pPr>
            <a:lvl6pPr indent="-228600" lvl="5" marL="2743200" algn="l">
              <a:spcBef>
                <a:spcPts val="600"/>
              </a:spcBef>
              <a:spcAft>
                <a:spcPts val="0"/>
              </a:spcAft>
              <a:buSzPts val="1120"/>
              <a:buNone/>
              <a:defRPr sz="1400">
                <a:solidFill>
                  <a:schemeClr val="lt1"/>
                </a:solidFill>
              </a:defRPr>
            </a:lvl6pPr>
            <a:lvl7pPr indent="-228600" lvl="6" marL="3200400" algn="l">
              <a:spcBef>
                <a:spcPts val="600"/>
              </a:spcBef>
              <a:spcAft>
                <a:spcPts val="0"/>
              </a:spcAft>
              <a:buSzPts val="1120"/>
              <a:buNone/>
              <a:defRPr sz="1400">
                <a:solidFill>
                  <a:schemeClr val="lt1"/>
                </a:solidFill>
              </a:defRPr>
            </a:lvl7pPr>
            <a:lvl8pPr indent="-228600" lvl="7" marL="3657600" algn="l">
              <a:spcBef>
                <a:spcPts val="600"/>
              </a:spcBef>
              <a:spcAft>
                <a:spcPts val="0"/>
              </a:spcAft>
              <a:buSzPts val="1120"/>
              <a:buNone/>
              <a:defRPr sz="1400">
                <a:solidFill>
                  <a:schemeClr val="lt1"/>
                </a:solidFill>
              </a:defRPr>
            </a:lvl8pPr>
            <a:lvl9pPr indent="-228600" lvl="8" marL="4114800" algn="l">
              <a:spcBef>
                <a:spcPts val="600"/>
              </a:spcBef>
              <a:spcAft>
                <a:spcPts val="600"/>
              </a:spcAft>
              <a:buSzPts val="1120"/>
              <a:buNone/>
              <a:defRPr sz="1400">
                <a:solidFill>
                  <a:schemeClr val="lt1"/>
                </a:solidFill>
              </a:defRPr>
            </a:lvl9pPr>
          </a:lstStyle>
          <a:p/>
        </p:txBody>
      </p:sp>
      <p:sp>
        <p:nvSpPr>
          <p:cNvPr id="120" name="Google Shape;120;p26"/>
          <p:cNvSpPr txBox="1"/>
          <p:nvPr>
            <p:ph idx="10" type="dt"/>
          </p:nvPr>
        </p:nvSpPr>
        <p:spPr>
          <a:xfrm>
            <a:off x="9904412" y="6172200"/>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1" name="Google Shape;121;p26"/>
          <p:cNvSpPr txBox="1"/>
          <p:nvPr>
            <p:ph idx="11" type="ftr"/>
          </p:nvPr>
        </p:nvSpPr>
        <p:spPr>
          <a:xfrm>
            <a:off x="684212" y="6172200"/>
            <a:ext cx="7543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 name="Google Shape;122;p26"/>
          <p:cNvSpPr txBox="1"/>
          <p:nvPr>
            <p:ph idx="12" type="sldNum"/>
          </p:nvPr>
        </p:nvSpPr>
        <p:spPr>
          <a:xfrm>
            <a:off x="10363200" y="557847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23" name="Google Shape;123;p26"/>
          <p:cNvSpPr txBox="1"/>
          <p:nvPr/>
        </p:nvSpPr>
        <p:spPr>
          <a:xfrm>
            <a:off x="531812" y="812222"/>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8000">
                <a:solidFill>
                  <a:schemeClr val="lt1"/>
                </a:solidFill>
                <a:latin typeface="Century Gothic"/>
                <a:ea typeface="Century Gothic"/>
                <a:cs typeface="Century Gothic"/>
                <a:sym typeface="Century Gothic"/>
              </a:rPr>
              <a:t>“</a:t>
            </a:r>
            <a:endParaRPr/>
          </a:p>
        </p:txBody>
      </p:sp>
      <p:sp>
        <p:nvSpPr>
          <p:cNvPr id="124" name="Google Shape;124;p26"/>
          <p:cNvSpPr txBox="1"/>
          <p:nvPr/>
        </p:nvSpPr>
        <p:spPr>
          <a:xfrm>
            <a:off x="10285412" y="2768601"/>
            <a:ext cx="609600" cy="584776"/>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en-US" sz="8000">
                <a:solidFill>
                  <a:schemeClr val="lt1"/>
                </a:solidFill>
                <a:latin typeface="Century Gothic"/>
                <a:ea typeface="Century Gothic"/>
                <a:cs typeface="Century Gothic"/>
                <a:sym typeface="Century Gothic"/>
              </a:rPr>
              <a:t>”</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ue or False">
  <p:cSld name="True or False">
    <p:spTree>
      <p:nvGrpSpPr>
        <p:cNvPr id="125" name="Shape 125"/>
        <p:cNvGrpSpPr/>
        <p:nvPr/>
      </p:nvGrpSpPr>
      <p:grpSpPr>
        <a:xfrm>
          <a:off x="0" y="0"/>
          <a:ext cx="0" cy="0"/>
          <a:chOff x="0" y="0"/>
          <a:chExt cx="0" cy="0"/>
        </a:xfrm>
      </p:grpSpPr>
      <p:sp>
        <p:nvSpPr>
          <p:cNvPr id="126" name="Google Shape;126;p27"/>
          <p:cNvSpPr txBox="1"/>
          <p:nvPr>
            <p:ph type="title"/>
          </p:nvPr>
        </p:nvSpPr>
        <p:spPr>
          <a:xfrm>
            <a:off x="684213" y="685800"/>
            <a:ext cx="10058400" cy="27432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3600"/>
              <a:buFont typeface="Century Gothic"/>
              <a:buNone/>
              <a:defRPr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7" name="Google Shape;127;p27"/>
          <p:cNvSpPr txBox="1"/>
          <p:nvPr>
            <p:ph idx="1" type="body"/>
          </p:nvPr>
        </p:nvSpPr>
        <p:spPr>
          <a:xfrm>
            <a:off x="684212" y="3928534"/>
            <a:ext cx="8534400" cy="838200"/>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SzPts val="1920"/>
              <a:buNone/>
              <a:defRPr b="0" sz="2400" cap="none">
                <a:solidFill>
                  <a:schemeClr val="lt1"/>
                </a:solidFill>
              </a:defRPr>
            </a:lvl1pPr>
            <a:lvl2pPr indent="-320040" lvl="1" marL="914400" algn="l">
              <a:spcBef>
                <a:spcPts val="600"/>
              </a:spcBef>
              <a:spcAft>
                <a:spcPts val="0"/>
              </a:spcAft>
              <a:buSzPts val="1440"/>
              <a:buChar char="▶"/>
              <a:defRPr/>
            </a:lvl2pPr>
            <a:lvl3pPr indent="-320039" lvl="2" marL="1371600" algn="l">
              <a:spcBef>
                <a:spcPts val="600"/>
              </a:spcBef>
              <a:spcAft>
                <a:spcPts val="0"/>
              </a:spcAft>
              <a:buSzPts val="1440"/>
              <a:buChar char="▶"/>
              <a:defRPr/>
            </a:lvl3pPr>
            <a:lvl4pPr indent="-320039" lvl="3" marL="1828800" algn="l">
              <a:spcBef>
                <a:spcPts val="600"/>
              </a:spcBef>
              <a:spcAft>
                <a:spcPts val="0"/>
              </a:spcAft>
              <a:buSzPts val="1440"/>
              <a:buChar char="▶"/>
              <a:defRPr/>
            </a:lvl4pPr>
            <a:lvl5pPr indent="-320039" lvl="4" marL="2286000" algn="l">
              <a:spcBef>
                <a:spcPts val="600"/>
              </a:spcBef>
              <a:spcAft>
                <a:spcPts val="0"/>
              </a:spcAft>
              <a:buSzPts val="1440"/>
              <a:buChar char="▶"/>
              <a:defRPr/>
            </a:lvl5pPr>
            <a:lvl6pPr indent="-320039" lvl="5" marL="2743200" algn="l">
              <a:spcBef>
                <a:spcPts val="600"/>
              </a:spcBef>
              <a:spcAft>
                <a:spcPts val="0"/>
              </a:spcAft>
              <a:buSzPts val="1440"/>
              <a:buChar char="▶"/>
              <a:defRPr/>
            </a:lvl6pPr>
            <a:lvl7pPr indent="-320039" lvl="6" marL="3200400" algn="l">
              <a:spcBef>
                <a:spcPts val="600"/>
              </a:spcBef>
              <a:spcAft>
                <a:spcPts val="0"/>
              </a:spcAft>
              <a:buSzPts val="1440"/>
              <a:buChar char="▶"/>
              <a:defRPr/>
            </a:lvl7pPr>
            <a:lvl8pPr indent="-320040" lvl="7" marL="3657600" algn="l">
              <a:spcBef>
                <a:spcPts val="600"/>
              </a:spcBef>
              <a:spcAft>
                <a:spcPts val="0"/>
              </a:spcAft>
              <a:buSzPts val="1440"/>
              <a:buChar char="▶"/>
              <a:defRPr/>
            </a:lvl8pPr>
            <a:lvl9pPr indent="-320040" lvl="8" marL="4114800" algn="l">
              <a:spcBef>
                <a:spcPts val="600"/>
              </a:spcBef>
              <a:spcAft>
                <a:spcPts val="600"/>
              </a:spcAft>
              <a:buSzPts val="1440"/>
              <a:buChar char="▶"/>
              <a:defRPr/>
            </a:lvl9pPr>
          </a:lstStyle>
          <a:p/>
        </p:txBody>
      </p:sp>
      <p:sp>
        <p:nvSpPr>
          <p:cNvPr id="128" name="Google Shape;128;p27"/>
          <p:cNvSpPr txBox="1"/>
          <p:nvPr>
            <p:ph idx="2" type="body"/>
          </p:nvPr>
        </p:nvSpPr>
        <p:spPr>
          <a:xfrm>
            <a:off x="684211" y="4766732"/>
            <a:ext cx="8534401" cy="1227667"/>
          </a:xfrm>
          <a:prstGeom prst="rect">
            <a:avLst/>
          </a:prstGeom>
          <a:noFill/>
          <a:ln>
            <a:noFill/>
          </a:ln>
        </p:spPr>
        <p:txBody>
          <a:bodyPr anchorCtr="0" anchor="t" bIns="45700" lIns="91425" spcFirstLastPara="1" rIns="91425" wrap="square" tIns="45700">
            <a:normAutofit/>
          </a:bodyPr>
          <a:lstStyle>
            <a:lvl1pPr indent="-228600" lvl="0" marL="457200" algn="l">
              <a:spcBef>
                <a:spcPts val="360"/>
              </a:spcBef>
              <a:spcAft>
                <a:spcPts val="0"/>
              </a:spcAft>
              <a:buSzPts val="1440"/>
              <a:buNone/>
              <a:defRPr sz="1800">
                <a:solidFill>
                  <a:srgbClr val="0F486F"/>
                </a:solidFill>
              </a:defRPr>
            </a:lvl1pPr>
            <a:lvl2pPr indent="-228600" lvl="1" marL="914400" algn="l">
              <a:spcBef>
                <a:spcPts val="600"/>
              </a:spcBef>
              <a:spcAft>
                <a:spcPts val="0"/>
              </a:spcAft>
              <a:buSzPts val="1440"/>
              <a:buNone/>
              <a:defRPr sz="1800">
                <a:solidFill>
                  <a:schemeClr val="lt1"/>
                </a:solidFill>
              </a:defRPr>
            </a:lvl2pPr>
            <a:lvl3pPr indent="-228600" lvl="2" marL="1371600" algn="l">
              <a:spcBef>
                <a:spcPts val="600"/>
              </a:spcBef>
              <a:spcAft>
                <a:spcPts val="0"/>
              </a:spcAft>
              <a:buSzPts val="1280"/>
              <a:buNone/>
              <a:defRPr sz="1600">
                <a:solidFill>
                  <a:schemeClr val="lt1"/>
                </a:solidFill>
              </a:defRPr>
            </a:lvl3pPr>
            <a:lvl4pPr indent="-228600" lvl="3" marL="1828800" algn="l">
              <a:spcBef>
                <a:spcPts val="600"/>
              </a:spcBef>
              <a:spcAft>
                <a:spcPts val="0"/>
              </a:spcAft>
              <a:buSzPts val="1120"/>
              <a:buNone/>
              <a:defRPr sz="1400">
                <a:solidFill>
                  <a:schemeClr val="lt1"/>
                </a:solidFill>
              </a:defRPr>
            </a:lvl4pPr>
            <a:lvl5pPr indent="-228600" lvl="4" marL="2286000" algn="l">
              <a:spcBef>
                <a:spcPts val="600"/>
              </a:spcBef>
              <a:spcAft>
                <a:spcPts val="0"/>
              </a:spcAft>
              <a:buSzPts val="1120"/>
              <a:buNone/>
              <a:defRPr sz="1400">
                <a:solidFill>
                  <a:schemeClr val="lt1"/>
                </a:solidFill>
              </a:defRPr>
            </a:lvl5pPr>
            <a:lvl6pPr indent="-228600" lvl="5" marL="2743200" algn="l">
              <a:spcBef>
                <a:spcPts val="600"/>
              </a:spcBef>
              <a:spcAft>
                <a:spcPts val="0"/>
              </a:spcAft>
              <a:buSzPts val="1120"/>
              <a:buNone/>
              <a:defRPr sz="1400">
                <a:solidFill>
                  <a:schemeClr val="lt1"/>
                </a:solidFill>
              </a:defRPr>
            </a:lvl6pPr>
            <a:lvl7pPr indent="-228600" lvl="6" marL="3200400" algn="l">
              <a:spcBef>
                <a:spcPts val="600"/>
              </a:spcBef>
              <a:spcAft>
                <a:spcPts val="0"/>
              </a:spcAft>
              <a:buSzPts val="1120"/>
              <a:buNone/>
              <a:defRPr sz="1400">
                <a:solidFill>
                  <a:schemeClr val="lt1"/>
                </a:solidFill>
              </a:defRPr>
            </a:lvl7pPr>
            <a:lvl8pPr indent="-228600" lvl="7" marL="3657600" algn="l">
              <a:spcBef>
                <a:spcPts val="600"/>
              </a:spcBef>
              <a:spcAft>
                <a:spcPts val="0"/>
              </a:spcAft>
              <a:buSzPts val="1120"/>
              <a:buNone/>
              <a:defRPr sz="1400">
                <a:solidFill>
                  <a:schemeClr val="lt1"/>
                </a:solidFill>
              </a:defRPr>
            </a:lvl8pPr>
            <a:lvl9pPr indent="-228600" lvl="8" marL="4114800" algn="l">
              <a:spcBef>
                <a:spcPts val="600"/>
              </a:spcBef>
              <a:spcAft>
                <a:spcPts val="600"/>
              </a:spcAft>
              <a:buSzPts val="1120"/>
              <a:buNone/>
              <a:defRPr sz="1400">
                <a:solidFill>
                  <a:schemeClr val="lt1"/>
                </a:solidFill>
              </a:defRPr>
            </a:lvl9pPr>
          </a:lstStyle>
          <a:p/>
        </p:txBody>
      </p:sp>
      <p:sp>
        <p:nvSpPr>
          <p:cNvPr id="129" name="Google Shape;129;p27"/>
          <p:cNvSpPr txBox="1"/>
          <p:nvPr>
            <p:ph idx="10" type="dt"/>
          </p:nvPr>
        </p:nvSpPr>
        <p:spPr>
          <a:xfrm>
            <a:off x="9904412" y="6172200"/>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27"/>
          <p:cNvSpPr txBox="1"/>
          <p:nvPr>
            <p:ph idx="11" type="ftr"/>
          </p:nvPr>
        </p:nvSpPr>
        <p:spPr>
          <a:xfrm>
            <a:off x="684212" y="6172200"/>
            <a:ext cx="7543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27"/>
          <p:cNvSpPr txBox="1"/>
          <p:nvPr>
            <p:ph idx="12" type="sldNum"/>
          </p:nvPr>
        </p:nvSpPr>
        <p:spPr>
          <a:xfrm>
            <a:off x="10363200" y="557847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32" name="Shape 132"/>
        <p:cNvGrpSpPr/>
        <p:nvPr/>
      </p:nvGrpSpPr>
      <p:grpSpPr>
        <a:xfrm>
          <a:off x="0" y="0"/>
          <a:ext cx="0" cy="0"/>
          <a:chOff x="0" y="0"/>
          <a:chExt cx="0" cy="0"/>
        </a:xfrm>
      </p:grpSpPr>
      <p:sp>
        <p:nvSpPr>
          <p:cNvPr id="133" name="Google Shape;133;p28"/>
          <p:cNvSpPr txBox="1"/>
          <p:nvPr>
            <p:ph type="title"/>
          </p:nvPr>
        </p:nvSpPr>
        <p:spPr>
          <a:xfrm>
            <a:off x="684212" y="4487332"/>
            <a:ext cx="8534400" cy="1507067"/>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3600"/>
              <a:buFont typeface="Century Gothic"/>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4" name="Google Shape;134;p28"/>
          <p:cNvSpPr txBox="1"/>
          <p:nvPr>
            <p:ph idx="1" type="body"/>
          </p:nvPr>
        </p:nvSpPr>
        <p:spPr>
          <a:xfrm rot="5400000">
            <a:off x="3143778" y="-1773766"/>
            <a:ext cx="3615267" cy="8534400"/>
          </a:xfrm>
          <a:prstGeom prst="rect">
            <a:avLst/>
          </a:prstGeom>
          <a:noFill/>
          <a:ln>
            <a:noFill/>
          </a:ln>
        </p:spPr>
        <p:txBody>
          <a:bodyPr anchorCtr="0" anchor="t" bIns="45700" lIns="91425" spcFirstLastPara="1" rIns="91425" wrap="square" tIns="45700">
            <a:normAutofit/>
          </a:bodyPr>
          <a:lstStyle>
            <a:lvl1pPr indent="-320040" lvl="0" marL="457200" algn="l">
              <a:spcBef>
                <a:spcPts val="360"/>
              </a:spcBef>
              <a:spcAft>
                <a:spcPts val="0"/>
              </a:spcAft>
              <a:buSzPts val="1440"/>
              <a:buChar char="▶"/>
              <a:defRPr/>
            </a:lvl1pPr>
            <a:lvl2pPr indent="-320040" lvl="1" marL="914400" algn="l">
              <a:spcBef>
                <a:spcPts val="600"/>
              </a:spcBef>
              <a:spcAft>
                <a:spcPts val="0"/>
              </a:spcAft>
              <a:buSzPts val="1440"/>
              <a:buChar char="▶"/>
              <a:defRPr/>
            </a:lvl2pPr>
            <a:lvl3pPr indent="-320039" lvl="2" marL="1371600" algn="l">
              <a:spcBef>
                <a:spcPts val="600"/>
              </a:spcBef>
              <a:spcAft>
                <a:spcPts val="0"/>
              </a:spcAft>
              <a:buSzPts val="1440"/>
              <a:buChar char="▶"/>
              <a:defRPr/>
            </a:lvl3pPr>
            <a:lvl4pPr indent="-320039" lvl="3" marL="1828800" algn="l">
              <a:spcBef>
                <a:spcPts val="600"/>
              </a:spcBef>
              <a:spcAft>
                <a:spcPts val="0"/>
              </a:spcAft>
              <a:buSzPts val="1440"/>
              <a:buChar char="▶"/>
              <a:defRPr/>
            </a:lvl4pPr>
            <a:lvl5pPr indent="-320039" lvl="4" marL="2286000" algn="l">
              <a:spcBef>
                <a:spcPts val="600"/>
              </a:spcBef>
              <a:spcAft>
                <a:spcPts val="0"/>
              </a:spcAft>
              <a:buSzPts val="1440"/>
              <a:buChar char="▶"/>
              <a:defRPr/>
            </a:lvl5pPr>
            <a:lvl6pPr indent="-320039" lvl="5" marL="2743200" algn="l">
              <a:spcBef>
                <a:spcPts val="600"/>
              </a:spcBef>
              <a:spcAft>
                <a:spcPts val="0"/>
              </a:spcAft>
              <a:buSzPts val="1440"/>
              <a:buChar char="▶"/>
              <a:defRPr/>
            </a:lvl6pPr>
            <a:lvl7pPr indent="-320039" lvl="6" marL="3200400" algn="l">
              <a:spcBef>
                <a:spcPts val="600"/>
              </a:spcBef>
              <a:spcAft>
                <a:spcPts val="0"/>
              </a:spcAft>
              <a:buSzPts val="1440"/>
              <a:buChar char="▶"/>
              <a:defRPr/>
            </a:lvl7pPr>
            <a:lvl8pPr indent="-320040" lvl="7" marL="3657600" algn="l">
              <a:spcBef>
                <a:spcPts val="600"/>
              </a:spcBef>
              <a:spcAft>
                <a:spcPts val="0"/>
              </a:spcAft>
              <a:buSzPts val="1440"/>
              <a:buChar char="▶"/>
              <a:defRPr/>
            </a:lvl8pPr>
            <a:lvl9pPr indent="-320040" lvl="8" marL="4114800" algn="l">
              <a:spcBef>
                <a:spcPts val="600"/>
              </a:spcBef>
              <a:spcAft>
                <a:spcPts val="600"/>
              </a:spcAft>
              <a:buSzPts val="1440"/>
              <a:buChar char="▶"/>
              <a:defRPr/>
            </a:lvl9pPr>
          </a:lstStyle>
          <a:p/>
        </p:txBody>
      </p:sp>
      <p:sp>
        <p:nvSpPr>
          <p:cNvPr id="135" name="Google Shape;135;p28"/>
          <p:cNvSpPr txBox="1"/>
          <p:nvPr>
            <p:ph idx="10" type="dt"/>
          </p:nvPr>
        </p:nvSpPr>
        <p:spPr>
          <a:xfrm>
            <a:off x="9904412" y="6172200"/>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6" name="Google Shape;136;p28"/>
          <p:cNvSpPr txBox="1"/>
          <p:nvPr>
            <p:ph idx="11" type="ftr"/>
          </p:nvPr>
        </p:nvSpPr>
        <p:spPr>
          <a:xfrm>
            <a:off x="684212" y="6172200"/>
            <a:ext cx="7543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7" name="Google Shape;137;p28"/>
          <p:cNvSpPr txBox="1"/>
          <p:nvPr>
            <p:ph idx="12" type="sldNum"/>
          </p:nvPr>
        </p:nvSpPr>
        <p:spPr>
          <a:xfrm>
            <a:off x="10363200" y="557847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38" name="Shape 138"/>
        <p:cNvGrpSpPr/>
        <p:nvPr/>
      </p:nvGrpSpPr>
      <p:grpSpPr>
        <a:xfrm>
          <a:off x="0" y="0"/>
          <a:ext cx="0" cy="0"/>
          <a:chOff x="0" y="0"/>
          <a:chExt cx="0" cy="0"/>
        </a:xfrm>
      </p:grpSpPr>
      <p:sp>
        <p:nvSpPr>
          <p:cNvPr id="139" name="Google Shape;139;p29"/>
          <p:cNvSpPr txBox="1"/>
          <p:nvPr>
            <p:ph type="title"/>
          </p:nvPr>
        </p:nvSpPr>
        <p:spPr>
          <a:xfrm rot="5400000">
            <a:off x="7427912" y="1943100"/>
            <a:ext cx="4572000" cy="20574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0" name="Google Shape;140;p29"/>
          <p:cNvSpPr txBox="1"/>
          <p:nvPr>
            <p:ph idx="1" type="body"/>
          </p:nvPr>
        </p:nvSpPr>
        <p:spPr>
          <a:xfrm rot="5400000">
            <a:off x="1943100" y="-571500"/>
            <a:ext cx="5308600" cy="7823200"/>
          </a:xfrm>
          <a:prstGeom prst="rect">
            <a:avLst/>
          </a:prstGeom>
          <a:noFill/>
          <a:ln>
            <a:noFill/>
          </a:ln>
        </p:spPr>
        <p:txBody>
          <a:bodyPr anchorCtr="0" anchor="t" bIns="45700" lIns="91425" spcFirstLastPara="1" rIns="91425" wrap="square" tIns="45700">
            <a:normAutofit/>
          </a:bodyPr>
          <a:lstStyle>
            <a:lvl1pPr indent="-320040" lvl="0" marL="457200" algn="l">
              <a:spcBef>
                <a:spcPts val="360"/>
              </a:spcBef>
              <a:spcAft>
                <a:spcPts val="0"/>
              </a:spcAft>
              <a:buSzPts val="1440"/>
              <a:buChar char="▶"/>
              <a:defRPr/>
            </a:lvl1pPr>
            <a:lvl2pPr indent="-320040" lvl="1" marL="914400" algn="l">
              <a:spcBef>
                <a:spcPts val="600"/>
              </a:spcBef>
              <a:spcAft>
                <a:spcPts val="0"/>
              </a:spcAft>
              <a:buSzPts val="1440"/>
              <a:buChar char="▶"/>
              <a:defRPr/>
            </a:lvl2pPr>
            <a:lvl3pPr indent="-320039" lvl="2" marL="1371600" algn="l">
              <a:spcBef>
                <a:spcPts val="600"/>
              </a:spcBef>
              <a:spcAft>
                <a:spcPts val="0"/>
              </a:spcAft>
              <a:buSzPts val="1440"/>
              <a:buChar char="▶"/>
              <a:defRPr/>
            </a:lvl3pPr>
            <a:lvl4pPr indent="-320039" lvl="3" marL="1828800" algn="l">
              <a:spcBef>
                <a:spcPts val="600"/>
              </a:spcBef>
              <a:spcAft>
                <a:spcPts val="0"/>
              </a:spcAft>
              <a:buSzPts val="1440"/>
              <a:buChar char="▶"/>
              <a:defRPr/>
            </a:lvl4pPr>
            <a:lvl5pPr indent="-320039" lvl="4" marL="2286000" algn="l">
              <a:spcBef>
                <a:spcPts val="600"/>
              </a:spcBef>
              <a:spcAft>
                <a:spcPts val="0"/>
              </a:spcAft>
              <a:buSzPts val="1440"/>
              <a:buChar char="▶"/>
              <a:defRPr/>
            </a:lvl5pPr>
            <a:lvl6pPr indent="-320039" lvl="5" marL="2743200" algn="l">
              <a:spcBef>
                <a:spcPts val="600"/>
              </a:spcBef>
              <a:spcAft>
                <a:spcPts val="0"/>
              </a:spcAft>
              <a:buSzPts val="1440"/>
              <a:buChar char="▶"/>
              <a:defRPr/>
            </a:lvl6pPr>
            <a:lvl7pPr indent="-320039" lvl="6" marL="3200400" algn="l">
              <a:spcBef>
                <a:spcPts val="600"/>
              </a:spcBef>
              <a:spcAft>
                <a:spcPts val="0"/>
              </a:spcAft>
              <a:buSzPts val="1440"/>
              <a:buChar char="▶"/>
              <a:defRPr/>
            </a:lvl7pPr>
            <a:lvl8pPr indent="-320040" lvl="7" marL="3657600" algn="l">
              <a:spcBef>
                <a:spcPts val="600"/>
              </a:spcBef>
              <a:spcAft>
                <a:spcPts val="0"/>
              </a:spcAft>
              <a:buSzPts val="1440"/>
              <a:buChar char="▶"/>
              <a:defRPr/>
            </a:lvl8pPr>
            <a:lvl9pPr indent="-320040" lvl="8" marL="4114800" algn="l">
              <a:spcBef>
                <a:spcPts val="600"/>
              </a:spcBef>
              <a:spcAft>
                <a:spcPts val="600"/>
              </a:spcAft>
              <a:buSzPts val="1440"/>
              <a:buChar char="▶"/>
              <a:defRPr/>
            </a:lvl9pPr>
          </a:lstStyle>
          <a:p/>
        </p:txBody>
      </p:sp>
      <p:sp>
        <p:nvSpPr>
          <p:cNvPr id="141" name="Google Shape;141;p29"/>
          <p:cNvSpPr txBox="1"/>
          <p:nvPr>
            <p:ph idx="10" type="dt"/>
          </p:nvPr>
        </p:nvSpPr>
        <p:spPr>
          <a:xfrm>
            <a:off x="9904412" y="6172200"/>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29"/>
          <p:cNvSpPr txBox="1"/>
          <p:nvPr>
            <p:ph idx="11" type="ftr"/>
          </p:nvPr>
        </p:nvSpPr>
        <p:spPr>
          <a:xfrm>
            <a:off x="684212" y="6172200"/>
            <a:ext cx="7543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3" name="Google Shape;143;p29"/>
          <p:cNvSpPr txBox="1"/>
          <p:nvPr>
            <p:ph idx="12" type="sldNum"/>
          </p:nvPr>
        </p:nvSpPr>
        <p:spPr>
          <a:xfrm>
            <a:off x="10363200" y="557847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44" name="Shape 144"/>
        <p:cNvGrpSpPr/>
        <p:nvPr/>
      </p:nvGrpSpPr>
      <p:grpSpPr>
        <a:xfrm>
          <a:off x="0" y="0"/>
          <a:ext cx="0" cy="0"/>
          <a:chOff x="0" y="0"/>
          <a:chExt cx="0" cy="0"/>
        </a:xfrm>
      </p:grpSpPr>
      <p:sp>
        <p:nvSpPr>
          <p:cNvPr id="145" name="Google Shape;145;p30"/>
          <p:cNvSpPr txBox="1"/>
          <p:nvPr>
            <p:ph type="title"/>
          </p:nvPr>
        </p:nvSpPr>
        <p:spPr>
          <a:xfrm>
            <a:off x="415600" y="593367"/>
            <a:ext cx="11360800" cy="763600"/>
          </a:xfrm>
          <a:prstGeom prst="rect">
            <a:avLst/>
          </a:prstGeom>
          <a:noFill/>
          <a:ln>
            <a:noFill/>
          </a:ln>
        </p:spPr>
        <p:txBody>
          <a:bodyPr anchorCtr="0" anchor="t" bIns="91425" lIns="91425" spcFirstLastPara="1" rIns="91425" wrap="square" tIns="91425">
            <a:normAutofit/>
          </a:bodyPr>
          <a:lstStyle>
            <a:lvl1pPr lvl="0" algn="l">
              <a:spcBef>
                <a:spcPts val="0"/>
              </a:spcBef>
              <a:spcAft>
                <a:spcPts val="0"/>
              </a:spcAft>
              <a:buClr>
                <a:schemeClr val="lt1"/>
              </a:buClr>
              <a:buSzPts val="3000"/>
              <a:buFont typeface="Century Gothic"/>
              <a:buNone/>
              <a:defRPr/>
            </a:lvl1pPr>
            <a:lvl2pPr lvl="1" algn="l">
              <a:spcBef>
                <a:spcPts val="0"/>
              </a:spcBef>
              <a:spcAft>
                <a:spcPts val="0"/>
              </a:spcAft>
              <a:buClr>
                <a:schemeClr val="lt2"/>
              </a:buClr>
              <a:buSzPts val="3000"/>
              <a:buNone/>
              <a:defRPr/>
            </a:lvl2pPr>
            <a:lvl3pPr lvl="2" algn="l">
              <a:spcBef>
                <a:spcPts val="0"/>
              </a:spcBef>
              <a:spcAft>
                <a:spcPts val="0"/>
              </a:spcAft>
              <a:buClr>
                <a:schemeClr val="lt2"/>
              </a:buClr>
              <a:buSzPts val="3000"/>
              <a:buNone/>
              <a:defRPr/>
            </a:lvl3pPr>
            <a:lvl4pPr lvl="3" algn="l">
              <a:spcBef>
                <a:spcPts val="0"/>
              </a:spcBef>
              <a:spcAft>
                <a:spcPts val="0"/>
              </a:spcAft>
              <a:buClr>
                <a:schemeClr val="lt2"/>
              </a:buClr>
              <a:buSzPts val="3000"/>
              <a:buNone/>
              <a:defRPr/>
            </a:lvl4pPr>
            <a:lvl5pPr lvl="4" algn="l">
              <a:spcBef>
                <a:spcPts val="0"/>
              </a:spcBef>
              <a:spcAft>
                <a:spcPts val="0"/>
              </a:spcAft>
              <a:buClr>
                <a:schemeClr val="lt2"/>
              </a:buClr>
              <a:buSzPts val="3000"/>
              <a:buNone/>
              <a:defRPr/>
            </a:lvl5pPr>
            <a:lvl6pPr lvl="5" algn="l">
              <a:spcBef>
                <a:spcPts val="0"/>
              </a:spcBef>
              <a:spcAft>
                <a:spcPts val="0"/>
              </a:spcAft>
              <a:buClr>
                <a:schemeClr val="lt2"/>
              </a:buClr>
              <a:buSzPts val="3000"/>
              <a:buNone/>
              <a:defRPr/>
            </a:lvl6pPr>
            <a:lvl7pPr lvl="6" algn="l">
              <a:spcBef>
                <a:spcPts val="0"/>
              </a:spcBef>
              <a:spcAft>
                <a:spcPts val="0"/>
              </a:spcAft>
              <a:buClr>
                <a:schemeClr val="lt2"/>
              </a:buClr>
              <a:buSzPts val="3000"/>
              <a:buNone/>
              <a:defRPr/>
            </a:lvl7pPr>
            <a:lvl8pPr lvl="7" algn="l">
              <a:spcBef>
                <a:spcPts val="0"/>
              </a:spcBef>
              <a:spcAft>
                <a:spcPts val="0"/>
              </a:spcAft>
              <a:buClr>
                <a:schemeClr val="lt2"/>
              </a:buClr>
              <a:buSzPts val="3000"/>
              <a:buNone/>
              <a:defRPr/>
            </a:lvl8pPr>
            <a:lvl9pPr lvl="8" algn="l">
              <a:spcBef>
                <a:spcPts val="0"/>
              </a:spcBef>
              <a:spcAft>
                <a:spcPts val="0"/>
              </a:spcAft>
              <a:buClr>
                <a:schemeClr val="lt2"/>
              </a:buClr>
              <a:buSzPts val="3000"/>
              <a:buNone/>
              <a:defRPr/>
            </a:lvl9pPr>
          </a:lstStyle>
          <a:p/>
        </p:txBody>
      </p:sp>
      <p:sp>
        <p:nvSpPr>
          <p:cNvPr id="146" name="Google Shape;146;p30"/>
          <p:cNvSpPr txBox="1"/>
          <p:nvPr>
            <p:ph idx="1" type="body"/>
          </p:nvPr>
        </p:nvSpPr>
        <p:spPr>
          <a:xfrm>
            <a:off x="415600" y="1536633"/>
            <a:ext cx="11360800" cy="4555200"/>
          </a:xfrm>
          <a:prstGeom prst="rect">
            <a:avLst/>
          </a:prstGeom>
          <a:noFill/>
          <a:ln>
            <a:noFill/>
          </a:ln>
        </p:spPr>
        <p:txBody>
          <a:bodyPr anchorCtr="0" anchor="t" bIns="91425" lIns="91425" spcFirstLastPara="1" rIns="91425" wrap="square" tIns="91425">
            <a:normAutofit/>
          </a:bodyPr>
          <a:lstStyle>
            <a:lvl1pPr indent="-342900" lvl="0" marL="457200" algn="l">
              <a:spcBef>
                <a:spcPts val="0"/>
              </a:spcBef>
              <a:spcAft>
                <a:spcPts val="0"/>
              </a:spcAft>
              <a:buSzPts val="1800"/>
              <a:buChar char="●"/>
              <a:defRPr/>
            </a:lvl1pPr>
            <a:lvl2pPr indent="-317500" lvl="1" marL="914400" algn="l">
              <a:spcBef>
                <a:spcPts val="0"/>
              </a:spcBef>
              <a:spcAft>
                <a:spcPts val="0"/>
              </a:spcAft>
              <a:buSzPts val="1400"/>
              <a:buChar char="○"/>
              <a:defRPr/>
            </a:lvl2pPr>
            <a:lvl3pPr indent="-317500" lvl="2" marL="1371600" algn="l">
              <a:spcBef>
                <a:spcPts val="0"/>
              </a:spcBef>
              <a:spcAft>
                <a:spcPts val="0"/>
              </a:spcAft>
              <a:buSzPts val="1400"/>
              <a:buChar char="■"/>
              <a:defRPr/>
            </a:lvl3pPr>
            <a:lvl4pPr indent="-317500" lvl="3" marL="1828800" algn="l">
              <a:spcBef>
                <a:spcPts val="0"/>
              </a:spcBef>
              <a:spcAft>
                <a:spcPts val="0"/>
              </a:spcAft>
              <a:buSzPts val="1400"/>
              <a:buChar char="●"/>
              <a:defRPr/>
            </a:lvl4pPr>
            <a:lvl5pPr indent="-317500" lvl="4" marL="2286000" algn="l">
              <a:spcBef>
                <a:spcPts val="0"/>
              </a:spcBef>
              <a:spcAft>
                <a:spcPts val="0"/>
              </a:spcAft>
              <a:buSzPts val="1400"/>
              <a:buChar char="○"/>
              <a:defRPr/>
            </a:lvl5pPr>
            <a:lvl6pPr indent="-317500" lvl="5" marL="2743200" algn="l">
              <a:spcBef>
                <a:spcPts val="0"/>
              </a:spcBef>
              <a:spcAft>
                <a:spcPts val="0"/>
              </a:spcAft>
              <a:buSzPts val="1400"/>
              <a:buChar char="■"/>
              <a:defRPr/>
            </a:lvl6pPr>
            <a:lvl7pPr indent="-317500" lvl="6" marL="3200400" algn="l">
              <a:spcBef>
                <a:spcPts val="0"/>
              </a:spcBef>
              <a:spcAft>
                <a:spcPts val="0"/>
              </a:spcAft>
              <a:buSzPts val="1400"/>
              <a:buChar char="●"/>
              <a:defRPr/>
            </a:lvl7pPr>
            <a:lvl8pPr indent="-317500" lvl="7" marL="3657600" algn="l">
              <a:spcBef>
                <a:spcPts val="0"/>
              </a:spcBef>
              <a:spcAft>
                <a:spcPts val="0"/>
              </a:spcAft>
              <a:buSzPts val="1400"/>
              <a:buChar char="○"/>
              <a:defRPr/>
            </a:lvl8pPr>
            <a:lvl9pPr indent="-317500" lvl="8" marL="4114800" algn="l">
              <a:spcBef>
                <a:spcPts val="0"/>
              </a:spcBef>
              <a:spcAft>
                <a:spcPts val="0"/>
              </a:spcAft>
              <a:buSzPts val="1400"/>
              <a:buChar char="■"/>
              <a:defRPr/>
            </a:lvl9pPr>
          </a:lstStyle>
          <a:p/>
        </p:txBody>
      </p:sp>
      <p:sp>
        <p:nvSpPr>
          <p:cNvPr id="147" name="Google Shape;147;p30"/>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rmAutofit/>
          </a:bodyPr>
          <a:lstStyle>
            <a:lvl1pPr indent="0" lvl="0" marL="0" algn="r">
              <a:buClr>
                <a:srgbClr val="09304A"/>
              </a:buClr>
              <a:buSzPts val="3200"/>
              <a:buFont typeface="Century Gothic"/>
              <a:buNone/>
              <a:defRPr b="0" i="0" sz="3200">
                <a:solidFill>
                  <a:srgbClr val="09304A"/>
                </a:solidFill>
                <a:latin typeface="Century Gothic"/>
                <a:ea typeface="Century Gothic"/>
                <a:cs typeface="Century Gothic"/>
                <a:sym typeface="Century Gothic"/>
              </a:defRPr>
            </a:lvl1pPr>
            <a:lvl2pPr indent="0" lvl="1" marL="0" algn="r">
              <a:buClr>
                <a:srgbClr val="09304A"/>
              </a:buClr>
              <a:buSzPts val="3200"/>
              <a:buFont typeface="Century Gothic"/>
              <a:buNone/>
              <a:defRPr b="0" i="0" sz="3200">
                <a:solidFill>
                  <a:srgbClr val="09304A"/>
                </a:solidFill>
                <a:latin typeface="Century Gothic"/>
                <a:ea typeface="Century Gothic"/>
                <a:cs typeface="Century Gothic"/>
                <a:sym typeface="Century Gothic"/>
              </a:defRPr>
            </a:lvl2pPr>
            <a:lvl3pPr indent="0" lvl="2" marL="0" algn="r">
              <a:buClr>
                <a:srgbClr val="09304A"/>
              </a:buClr>
              <a:buSzPts val="3200"/>
              <a:buFont typeface="Century Gothic"/>
              <a:buNone/>
              <a:defRPr b="0" i="0" sz="3200">
                <a:solidFill>
                  <a:srgbClr val="09304A"/>
                </a:solidFill>
                <a:latin typeface="Century Gothic"/>
                <a:ea typeface="Century Gothic"/>
                <a:cs typeface="Century Gothic"/>
                <a:sym typeface="Century Gothic"/>
              </a:defRPr>
            </a:lvl3pPr>
            <a:lvl4pPr indent="0" lvl="3" marL="0" algn="r">
              <a:buClr>
                <a:srgbClr val="09304A"/>
              </a:buClr>
              <a:buSzPts val="3200"/>
              <a:buFont typeface="Century Gothic"/>
              <a:buNone/>
              <a:defRPr b="0" i="0" sz="3200">
                <a:solidFill>
                  <a:srgbClr val="09304A"/>
                </a:solidFill>
                <a:latin typeface="Century Gothic"/>
                <a:ea typeface="Century Gothic"/>
                <a:cs typeface="Century Gothic"/>
                <a:sym typeface="Century Gothic"/>
              </a:defRPr>
            </a:lvl4pPr>
            <a:lvl5pPr indent="0" lvl="4" marL="0" algn="r">
              <a:buClr>
                <a:srgbClr val="09304A"/>
              </a:buClr>
              <a:buSzPts val="3200"/>
              <a:buFont typeface="Century Gothic"/>
              <a:buNone/>
              <a:defRPr b="0" i="0" sz="3200">
                <a:solidFill>
                  <a:srgbClr val="09304A"/>
                </a:solidFill>
                <a:latin typeface="Century Gothic"/>
                <a:ea typeface="Century Gothic"/>
                <a:cs typeface="Century Gothic"/>
                <a:sym typeface="Century Gothic"/>
              </a:defRPr>
            </a:lvl5pPr>
            <a:lvl6pPr indent="0" lvl="5" marL="0" algn="r">
              <a:buClr>
                <a:srgbClr val="09304A"/>
              </a:buClr>
              <a:buSzPts val="3200"/>
              <a:buFont typeface="Century Gothic"/>
              <a:buNone/>
              <a:defRPr b="0" i="0" sz="3200">
                <a:solidFill>
                  <a:srgbClr val="09304A"/>
                </a:solidFill>
                <a:latin typeface="Century Gothic"/>
                <a:ea typeface="Century Gothic"/>
                <a:cs typeface="Century Gothic"/>
                <a:sym typeface="Century Gothic"/>
              </a:defRPr>
            </a:lvl6pPr>
            <a:lvl7pPr indent="0" lvl="6" marL="0" algn="r">
              <a:buClr>
                <a:srgbClr val="09304A"/>
              </a:buClr>
              <a:buSzPts val="3200"/>
              <a:buFont typeface="Century Gothic"/>
              <a:buNone/>
              <a:defRPr b="0" i="0" sz="3200">
                <a:solidFill>
                  <a:srgbClr val="09304A"/>
                </a:solidFill>
                <a:latin typeface="Century Gothic"/>
                <a:ea typeface="Century Gothic"/>
                <a:cs typeface="Century Gothic"/>
                <a:sym typeface="Century Gothic"/>
              </a:defRPr>
            </a:lvl7pPr>
            <a:lvl8pPr indent="0" lvl="7" marL="0" algn="r">
              <a:buClr>
                <a:srgbClr val="09304A"/>
              </a:buClr>
              <a:buSzPts val="3200"/>
              <a:buFont typeface="Century Gothic"/>
              <a:buNone/>
              <a:defRPr b="0" i="0" sz="3200">
                <a:solidFill>
                  <a:srgbClr val="09304A"/>
                </a:solidFill>
                <a:latin typeface="Century Gothic"/>
                <a:ea typeface="Century Gothic"/>
                <a:cs typeface="Century Gothic"/>
                <a:sym typeface="Century Gothic"/>
              </a:defRPr>
            </a:lvl8pPr>
            <a:lvl9pPr indent="0" lvl="8" marL="0" algn="r">
              <a:buClr>
                <a:srgbClr val="09304A"/>
              </a:buClr>
              <a:buSzPts val="3200"/>
              <a:buFont typeface="Century Gothic"/>
              <a:buNone/>
              <a:defRPr b="0" i="0" sz="3200">
                <a:solidFill>
                  <a:srgbClr val="09304A"/>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2" name="Shape 32"/>
        <p:cNvGrpSpPr/>
        <p:nvPr/>
      </p:nvGrpSpPr>
      <p:grpSpPr>
        <a:xfrm>
          <a:off x="0" y="0"/>
          <a:ext cx="0" cy="0"/>
          <a:chOff x="0" y="0"/>
          <a:chExt cx="0" cy="0"/>
        </a:xfrm>
      </p:grpSpPr>
      <p:sp>
        <p:nvSpPr>
          <p:cNvPr id="33" name="Google Shape;33;p13"/>
          <p:cNvSpPr txBox="1"/>
          <p:nvPr>
            <p:ph type="title"/>
          </p:nvPr>
        </p:nvSpPr>
        <p:spPr>
          <a:xfrm>
            <a:off x="684212" y="4487332"/>
            <a:ext cx="8534400" cy="1507067"/>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13"/>
          <p:cNvSpPr txBox="1"/>
          <p:nvPr>
            <p:ph idx="1" type="body"/>
          </p:nvPr>
        </p:nvSpPr>
        <p:spPr>
          <a:xfrm>
            <a:off x="684212" y="685800"/>
            <a:ext cx="8534400" cy="3615267"/>
          </a:xfrm>
          <a:prstGeom prst="rect">
            <a:avLst/>
          </a:prstGeom>
          <a:noFill/>
          <a:ln>
            <a:noFill/>
          </a:ln>
        </p:spPr>
        <p:txBody>
          <a:bodyPr anchorCtr="0" anchor="ctr" bIns="45700" lIns="91425" spcFirstLastPara="1" rIns="91425" wrap="square" tIns="45700">
            <a:normAutofit/>
          </a:bodyPr>
          <a:lstStyle>
            <a:lvl1pPr indent="-320040" lvl="0" marL="457200" algn="l">
              <a:spcBef>
                <a:spcPts val="360"/>
              </a:spcBef>
              <a:spcAft>
                <a:spcPts val="0"/>
              </a:spcAft>
              <a:buSzPts val="1440"/>
              <a:buChar char="▶"/>
              <a:defRPr/>
            </a:lvl1pPr>
            <a:lvl2pPr indent="-320040" lvl="1" marL="914400" algn="l">
              <a:spcBef>
                <a:spcPts val="600"/>
              </a:spcBef>
              <a:spcAft>
                <a:spcPts val="0"/>
              </a:spcAft>
              <a:buSzPts val="1440"/>
              <a:buChar char="▶"/>
              <a:defRPr/>
            </a:lvl2pPr>
            <a:lvl3pPr indent="-320039" lvl="2" marL="1371600" algn="l">
              <a:spcBef>
                <a:spcPts val="600"/>
              </a:spcBef>
              <a:spcAft>
                <a:spcPts val="0"/>
              </a:spcAft>
              <a:buSzPts val="1440"/>
              <a:buChar char="▶"/>
              <a:defRPr/>
            </a:lvl3pPr>
            <a:lvl4pPr indent="-320039" lvl="3" marL="1828800" algn="l">
              <a:spcBef>
                <a:spcPts val="600"/>
              </a:spcBef>
              <a:spcAft>
                <a:spcPts val="0"/>
              </a:spcAft>
              <a:buSzPts val="1440"/>
              <a:buChar char="▶"/>
              <a:defRPr/>
            </a:lvl4pPr>
            <a:lvl5pPr indent="-320039" lvl="4" marL="2286000" algn="l">
              <a:spcBef>
                <a:spcPts val="600"/>
              </a:spcBef>
              <a:spcAft>
                <a:spcPts val="0"/>
              </a:spcAft>
              <a:buSzPts val="1440"/>
              <a:buChar char="▶"/>
              <a:defRPr/>
            </a:lvl5pPr>
            <a:lvl6pPr indent="-320039" lvl="5" marL="2743200" algn="l">
              <a:spcBef>
                <a:spcPts val="600"/>
              </a:spcBef>
              <a:spcAft>
                <a:spcPts val="0"/>
              </a:spcAft>
              <a:buSzPts val="1440"/>
              <a:buChar char="▶"/>
              <a:defRPr/>
            </a:lvl6pPr>
            <a:lvl7pPr indent="-320039" lvl="6" marL="3200400" algn="l">
              <a:spcBef>
                <a:spcPts val="600"/>
              </a:spcBef>
              <a:spcAft>
                <a:spcPts val="0"/>
              </a:spcAft>
              <a:buSzPts val="1440"/>
              <a:buChar char="▶"/>
              <a:defRPr/>
            </a:lvl7pPr>
            <a:lvl8pPr indent="-320040" lvl="7" marL="3657600" algn="l">
              <a:spcBef>
                <a:spcPts val="600"/>
              </a:spcBef>
              <a:spcAft>
                <a:spcPts val="0"/>
              </a:spcAft>
              <a:buSzPts val="1440"/>
              <a:buChar char="▶"/>
              <a:defRPr/>
            </a:lvl8pPr>
            <a:lvl9pPr indent="-320040" lvl="8" marL="4114800" algn="l">
              <a:spcBef>
                <a:spcPts val="600"/>
              </a:spcBef>
              <a:spcAft>
                <a:spcPts val="600"/>
              </a:spcAft>
              <a:buSzPts val="1440"/>
              <a:buChar char="▶"/>
              <a:defRPr/>
            </a:lvl9pPr>
          </a:lstStyle>
          <a:p/>
        </p:txBody>
      </p:sp>
      <p:sp>
        <p:nvSpPr>
          <p:cNvPr id="35" name="Google Shape;35;p13"/>
          <p:cNvSpPr txBox="1"/>
          <p:nvPr>
            <p:ph idx="10" type="dt"/>
          </p:nvPr>
        </p:nvSpPr>
        <p:spPr>
          <a:xfrm>
            <a:off x="9904412" y="6172200"/>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13"/>
          <p:cNvSpPr txBox="1"/>
          <p:nvPr>
            <p:ph idx="11" type="ftr"/>
          </p:nvPr>
        </p:nvSpPr>
        <p:spPr>
          <a:xfrm>
            <a:off x="684212" y="6172200"/>
            <a:ext cx="7543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13"/>
          <p:cNvSpPr txBox="1"/>
          <p:nvPr>
            <p:ph idx="12" type="sldNum"/>
          </p:nvPr>
        </p:nvSpPr>
        <p:spPr>
          <a:xfrm>
            <a:off x="10363200" y="557847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8" name="Shape 158"/>
        <p:cNvGrpSpPr/>
        <p:nvPr/>
      </p:nvGrpSpPr>
      <p:grpSpPr>
        <a:xfrm>
          <a:off x="0" y="0"/>
          <a:ext cx="0" cy="0"/>
          <a:chOff x="0" y="0"/>
          <a:chExt cx="0" cy="0"/>
        </a:xfrm>
      </p:grpSpPr>
      <p:sp>
        <p:nvSpPr>
          <p:cNvPr id="159" name="Google Shape;159;p32"/>
          <p:cNvSpPr txBox="1"/>
          <p:nvPr>
            <p:ph type="ctrTitle"/>
          </p:nvPr>
        </p:nvSpPr>
        <p:spPr>
          <a:xfrm>
            <a:off x="1154955" y="1447800"/>
            <a:ext cx="8825658" cy="332958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1"/>
              </a:buClr>
              <a:buSzPts val="7200"/>
              <a:buFont typeface="Arial"/>
              <a:buNone/>
              <a:defRPr sz="720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0" name="Google Shape;160;p32"/>
          <p:cNvSpPr txBox="1"/>
          <p:nvPr>
            <p:ph idx="1" type="subTitle"/>
          </p:nvPr>
        </p:nvSpPr>
        <p:spPr>
          <a:xfrm>
            <a:off x="1154955" y="4777380"/>
            <a:ext cx="8825658" cy="861420"/>
          </a:xfrm>
          <a:prstGeom prst="rect">
            <a:avLst/>
          </a:prstGeom>
          <a:noFill/>
          <a:ln>
            <a:noFill/>
          </a:ln>
        </p:spPr>
        <p:txBody>
          <a:bodyPr anchorCtr="0" anchor="t" bIns="45700" lIns="91425" spcFirstLastPara="1" rIns="91425" wrap="square" tIns="45700">
            <a:normAutofit/>
          </a:bodyPr>
          <a:lstStyle>
            <a:lvl1pPr lvl="0" algn="l">
              <a:spcBef>
                <a:spcPts val="1000"/>
              </a:spcBef>
              <a:spcAft>
                <a:spcPts val="0"/>
              </a:spcAft>
              <a:buSzPts val="1600"/>
              <a:buNone/>
              <a:defRPr cap="none">
                <a:solidFill>
                  <a:schemeClr val="accent1"/>
                </a:solidFill>
              </a:defRPr>
            </a:lvl1pPr>
            <a:lvl2pPr lvl="1" algn="ctr">
              <a:spcBef>
                <a:spcPts val="1000"/>
              </a:spcBef>
              <a:spcAft>
                <a:spcPts val="0"/>
              </a:spcAft>
              <a:buSzPts val="1440"/>
              <a:buNone/>
              <a:defRPr>
                <a:solidFill>
                  <a:schemeClr val="lt1"/>
                </a:solidFill>
              </a:defRPr>
            </a:lvl2pPr>
            <a:lvl3pPr lvl="2" algn="ctr">
              <a:spcBef>
                <a:spcPts val="1000"/>
              </a:spcBef>
              <a:spcAft>
                <a:spcPts val="0"/>
              </a:spcAft>
              <a:buSzPts val="1280"/>
              <a:buNone/>
              <a:defRPr>
                <a:solidFill>
                  <a:schemeClr val="lt1"/>
                </a:solidFill>
              </a:defRPr>
            </a:lvl3pPr>
            <a:lvl4pPr lvl="3" algn="ctr">
              <a:spcBef>
                <a:spcPts val="1000"/>
              </a:spcBef>
              <a:spcAft>
                <a:spcPts val="0"/>
              </a:spcAft>
              <a:buSzPts val="1120"/>
              <a:buNone/>
              <a:defRPr>
                <a:solidFill>
                  <a:schemeClr val="lt1"/>
                </a:solidFill>
              </a:defRPr>
            </a:lvl4pPr>
            <a:lvl5pPr lvl="4" algn="ctr">
              <a:spcBef>
                <a:spcPts val="1000"/>
              </a:spcBef>
              <a:spcAft>
                <a:spcPts val="0"/>
              </a:spcAft>
              <a:buSzPts val="1120"/>
              <a:buNone/>
              <a:defRPr>
                <a:solidFill>
                  <a:schemeClr val="lt1"/>
                </a:solidFill>
              </a:defRPr>
            </a:lvl5pPr>
            <a:lvl6pPr lvl="5" algn="ctr">
              <a:spcBef>
                <a:spcPts val="1000"/>
              </a:spcBef>
              <a:spcAft>
                <a:spcPts val="0"/>
              </a:spcAft>
              <a:buSzPts val="1120"/>
              <a:buNone/>
              <a:defRPr>
                <a:solidFill>
                  <a:schemeClr val="lt1"/>
                </a:solidFill>
              </a:defRPr>
            </a:lvl6pPr>
            <a:lvl7pPr lvl="6" algn="ctr">
              <a:spcBef>
                <a:spcPts val="1000"/>
              </a:spcBef>
              <a:spcAft>
                <a:spcPts val="0"/>
              </a:spcAft>
              <a:buSzPts val="1120"/>
              <a:buNone/>
              <a:defRPr>
                <a:solidFill>
                  <a:schemeClr val="lt1"/>
                </a:solidFill>
              </a:defRPr>
            </a:lvl7pPr>
            <a:lvl8pPr lvl="7" algn="ctr">
              <a:spcBef>
                <a:spcPts val="1000"/>
              </a:spcBef>
              <a:spcAft>
                <a:spcPts val="0"/>
              </a:spcAft>
              <a:buSzPts val="1120"/>
              <a:buNone/>
              <a:defRPr>
                <a:solidFill>
                  <a:schemeClr val="lt1"/>
                </a:solidFill>
              </a:defRPr>
            </a:lvl8pPr>
            <a:lvl9pPr lvl="8" algn="ctr">
              <a:spcBef>
                <a:spcPts val="1000"/>
              </a:spcBef>
              <a:spcAft>
                <a:spcPts val="0"/>
              </a:spcAft>
              <a:buSzPts val="1120"/>
              <a:buNone/>
              <a:defRPr>
                <a:solidFill>
                  <a:schemeClr val="lt1"/>
                </a:solidFill>
              </a:defRPr>
            </a:lvl9pPr>
          </a:lstStyle>
          <a:p/>
        </p:txBody>
      </p:sp>
      <p:sp>
        <p:nvSpPr>
          <p:cNvPr id="161" name="Google Shape;161;p32"/>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2" name="Google Shape;162;p32"/>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3" name="Google Shape;163;p32"/>
          <p:cNvSpPr txBox="1"/>
          <p:nvPr>
            <p:ph idx="12" type="sldNum"/>
          </p:nvPr>
        </p:nvSpPr>
        <p:spPr>
          <a:xfrm>
            <a:off x="10352540" y="295729"/>
            <a:ext cx="838199" cy="767687"/>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lt1"/>
                </a:solidFill>
                <a:latin typeface="Century Gothic"/>
                <a:ea typeface="Century Gothic"/>
                <a:cs typeface="Century Gothic"/>
                <a:sym typeface="Century Gothic"/>
              </a:defRPr>
            </a:lvl1pPr>
            <a:lvl2pPr indent="0" lvl="1" marL="0" marR="0" rtl="0" algn="l">
              <a:spcBef>
                <a:spcPts val="0"/>
              </a:spcBef>
              <a:buNone/>
              <a:defRPr sz="1800">
                <a:solidFill>
                  <a:schemeClr val="lt1"/>
                </a:solidFill>
                <a:latin typeface="Century Gothic"/>
                <a:ea typeface="Century Gothic"/>
                <a:cs typeface="Century Gothic"/>
                <a:sym typeface="Century Gothic"/>
              </a:defRPr>
            </a:lvl2pPr>
            <a:lvl3pPr indent="0" lvl="2" marL="0" marR="0" rtl="0" algn="l">
              <a:spcBef>
                <a:spcPts val="0"/>
              </a:spcBef>
              <a:buNone/>
              <a:defRPr sz="1800">
                <a:solidFill>
                  <a:schemeClr val="lt1"/>
                </a:solidFill>
                <a:latin typeface="Century Gothic"/>
                <a:ea typeface="Century Gothic"/>
                <a:cs typeface="Century Gothic"/>
                <a:sym typeface="Century Gothic"/>
              </a:defRPr>
            </a:lvl3pPr>
            <a:lvl4pPr indent="0" lvl="3" marL="0" marR="0" rtl="0" algn="l">
              <a:spcBef>
                <a:spcPts val="0"/>
              </a:spcBef>
              <a:buNone/>
              <a:defRPr sz="1800">
                <a:solidFill>
                  <a:schemeClr val="lt1"/>
                </a:solidFill>
                <a:latin typeface="Century Gothic"/>
                <a:ea typeface="Century Gothic"/>
                <a:cs typeface="Century Gothic"/>
                <a:sym typeface="Century Gothic"/>
              </a:defRPr>
            </a:lvl4pPr>
            <a:lvl5pPr indent="0" lvl="4" marL="0" marR="0" rtl="0" algn="l">
              <a:spcBef>
                <a:spcPts val="0"/>
              </a:spcBef>
              <a:buNone/>
              <a:defRPr sz="1800">
                <a:solidFill>
                  <a:schemeClr val="lt1"/>
                </a:solidFill>
                <a:latin typeface="Century Gothic"/>
                <a:ea typeface="Century Gothic"/>
                <a:cs typeface="Century Gothic"/>
                <a:sym typeface="Century Gothic"/>
              </a:defRPr>
            </a:lvl5pPr>
            <a:lvl6pPr indent="0" lvl="5" marL="0" marR="0" rtl="0" algn="l">
              <a:spcBef>
                <a:spcPts val="0"/>
              </a:spcBef>
              <a:buNone/>
              <a:defRPr sz="1800">
                <a:solidFill>
                  <a:schemeClr val="lt1"/>
                </a:solidFill>
                <a:latin typeface="Century Gothic"/>
                <a:ea typeface="Century Gothic"/>
                <a:cs typeface="Century Gothic"/>
                <a:sym typeface="Century Gothic"/>
              </a:defRPr>
            </a:lvl6pPr>
            <a:lvl7pPr indent="0" lvl="6" marL="0" marR="0" rtl="0" algn="l">
              <a:spcBef>
                <a:spcPts val="0"/>
              </a:spcBef>
              <a:buNone/>
              <a:defRPr sz="1800">
                <a:solidFill>
                  <a:schemeClr val="lt1"/>
                </a:solidFill>
                <a:latin typeface="Century Gothic"/>
                <a:ea typeface="Century Gothic"/>
                <a:cs typeface="Century Gothic"/>
                <a:sym typeface="Century Gothic"/>
              </a:defRPr>
            </a:lvl7pPr>
            <a:lvl8pPr indent="0" lvl="7" marL="0" marR="0" rtl="0" algn="l">
              <a:spcBef>
                <a:spcPts val="0"/>
              </a:spcBef>
              <a:buNone/>
              <a:defRPr sz="1800">
                <a:solidFill>
                  <a:schemeClr val="lt1"/>
                </a:solidFill>
                <a:latin typeface="Century Gothic"/>
                <a:ea typeface="Century Gothic"/>
                <a:cs typeface="Century Gothic"/>
                <a:sym typeface="Century Gothic"/>
              </a:defRPr>
            </a:lvl8pPr>
            <a:lvl9pPr indent="0" lvl="8" marL="0" marR="0" rtl="0" algn="l">
              <a:spcBef>
                <a:spcPts val="0"/>
              </a:spcBef>
              <a:buNone/>
              <a:defRPr sz="1800">
                <a:solidFill>
                  <a:schemeClr val="lt1"/>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bg>
      <p:bgPr>
        <a:solidFill>
          <a:schemeClr val="dk1"/>
        </a:solidFill>
      </p:bgPr>
    </p:bg>
    <p:spTree>
      <p:nvGrpSpPr>
        <p:cNvPr id="164" name="Shape 164"/>
        <p:cNvGrpSpPr/>
        <p:nvPr/>
      </p:nvGrpSpPr>
      <p:grpSpPr>
        <a:xfrm>
          <a:off x="0" y="0"/>
          <a:ext cx="0" cy="0"/>
          <a:chOff x="0" y="0"/>
          <a:chExt cx="0" cy="0"/>
        </a:xfrm>
      </p:grpSpPr>
      <p:sp>
        <p:nvSpPr>
          <p:cNvPr id="165" name="Google Shape;165;p33"/>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6" name="Google Shape;166;p33"/>
          <p:cNvSpPr txBox="1"/>
          <p:nvPr>
            <p:ph idx="1" type="body"/>
          </p:nvPr>
        </p:nvSpPr>
        <p:spPr>
          <a:xfrm>
            <a:off x="1103312" y="2052918"/>
            <a:ext cx="8946541" cy="4195481"/>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67" name="Google Shape;167;p33"/>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8" name="Google Shape;168;p33"/>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9" name="Google Shape;169;p33"/>
          <p:cNvSpPr txBox="1"/>
          <p:nvPr>
            <p:ph idx="12" type="sldNum"/>
          </p:nvPr>
        </p:nvSpPr>
        <p:spPr>
          <a:xfrm>
            <a:off x="10352540" y="295729"/>
            <a:ext cx="838199" cy="767687"/>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lt1"/>
                </a:solidFill>
                <a:latin typeface="Century Gothic"/>
                <a:ea typeface="Century Gothic"/>
                <a:cs typeface="Century Gothic"/>
                <a:sym typeface="Century Gothic"/>
              </a:defRPr>
            </a:lvl1pPr>
            <a:lvl2pPr indent="0" lvl="1" marL="0" marR="0" rtl="0" algn="l">
              <a:spcBef>
                <a:spcPts val="0"/>
              </a:spcBef>
              <a:buNone/>
              <a:defRPr sz="1800">
                <a:solidFill>
                  <a:schemeClr val="lt1"/>
                </a:solidFill>
                <a:latin typeface="Century Gothic"/>
                <a:ea typeface="Century Gothic"/>
                <a:cs typeface="Century Gothic"/>
                <a:sym typeface="Century Gothic"/>
              </a:defRPr>
            </a:lvl2pPr>
            <a:lvl3pPr indent="0" lvl="2" marL="0" marR="0" rtl="0" algn="l">
              <a:spcBef>
                <a:spcPts val="0"/>
              </a:spcBef>
              <a:buNone/>
              <a:defRPr sz="1800">
                <a:solidFill>
                  <a:schemeClr val="lt1"/>
                </a:solidFill>
                <a:latin typeface="Century Gothic"/>
                <a:ea typeface="Century Gothic"/>
                <a:cs typeface="Century Gothic"/>
                <a:sym typeface="Century Gothic"/>
              </a:defRPr>
            </a:lvl3pPr>
            <a:lvl4pPr indent="0" lvl="3" marL="0" marR="0" rtl="0" algn="l">
              <a:spcBef>
                <a:spcPts val="0"/>
              </a:spcBef>
              <a:buNone/>
              <a:defRPr sz="1800">
                <a:solidFill>
                  <a:schemeClr val="lt1"/>
                </a:solidFill>
                <a:latin typeface="Century Gothic"/>
                <a:ea typeface="Century Gothic"/>
                <a:cs typeface="Century Gothic"/>
                <a:sym typeface="Century Gothic"/>
              </a:defRPr>
            </a:lvl4pPr>
            <a:lvl5pPr indent="0" lvl="4" marL="0" marR="0" rtl="0" algn="l">
              <a:spcBef>
                <a:spcPts val="0"/>
              </a:spcBef>
              <a:buNone/>
              <a:defRPr sz="1800">
                <a:solidFill>
                  <a:schemeClr val="lt1"/>
                </a:solidFill>
                <a:latin typeface="Century Gothic"/>
                <a:ea typeface="Century Gothic"/>
                <a:cs typeface="Century Gothic"/>
                <a:sym typeface="Century Gothic"/>
              </a:defRPr>
            </a:lvl5pPr>
            <a:lvl6pPr indent="0" lvl="5" marL="0" marR="0" rtl="0" algn="l">
              <a:spcBef>
                <a:spcPts val="0"/>
              </a:spcBef>
              <a:buNone/>
              <a:defRPr sz="1800">
                <a:solidFill>
                  <a:schemeClr val="lt1"/>
                </a:solidFill>
                <a:latin typeface="Century Gothic"/>
                <a:ea typeface="Century Gothic"/>
                <a:cs typeface="Century Gothic"/>
                <a:sym typeface="Century Gothic"/>
              </a:defRPr>
            </a:lvl6pPr>
            <a:lvl7pPr indent="0" lvl="6" marL="0" marR="0" rtl="0" algn="l">
              <a:spcBef>
                <a:spcPts val="0"/>
              </a:spcBef>
              <a:buNone/>
              <a:defRPr sz="1800">
                <a:solidFill>
                  <a:schemeClr val="lt1"/>
                </a:solidFill>
                <a:latin typeface="Century Gothic"/>
                <a:ea typeface="Century Gothic"/>
                <a:cs typeface="Century Gothic"/>
                <a:sym typeface="Century Gothic"/>
              </a:defRPr>
            </a:lvl7pPr>
            <a:lvl8pPr indent="0" lvl="7" marL="0" marR="0" rtl="0" algn="l">
              <a:spcBef>
                <a:spcPts val="0"/>
              </a:spcBef>
              <a:buNone/>
              <a:defRPr sz="1800">
                <a:solidFill>
                  <a:schemeClr val="lt1"/>
                </a:solidFill>
                <a:latin typeface="Century Gothic"/>
                <a:ea typeface="Century Gothic"/>
                <a:cs typeface="Century Gothic"/>
                <a:sym typeface="Century Gothic"/>
              </a:defRPr>
            </a:lvl8pPr>
            <a:lvl9pPr indent="0" lvl="8" marL="0" marR="0" rtl="0" algn="l">
              <a:spcBef>
                <a:spcPts val="0"/>
              </a:spcBef>
              <a:buNone/>
              <a:defRPr sz="1800">
                <a:solidFill>
                  <a:schemeClr val="lt1"/>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bg>
      <p:bgPr>
        <a:solidFill>
          <a:schemeClr val="lt1"/>
        </a:solidFill>
      </p:bgPr>
    </p:bg>
    <p:spTree>
      <p:nvGrpSpPr>
        <p:cNvPr id="170" name="Shape 170"/>
        <p:cNvGrpSpPr/>
        <p:nvPr/>
      </p:nvGrpSpPr>
      <p:grpSpPr>
        <a:xfrm>
          <a:off x="0" y="0"/>
          <a:ext cx="0" cy="0"/>
          <a:chOff x="0" y="0"/>
          <a:chExt cx="0" cy="0"/>
        </a:xfrm>
      </p:grpSpPr>
      <p:sp>
        <p:nvSpPr>
          <p:cNvPr id="171" name="Google Shape;171;p34"/>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dk1"/>
              </a:buClr>
              <a:buSzPts val="4200"/>
              <a:buFont typeface="Arial"/>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2" name="Google Shape;172;p34"/>
          <p:cNvSpPr txBox="1"/>
          <p:nvPr>
            <p:ph idx="1" type="body"/>
          </p:nvPr>
        </p:nvSpPr>
        <p:spPr>
          <a:xfrm>
            <a:off x="1103312" y="2052918"/>
            <a:ext cx="8946541" cy="4195481"/>
          </a:xfrm>
          <a:prstGeom prst="rect">
            <a:avLst/>
          </a:prstGeom>
          <a:noFill/>
          <a:ln>
            <a:noFill/>
          </a:ln>
        </p:spPr>
        <p:txBody>
          <a:bodyPr anchorCtr="0" anchor="t" bIns="45700" lIns="91425" spcFirstLastPara="1" rIns="91425" wrap="square" tIns="45700">
            <a:normAutofit/>
          </a:bodyPr>
          <a:lstStyle>
            <a:lvl1pPr indent="-330200" lvl="0" marL="457200" algn="l">
              <a:spcBef>
                <a:spcPts val="1000"/>
              </a:spcBef>
              <a:spcAft>
                <a:spcPts val="0"/>
              </a:spcAft>
              <a:buSzPts val="1600"/>
              <a:buChar char="►"/>
              <a:defRPr>
                <a:solidFill>
                  <a:schemeClr val="lt2"/>
                </a:solidFill>
              </a:defRPr>
            </a:lvl1pPr>
            <a:lvl2pPr indent="-320040" lvl="1" marL="914400" algn="l">
              <a:spcBef>
                <a:spcPts val="1000"/>
              </a:spcBef>
              <a:spcAft>
                <a:spcPts val="0"/>
              </a:spcAft>
              <a:buSzPts val="1440"/>
              <a:buChar char="►"/>
              <a:defRPr>
                <a:solidFill>
                  <a:schemeClr val="lt2"/>
                </a:solidFill>
              </a:defRPr>
            </a:lvl2pPr>
            <a:lvl3pPr indent="-309880" lvl="2" marL="1371600" algn="l">
              <a:spcBef>
                <a:spcPts val="1000"/>
              </a:spcBef>
              <a:spcAft>
                <a:spcPts val="0"/>
              </a:spcAft>
              <a:buSzPts val="1280"/>
              <a:buChar char="►"/>
              <a:defRPr>
                <a:solidFill>
                  <a:schemeClr val="lt2"/>
                </a:solidFill>
              </a:defRPr>
            </a:lvl3pPr>
            <a:lvl4pPr indent="-299719" lvl="3" marL="1828800" algn="l">
              <a:spcBef>
                <a:spcPts val="1000"/>
              </a:spcBef>
              <a:spcAft>
                <a:spcPts val="0"/>
              </a:spcAft>
              <a:buSzPts val="1120"/>
              <a:buChar char="►"/>
              <a:defRPr>
                <a:solidFill>
                  <a:schemeClr val="lt2"/>
                </a:solidFill>
              </a:defRPr>
            </a:lvl4pPr>
            <a:lvl5pPr indent="-299720" lvl="4" marL="2286000" algn="l">
              <a:spcBef>
                <a:spcPts val="1000"/>
              </a:spcBef>
              <a:spcAft>
                <a:spcPts val="0"/>
              </a:spcAft>
              <a:buSzPts val="1120"/>
              <a:buChar char="►"/>
              <a:defRPr>
                <a:solidFill>
                  <a:schemeClr val="lt2"/>
                </a:solidFill>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73" name="Google Shape;173;p34"/>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4" name="Google Shape;174;p34"/>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5" name="Google Shape;175;p34"/>
          <p:cNvSpPr txBox="1"/>
          <p:nvPr>
            <p:ph idx="12" type="sldNum"/>
          </p:nvPr>
        </p:nvSpPr>
        <p:spPr>
          <a:xfrm>
            <a:off x="10352540" y="295729"/>
            <a:ext cx="838199" cy="767687"/>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lt1"/>
                </a:solidFill>
                <a:latin typeface="Century Gothic"/>
                <a:ea typeface="Century Gothic"/>
                <a:cs typeface="Century Gothic"/>
                <a:sym typeface="Century Gothic"/>
              </a:defRPr>
            </a:lvl1pPr>
            <a:lvl2pPr indent="0" lvl="1" marL="0" marR="0" rtl="0" algn="l">
              <a:spcBef>
                <a:spcPts val="0"/>
              </a:spcBef>
              <a:buNone/>
              <a:defRPr sz="1800">
                <a:solidFill>
                  <a:schemeClr val="lt1"/>
                </a:solidFill>
                <a:latin typeface="Century Gothic"/>
                <a:ea typeface="Century Gothic"/>
                <a:cs typeface="Century Gothic"/>
                <a:sym typeface="Century Gothic"/>
              </a:defRPr>
            </a:lvl2pPr>
            <a:lvl3pPr indent="0" lvl="2" marL="0" marR="0" rtl="0" algn="l">
              <a:spcBef>
                <a:spcPts val="0"/>
              </a:spcBef>
              <a:buNone/>
              <a:defRPr sz="1800">
                <a:solidFill>
                  <a:schemeClr val="lt1"/>
                </a:solidFill>
                <a:latin typeface="Century Gothic"/>
                <a:ea typeface="Century Gothic"/>
                <a:cs typeface="Century Gothic"/>
                <a:sym typeface="Century Gothic"/>
              </a:defRPr>
            </a:lvl3pPr>
            <a:lvl4pPr indent="0" lvl="3" marL="0" marR="0" rtl="0" algn="l">
              <a:spcBef>
                <a:spcPts val="0"/>
              </a:spcBef>
              <a:buNone/>
              <a:defRPr sz="1800">
                <a:solidFill>
                  <a:schemeClr val="lt1"/>
                </a:solidFill>
                <a:latin typeface="Century Gothic"/>
                <a:ea typeface="Century Gothic"/>
                <a:cs typeface="Century Gothic"/>
                <a:sym typeface="Century Gothic"/>
              </a:defRPr>
            </a:lvl4pPr>
            <a:lvl5pPr indent="0" lvl="4" marL="0" marR="0" rtl="0" algn="l">
              <a:spcBef>
                <a:spcPts val="0"/>
              </a:spcBef>
              <a:buNone/>
              <a:defRPr sz="1800">
                <a:solidFill>
                  <a:schemeClr val="lt1"/>
                </a:solidFill>
                <a:latin typeface="Century Gothic"/>
                <a:ea typeface="Century Gothic"/>
                <a:cs typeface="Century Gothic"/>
                <a:sym typeface="Century Gothic"/>
              </a:defRPr>
            </a:lvl5pPr>
            <a:lvl6pPr indent="0" lvl="5" marL="0" marR="0" rtl="0" algn="l">
              <a:spcBef>
                <a:spcPts val="0"/>
              </a:spcBef>
              <a:buNone/>
              <a:defRPr sz="1800">
                <a:solidFill>
                  <a:schemeClr val="lt1"/>
                </a:solidFill>
                <a:latin typeface="Century Gothic"/>
                <a:ea typeface="Century Gothic"/>
                <a:cs typeface="Century Gothic"/>
                <a:sym typeface="Century Gothic"/>
              </a:defRPr>
            </a:lvl6pPr>
            <a:lvl7pPr indent="0" lvl="6" marL="0" marR="0" rtl="0" algn="l">
              <a:spcBef>
                <a:spcPts val="0"/>
              </a:spcBef>
              <a:buNone/>
              <a:defRPr sz="1800">
                <a:solidFill>
                  <a:schemeClr val="lt1"/>
                </a:solidFill>
                <a:latin typeface="Century Gothic"/>
                <a:ea typeface="Century Gothic"/>
                <a:cs typeface="Century Gothic"/>
                <a:sym typeface="Century Gothic"/>
              </a:defRPr>
            </a:lvl7pPr>
            <a:lvl8pPr indent="0" lvl="7" marL="0" marR="0" rtl="0" algn="l">
              <a:spcBef>
                <a:spcPts val="0"/>
              </a:spcBef>
              <a:buNone/>
              <a:defRPr sz="1800">
                <a:solidFill>
                  <a:schemeClr val="lt1"/>
                </a:solidFill>
                <a:latin typeface="Century Gothic"/>
                <a:ea typeface="Century Gothic"/>
                <a:cs typeface="Century Gothic"/>
                <a:sym typeface="Century Gothic"/>
              </a:defRPr>
            </a:lvl8pPr>
            <a:lvl9pPr indent="0" lvl="8" marL="0" marR="0" rtl="0" algn="l">
              <a:spcBef>
                <a:spcPts val="0"/>
              </a:spcBef>
              <a:buNone/>
              <a:defRPr sz="1800">
                <a:solidFill>
                  <a:schemeClr val="lt1"/>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US"/>
              <a:t>‹#›</a:t>
            </a:fld>
            <a:endParaRPr/>
          </a:p>
        </p:txBody>
      </p:sp>
      <p:sp>
        <p:nvSpPr>
          <p:cNvPr id="176" name="Google Shape;176;p34"/>
          <p:cNvSpPr/>
          <p:nvPr/>
        </p:nvSpPr>
        <p:spPr>
          <a:xfrm>
            <a:off x="0" y="6448069"/>
            <a:ext cx="12192000" cy="409931"/>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177" name="Google Shape;177;p34"/>
          <p:cNvSpPr/>
          <p:nvPr/>
        </p:nvSpPr>
        <p:spPr>
          <a:xfrm>
            <a:off x="10498539" y="6494392"/>
            <a:ext cx="1612493" cy="27699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lang="en-US" sz="1200">
                <a:solidFill>
                  <a:schemeClr val="lt1"/>
                </a:solidFill>
                <a:latin typeface="Arial"/>
                <a:ea typeface="Arial"/>
                <a:cs typeface="Arial"/>
                <a:sym typeface="Arial"/>
              </a:rPr>
              <a:t>sf.gov/</a:t>
            </a:r>
            <a:r>
              <a:rPr b="1" lang="en-US" sz="1200">
                <a:solidFill>
                  <a:schemeClr val="lt1"/>
                </a:solidFill>
                <a:latin typeface="Arial"/>
                <a:ea typeface="Arial"/>
                <a:cs typeface="Arial"/>
                <a:sym typeface="Arial"/>
              </a:rPr>
              <a:t>VaxRequired</a:t>
            </a: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bg>
      <p:bgPr>
        <a:solidFill>
          <a:schemeClr val="dk2"/>
        </a:solidFill>
      </p:bgPr>
    </p:bg>
    <p:spTree>
      <p:nvGrpSpPr>
        <p:cNvPr id="178" name="Shape 178"/>
        <p:cNvGrpSpPr/>
        <p:nvPr/>
      </p:nvGrpSpPr>
      <p:grpSpPr>
        <a:xfrm>
          <a:off x="0" y="0"/>
          <a:ext cx="0" cy="0"/>
          <a:chOff x="0" y="0"/>
          <a:chExt cx="0" cy="0"/>
        </a:xfrm>
      </p:grpSpPr>
      <p:sp>
        <p:nvSpPr>
          <p:cNvPr id="179" name="Google Shape;179;p35"/>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dk1"/>
              </a:buClr>
              <a:buSzPts val="4200"/>
              <a:buFont typeface="Arial"/>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0" name="Google Shape;180;p35"/>
          <p:cNvSpPr txBox="1"/>
          <p:nvPr>
            <p:ph idx="1" type="body"/>
          </p:nvPr>
        </p:nvSpPr>
        <p:spPr>
          <a:xfrm>
            <a:off x="1103312" y="2052918"/>
            <a:ext cx="8946541" cy="4195481"/>
          </a:xfrm>
          <a:prstGeom prst="rect">
            <a:avLst/>
          </a:prstGeom>
          <a:noFill/>
          <a:ln>
            <a:noFill/>
          </a:ln>
        </p:spPr>
        <p:txBody>
          <a:bodyPr anchorCtr="0" anchor="t" bIns="45700" lIns="91425" spcFirstLastPara="1" rIns="91425" wrap="square" tIns="45700">
            <a:normAutofit/>
          </a:bodyPr>
          <a:lstStyle>
            <a:lvl1pPr indent="-330200" lvl="0" marL="457200" algn="l">
              <a:spcBef>
                <a:spcPts val="1000"/>
              </a:spcBef>
              <a:spcAft>
                <a:spcPts val="0"/>
              </a:spcAft>
              <a:buSzPts val="1600"/>
              <a:buChar char="►"/>
              <a:defRPr>
                <a:solidFill>
                  <a:schemeClr val="lt2"/>
                </a:solidFill>
              </a:defRPr>
            </a:lvl1pPr>
            <a:lvl2pPr indent="-320040" lvl="1" marL="914400" algn="l">
              <a:spcBef>
                <a:spcPts val="1000"/>
              </a:spcBef>
              <a:spcAft>
                <a:spcPts val="0"/>
              </a:spcAft>
              <a:buSzPts val="1440"/>
              <a:buChar char="►"/>
              <a:defRPr>
                <a:solidFill>
                  <a:schemeClr val="lt2"/>
                </a:solidFill>
              </a:defRPr>
            </a:lvl2pPr>
            <a:lvl3pPr indent="-309880" lvl="2" marL="1371600" algn="l">
              <a:spcBef>
                <a:spcPts val="1000"/>
              </a:spcBef>
              <a:spcAft>
                <a:spcPts val="0"/>
              </a:spcAft>
              <a:buSzPts val="1280"/>
              <a:buChar char="►"/>
              <a:defRPr>
                <a:solidFill>
                  <a:schemeClr val="lt2"/>
                </a:solidFill>
              </a:defRPr>
            </a:lvl3pPr>
            <a:lvl4pPr indent="-299719" lvl="3" marL="1828800" algn="l">
              <a:spcBef>
                <a:spcPts val="1000"/>
              </a:spcBef>
              <a:spcAft>
                <a:spcPts val="0"/>
              </a:spcAft>
              <a:buSzPts val="1120"/>
              <a:buChar char="►"/>
              <a:defRPr>
                <a:solidFill>
                  <a:schemeClr val="lt2"/>
                </a:solidFill>
              </a:defRPr>
            </a:lvl4pPr>
            <a:lvl5pPr indent="-299720" lvl="4" marL="2286000" algn="l">
              <a:spcBef>
                <a:spcPts val="1000"/>
              </a:spcBef>
              <a:spcAft>
                <a:spcPts val="0"/>
              </a:spcAft>
              <a:buSzPts val="1120"/>
              <a:buChar char="►"/>
              <a:defRPr>
                <a:solidFill>
                  <a:schemeClr val="lt2"/>
                </a:solidFill>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81" name="Google Shape;181;p35"/>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2" name="Google Shape;182;p35"/>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3" name="Google Shape;183;p35"/>
          <p:cNvSpPr txBox="1"/>
          <p:nvPr>
            <p:ph idx="12" type="sldNum"/>
          </p:nvPr>
        </p:nvSpPr>
        <p:spPr>
          <a:xfrm>
            <a:off x="10352540" y="295729"/>
            <a:ext cx="838199" cy="767687"/>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lt1"/>
                </a:solidFill>
                <a:latin typeface="Century Gothic"/>
                <a:ea typeface="Century Gothic"/>
                <a:cs typeface="Century Gothic"/>
                <a:sym typeface="Century Gothic"/>
              </a:defRPr>
            </a:lvl1pPr>
            <a:lvl2pPr indent="0" lvl="1" marL="0" marR="0" rtl="0" algn="l">
              <a:spcBef>
                <a:spcPts val="0"/>
              </a:spcBef>
              <a:buNone/>
              <a:defRPr sz="1800">
                <a:solidFill>
                  <a:schemeClr val="lt1"/>
                </a:solidFill>
                <a:latin typeface="Century Gothic"/>
                <a:ea typeface="Century Gothic"/>
                <a:cs typeface="Century Gothic"/>
                <a:sym typeface="Century Gothic"/>
              </a:defRPr>
            </a:lvl2pPr>
            <a:lvl3pPr indent="0" lvl="2" marL="0" marR="0" rtl="0" algn="l">
              <a:spcBef>
                <a:spcPts val="0"/>
              </a:spcBef>
              <a:buNone/>
              <a:defRPr sz="1800">
                <a:solidFill>
                  <a:schemeClr val="lt1"/>
                </a:solidFill>
                <a:latin typeface="Century Gothic"/>
                <a:ea typeface="Century Gothic"/>
                <a:cs typeface="Century Gothic"/>
                <a:sym typeface="Century Gothic"/>
              </a:defRPr>
            </a:lvl3pPr>
            <a:lvl4pPr indent="0" lvl="3" marL="0" marR="0" rtl="0" algn="l">
              <a:spcBef>
                <a:spcPts val="0"/>
              </a:spcBef>
              <a:buNone/>
              <a:defRPr sz="1800">
                <a:solidFill>
                  <a:schemeClr val="lt1"/>
                </a:solidFill>
                <a:latin typeface="Century Gothic"/>
                <a:ea typeface="Century Gothic"/>
                <a:cs typeface="Century Gothic"/>
                <a:sym typeface="Century Gothic"/>
              </a:defRPr>
            </a:lvl4pPr>
            <a:lvl5pPr indent="0" lvl="4" marL="0" marR="0" rtl="0" algn="l">
              <a:spcBef>
                <a:spcPts val="0"/>
              </a:spcBef>
              <a:buNone/>
              <a:defRPr sz="1800">
                <a:solidFill>
                  <a:schemeClr val="lt1"/>
                </a:solidFill>
                <a:latin typeface="Century Gothic"/>
                <a:ea typeface="Century Gothic"/>
                <a:cs typeface="Century Gothic"/>
                <a:sym typeface="Century Gothic"/>
              </a:defRPr>
            </a:lvl5pPr>
            <a:lvl6pPr indent="0" lvl="5" marL="0" marR="0" rtl="0" algn="l">
              <a:spcBef>
                <a:spcPts val="0"/>
              </a:spcBef>
              <a:buNone/>
              <a:defRPr sz="1800">
                <a:solidFill>
                  <a:schemeClr val="lt1"/>
                </a:solidFill>
                <a:latin typeface="Century Gothic"/>
                <a:ea typeface="Century Gothic"/>
                <a:cs typeface="Century Gothic"/>
                <a:sym typeface="Century Gothic"/>
              </a:defRPr>
            </a:lvl6pPr>
            <a:lvl7pPr indent="0" lvl="6" marL="0" marR="0" rtl="0" algn="l">
              <a:spcBef>
                <a:spcPts val="0"/>
              </a:spcBef>
              <a:buNone/>
              <a:defRPr sz="1800">
                <a:solidFill>
                  <a:schemeClr val="lt1"/>
                </a:solidFill>
                <a:latin typeface="Century Gothic"/>
                <a:ea typeface="Century Gothic"/>
                <a:cs typeface="Century Gothic"/>
                <a:sym typeface="Century Gothic"/>
              </a:defRPr>
            </a:lvl7pPr>
            <a:lvl8pPr indent="0" lvl="7" marL="0" marR="0" rtl="0" algn="l">
              <a:spcBef>
                <a:spcPts val="0"/>
              </a:spcBef>
              <a:buNone/>
              <a:defRPr sz="1800">
                <a:solidFill>
                  <a:schemeClr val="lt1"/>
                </a:solidFill>
                <a:latin typeface="Century Gothic"/>
                <a:ea typeface="Century Gothic"/>
                <a:cs typeface="Century Gothic"/>
                <a:sym typeface="Century Gothic"/>
              </a:defRPr>
            </a:lvl8pPr>
            <a:lvl9pPr indent="0" lvl="8" marL="0" marR="0" rtl="0" algn="l">
              <a:spcBef>
                <a:spcPts val="0"/>
              </a:spcBef>
              <a:buNone/>
              <a:defRPr sz="1800">
                <a:solidFill>
                  <a:schemeClr val="lt1"/>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84" name="Shape 184"/>
        <p:cNvGrpSpPr/>
        <p:nvPr/>
      </p:nvGrpSpPr>
      <p:grpSpPr>
        <a:xfrm>
          <a:off x="0" y="0"/>
          <a:ext cx="0" cy="0"/>
          <a:chOff x="0" y="0"/>
          <a:chExt cx="0" cy="0"/>
        </a:xfrm>
      </p:grpSpPr>
      <p:sp>
        <p:nvSpPr>
          <p:cNvPr id="185" name="Google Shape;185;p36"/>
          <p:cNvSpPr txBox="1"/>
          <p:nvPr>
            <p:ph type="title"/>
          </p:nvPr>
        </p:nvSpPr>
        <p:spPr>
          <a:xfrm>
            <a:off x="1154956" y="2861733"/>
            <a:ext cx="8825657" cy="1915647"/>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1"/>
              </a:buClr>
              <a:buSzPts val="4000"/>
              <a:buFont typeface="Arial"/>
              <a:buNone/>
              <a:defRPr b="0"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6" name="Google Shape;186;p36"/>
          <p:cNvSpPr txBox="1"/>
          <p:nvPr>
            <p:ph idx="1" type="body"/>
          </p:nvPr>
        </p:nvSpPr>
        <p:spPr>
          <a:xfrm>
            <a:off x="1154955" y="4777381"/>
            <a:ext cx="8825658" cy="860400"/>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600"/>
              <a:buNone/>
              <a:defRPr sz="2000" cap="none">
                <a:solidFill>
                  <a:schemeClr val="accent1"/>
                </a:solidFill>
              </a:defRPr>
            </a:lvl1pPr>
            <a:lvl2pPr indent="-228600" lvl="1" marL="914400" algn="l">
              <a:spcBef>
                <a:spcPts val="1000"/>
              </a:spcBef>
              <a:spcAft>
                <a:spcPts val="0"/>
              </a:spcAft>
              <a:buSzPts val="1440"/>
              <a:buNone/>
              <a:defRPr sz="1800">
                <a:solidFill>
                  <a:schemeClr val="lt1"/>
                </a:solidFill>
              </a:defRPr>
            </a:lvl2pPr>
            <a:lvl3pPr indent="-228600" lvl="2" marL="1371600" algn="l">
              <a:spcBef>
                <a:spcPts val="1000"/>
              </a:spcBef>
              <a:spcAft>
                <a:spcPts val="0"/>
              </a:spcAft>
              <a:buSzPts val="1280"/>
              <a:buNone/>
              <a:defRPr sz="1600">
                <a:solidFill>
                  <a:schemeClr val="lt1"/>
                </a:solidFill>
              </a:defRPr>
            </a:lvl3pPr>
            <a:lvl4pPr indent="-228600" lvl="3" marL="1828800" algn="l">
              <a:spcBef>
                <a:spcPts val="1000"/>
              </a:spcBef>
              <a:spcAft>
                <a:spcPts val="0"/>
              </a:spcAft>
              <a:buSzPts val="1120"/>
              <a:buNone/>
              <a:defRPr sz="1400">
                <a:solidFill>
                  <a:schemeClr val="lt1"/>
                </a:solidFill>
              </a:defRPr>
            </a:lvl4pPr>
            <a:lvl5pPr indent="-228600" lvl="4" marL="2286000" algn="l">
              <a:spcBef>
                <a:spcPts val="1000"/>
              </a:spcBef>
              <a:spcAft>
                <a:spcPts val="0"/>
              </a:spcAft>
              <a:buSzPts val="1120"/>
              <a:buNone/>
              <a:defRPr sz="1400">
                <a:solidFill>
                  <a:schemeClr val="lt1"/>
                </a:solidFill>
              </a:defRPr>
            </a:lvl5pPr>
            <a:lvl6pPr indent="-228600" lvl="5" marL="2743200" algn="l">
              <a:spcBef>
                <a:spcPts val="1000"/>
              </a:spcBef>
              <a:spcAft>
                <a:spcPts val="0"/>
              </a:spcAft>
              <a:buSzPts val="1120"/>
              <a:buNone/>
              <a:defRPr sz="1400">
                <a:solidFill>
                  <a:schemeClr val="lt1"/>
                </a:solidFill>
              </a:defRPr>
            </a:lvl6pPr>
            <a:lvl7pPr indent="-228600" lvl="6" marL="3200400" algn="l">
              <a:spcBef>
                <a:spcPts val="1000"/>
              </a:spcBef>
              <a:spcAft>
                <a:spcPts val="0"/>
              </a:spcAft>
              <a:buSzPts val="1120"/>
              <a:buNone/>
              <a:defRPr sz="1400">
                <a:solidFill>
                  <a:schemeClr val="lt1"/>
                </a:solidFill>
              </a:defRPr>
            </a:lvl7pPr>
            <a:lvl8pPr indent="-228600" lvl="7" marL="3657600" algn="l">
              <a:spcBef>
                <a:spcPts val="1000"/>
              </a:spcBef>
              <a:spcAft>
                <a:spcPts val="0"/>
              </a:spcAft>
              <a:buSzPts val="1120"/>
              <a:buNone/>
              <a:defRPr sz="1400">
                <a:solidFill>
                  <a:schemeClr val="lt1"/>
                </a:solidFill>
              </a:defRPr>
            </a:lvl8pPr>
            <a:lvl9pPr indent="-228600" lvl="8" marL="4114800" algn="l">
              <a:spcBef>
                <a:spcPts val="1000"/>
              </a:spcBef>
              <a:spcAft>
                <a:spcPts val="0"/>
              </a:spcAft>
              <a:buSzPts val="1120"/>
              <a:buNone/>
              <a:defRPr sz="1400">
                <a:solidFill>
                  <a:schemeClr val="lt1"/>
                </a:solidFill>
              </a:defRPr>
            </a:lvl9pPr>
          </a:lstStyle>
          <a:p/>
        </p:txBody>
      </p:sp>
      <p:sp>
        <p:nvSpPr>
          <p:cNvPr id="187" name="Google Shape;187;p36"/>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8" name="Google Shape;188;p36"/>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9" name="Google Shape;189;p36"/>
          <p:cNvSpPr txBox="1"/>
          <p:nvPr>
            <p:ph idx="12" type="sldNum"/>
          </p:nvPr>
        </p:nvSpPr>
        <p:spPr>
          <a:xfrm>
            <a:off x="10352540" y="295729"/>
            <a:ext cx="838199" cy="767687"/>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lt1"/>
                </a:solidFill>
                <a:latin typeface="Century Gothic"/>
                <a:ea typeface="Century Gothic"/>
                <a:cs typeface="Century Gothic"/>
                <a:sym typeface="Century Gothic"/>
              </a:defRPr>
            </a:lvl1pPr>
            <a:lvl2pPr indent="0" lvl="1" marL="0" marR="0" rtl="0" algn="l">
              <a:spcBef>
                <a:spcPts val="0"/>
              </a:spcBef>
              <a:buNone/>
              <a:defRPr sz="1800">
                <a:solidFill>
                  <a:schemeClr val="lt1"/>
                </a:solidFill>
                <a:latin typeface="Century Gothic"/>
                <a:ea typeface="Century Gothic"/>
                <a:cs typeface="Century Gothic"/>
                <a:sym typeface="Century Gothic"/>
              </a:defRPr>
            </a:lvl2pPr>
            <a:lvl3pPr indent="0" lvl="2" marL="0" marR="0" rtl="0" algn="l">
              <a:spcBef>
                <a:spcPts val="0"/>
              </a:spcBef>
              <a:buNone/>
              <a:defRPr sz="1800">
                <a:solidFill>
                  <a:schemeClr val="lt1"/>
                </a:solidFill>
                <a:latin typeface="Century Gothic"/>
                <a:ea typeface="Century Gothic"/>
                <a:cs typeface="Century Gothic"/>
                <a:sym typeface="Century Gothic"/>
              </a:defRPr>
            </a:lvl3pPr>
            <a:lvl4pPr indent="0" lvl="3" marL="0" marR="0" rtl="0" algn="l">
              <a:spcBef>
                <a:spcPts val="0"/>
              </a:spcBef>
              <a:buNone/>
              <a:defRPr sz="1800">
                <a:solidFill>
                  <a:schemeClr val="lt1"/>
                </a:solidFill>
                <a:latin typeface="Century Gothic"/>
                <a:ea typeface="Century Gothic"/>
                <a:cs typeface="Century Gothic"/>
                <a:sym typeface="Century Gothic"/>
              </a:defRPr>
            </a:lvl4pPr>
            <a:lvl5pPr indent="0" lvl="4" marL="0" marR="0" rtl="0" algn="l">
              <a:spcBef>
                <a:spcPts val="0"/>
              </a:spcBef>
              <a:buNone/>
              <a:defRPr sz="1800">
                <a:solidFill>
                  <a:schemeClr val="lt1"/>
                </a:solidFill>
                <a:latin typeface="Century Gothic"/>
                <a:ea typeface="Century Gothic"/>
                <a:cs typeface="Century Gothic"/>
                <a:sym typeface="Century Gothic"/>
              </a:defRPr>
            </a:lvl5pPr>
            <a:lvl6pPr indent="0" lvl="5" marL="0" marR="0" rtl="0" algn="l">
              <a:spcBef>
                <a:spcPts val="0"/>
              </a:spcBef>
              <a:buNone/>
              <a:defRPr sz="1800">
                <a:solidFill>
                  <a:schemeClr val="lt1"/>
                </a:solidFill>
                <a:latin typeface="Century Gothic"/>
                <a:ea typeface="Century Gothic"/>
                <a:cs typeface="Century Gothic"/>
                <a:sym typeface="Century Gothic"/>
              </a:defRPr>
            </a:lvl6pPr>
            <a:lvl7pPr indent="0" lvl="6" marL="0" marR="0" rtl="0" algn="l">
              <a:spcBef>
                <a:spcPts val="0"/>
              </a:spcBef>
              <a:buNone/>
              <a:defRPr sz="1800">
                <a:solidFill>
                  <a:schemeClr val="lt1"/>
                </a:solidFill>
                <a:latin typeface="Century Gothic"/>
                <a:ea typeface="Century Gothic"/>
                <a:cs typeface="Century Gothic"/>
                <a:sym typeface="Century Gothic"/>
              </a:defRPr>
            </a:lvl7pPr>
            <a:lvl8pPr indent="0" lvl="7" marL="0" marR="0" rtl="0" algn="l">
              <a:spcBef>
                <a:spcPts val="0"/>
              </a:spcBef>
              <a:buNone/>
              <a:defRPr sz="1800">
                <a:solidFill>
                  <a:schemeClr val="lt1"/>
                </a:solidFill>
                <a:latin typeface="Century Gothic"/>
                <a:ea typeface="Century Gothic"/>
                <a:cs typeface="Century Gothic"/>
                <a:sym typeface="Century Gothic"/>
              </a:defRPr>
            </a:lvl8pPr>
            <a:lvl9pPr indent="0" lvl="8" marL="0" marR="0" rtl="0" algn="l">
              <a:spcBef>
                <a:spcPts val="0"/>
              </a:spcBef>
              <a:buNone/>
              <a:defRPr sz="1800">
                <a:solidFill>
                  <a:schemeClr val="lt1"/>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90" name="Shape 190"/>
        <p:cNvGrpSpPr/>
        <p:nvPr/>
      </p:nvGrpSpPr>
      <p:grpSpPr>
        <a:xfrm>
          <a:off x="0" y="0"/>
          <a:ext cx="0" cy="0"/>
          <a:chOff x="0" y="0"/>
          <a:chExt cx="0" cy="0"/>
        </a:xfrm>
      </p:grpSpPr>
      <p:sp>
        <p:nvSpPr>
          <p:cNvPr id="191" name="Google Shape;191;p37"/>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2" name="Google Shape;192;p37"/>
          <p:cNvSpPr txBox="1"/>
          <p:nvPr>
            <p:ph idx="1" type="body"/>
          </p:nvPr>
        </p:nvSpPr>
        <p:spPr>
          <a:xfrm>
            <a:off x="1103312" y="2060575"/>
            <a:ext cx="4396339" cy="4195763"/>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sz="1800"/>
            </a:lvl1pPr>
            <a:lvl2pPr indent="-309880" lvl="1" marL="914400" algn="l">
              <a:spcBef>
                <a:spcPts val="1000"/>
              </a:spcBef>
              <a:spcAft>
                <a:spcPts val="0"/>
              </a:spcAft>
              <a:buSzPts val="1280"/>
              <a:buChar char="►"/>
              <a:defRPr sz="1600"/>
            </a:lvl2pPr>
            <a:lvl3pPr indent="-299719" lvl="2" marL="1371600" algn="l">
              <a:spcBef>
                <a:spcPts val="1000"/>
              </a:spcBef>
              <a:spcAft>
                <a:spcPts val="0"/>
              </a:spcAft>
              <a:buSzPts val="1120"/>
              <a:buChar char="►"/>
              <a:defRPr sz="1400"/>
            </a:lvl3pPr>
            <a:lvl4pPr indent="-289560" lvl="3" marL="1828800" algn="l">
              <a:spcBef>
                <a:spcPts val="1000"/>
              </a:spcBef>
              <a:spcAft>
                <a:spcPts val="0"/>
              </a:spcAft>
              <a:buSzPts val="960"/>
              <a:buChar char="►"/>
              <a:defRPr sz="1200"/>
            </a:lvl4pPr>
            <a:lvl5pPr indent="-289560" lvl="4" marL="2286000" algn="l">
              <a:spcBef>
                <a:spcPts val="1000"/>
              </a:spcBef>
              <a:spcAft>
                <a:spcPts val="0"/>
              </a:spcAft>
              <a:buSzPts val="960"/>
              <a:buChar char="►"/>
              <a:defRPr sz="1200"/>
            </a:lvl5pPr>
            <a:lvl6pPr indent="-289560" lvl="5" marL="2743200" algn="l">
              <a:spcBef>
                <a:spcPts val="1000"/>
              </a:spcBef>
              <a:spcAft>
                <a:spcPts val="0"/>
              </a:spcAft>
              <a:buSzPts val="960"/>
              <a:buChar char="►"/>
              <a:defRPr sz="1200"/>
            </a:lvl6pPr>
            <a:lvl7pPr indent="-289560" lvl="6" marL="3200400" algn="l">
              <a:spcBef>
                <a:spcPts val="1000"/>
              </a:spcBef>
              <a:spcAft>
                <a:spcPts val="0"/>
              </a:spcAft>
              <a:buSzPts val="960"/>
              <a:buChar char="►"/>
              <a:defRPr sz="1200"/>
            </a:lvl7pPr>
            <a:lvl8pPr indent="-289559" lvl="7" marL="3657600" algn="l">
              <a:spcBef>
                <a:spcPts val="1000"/>
              </a:spcBef>
              <a:spcAft>
                <a:spcPts val="0"/>
              </a:spcAft>
              <a:buSzPts val="960"/>
              <a:buChar char="►"/>
              <a:defRPr sz="1200"/>
            </a:lvl8pPr>
            <a:lvl9pPr indent="-289559" lvl="8" marL="4114800" algn="l">
              <a:spcBef>
                <a:spcPts val="1000"/>
              </a:spcBef>
              <a:spcAft>
                <a:spcPts val="0"/>
              </a:spcAft>
              <a:buSzPts val="960"/>
              <a:buChar char="►"/>
              <a:defRPr sz="1200"/>
            </a:lvl9pPr>
          </a:lstStyle>
          <a:p/>
        </p:txBody>
      </p:sp>
      <p:sp>
        <p:nvSpPr>
          <p:cNvPr id="193" name="Google Shape;193;p37"/>
          <p:cNvSpPr txBox="1"/>
          <p:nvPr>
            <p:ph idx="2" type="body"/>
          </p:nvPr>
        </p:nvSpPr>
        <p:spPr>
          <a:xfrm>
            <a:off x="5654493" y="2056092"/>
            <a:ext cx="4396341" cy="4200245"/>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sz="1800"/>
            </a:lvl1pPr>
            <a:lvl2pPr indent="-309880" lvl="1" marL="914400" algn="l">
              <a:spcBef>
                <a:spcPts val="1000"/>
              </a:spcBef>
              <a:spcAft>
                <a:spcPts val="0"/>
              </a:spcAft>
              <a:buSzPts val="1280"/>
              <a:buChar char="►"/>
              <a:defRPr sz="1600"/>
            </a:lvl2pPr>
            <a:lvl3pPr indent="-299719" lvl="2" marL="1371600" algn="l">
              <a:spcBef>
                <a:spcPts val="1000"/>
              </a:spcBef>
              <a:spcAft>
                <a:spcPts val="0"/>
              </a:spcAft>
              <a:buSzPts val="1120"/>
              <a:buChar char="►"/>
              <a:defRPr sz="1400"/>
            </a:lvl3pPr>
            <a:lvl4pPr indent="-289560" lvl="3" marL="1828800" algn="l">
              <a:spcBef>
                <a:spcPts val="1000"/>
              </a:spcBef>
              <a:spcAft>
                <a:spcPts val="0"/>
              </a:spcAft>
              <a:buSzPts val="960"/>
              <a:buChar char="►"/>
              <a:defRPr sz="1200"/>
            </a:lvl4pPr>
            <a:lvl5pPr indent="-289560" lvl="4" marL="2286000" algn="l">
              <a:spcBef>
                <a:spcPts val="1000"/>
              </a:spcBef>
              <a:spcAft>
                <a:spcPts val="0"/>
              </a:spcAft>
              <a:buSzPts val="960"/>
              <a:buChar char="►"/>
              <a:defRPr sz="1200"/>
            </a:lvl5pPr>
            <a:lvl6pPr indent="-289560" lvl="5" marL="2743200" algn="l">
              <a:spcBef>
                <a:spcPts val="1000"/>
              </a:spcBef>
              <a:spcAft>
                <a:spcPts val="0"/>
              </a:spcAft>
              <a:buSzPts val="960"/>
              <a:buChar char="►"/>
              <a:defRPr sz="1200"/>
            </a:lvl6pPr>
            <a:lvl7pPr indent="-289560" lvl="6" marL="3200400" algn="l">
              <a:spcBef>
                <a:spcPts val="1000"/>
              </a:spcBef>
              <a:spcAft>
                <a:spcPts val="0"/>
              </a:spcAft>
              <a:buSzPts val="960"/>
              <a:buChar char="►"/>
              <a:defRPr sz="1200"/>
            </a:lvl7pPr>
            <a:lvl8pPr indent="-289559" lvl="7" marL="3657600" algn="l">
              <a:spcBef>
                <a:spcPts val="1000"/>
              </a:spcBef>
              <a:spcAft>
                <a:spcPts val="0"/>
              </a:spcAft>
              <a:buSzPts val="960"/>
              <a:buChar char="►"/>
              <a:defRPr sz="1200"/>
            </a:lvl8pPr>
            <a:lvl9pPr indent="-289559" lvl="8" marL="4114800" algn="l">
              <a:spcBef>
                <a:spcPts val="1000"/>
              </a:spcBef>
              <a:spcAft>
                <a:spcPts val="0"/>
              </a:spcAft>
              <a:buSzPts val="960"/>
              <a:buChar char="►"/>
              <a:defRPr sz="1200"/>
            </a:lvl9pPr>
          </a:lstStyle>
          <a:p/>
        </p:txBody>
      </p:sp>
      <p:sp>
        <p:nvSpPr>
          <p:cNvPr id="194" name="Google Shape;194;p37"/>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5" name="Google Shape;195;p37"/>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6" name="Google Shape;196;p37"/>
          <p:cNvSpPr txBox="1"/>
          <p:nvPr>
            <p:ph idx="12" type="sldNum"/>
          </p:nvPr>
        </p:nvSpPr>
        <p:spPr>
          <a:xfrm>
            <a:off x="10352540" y="295729"/>
            <a:ext cx="838199" cy="767687"/>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lt1"/>
                </a:solidFill>
                <a:latin typeface="Century Gothic"/>
                <a:ea typeface="Century Gothic"/>
                <a:cs typeface="Century Gothic"/>
                <a:sym typeface="Century Gothic"/>
              </a:defRPr>
            </a:lvl1pPr>
            <a:lvl2pPr indent="0" lvl="1" marL="0" marR="0" rtl="0" algn="l">
              <a:spcBef>
                <a:spcPts val="0"/>
              </a:spcBef>
              <a:buNone/>
              <a:defRPr sz="1800">
                <a:solidFill>
                  <a:schemeClr val="lt1"/>
                </a:solidFill>
                <a:latin typeface="Century Gothic"/>
                <a:ea typeface="Century Gothic"/>
                <a:cs typeface="Century Gothic"/>
                <a:sym typeface="Century Gothic"/>
              </a:defRPr>
            </a:lvl2pPr>
            <a:lvl3pPr indent="0" lvl="2" marL="0" marR="0" rtl="0" algn="l">
              <a:spcBef>
                <a:spcPts val="0"/>
              </a:spcBef>
              <a:buNone/>
              <a:defRPr sz="1800">
                <a:solidFill>
                  <a:schemeClr val="lt1"/>
                </a:solidFill>
                <a:latin typeface="Century Gothic"/>
                <a:ea typeface="Century Gothic"/>
                <a:cs typeface="Century Gothic"/>
                <a:sym typeface="Century Gothic"/>
              </a:defRPr>
            </a:lvl3pPr>
            <a:lvl4pPr indent="0" lvl="3" marL="0" marR="0" rtl="0" algn="l">
              <a:spcBef>
                <a:spcPts val="0"/>
              </a:spcBef>
              <a:buNone/>
              <a:defRPr sz="1800">
                <a:solidFill>
                  <a:schemeClr val="lt1"/>
                </a:solidFill>
                <a:latin typeface="Century Gothic"/>
                <a:ea typeface="Century Gothic"/>
                <a:cs typeface="Century Gothic"/>
                <a:sym typeface="Century Gothic"/>
              </a:defRPr>
            </a:lvl4pPr>
            <a:lvl5pPr indent="0" lvl="4" marL="0" marR="0" rtl="0" algn="l">
              <a:spcBef>
                <a:spcPts val="0"/>
              </a:spcBef>
              <a:buNone/>
              <a:defRPr sz="1800">
                <a:solidFill>
                  <a:schemeClr val="lt1"/>
                </a:solidFill>
                <a:latin typeface="Century Gothic"/>
                <a:ea typeface="Century Gothic"/>
                <a:cs typeface="Century Gothic"/>
                <a:sym typeface="Century Gothic"/>
              </a:defRPr>
            </a:lvl5pPr>
            <a:lvl6pPr indent="0" lvl="5" marL="0" marR="0" rtl="0" algn="l">
              <a:spcBef>
                <a:spcPts val="0"/>
              </a:spcBef>
              <a:buNone/>
              <a:defRPr sz="1800">
                <a:solidFill>
                  <a:schemeClr val="lt1"/>
                </a:solidFill>
                <a:latin typeface="Century Gothic"/>
                <a:ea typeface="Century Gothic"/>
                <a:cs typeface="Century Gothic"/>
                <a:sym typeface="Century Gothic"/>
              </a:defRPr>
            </a:lvl6pPr>
            <a:lvl7pPr indent="0" lvl="6" marL="0" marR="0" rtl="0" algn="l">
              <a:spcBef>
                <a:spcPts val="0"/>
              </a:spcBef>
              <a:buNone/>
              <a:defRPr sz="1800">
                <a:solidFill>
                  <a:schemeClr val="lt1"/>
                </a:solidFill>
                <a:latin typeface="Century Gothic"/>
                <a:ea typeface="Century Gothic"/>
                <a:cs typeface="Century Gothic"/>
                <a:sym typeface="Century Gothic"/>
              </a:defRPr>
            </a:lvl7pPr>
            <a:lvl8pPr indent="0" lvl="7" marL="0" marR="0" rtl="0" algn="l">
              <a:spcBef>
                <a:spcPts val="0"/>
              </a:spcBef>
              <a:buNone/>
              <a:defRPr sz="1800">
                <a:solidFill>
                  <a:schemeClr val="lt1"/>
                </a:solidFill>
                <a:latin typeface="Century Gothic"/>
                <a:ea typeface="Century Gothic"/>
                <a:cs typeface="Century Gothic"/>
                <a:sym typeface="Century Gothic"/>
              </a:defRPr>
            </a:lvl8pPr>
            <a:lvl9pPr indent="0" lvl="8" marL="0" marR="0" rtl="0" algn="l">
              <a:spcBef>
                <a:spcPts val="0"/>
              </a:spcBef>
              <a:buNone/>
              <a:defRPr sz="1800">
                <a:solidFill>
                  <a:schemeClr val="lt1"/>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97" name="Shape 197"/>
        <p:cNvGrpSpPr/>
        <p:nvPr/>
      </p:nvGrpSpPr>
      <p:grpSpPr>
        <a:xfrm>
          <a:off x="0" y="0"/>
          <a:ext cx="0" cy="0"/>
          <a:chOff x="0" y="0"/>
          <a:chExt cx="0" cy="0"/>
        </a:xfrm>
      </p:grpSpPr>
      <p:sp>
        <p:nvSpPr>
          <p:cNvPr id="198" name="Google Shape;198;p38"/>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lt1"/>
              </a:buClr>
              <a:buSzPts val="4200"/>
              <a:buFont typeface="Arial"/>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9" name="Google Shape;199;p38"/>
          <p:cNvSpPr txBox="1"/>
          <p:nvPr>
            <p:ph idx="1" type="body"/>
          </p:nvPr>
        </p:nvSpPr>
        <p:spPr>
          <a:xfrm>
            <a:off x="1103313" y="1905000"/>
            <a:ext cx="4396338"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chemeClr val="accent1"/>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200" name="Google Shape;200;p38"/>
          <p:cNvSpPr txBox="1"/>
          <p:nvPr>
            <p:ph idx="2" type="body"/>
          </p:nvPr>
        </p:nvSpPr>
        <p:spPr>
          <a:xfrm>
            <a:off x="1103312" y="2514600"/>
            <a:ext cx="4396339" cy="3741738"/>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sz="1800"/>
            </a:lvl1pPr>
            <a:lvl2pPr indent="-309880" lvl="1" marL="914400" algn="l">
              <a:spcBef>
                <a:spcPts val="1000"/>
              </a:spcBef>
              <a:spcAft>
                <a:spcPts val="0"/>
              </a:spcAft>
              <a:buSzPts val="1280"/>
              <a:buChar char="►"/>
              <a:defRPr sz="1600"/>
            </a:lvl2pPr>
            <a:lvl3pPr indent="-299719" lvl="2" marL="1371600" algn="l">
              <a:spcBef>
                <a:spcPts val="1000"/>
              </a:spcBef>
              <a:spcAft>
                <a:spcPts val="0"/>
              </a:spcAft>
              <a:buSzPts val="1120"/>
              <a:buChar char="►"/>
              <a:defRPr sz="1400"/>
            </a:lvl3pPr>
            <a:lvl4pPr indent="-289560" lvl="3" marL="1828800" algn="l">
              <a:spcBef>
                <a:spcPts val="1000"/>
              </a:spcBef>
              <a:spcAft>
                <a:spcPts val="0"/>
              </a:spcAft>
              <a:buSzPts val="960"/>
              <a:buChar char="►"/>
              <a:defRPr sz="1200"/>
            </a:lvl4pPr>
            <a:lvl5pPr indent="-289560" lvl="4" marL="2286000" algn="l">
              <a:spcBef>
                <a:spcPts val="1000"/>
              </a:spcBef>
              <a:spcAft>
                <a:spcPts val="0"/>
              </a:spcAft>
              <a:buSzPts val="960"/>
              <a:buChar char="►"/>
              <a:defRPr sz="1200"/>
            </a:lvl5pPr>
            <a:lvl6pPr indent="-289560" lvl="5" marL="2743200" algn="l">
              <a:spcBef>
                <a:spcPts val="1000"/>
              </a:spcBef>
              <a:spcAft>
                <a:spcPts val="0"/>
              </a:spcAft>
              <a:buSzPts val="960"/>
              <a:buChar char="►"/>
              <a:defRPr sz="1200"/>
            </a:lvl6pPr>
            <a:lvl7pPr indent="-289560" lvl="6" marL="3200400" algn="l">
              <a:spcBef>
                <a:spcPts val="1000"/>
              </a:spcBef>
              <a:spcAft>
                <a:spcPts val="0"/>
              </a:spcAft>
              <a:buSzPts val="960"/>
              <a:buChar char="►"/>
              <a:defRPr sz="1200"/>
            </a:lvl7pPr>
            <a:lvl8pPr indent="-289559" lvl="7" marL="3657600" algn="l">
              <a:spcBef>
                <a:spcPts val="1000"/>
              </a:spcBef>
              <a:spcAft>
                <a:spcPts val="0"/>
              </a:spcAft>
              <a:buSzPts val="960"/>
              <a:buChar char="►"/>
              <a:defRPr sz="1200"/>
            </a:lvl8pPr>
            <a:lvl9pPr indent="-289559" lvl="8" marL="4114800" algn="l">
              <a:spcBef>
                <a:spcPts val="1000"/>
              </a:spcBef>
              <a:spcAft>
                <a:spcPts val="0"/>
              </a:spcAft>
              <a:buSzPts val="960"/>
              <a:buChar char="►"/>
              <a:defRPr sz="1200"/>
            </a:lvl9pPr>
          </a:lstStyle>
          <a:p/>
        </p:txBody>
      </p:sp>
      <p:sp>
        <p:nvSpPr>
          <p:cNvPr id="201" name="Google Shape;201;p38"/>
          <p:cNvSpPr txBox="1"/>
          <p:nvPr>
            <p:ph idx="3" type="body"/>
          </p:nvPr>
        </p:nvSpPr>
        <p:spPr>
          <a:xfrm>
            <a:off x="5654495" y="1905000"/>
            <a:ext cx="4396339"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chemeClr val="accent1"/>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202" name="Google Shape;202;p38"/>
          <p:cNvSpPr txBox="1"/>
          <p:nvPr>
            <p:ph idx="4" type="body"/>
          </p:nvPr>
        </p:nvSpPr>
        <p:spPr>
          <a:xfrm>
            <a:off x="5654495" y="2514600"/>
            <a:ext cx="4396339" cy="3741738"/>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sz="1800"/>
            </a:lvl1pPr>
            <a:lvl2pPr indent="-309880" lvl="1" marL="914400" algn="l">
              <a:spcBef>
                <a:spcPts val="1000"/>
              </a:spcBef>
              <a:spcAft>
                <a:spcPts val="0"/>
              </a:spcAft>
              <a:buSzPts val="1280"/>
              <a:buChar char="►"/>
              <a:defRPr sz="1600"/>
            </a:lvl2pPr>
            <a:lvl3pPr indent="-299719" lvl="2" marL="1371600" algn="l">
              <a:spcBef>
                <a:spcPts val="1000"/>
              </a:spcBef>
              <a:spcAft>
                <a:spcPts val="0"/>
              </a:spcAft>
              <a:buSzPts val="1120"/>
              <a:buChar char="►"/>
              <a:defRPr sz="1400"/>
            </a:lvl3pPr>
            <a:lvl4pPr indent="-289560" lvl="3" marL="1828800" algn="l">
              <a:spcBef>
                <a:spcPts val="1000"/>
              </a:spcBef>
              <a:spcAft>
                <a:spcPts val="0"/>
              </a:spcAft>
              <a:buSzPts val="960"/>
              <a:buChar char="►"/>
              <a:defRPr sz="1200"/>
            </a:lvl4pPr>
            <a:lvl5pPr indent="-289560" lvl="4" marL="2286000" algn="l">
              <a:spcBef>
                <a:spcPts val="1000"/>
              </a:spcBef>
              <a:spcAft>
                <a:spcPts val="0"/>
              </a:spcAft>
              <a:buSzPts val="960"/>
              <a:buChar char="►"/>
              <a:defRPr sz="1200"/>
            </a:lvl5pPr>
            <a:lvl6pPr indent="-289560" lvl="5" marL="2743200" algn="l">
              <a:spcBef>
                <a:spcPts val="1000"/>
              </a:spcBef>
              <a:spcAft>
                <a:spcPts val="0"/>
              </a:spcAft>
              <a:buSzPts val="960"/>
              <a:buChar char="►"/>
              <a:defRPr sz="1200"/>
            </a:lvl6pPr>
            <a:lvl7pPr indent="-289560" lvl="6" marL="3200400" algn="l">
              <a:spcBef>
                <a:spcPts val="1000"/>
              </a:spcBef>
              <a:spcAft>
                <a:spcPts val="0"/>
              </a:spcAft>
              <a:buSzPts val="960"/>
              <a:buChar char="►"/>
              <a:defRPr sz="1200"/>
            </a:lvl7pPr>
            <a:lvl8pPr indent="-289559" lvl="7" marL="3657600" algn="l">
              <a:spcBef>
                <a:spcPts val="1000"/>
              </a:spcBef>
              <a:spcAft>
                <a:spcPts val="0"/>
              </a:spcAft>
              <a:buSzPts val="960"/>
              <a:buChar char="►"/>
              <a:defRPr sz="1200"/>
            </a:lvl8pPr>
            <a:lvl9pPr indent="-289559" lvl="8" marL="4114800" algn="l">
              <a:spcBef>
                <a:spcPts val="1000"/>
              </a:spcBef>
              <a:spcAft>
                <a:spcPts val="0"/>
              </a:spcAft>
              <a:buSzPts val="960"/>
              <a:buChar char="►"/>
              <a:defRPr sz="1200"/>
            </a:lvl9pPr>
          </a:lstStyle>
          <a:p/>
        </p:txBody>
      </p:sp>
      <p:sp>
        <p:nvSpPr>
          <p:cNvPr id="203" name="Google Shape;203;p38"/>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4" name="Google Shape;204;p38"/>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5" name="Google Shape;205;p38"/>
          <p:cNvSpPr txBox="1"/>
          <p:nvPr>
            <p:ph idx="12" type="sldNum"/>
          </p:nvPr>
        </p:nvSpPr>
        <p:spPr>
          <a:xfrm>
            <a:off x="10352540" y="295729"/>
            <a:ext cx="838199" cy="767687"/>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lt1"/>
                </a:solidFill>
                <a:latin typeface="Century Gothic"/>
                <a:ea typeface="Century Gothic"/>
                <a:cs typeface="Century Gothic"/>
                <a:sym typeface="Century Gothic"/>
              </a:defRPr>
            </a:lvl1pPr>
            <a:lvl2pPr indent="0" lvl="1" marL="0" marR="0" rtl="0" algn="l">
              <a:spcBef>
                <a:spcPts val="0"/>
              </a:spcBef>
              <a:buNone/>
              <a:defRPr sz="1800">
                <a:solidFill>
                  <a:schemeClr val="lt1"/>
                </a:solidFill>
                <a:latin typeface="Century Gothic"/>
                <a:ea typeface="Century Gothic"/>
                <a:cs typeface="Century Gothic"/>
                <a:sym typeface="Century Gothic"/>
              </a:defRPr>
            </a:lvl2pPr>
            <a:lvl3pPr indent="0" lvl="2" marL="0" marR="0" rtl="0" algn="l">
              <a:spcBef>
                <a:spcPts val="0"/>
              </a:spcBef>
              <a:buNone/>
              <a:defRPr sz="1800">
                <a:solidFill>
                  <a:schemeClr val="lt1"/>
                </a:solidFill>
                <a:latin typeface="Century Gothic"/>
                <a:ea typeface="Century Gothic"/>
                <a:cs typeface="Century Gothic"/>
                <a:sym typeface="Century Gothic"/>
              </a:defRPr>
            </a:lvl3pPr>
            <a:lvl4pPr indent="0" lvl="3" marL="0" marR="0" rtl="0" algn="l">
              <a:spcBef>
                <a:spcPts val="0"/>
              </a:spcBef>
              <a:buNone/>
              <a:defRPr sz="1800">
                <a:solidFill>
                  <a:schemeClr val="lt1"/>
                </a:solidFill>
                <a:latin typeface="Century Gothic"/>
                <a:ea typeface="Century Gothic"/>
                <a:cs typeface="Century Gothic"/>
                <a:sym typeface="Century Gothic"/>
              </a:defRPr>
            </a:lvl4pPr>
            <a:lvl5pPr indent="0" lvl="4" marL="0" marR="0" rtl="0" algn="l">
              <a:spcBef>
                <a:spcPts val="0"/>
              </a:spcBef>
              <a:buNone/>
              <a:defRPr sz="1800">
                <a:solidFill>
                  <a:schemeClr val="lt1"/>
                </a:solidFill>
                <a:latin typeface="Century Gothic"/>
                <a:ea typeface="Century Gothic"/>
                <a:cs typeface="Century Gothic"/>
                <a:sym typeface="Century Gothic"/>
              </a:defRPr>
            </a:lvl5pPr>
            <a:lvl6pPr indent="0" lvl="5" marL="0" marR="0" rtl="0" algn="l">
              <a:spcBef>
                <a:spcPts val="0"/>
              </a:spcBef>
              <a:buNone/>
              <a:defRPr sz="1800">
                <a:solidFill>
                  <a:schemeClr val="lt1"/>
                </a:solidFill>
                <a:latin typeface="Century Gothic"/>
                <a:ea typeface="Century Gothic"/>
                <a:cs typeface="Century Gothic"/>
                <a:sym typeface="Century Gothic"/>
              </a:defRPr>
            </a:lvl6pPr>
            <a:lvl7pPr indent="0" lvl="6" marL="0" marR="0" rtl="0" algn="l">
              <a:spcBef>
                <a:spcPts val="0"/>
              </a:spcBef>
              <a:buNone/>
              <a:defRPr sz="1800">
                <a:solidFill>
                  <a:schemeClr val="lt1"/>
                </a:solidFill>
                <a:latin typeface="Century Gothic"/>
                <a:ea typeface="Century Gothic"/>
                <a:cs typeface="Century Gothic"/>
                <a:sym typeface="Century Gothic"/>
              </a:defRPr>
            </a:lvl7pPr>
            <a:lvl8pPr indent="0" lvl="7" marL="0" marR="0" rtl="0" algn="l">
              <a:spcBef>
                <a:spcPts val="0"/>
              </a:spcBef>
              <a:buNone/>
              <a:defRPr sz="1800">
                <a:solidFill>
                  <a:schemeClr val="lt1"/>
                </a:solidFill>
                <a:latin typeface="Century Gothic"/>
                <a:ea typeface="Century Gothic"/>
                <a:cs typeface="Century Gothic"/>
                <a:sym typeface="Century Gothic"/>
              </a:defRPr>
            </a:lvl8pPr>
            <a:lvl9pPr indent="0" lvl="8" marL="0" marR="0" rtl="0" algn="l">
              <a:spcBef>
                <a:spcPts val="0"/>
              </a:spcBef>
              <a:buNone/>
              <a:defRPr sz="1800">
                <a:solidFill>
                  <a:schemeClr val="lt1"/>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06" name="Shape 206"/>
        <p:cNvGrpSpPr/>
        <p:nvPr/>
      </p:nvGrpSpPr>
      <p:grpSpPr>
        <a:xfrm>
          <a:off x="0" y="0"/>
          <a:ext cx="0" cy="0"/>
          <a:chOff x="0" y="0"/>
          <a:chExt cx="0" cy="0"/>
        </a:xfrm>
      </p:grpSpPr>
      <p:sp>
        <p:nvSpPr>
          <p:cNvPr id="207" name="Google Shape;207;p39"/>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8" name="Google Shape;208;p39"/>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9" name="Google Shape;209;p39"/>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0" name="Google Shape;210;p39"/>
          <p:cNvSpPr txBox="1"/>
          <p:nvPr>
            <p:ph idx="12" type="sldNum"/>
          </p:nvPr>
        </p:nvSpPr>
        <p:spPr>
          <a:xfrm>
            <a:off x="10352540" y="295729"/>
            <a:ext cx="838199" cy="767687"/>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lt1"/>
                </a:solidFill>
                <a:latin typeface="Century Gothic"/>
                <a:ea typeface="Century Gothic"/>
                <a:cs typeface="Century Gothic"/>
                <a:sym typeface="Century Gothic"/>
              </a:defRPr>
            </a:lvl1pPr>
            <a:lvl2pPr indent="0" lvl="1" marL="0" marR="0" rtl="0" algn="l">
              <a:spcBef>
                <a:spcPts val="0"/>
              </a:spcBef>
              <a:buNone/>
              <a:defRPr sz="1800">
                <a:solidFill>
                  <a:schemeClr val="lt1"/>
                </a:solidFill>
                <a:latin typeface="Century Gothic"/>
                <a:ea typeface="Century Gothic"/>
                <a:cs typeface="Century Gothic"/>
                <a:sym typeface="Century Gothic"/>
              </a:defRPr>
            </a:lvl2pPr>
            <a:lvl3pPr indent="0" lvl="2" marL="0" marR="0" rtl="0" algn="l">
              <a:spcBef>
                <a:spcPts val="0"/>
              </a:spcBef>
              <a:buNone/>
              <a:defRPr sz="1800">
                <a:solidFill>
                  <a:schemeClr val="lt1"/>
                </a:solidFill>
                <a:latin typeface="Century Gothic"/>
                <a:ea typeface="Century Gothic"/>
                <a:cs typeface="Century Gothic"/>
                <a:sym typeface="Century Gothic"/>
              </a:defRPr>
            </a:lvl3pPr>
            <a:lvl4pPr indent="0" lvl="3" marL="0" marR="0" rtl="0" algn="l">
              <a:spcBef>
                <a:spcPts val="0"/>
              </a:spcBef>
              <a:buNone/>
              <a:defRPr sz="1800">
                <a:solidFill>
                  <a:schemeClr val="lt1"/>
                </a:solidFill>
                <a:latin typeface="Century Gothic"/>
                <a:ea typeface="Century Gothic"/>
                <a:cs typeface="Century Gothic"/>
                <a:sym typeface="Century Gothic"/>
              </a:defRPr>
            </a:lvl4pPr>
            <a:lvl5pPr indent="0" lvl="4" marL="0" marR="0" rtl="0" algn="l">
              <a:spcBef>
                <a:spcPts val="0"/>
              </a:spcBef>
              <a:buNone/>
              <a:defRPr sz="1800">
                <a:solidFill>
                  <a:schemeClr val="lt1"/>
                </a:solidFill>
                <a:latin typeface="Century Gothic"/>
                <a:ea typeface="Century Gothic"/>
                <a:cs typeface="Century Gothic"/>
                <a:sym typeface="Century Gothic"/>
              </a:defRPr>
            </a:lvl5pPr>
            <a:lvl6pPr indent="0" lvl="5" marL="0" marR="0" rtl="0" algn="l">
              <a:spcBef>
                <a:spcPts val="0"/>
              </a:spcBef>
              <a:buNone/>
              <a:defRPr sz="1800">
                <a:solidFill>
                  <a:schemeClr val="lt1"/>
                </a:solidFill>
                <a:latin typeface="Century Gothic"/>
                <a:ea typeface="Century Gothic"/>
                <a:cs typeface="Century Gothic"/>
                <a:sym typeface="Century Gothic"/>
              </a:defRPr>
            </a:lvl6pPr>
            <a:lvl7pPr indent="0" lvl="6" marL="0" marR="0" rtl="0" algn="l">
              <a:spcBef>
                <a:spcPts val="0"/>
              </a:spcBef>
              <a:buNone/>
              <a:defRPr sz="1800">
                <a:solidFill>
                  <a:schemeClr val="lt1"/>
                </a:solidFill>
                <a:latin typeface="Century Gothic"/>
                <a:ea typeface="Century Gothic"/>
                <a:cs typeface="Century Gothic"/>
                <a:sym typeface="Century Gothic"/>
              </a:defRPr>
            </a:lvl7pPr>
            <a:lvl8pPr indent="0" lvl="7" marL="0" marR="0" rtl="0" algn="l">
              <a:spcBef>
                <a:spcPts val="0"/>
              </a:spcBef>
              <a:buNone/>
              <a:defRPr sz="1800">
                <a:solidFill>
                  <a:schemeClr val="lt1"/>
                </a:solidFill>
                <a:latin typeface="Century Gothic"/>
                <a:ea typeface="Century Gothic"/>
                <a:cs typeface="Century Gothic"/>
                <a:sym typeface="Century Gothic"/>
              </a:defRPr>
            </a:lvl8pPr>
            <a:lvl9pPr indent="0" lvl="8" marL="0" marR="0" rtl="0" algn="l">
              <a:spcBef>
                <a:spcPts val="0"/>
              </a:spcBef>
              <a:buNone/>
              <a:defRPr sz="1800">
                <a:solidFill>
                  <a:schemeClr val="lt1"/>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11" name="Shape 211"/>
        <p:cNvGrpSpPr/>
        <p:nvPr/>
      </p:nvGrpSpPr>
      <p:grpSpPr>
        <a:xfrm>
          <a:off x="0" y="0"/>
          <a:ext cx="0" cy="0"/>
          <a:chOff x="0" y="0"/>
          <a:chExt cx="0" cy="0"/>
        </a:xfrm>
      </p:grpSpPr>
      <p:sp>
        <p:nvSpPr>
          <p:cNvPr id="212" name="Google Shape;212;p40"/>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3" name="Google Shape;213;p40"/>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4" name="Google Shape;214;p40"/>
          <p:cNvSpPr txBox="1"/>
          <p:nvPr>
            <p:ph idx="12" type="sldNum"/>
          </p:nvPr>
        </p:nvSpPr>
        <p:spPr>
          <a:xfrm>
            <a:off x="10352540" y="295729"/>
            <a:ext cx="838199" cy="767687"/>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lt1"/>
                </a:solidFill>
                <a:latin typeface="Century Gothic"/>
                <a:ea typeface="Century Gothic"/>
                <a:cs typeface="Century Gothic"/>
                <a:sym typeface="Century Gothic"/>
              </a:defRPr>
            </a:lvl1pPr>
            <a:lvl2pPr indent="0" lvl="1" marL="0" marR="0" rtl="0" algn="l">
              <a:spcBef>
                <a:spcPts val="0"/>
              </a:spcBef>
              <a:buNone/>
              <a:defRPr sz="1800">
                <a:solidFill>
                  <a:schemeClr val="lt1"/>
                </a:solidFill>
                <a:latin typeface="Century Gothic"/>
                <a:ea typeface="Century Gothic"/>
                <a:cs typeface="Century Gothic"/>
                <a:sym typeface="Century Gothic"/>
              </a:defRPr>
            </a:lvl2pPr>
            <a:lvl3pPr indent="0" lvl="2" marL="0" marR="0" rtl="0" algn="l">
              <a:spcBef>
                <a:spcPts val="0"/>
              </a:spcBef>
              <a:buNone/>
              <a:defRPr sz="1800">
                <a:solidFill>
                  <a:schemeClr val="lt1"/>
                </a:solidFill>
                <a:latin typeface="Century Gothic"/>
                <a:ea typeface="Century Gothic"/>
                <a:cs typeface="Century Gothic"/>
                <a:sym typeface="Century Gothic"/>
              </a:defRPr>
            </a:lvl3pPr>
            <a:lvl4pPr indent="0" lvl="3" marL="0" marR="0" rtl="0" algn="l">
              <a:spcBef>
                <a:spcPts val="0"/>
              </a:spcBef>
              <a:buNone/>
              <a:defRPr sz="1800">
                <a:solidFill>
                  <a:schemeClr val="lt1"/>
                </a:solidFill>
                <a:latin typeface="Century Gothic"/>
                <a:ea typeface="Century Gothic"/>
                <a:cs typeface="Century Gothic"/>
                <a:sym typeface="Century Gothic"/>
              </a:defRPr>
            </a:lvl4pPr>
            <a:lvl5pPr indent="0" lvl="4" marL="0" marR="0" rtl="0" algn="l">
              <a:spcBef>
                <a:spcPts val="0"/>
              </a:spcBef>
              <a:buNone/>
              <a:defRPr sz="1800">
                <a:solidFill>
                  <a:schemeClr val="lt1"/>
                </a:solidFill>
                <a:latin typeface="Century Gothic"/>
                <a:ea typeface="Century Gothic"/>
                <a:cs typeface="Century Gothic"/>
                <a:sym typeface="Century Gothic"/>
              </a:defRPr>
            </a:lvl5pPr>
            <a:lvl6pPr indent="0" lvl="5" marL="0" marR="0" rtl="0" algn="l">
              <a:spcBef>
                <a:spcPts val="0"/>
              </a:spcBef>
              <a:buNone/>
              <a:defRPr sz="1800">
                <a:solidFill>
                  <a:schemeClr val="lt1"/>
                </a:solidFill>
                <a:latin typeface="Century Gothic"/>
                <a:ea typeface="Century Gothic"/>
                <a:cs typeface="Century Gothic"/>
                <a:sym typeface="Century Gothic"/>
              </a:defRPr>
            </a:lvl6pPr>
            <a:lvl7pPr indent="0" lvl="6" marL="0" marR="0" rtl="0" algn="l">
              <a:spcBef>
                <a:spcPts val="0"/>
              </a:spcBef>
              <a:buNone/>
              <a:defRPr sz="1800">
                <a:solidFill>
                  <a:schemeClr val="lt1"/>
                </a:solidFill>
                <a:latin typeface="Century Gothic"/>
                <a:ea typeface="Century Gothic"/>
                <a:cs typeface="Century Gothic"/>
                <a:sym typeface="Century Gothic"/>
              </a:defRPr>
            </a:lvl7pPr>
            <a:lvl8pPr indent="0" lvl="7" marL="0" marR="0" rtl="0" algn="l">
              <a:spcBef>
                <a:spcPts val="0"/>
              </a:spcBef>
              <a:buNone/>
              <a:defRPr sz="1800">
                <a:solidFill>
                  <a:schemeClr val="lt1"/>
                </a:solidFill>
                <a:latin typeface="Century Gothic"/>
                <a:ea typeface="Century Gothic"/>
                <a:cs typeface="Century Gothic"/>
                <a:sym typeface="Century Gothic"/>
              </a:defRPr>
            </a:lvl8pPr>
            <a:lvl9pPr indent="0" lvl="8" marL="0" marR="0" rtl="0" algn="l">
              <a:spcBef>
                <a:spcPts val="0"/>
              </a:spcBef>
              <a:buNone/>
              <a:defRPr sz="1800">
                <a:solidFill>
                  <a:schemeClr val="lt1"/>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15" name="Shape 215"/>
        <p:cNvGrpSpPr/>
        <p:nvPr/>
      </p:nvGrpSpPr>
      <p:grpSpPr>
        <a:xfrm>
          <a:off x="0" y="0"/>
          <a:ext cx="0" cy="0"/>
          <a:chOff x="0" y="0"/>
          <a:chExt cx="0" cy="0"/>
        </a:xfrm>
      </p:grpSpPr>
      <p:sp>
        <p:nvSpPr>
          <p:cNvPr id="216" name="Google Shape;216;p41"/>
          <p:cNvSpPr txBox="1"/>
          <p:nvPr>
            <p:ph type="title"/>
          </p:nvPr>
        </p:nvSpPr>
        <p:spPr>
          <a:xfrm>
            <a:off x="1154954" y="1447800"/>
            <a:ext cx="3401064" cy="14478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1"/>
              </a:buClr>
              <a:buSzPts val="2400"/>
              <a:buFont typeface="Arial"/>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7" name="Google Shape;217;p41"/>
          <p:cNvSpPr txBox="1"/>
          <p:nvPr>
            <p:ph idx="1" type="body"/>
          </p:nvPr>
        </p:nvSpPr>
        <p:spPr>
          <a:xfrm>
            <a:off x="4784616" y="1447800"/>
            <a:ext cx="5195997" cy="4572000"/>
          </a:xfrm>
          <a:prstGeom prst="rect">
            <a:avLst/>
          </a:prstGeom>
          <a:noFill/>
          <a:ln>
            <a:noFill/>
          </a:ln>
        </p:spPr>
        <p:txBody>
          <a:bodyPr anchorCtr="0" anchor="ctr" bIns="45700" lIns="91425" spcFirstLastPara="1" rIns="91425" wrap="square" tIns="45700">
            <a:normAutofit/>
          </a:bodyPr>
          <a:lstStyle>
            <a:lvl1pPr indent="-330200" lvl="0" marL="457200" algn="l">
              <a:spcBef>
                <a:spcPts val="1000"/>
              </a:spcBef>
              <a:spcAft>
                <a:spcPts val="0"/>
              </a:spcAft>
              <a:buSzPts val="1600"/>
              <a:buChar char="►"/>
              <a:defRPr sz="2000"/>
            </a:lvl1pPr>
            <a:lvl2pPr indent="-320040" lvl="1" marL="914400" algn="l">
              <a:spcBef>
                <a:spcPts val="1000"/>
              </a:spcBef>
              <a:spcAft>
                <a:spcPts val="0"/>
              </a:spcAft>
              <a:buSzPts val="1440"/>
              <a:buChar char="►"/>
              <a:defRPr sz="1800"/>
            </a:lvl2pPr>
            <a:lvl3pPr indent="-309880" lvl="2" marL="1371600" algn="l">
              <a:spcBef>
                <a:spcPts val="1000"/>
              </a:spcBef>
              <a:spcAft>
                <a:spcPts val="0"/>
              </a:spcAft>
              <a:buSzPts val="1280"/>
              <a:buChar char="►"/>
              <a:defRPr sz="1600"/>
            </a:lvl3pPr>
            <a:lvl4pPr indent="-299719" lvl="3" marL="1828800" algn="l">
              <a:spcBef>
                <a:spcPts val="1000"/>
              </a:spcBef>
              <a:spcAft>
                <a:spcPts val="0"/>
              </a:spcAft>
              <a:buSzPts val="1120"/>
              <a:buChar char="►"/>
              <a:defRPr sz="1400"/>
            </a:lvl4pPr>
            <a:lvl5pPr indent="-299720" lvl="4" marL="2286000" algn="l">
              <a:spcBef>
                <a:spcPts val="1000"/>
              </a:spcBef>
              <a:spcAft>
                <a:spcPts val="0"/>
              </a:spcAft>
              <a:buSzPts val="1120"/>
              <a:buChar char="►"/>
              <a:defRPr sz="1400"/>
            </a:lvl5pPr>
            <a:lvl6pPr indent="-299720" lvl="5" marL="2743200" algn="l">
              <a:spcBef>
                <a:spcPts val="1000"/>
              </a:spcBef>
              <a:spcAft>
                <a:spcPts val="0"/>
              </a:spcAft>
              <a:buSzPts val="1120"/>
              <a:buChar char="►"/>
              <a:defRPr sz="1400"/>
            </a:lvl6pPr>
            <a:lvl7pPr indent="-299720" lvl="6" marL="3200400" algn="l">
              <a:spcBef>
                <a:spcPts val="1000"/>
              </a:spcBef>
              <a:spcAft>
                <a:spcPts val="0"/>
              </a:spcAft>
              <a:buSzPts val="1120"/>
              <a:buChar char="►"/>
              <a:defRPr sz="1400"/>
            </a:lvl7pPr>
            <a:lvl8pPr indent="-299720" lvl="7" marL="3657600" algn="l">
              <a:spcBef>
                <a:spcPts val="1000"/>
              </a:spcBef>
              <a:spcAft>
                <a:spcPts val="0"/>
              </a:spcAft>
              <a:buSzPts val="1120"/>
              <a:buChar char="►"/>
              <a:defRPr sz="1400"/>
            </a:lvl8pPr>
            <a:lvl9pPr indent="-299720" lvl="8" marL="4114800" algn="l">
              <a:spcBef>
                <a:spcPts val="1000"/>
              </a:spcBef>
              <a:spcAft>
                <a:spcPts val="0"/>
              </a:spcAft>
              <a:buSzPts val="1120"/>
              <a:buChar char="►"/>
              <a:defRPr sz="1400"/>
            </a:lvl9pPr>
          </a:lstStyle>
          <a:p/>
        </p:txBody>
      </p:sp>
      <p:sp>
        <p:nvSpPr>
          <p:cNvPr id="218" name="Google Shape;218;p41"/>
          <p:cNvSpPr txBox="1"/>
          <p:nvPr>
            <p:ph idx="2" type="body"/>
          </p:nvPr>
        </p:nvSpPr>
        <p:spPr>
          <a:xfrm>
            <a:off x="1154954" y="3129280"/>
            <a:ext cx="3401063" cy="2895599"/>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219" name="Google Shape;219;p41"/>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0" name="Google Shape;220;p41"/>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1" name="Google Shape;221;p41"/>
          <p:cNvSpPr txBox="1"/>
          <p:nvPr>
            <p:ph idx="12" type="sldNum"/>
          </p:nvPr>
        </p:nvSpPr>
        <p:spPr>
          <a:xfrm>
            <a:off x="10352540" y="295729"/>
            <a:ext cx="838199" cy="767687"/>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lt1"/>
                </a:solidFill>
                <a:latin typeface="Century Gothic"/>
                <a:ea typeface="Century Gothic"/>
                <a:cs typeface="Century Gothic"/>
                <a:sym typeface="Century Gothic"/>
              </a:defRPr>
            </a:lvl1pPr>
            <a:lvl2pPr indent="0" lvl="1" marL="0" marR="0" rtl="0" algn="l">
              <a:spcBef>
                <a:spcPts val="0"/>
              </a:spcBef>
              <a:buNone/>
              <a:defRPr sz="1800">
                <a:solidFill>
                  <a:schemeClr val="lt1"/>
                </a:solidFill>
                <a:latin typeface="Century Gothic"/>
                <a:ea typeface="Century Gothic"/>
                <a:cs typeface="Century Gothic"/>
                <a:sym typeface="Century Gothic"/>
              </a:defRPr>
            </a:lvl2pPr>
            <a:lvl3pPr indent="0" lvl="2" marL="0" marR="0" rtl="0" algn="l">
              <a:spcBef>
                <a:spcPts val="0"/>
              </a:spcBef>
              <a:buNone/>
              <a:defRPr sz="1800">
                <a:solidFill>
                  <a:schemeClr val="lt1"/>
                </a:solidFill>
                <a:latin typeface="Century Gothic"/>
                <a:ea typeface="Century Gothic"/>
                <a:cs typeface="Century Gothic"/>
                <a:sym typeface="Century Gothic"/>
              </a:defRPr>
            </a:lvl3pPr>
            <a:lvl4pPr indent="0" lvl="3" marL="0" marR="0" rtl="0" algn="l">
              <a:spcBef>
                <a:spcPts val="0"/>
              </a:spcBef>
              <a:buNone/>
              <a:defRPr sz="1800">
                <a:solidFill>
                  <a:schemeClr val="lt1"/>
                </a:solidFill>
                <a:latin typeface="Century Gothic"/>
                <a:ea typeface="Century Gothic"/>
                <a:cs typeface="Century Gothic"/>
                <a:sym typeface="Century Gothic"/>
              </a:defRPr>
            </a:lvl4pPr>
            <a:lvl5pPr indent="0" lvl="4" marL="0" marR="0" rtl="0" algn="l">
              <a:spcBef>
                <a:spcPts val="0"/>
              </a:spcBef>
              <a:buNone/>
              <a:defRPr sz="1800">
                <a:solidFill>
                  <a:schemeClr val="lt1"/>
                </a:solidFill>
                <a:latin typeface="Century Gothic"/>
                <a:ea typeface="Century Gothic"/>
                <a:cs typeface="Century Gothic"/>
                <a:sym typeface="Century Gothic"/>
              </a:defRPr>
            </a:lvl5pPr>
            <a:lvl6pPr indent="0" lvl="5" marL="0" marR="0" rtl="0" algn="l">
              <a:spcBef>
                <a:spcPts val="0"/>
              </a:spcBef>
              <a:buNone/>
              <a:defRPr sz="1800">
                <a:solidFill>
                  <a:schemeClr val="lt1"/>
                </a:solidFill>
                <a:latin typeface="Century Gothic"/>
                <a:ea typeface="Century Gothic"/>
                <a:cs typeface="Century Gothic"/>
                <a:sym typeface="Century Gothic"/>
              </a:defRPr>
            </a:lvl6pPr>
            <a:lvl7pPr indent="0" lvl="6" marL="0" marR="0" rtl="0" algn="l">
              <a:spcBef>
                <a:spcPts val="0"/>
              </a:spcBef>
              <a:buNone/>
              <a:defRPr sz="1800">
                <a:solidFill>
                  <a:schemeClr val="lt1"/>
                </a:solidFill>
                <a:latin typeface="Century Gothic"/>
                <a:ea typeface="Century Gothic"/>
                <a:cs typeface="Century Gothic"/>
                <a:sym typeface="Century Gothic"/>
              </a:defRPr>
            </a:lvl7pPr>
            <a:lvl8pPr indent="0" lvl="7" marL="0" marR="0" rtl="0" algn="l">
              <a:spcBef>
                <a:spcPts val="0"/>
              </a:spcBef>
              <a:buNone/>
              <a:defRPr sz="1800">
                <a:solidFill>
                  <a:schemeClr val="lt1"/>
                </a:solidFill>
                <a:latin typeface="Century Gothic"/>
                <a:ea typeface="Century Gothic"/>
                <a:cs typeface="Century Gothic"/>
                <a:sym typeface="Century Gothic"/>
              </a:defRPr>
            </a:lvl8pPr>
            <a:lvl9pPr indent="0" lvl="8" marL="0" marR="0" rtl="0" algn="l">
              <a:spcBef>
                <a:spcPts val="0"/>
              </a:spcBef>
              <a:buNone/>
              <a:defRPr sz="1800">
                <a:solidFill>
                  <a:schemeClr val="lt1"/>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showMasterSp="0">
  <p:cSld name="1_Title Slide">
    <p:spTree>
      <p:nvGrpSpPr>
        <p:cNvPr id="38" name="Shape 38"/>
        <p:cNvGrpSpPr/>
        <p:nvPr/>
      </p:nvGrpSpPr>
      <p:grpSpPr>
        <a:xfrm>
          <a:off x="0" y="0"/>
          <a:ext cx="0" cy="0"/>
          <a:chOff x="0" y="0"/>
          <a:chExt cx="0" cy="0"/>
        </a:xfrm>
      </p:grpSpPr>
      <p:sp>
        <p:nvSpPr>
          <p:cNvPr id="39" name="Google Shape;39;p14"/>
          <p:cNvSpPr txBox="1"/>
          <p:nvPr>
            <p:ph type="ctrTitle"/>
          </p:nvPr>
        </p:nvSpPr>
        <p:spPr>
          <a:xfrm>
            <a:off x="711201" y="533401"/>
            <a:ext cx="8206284" cy="3124201"/>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4400"/>
              <a:buFont typeface="Century Gothic"/>
              <a:buNone/>
              <a:defRPr sz="4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14"/>
          <p:cNvSpPr txBox="1"/>
          <p:nvPr>
            <p:ph idx="10" type="dt"/>
          </p:nvPr>
        </p:nvSpPr>
        <p:spPr>
          <a:xfrm>
            <a:off x="9904412" y="6172200"/>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14"/>
          <p:cNvSpPr txBox="1"/>
          <p:nvPr>
            <p:ph idx="11" type="ftr"/>
          </p:nvPr>
        </p:nvSpPr>
        <p:spPr>
          <a:xfrm>
            <a:off x="684212" y="6172200"/>
            <a:ext cx="7543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14"/>
          <p:cNvSpPr txBox="1"/>
          <p:nvPr>
            <p:ph idx="12" type="sldNum"/>
          </p:nvPr>
        </p:nvSpPr>
        <p:spPr>
          <a:xfrm>
            <a:off x="10363200" y="5578475"/>
            <a:ext cx="1142245" cy="669925"/>
          </a:xfrm>
          <a:prstGeom prst="rect">
            <a:avLst/>
          </a:prstGeom>
          <a:noFill/>
          <a:ln>
            <a:noFill/>
          </a:ln>
        </p:spPr>
        <p:txBody>
          <a:bodyPr anchorCtr="0" anchor="b" bIns="45700" lIns="91425" spcFirstLastPara="1" rIns="91425" wrap="square" tIns="45700">
            <a:noAutofit/>
          </a:bodyPr>
          <a:lstStyle>
            <a:lvl1pPr indent="0" lvl="0" marL="0" marR="0" algn="r">
              <a:spcBef>
                <a:spcPts val="0"/>
              </a:spcBef>
              <a:buNone/>
              <a:defRPr b="0" i="0" sz="3200">
                <a:solidFill>
                  <a:srgbClr val="09304A"/>
                </a:solidFill>
                <a:latin typeface="Century Gothic"/>
                <a:ea typeface="Century Gothic"/>
                <a:cs typeface="Century Gothic"/>
                <a:sym typeface="Century Gothic"/>
              </a:defRPr>
            </a:lvl1pPr>
            <a:lvl2pPr indent="0" lvl="1" marL="0" marR="0" algn="r">
              <a:spcBef>
                <a:spcPts val="0"/>
              </a:spcBef>
              <a:buNone/>
              <a:defRPr b="0" i="0" sz="3200">
                <a:solidFill>
                  <a:srgbClr val="09304A"/>
                </a:solidFill>
                <a:latin typeface="Century Gothic"/>
                <a:ea typeface="Century Gothic"/>
                <a:cs typeface="Century Gothic"/>
                <a:sym typeface="Century Gothic"/>
              </a:defRPr>
            </a:lvl2pPr>
            <a:lvl3pPr indent="0" lvl="2" marL="0" marR="0" algn="r">
              <a:spcBef>
                <a:spcPts val="0"/>
              </a:spcBef>
              <a:buNone/>
              <a:defRPr b="0" i="0" sz="3200">
                <a:solidFill>
                  <a:srgbClr val="09304A"/>
                </a:solidFill>
                <a:latin typeface="Century Gothic"/>
                <a:ea typeface="Century Gothic"/>
                <a:cs typeface="Century Gothic"/>
                <a:sym typeface="Century Gothic"/>
              </a:defRPr>
            </a:lvl3pPr>
            <a:lvl4pPr indent="0" lvl="3" marL="0" marR="0" algn="r">
              <a:spcBef>
                <a:spcPts val="0"/>
              </a:spcBef>
              <a:buNone/>
              <a:defRPr b="0" i="0" sz="3200">
                <a:solidFill>
                  <a:srgbClr val="09304A"/>
                </a:solidFill>
                <a:latin typeface="Century Gothic"/>
                <a:ea typeface="Century Gothic"/>
                <a:cs typeface="Century Gothic"/>
                <a:sym typeface="Century Gothic"/>
              </a:defRPr>
            </a:lvl4pPr>
            <a:lvl5pPr indent="0" lvl="4" marL="0" marR="0" algn="r">
              <a:spcBef>
                <a:spcPts val="0"/>
              </a:spcBef>
              <a:buNone/>
              <a:defRPr b="0" i="0" sz="3200">
                <a:solidFill>
                  <a:srgbClr val="09304A"/>
                </a:solidFill>
                <a:latin typeface="Century Gothic"/>
                <a:ea typeface="Century Gothic"/>
                <a:cs typeface="Century Gothic"/>
                <a:sym typeface="Century Gothic"/>
              </a:defRPr>
            </a:lvl5pPr>
            <a:lvl6pPr indent="0" lvl="5" marL="0" marR="0" algn="r">
              <a:spcBef>
                <a:spcPts val="0"/>
              </a:spcBef>
              <a:buNone/>
              <a:defRPr b="0" i="0" sz="3200">
                <a:solidFill>
                  <a:srgbClr val="09304A"/>
                </a:solidFill>
                <a:latin typeface="Century Gothic"/>
                <a:ea typeface="Century Gothic"/>
                <a:cs typeface="Century Gothic"/>
                <a:sym typeface="Century Gothic"/>
              </a:defRPr>
            </a:lvl6pPr>
            <a:lvl7pPr indent="0" lvl="6" marL="0" marR="0" algn="r">
              <a:spcBef>
                <a:spcPts val="0"/>
              </a:spcBef>
              <a:buNone/>
              <a:defRPr b="0" i="0" sz="3200">
                <a:solidFill>
                  <a:srgbClr val="09304A"/>
                </a:solidFill>
                <a:latin typeface="Century Gothic"/>
                <a:ea typeface="Century Gothic"/>
                <a:cs typeface="Century Gothic"/>
                <a:sym typeface="Century Gothic"/>
              </a:defRPr>
            </a:lvl7pPr>
            <a:lvl8pPr indent="0" lvl="7" marL="0" marR="0" algn="r">
              <a:spcBef>
                <a:spcPts val="0"/>
              </a:spcBef>
              <a:buNone/>
              <a:defRPr b="0" i="0" sz="3200">
                <a:solidFill>
                  <a:srgbClr val="09304A"/>
                </a:solidFill>
                <a:latin typeface="Century Gothic"/>
                <a:ea typeface="Century Gothic"/>
                <a:cs typeface="Century Gothic"/>
                <a:sym typeface="Century Gothic"/>
              </a:defRPr>
            </a:lvl8pPr>
            <a:lvl9pPr indent="0" lvl="8" marL="0" marR="0" algn="r">
              <a:spcBef>
                <a:spcPts val="0"/>
              </a:spcBef>
              <a:buNone/>
              <a:defRPr b="0" i="0" sz="3200">
                <a:solidFill>
                  <a:srgbClr val="09304A"/>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med">
    <p:wipe dir="d"/>
  </p:transition>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22" name="Shape 222"/>
        <p:cNvGrpSpPr/>
        <p:nvPr/>
      </p:nvGrpSpPr>
      <p:grpSpPr>
        <a:xfrm>
          <a:off x="0" y="0"/>
          <a:ext cx="0" cy="0"/>
          <a:chOff x="0" y="0"/>
          <a:chExt cx="0" cy="0"/>
        </a:xfrm>
      </p:grpSpPr>
      <p:sp>
        <p:nvSpPr>
          <p:cNvPr id="223" name="Google Shape;223;p42"/>
          <p:cNvSpPr txBox="1"/>
          <p:nvPr>
            <p:ph type="title"/>
          </p:nvPr>
        </p:nvSpPr>
        <p:spPr>
          <a:xfrm>
            <a:off x="1153907" y="1854192"/>
            <a:ext cx="5092906" cy="157480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3600"/>
              <a:buFont typeface="Arial"/>
              <a:buNone/>
              <a:defRPr b="0"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4" name="Google Shape;224;p42"/>
          <p:cNvSpPr/>
          <p:nvPr>
            <p:ph idx="2" type="pic"/>
          </p:nvPr>
        </p:nvSpPr>
        <p:spPr>
          <a:xfrm>
            <a:off x="6949546" y="1143000"/>
            <a:ext cx="3200400" cy="4572000"/>
          </a:xfrm>
          <a:prstGeom prst="roundRect">
            <a:avLst>
              <a:gd fmla="val 1858" name="adj"/>
            </a:avLst>
          </a:prstGeom>
          <a:noFill/>
          <a:ln>
            <a:noFill/>
          </a:ln>
          <a:effectLst>
            <a:outerShdw blurRad="50800" rotWithShape="0" algn="tl" dir="5400000" dist="50800">
              <a:srgbClr val="000000">
                <a:alpha val="42745"/>
              </a:srgbClr>
            </a:outerShdw>
          </a:effectLst>
        </p:spPr>
      </p:sp>
      <p:sp>
        <p:nvSpPr>
          <p:cNvPr id="225" name="Google Shape;225;p42"/>
          <p:cNvSpPr txBox="1"/>
          <p:nvPr>
            <p:ph idx="1" type="body"/>
          </p:nvPr>
        </p:nvSpPr>
        <p:spPr>
          <a:xfrm>
            <a:off x="1154954" y="3657600"/>
            <a:ext cx="5084979" cy="1371600"/>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226" name="Google Shape;226;p42"/>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7" name="Google Shape;227;p42"/>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8" name="Google Shape;228;p42"/>
          <p:cNvSpPr txBox="1"/>
          <p:nvPr>
            <p:ph idx="12" type="sldNum"/>
          </p:nvPr>
        </p:nvSpPr>
        <p:spPr>
          <a:xfrm>
            <a:off x="10352540" y="295729"/>
            <a:ext cx="838199" cy="767687"/>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lt1"/>
                </a:solidFill>
                <a:latin typeface="Century Gothic"/>
                <a:ea typeface="Century Gothic"/>
                <a:cs typeface="Century Gothic"/>
                <a:sym typeface="Century Gothic"/>
              </a:defRPr>
            </a:lvl1pPr>
            <a:lvl2pPr indent="0" lvl="1" marL="0" marR="0" rtl="0" algn="l">
              <a:spcBef>
                <a:spcPts val="0"/>
              </a:spcBef>
              <a:buNone/>
              <a:defRPr sz="1800">
                <a:solidFill>
                  <a:schemeClr val="lt1"/>
                </a:solidFill>
                <a:latin typeface="Century Gothic"/>
                <a:ea typeface="Century Gothic"/>
                <a:cs typeface="Century Gothic"/>
                <a:sym typeface="Century Gothic"/>
              </a:defRPr>
            </a:lvl2pPr>
            <a:lvl3pPr indent="0" lvl="2" marL="0" marR="0" rtl="0" algn="l">
              <a:spcBef>
                <a:spcPts val="0"/>
              </a:spcBef>
              <a:buNone/>
              <a:defRPr sz="1800">
                <a:solidFill>
                  <a:schemeClr val="lt1"/>
                </a:solidFill>
                <a:latin typeface="Century Gothic"/>
                <a:ea typeface="Century Gothic"/>
                <a:cs typeface="Century Gothic"/>
                <a:sym typeface="Century Gothic"/>
              </a:defRPr>
            </a:lvl3pPr>
            <a:lvl4pPr indent="0" lvl="3" marL="0" marR="0" rtl="0" algn="l">
              <a:spcBef>
                <a:spcPts val="0"/>
              </a:spcBef>
              <a:buNone/>
              <a:defRPr sz="1800">
                <a:solidFill>
                  <a:schemeClr val="lt1"/>
                </a:solidFill>
                <a:latin typeface="Century Gothic"/>
                <a:ea typeface="Century Gothic"/>
                <a:cs typeface="Century Gothic"/>
                <a:sym typeface="Century Gothic"/>
              </a:defRPr>
            </a:lvl4pPr>
            <a:lvl5pPr indent="0" lvl="4" marL="0" marR="0" rtl="0" algn="l">
              <a:spcBef>
                <a:spcPts val="0"/>
              </a:spcBef>
              <a:buNone/>
              <a:defRPr sz="1800">
                <a:solidFill>
                  <a:schemeClr val="lt1"/>
                </a:solidFill>
                <a:latin typeface="Century Gothic"/>
                <a:ea typeface="Century Gothic"/>
                <a:cs typeface="Century Gothic"/>
                <a:sym typeface="Century Gothic"/>
              </a:defRPr>
            </a:lvl5pPr>
            <a:lvl6pPr indent="0" lvl="5" marL="0" marR="0" rtl="0" algn="l">
              <a:spcBef>
                <a:spcPts val="0"/>
              </a:spcBef>
              <a:buNone/>
              <a:defRPr sz="1800">
                <a:solidFill>
                  <a:schemeClr val="lt1"/>
                </a:solidFill>
                <a:latin typeface="Century Gothic"/>
                <a:ea typeface="Century Gothic"/>
                <a:cs typeface="Century Gothic"/>
                <a:sym typeface="Century Gothic"/>
              </a:defRPr>
            </a:lvl6pPr>
            <a:lvl7pPr indent="0" lvl="6" marL="0" marR="0" rtl="0" algn="l">
              <a:spcBef>
                <a:spcPts val="0"/>
              </a:spcBef>
              <a:buNone/>
              <a:defRPr sz="1800">
                <a:solidFill>
                  <a:schemeClr val="lt1"/>
                </a:solidFill>
                <a:latin typeface="Century Gothic"/>
                <a:ea typeface="Century Gothic"/>
                <a:cs typeface="Century Gothic"/>
                <a:sym typeface="Century Gothic"/>
              </a:defRPr>
            </a:lvl7pPr>
            <a:lvl8pPr indent="0" lvl="7" marL="0" marR="0" rtl="0" algn="l">
              <a:spcBef>
                <a:spcPts val="0"/>
              </a:spcBef>
              <a:buNone/>
              <a:defRPr sz="1800">
                <a:solidFill>
                  <a:schemeClr val="lt1"/>
                </a:solidFill>
                <a:latin typeface="Century Gothic"/>
                <a:ea typeface="Century Gothic"/>
                <a:cs typeface="Century Gothic"/>
                <a:sym typeface="Century Gothic"/>
              </a:defRPr>
            </a:lvl8pPr>
            <a:lvl9pPr indent="0" lvl="8" marL="0" marR="0" rtl="0" algn="l">
              <a:spcBef>
                <a:spcPts val="0"/>
              </a:spcBef>
              <a:buNone/>
              <a:defRPr sz="1800">
                <a:solidFill>
                  <a:schemeClr val="lt1"/>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noramic Picture with Caption">
  <p:cSld name="Panoramic Picture with Caption">
    <p:spTree>
      <p:nvGrpSpPr>
        <p:cNvPr id="229" name="Shape 229"/>
        <p:cNvGrpSpPr/>
        <p:nvPr/>
      </p:nvGrpSpPr>
      <p:grpSpPr>
        <a:xfrm>
          <a:off x="0" y="0"/>
          <a:ext cx="0" cy="0"/>
          <a:chOff x="0" y="0"/>
          <a:chExt cx="0" cy="0"/>
        </a:xfrm>
      </p:grpSpPr>
      <p:sp>
        <p:nvSpPr>
          <p:cNvPr id="230" name="Google Shape;230;p43"/>
          <p:cNvSpPr txBox="1"/>
          <p:nvPr>
            <p:ph type="title"/>
          </p:nvPr>
        </p:nvSpPr>
        <p:spPr>
          <a:xfrm>
            <a:off x="1154956" y="4800587"/>
            <a:ext cx="8825657"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2400"/>
              <a:buFont typeface="Arial"/>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1" name="Google Shape;231;p43"/>
          <p:cNvSpPr/>
          <p:nvPr>
            <p:ph idx="2" type="pic"/>
          </p:nvPr>
        </p:nvSpPr>
        <p:spPr>
          <a:xfrm>
            <a:off x="1154955" y="685800"/>
            <a:ext cx="8825658" cy="3640666"/>
          </a:xfrm>
          <a:prstGeom prst="roundRect">
            <a:avLst>
              <a:gd fmla="val 1858" name="adj"/>
            </a:avLst>
          </a:prstGeom>
          <a:noFill/>
          <a:ln>
            <a:noFill/>
          </a:ln>
          <a:effectLst>
            <a:outerShdw blurRad="50800" rotWithShape="0" algn="tl" dir="5400000" dist="50800">
              <a:srgbClr val="000000">
                <a:alpha val="42745"/>
              </a:srgbClr>
            </a:outerShdw>
          </a:effectLst>
        </p:spPr>
      </p:sp>
      <p:sp>
        <p:nvSpPr>
          <p:cNvPr id="232" name="Google Shape;232;p43"/>
          <p:cNvSpPr txBox="1"/>
          <p:nvPr>
            <p:ph idx="1" type="body"/>
          </p:nvPr>
        </p:nvSpPr>
        <p:spPr>
          <a:xfrm>
            <a:off x="1154956" y="5367325"/>
            <a:ext cx="8825656" cy="493712"/>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960"/>
              <a:buNone/>
              <a:defRPr sz="12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233" name="Google Shape;233;p43"/>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4" name="Google Shape;234;p43"/>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5" name="Google Shape;235;p43"/>
          <p:cNvSpPr txBox="1"/>
          <p:nvPr>
            <p:ph idx="12" type="sldNum"/>
          </p:nvPr>
        </p:nvSpPr>
        <p:spPr>
          <a:xfrm>
            <a:off x="10352540" y="295729"/>
            <a:ext cx="838199" cy="767687"/>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lt1"/>
                </a:solidFill>
                <a:latin typeface="Century Gothic"/>
                <a:ea typeface="Century Gothic"/>
                <a:cs typeface="Century Gothic"/>
                <a:sym typeface="Century Gothic"/>
              </a:defRPr>
            </a:lvl1pPr>
            <a:lvl2pPr indent="0" lvl="1" marL="0" marR="0" rtl="0" algn="l">
              <a:spcBef>
                <a:spcPts val="0"/>
              </a:spcBef>
              <a:buNone/>
              <a:defRPr sz="1800">
                <a:solidFill>
                  <a:schemeClr val="lt1"/>
                </a:solidFill>
                <a:latin typeface="Century Gothic"/>
                <a:ea typeface="Century Gothic"/>
                <a:cs typeface="Century Gothic"/>
                <a:sym typeface="Century Gothic"/>
              </a:defRPr>
            </a:lvl2pPr>
            <a:lvl3pPr indent="0" lvl="2" marL="0" marR="0" rtl="0" algn="l">
              <a:spcBef>
                <a:spcPts val="0"/>
              </a:spcBef>
              <a:buNone/>
              <a:defRPr sz="1800">
                <a:solidFill>
                  <a:schemeClr val="lt1"/>
                </a:solidFill>
                <a:latin typeface="Century Gothic"/>
                <a:ea typeface="Century Gothic"/>
                <a:cs typeface="Century Gothic"/>
                <a:sym typeface="Century Gothic"/>
              </a:defRPr>
            </a:lvl3pPr>
            <a:lvl4pPr indent="0" lvl="3" marL="0" marR="0" rtl="0" algn="l">
              <a:spcBef>
                <a:spcPts val="0"/>
              </a:spcBef>
              <a:buNone/>
              <a:defRPr sz="1800">
                <a:solidFill>
                  <a:schemeClr val="lt1"/>
                </a:solidFill>
                <a:latin typeface="Century Gothic"/>
                <a:ea typeface="Century Gothic"/>
                <a:cs typeface="Century Gothic"/>
                <a:sym typeface="Century Gothic"/>
              </a:defRPr>
            </a:lvl4pPr>
            <a:lvl5pPr indent="0" lvl="4" marL="0" marR="0" rtl="0" algn="l">
              <a:spcBef>
                <a:spcPts val="0"/>
              </a:spcBef>
              <a:buNone/>
              <a:defRPr sz="1800">
                <a:solidFill>
                  <a:schemeClr val="lt1"/>
                </a:solidFill>
                <a:latin typeface="Century Gothic"/>
                <a:ea typeface="Century Gothic"/>
                <a:cs typeface="Century Gothic"/>
                <a:sym typeface="Century Gothic"/>
              </a:defRPr>
            </a:lvl5pPr>
            <a:lvl6pPr indent="0" lvl="5" marL="0" marR="0" rtl="0" algn="l">
              <a:spcBef>
                <a:spcPts val="0"/>
              </a:spcBef>
              <a:buNone/>
              <a:defRPr sz="1800">
                <a:solidFill>
                  <a:schemeClr val="lt1"/>
                </a:solidFill>
                <a:latin typeface="Century Gothic"/>
                <a:ea typeface="Century Gothic"/>
                <a:cs typeface="Century Gothic"/>
                <a:sym typeface="Century Gothic"/>
              </a:defRPr>
            </a:lvl6pPr>
            <a:lvl7pPr indent="0" lvl="6" marL="0" marR="0" rtl="0" algn="l">
              <a:spcBef>
                <a:spcPts val="0"/>
              </a:spcBef>
              <a:buNone/>
              <a:defRPr sz="1800">
                <a:solidFill>
                  <a:schemeClr val="lt1"/>
                </a:solidFill>
                <a:latin typeface="Century Gothic"/>
                <a:ea typeface="Century Gothic"/>
                <a:cs typeface="Century Gothic"/>
                <a:sym typeface="Century Gothic"/>
              </a:defRPr>
            </a:lvl7pPr>
            <a:lvl8pPr indent="0" lvl="7" marL="0" marR="0" rtl="0" algn="l">
              <a:spcBef>
                <a:spcPts val="0"/>
              </a:spcBef>
              <a:buNone/>
              <a:defRPr sz="1800">
                <a:solidFill>
                  <a:schemeClr val="lt1"/>
                </a:solidFill>
                <a:latin typeface="Century Gothic"/>
                <a:ea typeface="Century Gothic"/>
                <a:cs typeface="Century Gothic"/>
                <a:sym typeface="Century Gothic"/>
              </a:defRPr>
            </a:lvl8pPr>
            <a:lvl9pPr indent="0" lvl="8" marL="0" marR="0" rtl="0" algn="l">
              <a:spcBef>
                <a:spcPts val="0"/>
              </a:spcBef>
              <a:buNone/>
              <a:defRPr sz="1800">
                <a:solidFill>
                  <a:schemeClr val="lt1"/>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236" name="Shape 236"/>
        <p:cNvGrpSpPr/>
        <p:nvPr/>
      </p:nvGrpSpPr>
      <p:grpSpPr>
        <a:xfrm>
          <a:off x="0" y="0"/>
          <a:ext cx="0" cy="0"/>
          <a:chOff x="0" y="0"/>
          <a:chExt cx="0" cy="0"/>
        </a:xfrm>
      </p:grpSpPr>
      <p:sp>
        <p:nvSpPr>
          <p:cNvPr id="237" name="Google Shape;237;p44"/>
          <p:cNvSpPr txBox="1"/>
          <p:nvPr>
            <p:ph type="title"/>
          </p:nvPr>
        </p:nvSpPr>
        <p:spPr>
          <a:xfrm>
            <a:off x="1154954" y="1447800"/>
            <a:ext cx="8825659" cy="1981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lt1"/>
              </a:buClr>
              <a:buSzPts val="4800"/>
              <a:buFont typeface="Arial"/>
              <a:buNone/>
              <a:defRPr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8" name="Google Shape;238;p44"/>
          <p:cNvSpPr txBox="1"/>
          <p:nvPr>
            <p:ph idx="1" type="body"/>
          </p:nvPr>
        </p:nvSpPr>
        <p:spPr>
          <a:xfrm>
            <a:off x="1154954" y="3657600"/>
            <a:ext cx="8825659" cy="2362200"/>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440"/>
              <a:buNone/>
              <a:defRPr sz="18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239" name="Google Shape;239;p44"/>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0" name="Google Shape;240;p44"/>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1" name="Google Shape;241;p44"/>
          <p:cNvSpPr txBox="1"/>
          <p:nvPr>
            <p:ph idx="12" type="sldNum"/>
          </p:nvPr>
        </p:nvSpPr>
        <p:spPr>
          <a:xfrm>
            <a:off x="10352540" y="295729"/>
            <a:ext cx="838199" cy="767687"/>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lt1"/>
                </a:solidFill>
                <a:latin typeface="Century Gothic"/>
                <a:ea typeface="Century Gothic"/>
                <a:cs typeface="Century Gothic"/>
                <a:sym typeface="Century Gothic"/>
              </a:defRPr>
            </a:lvl1pPr>
            <a:lvl2pPr indent="0" lvl="1" marL="0" marR="0" rtl="0" algn="l">
              <a:spcBef>
                <a:spcPts val="0"/>
              </a:spcBef>
              <a:buNone/>
              <a:defRPr sz="1800">
                <a:solidFill>
                  <a:schemeClr val="lt1"/>
                </a:solidFill>
                <a:latin typeface="Century Gothic"/>
                <a:ea typeface="Century Gothic"/>
                <a:cs typeface="Century Gothic"/>
                <a:sym typeface="Century Gothic"/>
              </a:defRPr>
            </a:lvl2pPr>
            <a:lvl3pPr indent="0" lvl="2" marL="0" marR="0" rtl="0" algn="l">
              <a:spcBef>
                <a:spcPts val="0"/>
              </a:spcBef>
              <a:buNone/>
              <a:defRPr sz="1800">
                <a:solidFill>
                  <a:schemeClr val="lt1"/>
                </a:solidFill>
                <a:latin typeface="Century Gothic"/>
                <a:ea typeface="Century Gothic"/>
                <a:cs typeface="Century Gothic"/>
                <a:sym typeface="Century Gothic"/>
              </a:defRPr>
            </a:lvl3pPr>
            <a:lvl4pPr indent="0" lvl="3" marL="0" marR="0" rtl="0" algn="l">
              <a:spcBef>
                <a:spcPts val="0"/>
              </a:spcBef>
              <a:buNone/>
              <a:defRPr sz="1800">
                <a:solidFill>
                  <a:schemeClr val="lt1"/>
                </a:solidFill>
                <a:latin typeface="Century Gothic"/>
                <a:ea typeface="Century Gothic"/>
                <a:cs typeface="Century Gothic"/>
                <a:sym typeface="Century Gothic"/>
              </a:defRPr>
            </a:lvl4pPr>
            <a:lvl5pPr indent="0" lvl="4" marL="0" marR="0" rtl="0" algn="l">
              <a:spcBef>
                <a:spcPts val="0"/>
              </a:spcBef>
              <a:buNone/>
              <a:defRPr sz="1800">
                <a:solidFill>
                  <a:schemeClr val="lt1"/>
                </a:solidFill>
                <a:latin typeface="Century Gothic"/>
                <a:ea typeface="Century Gothic"/>
                <a:cs typeface="Century Gothic"/>
                <a:sym typeface="Century Gothic"/>
              </a:defRPr>
            </a:lvl5pPr>
            <a:lvl6pPr indent="0" lvl="5" marL="0" marR="0" rtl="0" algn="l">
              <a:spcBef>
                <a:spcPts val="0"/>
              </a:spcBef>
              <a:buNone/>
              <a:defRPr sz="1800">
                <a:solidFill>
                  <a:schemeClr val="lt1"/>
                </a:solidFill>
                <a:latin typeface="Century Gothic"/>
                <a:ea typeface="Century Gothic"/>
                <a:cs typeface="Century Gothic"/>
                <a:sym typeface="Century Gothic"/>
              </a:defRPr>
            </a:lvl6pPr>
            <a:lvl7pPr indent="0" lvl="6" marL="0" marR="0" rtl="0" algn="l">
              <a:spcBef>
                <a:spcPts val="0"/>
              </a:spcBef>
              <a:buNone/>
              <a:defRPr sz="1800">
                <a:solidFill>
                  <a:schemeClr val="lt1"/>
                </a:solidFill>
                <a:latin typeface="Century Gothic"/>
                <a:ea typeface="Century Gothic"/>
                <a:cs typeface="Century Gothic"/>
                <a:sym typeface="Century Gothic"/>
              </a:defRPr>
            </a:lvl7pPr>
            <a:lvl8pPr indent="0" lvl="7" marL="0" marR="0" rtl="0" algn="l">
              <a:spcBef>
                <a:spcPts val="0"/>
              </a:spcBef>
              <a:buNone/>
              <a:defRPr sz="1800">
                <a:solidFill>
                  <a:schemeClr val="lt1"/>
                </a:solidFill>
                <a:latin typeface="Century Gothic"/>
                <a:ea typeface="Century Gothic"/>
                <a:cs typeface="Century Gothic"/>
                <a:sym typeface="Century Gothic"/>
              </a:defRPr>
            </a:lvl8pPr>
            <a:lvl9pPr indent="0" lvl="8" marL="0" marR="0" rtl="0" algn="l">
              <a:spcBef>
                <a:spcPts val="0"/>
              </a:spcBef>
              <a:buNone/>
              <a:defRPr sz="1800">
                <a:solidFill>
                  <a:schemeClr val="lt1"/>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242" name="Shape 242"/>
        <p:cNvGrpSpPr/>
        <p:nvPr/>
      </p:nvGrpSpPr>
      <p:grpSpPr>
        <a:xfrm>
          <a:off x="0" y="0"/>
          <a:ext cx="0" cy="0"/>
          <a:chOff x="0" y="0"/>
          <a:chExt cx="0" cy="0"/>
        </a:xfrm>
      </p:grpSpPr>
      <p:sp>
        <p:nvSpPr>
          <p:cNvPr id="243" name="Google Shape;243;p45"/>
          <p:cNvSpPr txBox="1"/>
          <p:nvPr>
            <p:ph type="title"/>
          </p:nvPr>
        </p:nvSpPr>
        <p:spPr>
          <a:xfrm>
            <a:off x="1574801" y="1447800"/>
            <a:ext cx="7999315" cy="2323374"/>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lt1"/>
              </a:buClr>
              <a:buSzPts val="4800"/>
              <a:buFont typeface="Arial"/>
              <a:buNone/>
              <a:defRPr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4" name="Google Shape;244;p45"/>
          <p:cNvSpPr txBox="1"/>
          <p:nvPr>
            <p:ph idx="1" type="body"/>
          </p:nvPr>
        </p:nvSpPr>
        <p:spPr>
          <a:xfrm>
            <a:off x="1930400" y="3771174"/>
            <a:ext cx="7279649" cy="34217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b="0" i="0" sz="1400" cap="small">
                <a:solidFill>
                  <a:schemeClr val="accent1"/>
                </a:solidFill>
                <a:latin typeface="Century Gothic"/>
                <a:ea typeface="Century Gothic"/>
                <a:cs typeface="Century Gothic"/>
                <a:sym typeface="Century Gothic"/>
              </a:defRPr>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245" name="Google Shape;245;p45"/>
          <p:cNvSpPr txBox="1"/>
          <p:nvPr>
            <p:ph idx="2" type="body"/>
          </p:nvPr>
        </p:nvSpPr>
        <p:spPr>
          <a:xfrm>
            <a:off x="1154954" y="4350657"/>
            <a:ext cx="8825659" cy="1676400"/>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440"/>
              <a:buNone/>
              <a:defRPr sz="18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246" name="Google Shape;246;p45"/>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7" name="Google Shape;247;p45"/>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8" name="Google Shape;248;p45"/>
          <p:cNvSpPr txBox="1"/>
          <p:nvPr>
            <p:ph idx="12" type="sldNum"/>
          </p:nvPr>
        </p:nvSpPr>
        <p:spPr>
          <a:xfrm>
            <a:off x="10352540" y="295729"/>
            <a:ext cx="838199" cy="767687"/>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lt1"/>
                </a:solidFill>
                <a:latin typeface="Century Gothic"/>
                <a:ea typeface="Century Gothic"/>
                <a:cs typeface="Century Gothic"/>
                <a:sym typeface="Century Gothic"/>
              </a:defRPr>
            </a:lvl1pPr>
            <a:lvl2pPr indent="0" lvl="1" marL="0" marR="0" rtl="0" algn="l">
              <a:spcBef>
                <a:spcPts val="0"/>
              </a:spcBef>
              <a:buNone/>
              <a:defRPr sz="1800">
                <a:solidFill>
                  <a:schemeClr val="lt1"/>
                </a:solidFill>
                <a:latin typeface="Century Gothic"/>
                <a:ea typeface="Century Gothic"/>
                <a:cs typeface="Century Gothic"/>
                <a:sym typeface="Century Gothic"/>
              </a:defRPr>
            </a:lvl2pPr>
            <a:lvl3pPr indent="0" lvl="2" marL="0" marR="0" rtl="0" algn="l">
              <a:spcBef>
                <a:spcPts val="0"/>
              </a:spcBef>
              <a:buNone/>
              <a:defRPr sz="1800">
                <a:solidFill>
                  <a:schemeClr val="lt1"/>
                </a:solidFill>
                <a:latin typeface="Century Gothic"/>
                <a:ea typeface="Century Gothic"/>
                <a:cs typeface="Century Gothic"/>
                <a:sym typeface="Century Gothic"/>
              </a:defRPr>
            </a:lvl3pPr>
            <a:lvl4pPr indent="0" lvl="3" marL="0" marR="0" rtl="0" algn="l">
              <a:spcBef>
                <a:spcPts val="0"/>
              </a:spcBef>
              <a:buNone/>
              <a:defRPr sz="1800">
                <a:solidFill>
                  <a:schemeClr val="lt1"/>
                </a:solidFill>
                <a:latin typeface="Century Gothic"/>
                <a:ea typeface="Century Gothic"/>
                <a:cs typeface="Century Gothic"/>
                <a:sym typeface="Century Gothic"/>
              </a:defRPr>
            </a:lvl4pPr>
            <a:lvl5pPr indent="0" lvl="4" marL="0" marR="0" rtl="0" algn="l">
              <a:spcBef>
                <a:spcPts val="0"/>
              </a:spcBef>
              <a:buNone/>
              <a:defRPr sz="1800">
                <a:solidFill>
                  <a:schemeClr val="lt1"/>
                </a:solidFill>
                <a:latin typeface="Century Gothic"/>
                <a:ea typeface="Century Gothic"/>
                <a:cs typeface="Century Gothic"/>
                <a:sym typeface="Century Gothic"/>
              </a:defRPr>
            </a:lvl5pPr>
            <a:lvl6pPr indent="0" lvl="5" marL="0" marR="0" rtl="0" algn="l">
              <a:spcBef>
                <a:spcPts val="0"/>
              </a:spcBef>
              <a:buNone/>
              <a:defRPr sz="1800">
                <a:solidFill>
                  <a:schemeClr val="lt1"/>
                </a:solidFill>
                <a:latin typeface="Century Gothic"/>
                <a:ea typeface="Century Gothic"/>
                <a:cs typeface="Century Gothic"/>
                <a:sym typeface="Century Gothic"/>
              </a:defRPr>
            </a:lvl6pPr>
            <a:lvl7pPr indent="0" lvl="6" marL="0" marR="0" rtl="0" algn="l">
              <a:spcBef>
                <a:spcPts val="0"/>
              </a:spcBef>
              <a:buNone/>
              <a:defRPr sz="1800">
                <a:solidFill>
                  <a:schemeClr val="lt1"/>
                </a:solidFill>
                <a:latin typeface="Century Gothic"/>
                <a:ea typeface="Century Gothic"/>
                <a:cs typeface="Century Gothic"/>
                <a:sym typeface="Century Gothic"/>
              </a:defRPr>
            </a:lvl7pPr>
            <a:lvl8pPr indent="0" lvl="7" marL="0" marR="0" rtl="0" algn="l">
              <a:spcBef>
                <a:spcPts val="0"/>
              </a:spcBef>
              <a:buNone/>
              <a:defRPr sz="1800">
                <a:solidFill>
                  <a:schemeClr val="lt1"/>
                </a:solidFill>
                <a:latin typeface="Century Gothic"/>
                <a:ea typeface="Century Gothic"/>
                <a:cs typeface="Century Gothic"/>
                <a:sym typeface="Century Gothic"/>
              </a:defRPr>
            </a:lvl8pPr>
            <a:lvl9pPr indent="0" lvl="8" marL="0" marR="0" rtl="0" algn="l">
              <a:spcBef>
                <a:spcPts val="0"/>
              </a:spcBef>
              <a:buNone/>
              <a:defRPr sz="1800">
                <a:solidFill>
                  <a:schemeClr val="lt1"/>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US"/>
              <a:t>‹#›</a:t>
            </a:fld>
            <a:endParaRPr/>
          </a:p>
        </p:txBody>
      </p:sp>
      <p:sp>
        <p:nvSpPr>
          <p:cNvPr id="249" name="Google Shape;249;p45"/>
          <p:cNvSpPr txBox="1"/>
          <p:nvPr/>
        </p:nvSpPr>
        <p:spPr>
          <a:xfrm>
            <a:off x="898295" y="971253"/>
            <a:ext cx="801912" cy="1500411"/>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US" sz="12200">
                <a:solidFill>
                  <a:schemeClr val="accent1"/>
                </a:solidFill>
                <a:latin typeface="Arial"/>
                <a:ea typeface="Arial"/>
                <a:cs typeface="Arial"/>
                <a:sym typeface="Arial"/>
              </a:rPr>
              <a:t>“</a:t>
            </a:r>
            <a:endParaRPr/>
          </a:p>
        </p:txBody>
      </p:sp>
      <p:sp>
        <p:nvSpPr>
          <p:cNvPr id="250" name="Google Shape;250;p45"/>
          <p:cNvSpPr txBox="1"/>
          <p:nvPr/>
        </p:nvSpPr>
        <p:spPr>
          <a:xfrm>
            <a:off x="9330490" y="2613787"/>
            <a:ext cx="801912" cy="1500411"/>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US" sz="12200">
                <a:solidFill>
                  <a:schemeClr val="accent1"/>
                </a:solidFill>
                <a:latin typeface="Arial"/>
                <a:ea typeface="Arial"/>
                <a:cs typeface="Arial"/>
                <a:sym typeface="Arial"/>
              </a:rPr>
              <a:t>”</a:t>
            </a:r>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Quote with Caption">
  <p:cSld name="1_Quote with Caption">
    <p:spTree>
      <p:nvGrpSpPr>
        <p:cNvPr id="251" name="Shape 251"/>
        <p:cNvGrpSpPr/>
        <p:nvPr/>
      </p:nvGrpSpPr>
      <p:grpSpPr>
        <a:xfrm>
          <a:off x="0" y="0"/>
          <a:ext cx="0" cy="0"/>
          <a:chOff x="0" y="0"/>
          <a:chExt cx="0" cy="0"/>
        </a:xfrm>
      </p:grpSpPr>
      <p:sp>
        <p:nvSpPr>
          <p:cNvPr id="252" name="Google Shape;252;p46"/>
          <p:cNvSpPr txBox="1"/>
          <p:nvPr>
            <p:ph type="title"/>
          </p:nvPr>
        </p:nvSpPr>
        <p:spPr>
          <a:xfrm>
            <a:off x="1574801" y="1447800"/>
            <a:ext cx="7999315" cy="2323374"/>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lt1"/>
              </a:buClr>
              <a:buSzPts val="4800"/>
              <a:buFont typeface="Arial"/>
              <a:buNone/>
              <a:defRPr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3" name="Google Shape;253;p46"/>
          <p:cNvSpPr txBox="1"/>
          <p:nvPr>
            <p:ph idx="1" type="body"/>
          </p:nvPr>
        </p:nvSpPr>
        <p:spPr>
          <a:xfrm>
            <a:off x="1930400" y="3771174"/>
            <a:ext cx="7279649" cy="34217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b="0" i="0" sz="1400" cap="small">
                <a:solidFill>
                  <a:schemeClr val="accent1"/>
                </a:solidFill>
                <a:latin typeface="Century Gothic"/>
                <a:ea typeface="Century Gothic"/>
                <a:cs typeface="Century Gothic"/>
                <a:sym typeface="Century Gothic"/>
              </a:defRPr>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254" name="Google Shape;254;p46"/>
          <p:cNvSpPr txBox="1"/>
          <p:nvPr>
            <p:ph idx="2" type="body"/>
          </p:nvPr>
        </p:nvSpPr>
        <p:spPr>
          <a:xfrm>
            <a:off x="1154954" y="4350657"/>
            <a:ext cx="8825659" cy="1676400"/>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440"/>
              <a:buNone/>
              <a:defRPr sz="18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255" name="Google Shape;255;p46"/>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6" name="Google Shape;256;p46"/>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7" name="Google Shape;257;p46"/>
          <p:cNvSpPr txBox="1"/>
          <p:nvPr>
            <p:ph idx="12" type="sldNum"/>
          </p:nvPr>
        </p:nvSpPr>
        <p:spPr>
          <a:xfrm>
            <a:off x="10352540" y="295729"/>
            <a:ext cx="838199" cy="767687"/>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lt1"/>
                </a:solidFill>
                <a:latin typeface="Century Gothic"/>
                <a:ea typeface="Century Gothic"/>
                <a:cs typeface="Century Gothic"/>
                <a:sym typeface="Century Gothic"/>
              </a:defRPr>
            </a:lvl1pPr>
            <a:lvl2pPr indent="0" lvl="1" marL="0" marR="0" rtl="0" algn="l">
              <a:spcBef>
                <a:spcPts val="0"/>
              </a:spcBef>
              <a:buNone/>
              <a:defRPr sz="1800">
                <a:solidFill>
                  <a:schemeClr val="lt1"/>
                </a:solidFill>
                <a:latin typeface="Century Gothic"/>
                <a:ea typeface="Century Gothic"/>
                <a:cs typeface="Century Gothic"/>
                <a:sym typeface="Century Gothic"/>
              </a:defRPr>
            </a:lvl2pPr>
            <a:lvl3pPr indent="0" lvl="2" marL="0" marR="0" rtl="0" algn="l">
              <a:spcBef>
                <a:spcPts val="0"/>
              </a:spcBef>
              <a:buNone/>
              <a:defRPr sz="1800">
                <a:solidFill>
                  <a:schemeClr val="lt1"/>
                </a:solidFill>
                <a:latin typeface="Century Gothic"/>
                <a:ea typeface="Century Gothic"/>
                <a:cs typeface="Century Gothic"/>
                <a:sym typeface="Century Gothic"/>
              </a:defRPr>
            </a:lvl3pPr>
            <a:lvl4pPr indent="0" lvl="3" marL="0" marR="0" rtl="0" algn="l">
              <a:spcBef>
                <a:spcPts val="0"/>
              </a:spcBef>
              <a:buNone/>
              <a:defRPr sz="1800">
                <a:solidFill>
                  <a:schemeClr val="lt1"/>
                </a:solidFill>
                <a:latin typeface="Century Gothic"/>
                <a:ea typeface="Century Gothic"/>
                <a:cs typeface="Century Gothic"/>
                <a:sym typeface="Century Gothic"/>
              </a:defRPr>
            </a:lvl4pPr>
            <a:lvl5pPr indent="0" lvl="4" marL="0" marR="0" rtl="0" algn="l">
              <a:spcBef>
                <a:spcPts val="0"/>
              </a:spcBef>
              <a:buNone/>
              <a:defRPr sz="1800">
                <a:solidFill>
                  <a:schemeClr val="lt1"/>
                </a:solidFill>
                <a:latin typeface="Century Gothic"/>
                <a:ea typeface="Century Gothic"/>
                <a:cs typeface="Century Gothic"/>
                <a:sym typeface="Century Gothic"/>
              </a:defRPr>
            </a:lvl5pPr>
            <a:lvl6pPr indent="0" lvl="5" marL="0" marR="0" rtl="0" algn="l">
              <a:spcBef>
                <a:spcPts val="0"/>
              </a:spcBef>
              <a:buNone/>
              <a:defRPr sz="1800">
                <a:solidFill>
                  <a:schemeClr val="lt1"/>
                </a:solidFill>
                <a:latin typeface="Century Gothic"/>
                <a:ea typeface="Century Gothic"/>
                <a:cs typeface="Century Gothic"/>
                <a:sym typeface="Century Gothic"/>
              </a:defRPr>
            </a:lvl6pPr>
            <a:lvl7pPr indent="0" lvl="6" marL="0" marR="0" rtl="0" algn="l">
              <a:spcBef>
                <a:spcPts val="0"/>
              </a:spcBef>
              <a:buNone/>
              <a:defRPr sz="1800">
                <a:solidFill>
                  <a:schemeClr val="lt1"/>
                </a:solidFill>
                <a:latin typeface="Century Gothic"/>
                <a:ea typeface="Century Gothic"/>
                <a:cs typeface="Century Gothic"/>
                <a:sym typeface="Century Gothic"/>
              </a:defRPr>
            </a:lvl7pPr>
            <a:lvl8pPr indent="0" lvl="7" marL="0" marR="0" rtl="0" algn="l">
              <a:spcBef>
                <a:spcPts val="0"/>
              </a:spcBef>
              <a:buNone/>
              <a:defRPr sz="1800">
                <a:solidFill>
                  <a:schemeClr val="lt1"/>
                </a:solidFill>
                <a:latin typeface="Century Gothic"/>
                <a:ea typeface="Century Gothic"/>
                <a:cs typeface="Century Gothic"/>
                <a:sym typeface="Century Gothic"/>
              </a:defRPr>
            </a:lvl8pPr>
            <a:lvl9pPr indent="0" lvl="8" marL="0" marR="0" rtl="0" algn="l">
              <a:spcBef>
                <a:spcPts val="0"/>
              </a:spcBef>
              <a:buNone/>
              <a:defRPr sz="1800">
                <a:solidFill>
                  <a:schemeClr val="lt1"/>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US"/>
              <a:t>‹#›</a:t>
            </a:fld>
            <a:endParaRPr/>
          </a:p>
        </p:txBody>
      </p:sp>
      <p:sp>
        <p:nvSpPr>
          <p:cNvPr id="258" name="Google Shape;258;p46"/>
          <p:cNvSpPr txBox="1"/>
          <p:nvPr/>
        </p:nvSpPr>
        <p:spPr>
          <a:xfrm>
            <a:off x="898295" y="971253"/>
            <a:ext cx="801912" cy="196977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US" sz="12200">
                <a:solidFill>
                  <a:schemeClr val="accent1"/>
                </a:solidFill>
                <a:latin typeface="Arial"/>
                <a:ea typeface="Arial"/>
                <a:cs typeface="Arial"/>
                <a:sym typeface="Arial"/>
              </a:rPr>
              <a:t>“</a:t>
            </a:r>
            <a:endParaRPr/>
          </a:p>
        </p:txBody>
      </p:sp>
      <p:sp>
        <p:nvSpPr>
          <p:cNvPr id="259" name="Google Shape;259;p46"/>
          <p:cNvSpPr txBox="1"/>
          <p:nvPr/>
        </p:nvSpPr>
        <p:spPr>
          <a:xfrm>
            <a:off x="9330490" y="2613787"/>
            <a:ext cx="801912" cy="196977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US" sz="12200">
                <a:solidFill>
                  <a:schemeClr val="accent1"/>
                </a:solidFill>
                <a:latin typeface="Arial"/>
                <a:ea typeface="Arial"/>
                <a:cs typeface="Arial"/>
                <a:sym typeface="Arial"/>
              </a:rPr>
              <a:t>”</a:t>
            </a:r>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260" name="Shape 260"/>
        <p:cNvGrpSpPr/>
        <p:nvPr/>
      </p:nvGrpSpPr>
      <p:grpSpPr>
        <a:xfrm>
          <a:off x="0" y="0"/>
          <a:ext cx="0" cy="0"/>
          <a:chOff x="0" y="0"/>
          <a:chExt cx="0" cy="0"/>
        </a:xfrm>
      </p:grpSpPr>
      <p:sp>
        <p:nvSpPr>
          <p:cNvPr id="261" name="Google Shape;261;p47"/>
          <p:cNvSpPr txBox="1"/>
          <p:nvPr>
            <p:ph type="title"/>
          </p:nvPr>
        </p:nvSpPr>
        <p:spPr>
          <a:xfrm>
            <a:off x="1154954" y="3124201"/>
            <a:ext cx="8825660" cy="165318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1"/>
              </a:buClr>
              <a:buSzPts val="4000"/>
              <a:buFont typeface="Arial"/>
              <a:buNone/>
              <a:defRPr b="0"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2" name="Google Shape;262;p47"/>
          <p:cNvSpPr txBox="1"/>
          <p:nvPr>
            <p:ph idx="1" type="body"/>
          </p:nvPr>
        </p:nvSpPr>
        <p:spPr>
          <a:xfrm>
            <a:off x="1154954" y="4777381"/>
            <a:ext cx="8825659" cy="860400"/>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600"/>
              <a:buNone/>
              <a:defRPr sz="2000" cap="none">
                <a:solidFill>
                  <a:schemeClr val="accent1"/>
                </a:solidFill>
              </a:defRPr>
            </a:lvl1pPr>
            <a:lvl2pPr indent="-228600" lvl="1" marL="914400" algn="l">
              <a:spcBef>
                <a:spcPts val="1000"/>
              </a:spcBef>
              <a:spcAft>
                <a:spcPts val="0"/>
              </a:spcAft>
              <a:buSzPts val="1440"/>
              <a:buNone/>
              <a:defRPr sz="1800">
                <a:solidFill>
                  <a:schemeClr val="lt1"/>
                </a:solidFill>
              </a:defRPr>
            </a:lvl2pPr>
            <a:lvl3pPr indent="-228600" lvl="2" marL="1371600" algn="l">
              <a:spcBef>
                <a:spcPts val="1000"/>
              </a:spcBef>
              <a:spcAft>
                <a:spcPts val="0"/>
              </a:spcAft>
              <a:buSzPts val="1280"/>
              <a:buNone/>
              <a:defRPr sz="1600">
                <a:solidFill>
                  <a:schemeClr val="lt1"/>
                </a:solidFill>
              </a:defRPr>
            </a:lvl3pPr>
            <a:lvl4pPr indent="-228600" lvl="3" marL="1828800" algn="l">
              <a:spcBef>
                <a:spcPts val="1000"/>
              </a:spcBef>
              <a:spcAft>
                <a:spcPts val="0"/>
              </a:spcAft>
              <a:buSzPts val="1120"/>
              <a:buNone/>
              <a:defRPr sz="1400">
                <a:solidFill>
                  <a:schemeClr val="lt1"/>
                </a:solidFill>
              </a:defRPr>
            </a:lvl4pPr>
            <a:lvl5pPr indent="-228600" lvl="4" marL="2286000" algn="l">
              <a:spcBef>
                <a:spcPts val="1000"/>
              </a:spcBef>
              <a:spcAft>
                <a:spcPts val="0"/>
              </a:spcAft>
              <a:buSzPts val="1120"/>
              <a:buNone/>
              <a:defRPr sz="1400">
                <a:solidFill>
                  <a:schemeClr val="lt1"/>
                </a:solidFill>
              </a:defRPr>
            </a:lvl5pPr>
            <a:lvl6pPr indent="-228600" lvl="5" marL="2743200" algn="l">
              <a:spcBef>
                <a:spcPts val="1000"/>
              </a:spcBef>
              <a:spcAft>
                <a:spcPts val="0"/>
              </a:spcAft>
              <a:buSzPts val="1120"/>
              <a:buNone/>
              <a:defRPr sz="1400">
                <a:solidFill>
                  <a:schemeClr val="lt1"/>
                </a:solidFill>
              </a:defRPr>
            </a:lvl6pPr>
            <a:lvl7pPr indent="-228600" lvl="6" marL="3200400" algn="l">
              <a:spcBef>
                <a:spcPts val="1000"/>
              </a:spcBef>
              <a:spcAft>
                <a:spcPts val="0"/>
              </a:spcAft>
              <a:buSzPts val="1120"/>
              <a:buNone/>
              <a:defRPr sz="1400">
                <a:solidFill>
                  <a:schemeClr val="lt1"/>
                </a:solidFill>
              </a:defRPr>
            </a:lvl7pPr>
            <a:lvl8pPr indent="-228600" lvl="7" marL="3657600" algn="l">
              <a:spcBef>
                <a:spcPts val="1000"/>
              </a:spcBef>
              <a:spcAft>
                <a:spcPts val="0"/>
              </a:spcAft>
              <a:buSzPts val="1120"/>
              <a:buNone/>
              <a:defRPr sz="1400">
                <a:solidFill>
                  <a:schemeClr val="lt1"/>
                </a:solidFill>
              </a:defRPr>
            </a:lvl8pPr>
            <a:lvl9pPr indent="-228600" lvl="8" marL="4114800" algn="l">
              <a:spcBef>
                <a:spcPts val="1000"/>
              </a:spcBef>
              <a:spcAft>
                <a:spcPts val="0"/>
              </a:spcAft>
              <a:buSzPts val="1120"/>
              <a:buNone/>
              <a:defRPr sz="1400">
                <a:solidFill>
                  <a:schemeClr val="lt1"/>
                </a:solidFill>
              </a:defRPr>
            </a:lvl9pPr>
          </a:lstStyle>
          <a:p/>
        </p:txBody>
      </p:sp>
      <p:sp>
        <p:nvSpPr>
          <p:cNvPr id="263" name="Google Shape;263;p47"/>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4" name="Google Shape;264;p47"/>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5" name="Google Shape;265;p47"/>
          <p:cNvSpPr txBox="1"/>
          <p:nvPr>
            <p:ph idx="12" type="sldNum"/>
          </p:nvPr>
        </p:nvSpPr>
        <p:spPr>
          <a:xfrm>
            <a:off x="10352540" y="295729"/>
            <a:ext cx="838199" cy="767687"/>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lt1"/>
                </a:solidFill>
                <a:latin typeface="Century Gothic"/>
                <a:ea typeface="Century Gothic"/>
                <a:cs typeface="Century Gothic"/>
                <a:sym typeface="Century Gothic"/>
              </a:defRPr>
            </a:lvl1pPr>
            <a:lvl2pPr indent="0" lvl="1" marL="0" marR="0" rtl="0" algn="l">
              <a:spcBef>
                <a:spcPts val="0"/>
              </a:spcBef>
              <a:buNone/>
              <a:defRPr sz="1800">
                <a:solidFill>
                  <a:schemeClr val="lt1"/>
                </a:solidFill>
                <a:latin typeface="Century Gothic"/>
                <a:ea typeface="Century Gothic"/>
                <a:cs typeface="Century Gothic"/>
                <a:sym typeface="Century Gothic"/>
              </a:defRPr>
            </a:lvl2pPr>
            <a:lvl3pPr indent="0" lvl="2" marL="0" marR="0" rtl="0" algn="l">
              <a:spcBef>
                <a:spcPts val="0"/>
              </a:spcBef>
              <a:buNone/>
              <a:defRPr sz="1800">
                <a:solidFill>
                  <a:schemeClr val="lt1"/>
                </a:solidFill>
                <a:latin typeface="Century Gothic"/>
                <a:ea typeface="Century Gothic"/>
                <a:cs typeface="Century Gothic"/>
                <a:sym typeface="Century Gothic"/>
              </a:defRPr>
            </a:lvl3pPr>
            <a:lvl4pPr indent="0" lvl="3" marL="0" marR="0" rtl="0" algn="l">
              <a:spcBef>
                <a:spcPts val="0"/>
              </a:spcBef>
              <a:buNone/>
              <a:defRPr sz="1800">
                <a:solidFill>
                  <a:schemeClr val="lt1"/>
                </a:solidFill>
                <a:latin typeface="Century Gothic"/>
                <a:ea typeface="Century Gothic"/>
                <a:cs typeface="Century Gothic"/>
                <a:sym typeface="Century Gothic"/>
              </a:defRPr>
            </a:lvl4pPr>
            <a:lvl5pPr indent="0" lvl="4" marL="0" marR="0" rtl="0" algn="l">
              <a:spcBef>
                <a:spcPts val="0"/>
              </a:spcBef>
              <a:buNone/>
              <a:defRPr sz="1800">
                <a:solidFill>
                  <a:schemeClr val="lt1"/>
                </a:solidFill>
                <a:latin typeface="Century Gothic"/>
                <a:ea typeface="Century Gothic"/>
                <a:cs typeface="Century Gothic"/>
                <a:sym typeface="Century Gothic"/>
              </a:defRPr>
            </a:lvl5pPr>
            <a:lvl6pPr indent="0" lvl="5" marL="0" marR="0" rtl="0" algn="l">
              <a:spcBef>
                <a:spcPts val="0"/>
              </a:spcBef>
              <a:buNone/>
              <a:defRPr sz="1800">
                <a:solidFill>
                  <a:schemeClr val="lt1"/>
                </a:solidFill>
                <a:latin typeface="Century Gothic"/>
                <a:ea typeface="Century Gothic"/>
                <a:cs typeface="Century Gothic"/>
                <a:sym typeface="Century Gothic"/>
              </a:defRPr>
            </a:lvl6pPr>
            <a:lvl7pPr indent="0" lvl="6" marL="0" marR="0" rtl="0" algn="l">
              <a:spcBef>
                <a:spcPts val="0"/>
              </a:spcBef>
              <a:buNone/>
              <a:defRPr sz="1800">
                <a:solidFill>
                  <a:schemeClr val="lt1"/>
                </a:solidFill>
                <a:latin typeface="Century Gothic"/>
                <a:ea typeface="Century Gothic"/>
                <a:cs typeface="Century Gothic"/>
                <a:sym typeface="Century Gothic"/>
              </a:defRPr>
            </a:lvl7pPr>
            <a:lvl8pPr indent="0" lvl="7" marL="0" marR="0" rtl="0" algn="l">
              <a:spcBef>
                <a:spcPts val="0"/>
              </a:spcBef>
              <a:buNone/>
              <a:defRPr sz="1800">
                <a:solidFill>
                  <a:schemeClr val="lt1"/>
                </a:solidFill>
                <a:latin typeface="Century Gothic"/>
                <a:ea typeface="Century Gothic"/>
                <a:cs typeface="Century Gothic"/>
                <a:sym typeface="Century Gothic"/>
              </a:defRPr>
            </a:lvl8pPr>
            <a:lvl9pPr indent="0" lvl="8" marL="0" marR="0" rtl="0" algn="l">
              <a:spcBef>
                <a:spcPts val="0"/>
              </a:spcBef>
              <a:buNone/>
              <a:defRPr sz="1800">
                <a:solidFill>
                  <a:schemeClr val="lt1"/>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p:cSld name="3 Column">
    <p:spTree>
      <p:nvGrpSpPr>
        <p:cNvPr id="266" name="Shape 266"/>
        <p:cNvGrpSpPr/>
        <p:nvPr/>
      </p:nvGrpSpPr>
      <p:grpSpPr>
        <a:xfrm>
          <a:off x="0" y="0"/>
          <a:ext cx="0" cy="0"/>
          <a:chOff x="0" y="0"/>
          <a:chExt cx="0" cy="0"/>
        </a:xfrm>
      </p:grpSpPr>
      <p:sp>
        <p:nvSpPr>
          <p:cNvPr id="267" name="Google Shape;267;p48"/>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lt1"/>
              </a:buClr>
              <a:buSzPts val="4200"/>
              <a:buFont typeface="Arial"/>
              <a:buNone/>
              <a:defRPr sz="4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8" name="Google Shape;268;p48"/>
          <p:cNvSpPr txBox="1"/>
          <p:nvPr>
            <p:ph idx="1" type="body"/>
          </p:nvPr>
        </p:nvSpPr>
        <p:spPr>
          <a:xfrm>
            <a:off x="632947" y="1981200"/>
            <a:ext cx="2946866"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chemeClr val="accent1"/>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269" name="Google Shape;269;p48"/>
          <p:cNvSpPr txBox="1"/>
          <p:nvPr>
            <p:ph idx="2" type="body"/>
          </p:nvPr>
        </p:nvSpPr>
        <p:spPr>
          <a:xfrm>
            <a:off x="652463" y="2667000"/>
            <a:ext cx="2927350" cy="3589338"/>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270" name="Google Shape;270;p48"/>
          <p:cNvSpPr txBox="1"/>
          <p:nvPr>
            <p:ph idx="3" type="body"/>
          </p:nvPr>
        </p:nvSpPr>
        <p:spPr>
          <a:xfrm>
            <a:off x="3883659" y="1981200"/>
            <a:ext cx="2936241"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chemeClr val="accent1"/>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271" name="Google Shape;271;p48"/>
          <p:cNvSpPr txBox="1"/>
          <p:nvPr>
            <p:ph idx="4" type="body"/>
          </p:nvPr>
        </p:nvSpPr>
        <p:spPr>
          <a:xfrm>
            <a:off x="3873106" y="2667000"/>
            <a:ext cx="2946794" cy="3589338"/>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272" name="Google Shape;272;p48"/>
          <p:cNvSpPr txBox="1"/>
          <p:nvPr>
            <p:ph idx="5" type="body"/>
          </p:nvPr>
        </p:nvSpPr>
        <p:spPr>
          <a:xfrm>
            <a:off x="7124700" y="1981200"/>
            <a:ext cx="2932113"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chemeClr val="accent1"/>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273" name="Google Shape;273;p48"/>
          <p:cNvSpPr txBox="1"/>
          <p:nvPr>
            <p:ph idx="6" type="body"/>
          </p:nvPr>
        </p:nvSpPr>
        <p:spPr>
          <a:xfrm>
            <a:off x="7124700" y="2667000"/>
            <a:ext cx="2932113" cy="3589338"/>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cxnSp>
        <p:nvCxnSpPr>
          <p:cNvPr id="274" name="Google Shape;274;p48"/>
          <p:cNvCxnSpPr/>
          <p:nvPr/>
        </p:nvCxnSpPr>
        <p:spPr>
          <a:xfrm>
            <a:off x="3726142" y="2133600"/>
            <a:ext cx="0" cy="3962400"/>
          </a:xfrm>
          <a:prstGeom prst="straightConnector1">
            <a:avLst/>
          </a:prstGeom>
          <a:noFill/>
          <a:ln cap="flat" cmpd="sng" w="12700">
            <a:solidFill>
              <a:schemeClr val="accent1">
                <a:alpha val="40000"/>
              </a:schemeClr>
            </a:solidFill>
            <a:prstDash val="solid"/>
            <a:round/>
            <a:headEnd len="sm" w="sm" type="none"/>
            <a:tailEnd len="sm" w="sm" type="none"/>
          </a:ln>
        </p:spPr>
      </p:cxnSp>
      <p:cxnSp>
        <p:nvCxnSpPr>
          <p:cNvPr id="275" name="Google Shape;275;p48"/>
          <p:cNvCxnSpPr/>
          <p:nvPr/>
        </p:nvCxnSpPr>
        <p:spPr>
          <a:xfrm>
            <a:off x="6962227" y="2133600"/>
            <a:ext cx="0" cy="3966882"/>
          </a:xfrm>
          <a:prstGeom prst="straightConnector1">
            <a:avLst/>
          </a:prstGeom>
          <a:noFill/>
          <a:ln cap="flat" cmpd="sng" w="12700">
            <a:solidFill>
              <a:schemeClr val="accent1">
                <a:alpha val="40000"/>
              </a:schemeClr>
            </a:solidFill>
            <a:prstDash val="solid"/>
            <a:round/>
            <a:headEnd len="sm" w="sm" type="none"/>
            <a:tailEnd len="sm" w="sm" type="none"/>
          </a:ln>
        </p:spPr>
      </p:cxnSp>
      <p:sp>
        <p:nvSpPr>
          <p:cNvPr id="276" name="Google Shape;276;p48"/>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7" name="Google Shape;277;p48"/>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8" name="Google Shape;278;p48"/>
          <p:cNvSpPr txBox="1"/>
          <p:nvPr>
            <p:ph idx="12" type="sldNum"/>
          </p:nvPr>
        </p:nvSpPr>
        <p:spPr>
          <a:xfrm>
            <a:off x="10352540" y="295729"/>
            <a:ext cx="838199" cy="767687"/>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lt1"/>
                </a:solidFill>
                <a:latin typeface="Century Gothic"/>
                <a:ea typeface="Century Gothic"/>
                <a:cs typeface="Century Gothic"/>
                <a:sym typeface="Century Gothic"/>
              </a:defRPr>
            </a:lvl1pPr>
            <a:lvl2pPr indent="0" lvl="1" marL="0" marR="0" rtl="0" algn="l">
              <a:spcBef>
                <a:spcPts val="0"/>
              </a:spcBef>
              <a:buNone/>
              <a:defRPr sz="1800">
                <a:solidFill>
                  <a:schemeClr val="lt1"/>
                </a:solidFill>
                <a:latin typeface="Century Gothic"/>
                <a:ea typeface="Century Gothic"/>
                <a:cs typeface="Century Gothic"/>
                <a:sym typeface="Century Gothic"/>
              </a:defRPr>
            </a:lvl2pPr>
            <a:lvl3pPr indent="0" lvl="2" marL="0" marR="0" rtl="0" algn="l">
              <a:spcBef>
                <a:spcPts val="0"/>
              </a:spcBef>
              <a:buNone/>
              <a:defRPr sz="1800">
                <a:solidFill>
                  <a:schemeClr val="lt1"/>
                </a:solidFill>
                <a:latin typeface="Century Gothic"/>
                <a:ea typeface="Century Gothic"/>
                <a:cs typeface="Century Gothic"/>
                <a:sym typeface="Century Gothic"/>
              </a:defRPr>
            </a:lvl3pPr>
            <a:lvl4pPr indent="0" lvl="3" marL="0" marR="0" rtl="0" algn="l">
              <a:spcBef>
                <a:spcPts val="0"/>
              </a:spcBef>
              <a:buNone/>
              <a:defRPr sz="1800">
                <a:solidFill>
                  <a:schemeClr val="lt1"/>
                </a:solidFill>
                <a:latin typeface="Century Gothic"/>
                <a:ea typeface="Century Gothic"/>
                <a:cs typeface="Century Gothic"/>
                <a:sym typeface="Century Gothic"/>
              </a:defRPr>
            </a:lvl4pPr>
            <a:lvl5pPr indent="0" lvl="4" marL="0" marR="0" rtl="0" algn="l">
              <a:spcBef>
                <a:spcPts val="0"/>
              </a:spcBef>
              <a:buNone/>
              <a:defRPr sz="1800">
                <a:solidFill>
                  <a:schemeClr val="lt1"/>
                </a:solidFill>
                <a:latin typeface="Century Gothic"/>
                <a:ea typeface="Century Gothic"/>
                <a:cs typeface="Century Gothic"/>
                <a:sym typeface="Century Gothic"/>
              </a:defRPr>
            </a:lvl5pPr>
            <a:lvl6pPr indent="0" lvl="5" marL="0" marR="0" rtl="0" algn="l">
              <a:spcBef>
                <a:spcPts val="0"/>
              </a:spcBef>
              <a:buNone/>
              <a:defRPr sz="1800">
                <a:solidFill>
                  <a:schemeClr val="lt1"/>
                </a:solidFill>
                <a:latin typeface="Century Gothic"/>
                <a:ea typeface="Century Gothic"/>
                <a:cs typeface="Century Gothic"/>
                <a:sym typeface="Century Gothic"/>
              </a:defRPr>
            </a:lvl6pPr>
            <a:lvl7pPr indent="0" lvl="6" marL="0" marR="0" rtl="0" algn="l">
              <a:spcBef>
                <a:spcPts val="0"/>
              </a:spcBef>
              <a:buNone/>
              <a:defRPr sz="1800">
                <a:solidFill>
                  <a:schemeClr val="lt1"/>
                </a:solidFill>
                <a:latin typeface="Century Gothic"/>
                <a:ea typeface="Century Gothic"/>
                <a:cs typeface="Century Gothic"/>
                <a:sym typeface="Century Gothic"/>
              </a:defRPr>
            </a:lvl7pPr>
            <a:lvl8pPr indent="0" lvl="7" marL="0" marR="0" rtl="0" algn="l">
              <a:spcBef>
                <a:spcPts val="0"/>
              </a:spcBef>
              <a:buNone/>
              <a:defRPr sz="1800">
                <a:solidFill>
                  <a:schemeClr val="lt1"/>
                </a:solidFill>
                <a:latin typeface="Century Gothic"/>
                <a:ea typeface="Century Gothic"/>
                <a:cs typeface="Century Gothic"/>
                <a:sym typeface="Century Gothic"/>
              </a:defRPr>
            </a:lvl8pPr>
            <a:lvl9pPr indent="0" lvl="8" marL="0" marR="0" rtl="0" algn="l">
              <a:spcBef>
                <a:spcPts val="0"/>
              </a:spcBef>
              <a:buNone/>
              <a:defRPr sz="1800">
                <a:solidFill>
                  <a:schemeClr val="lt1"/>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Picture Column">
  <p:cSld name="3 Picture Column">
    <p:spTree>
      <p:nvGrpSpPr>
        <p:cNvPr id="279" name="Shape 279"/>
        <p:cNvGrpSpPr/>
        <p:nvPr/>
      </p:nvGrpSpPr>
      <p:grpSpPr>
        <a:xfrm>
          <a:off x="0" y="0"/>
          <a:ext cx="0" cy="0"/>
          <a:chOff x="0" y="0"/>
          <a:chExt cx="0" cy="0"/>
        </a:xfrm>
      </p:grpSpPr>
      <p:sp>
        <p:nvSpPr>
          <p:cNvPr id="280" name="Google Shape;280;p49"/>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lt1"/>
              </a:buClr>
              <a:buSzPts val="4200"/>
              <a:buFont typeface="Arial"/>
              <a:buNone/>
              <a:defRPr sz="4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1" name="Google Shape;281;p49"/>
          <p:cNvSpPr txBox="1"/>
          <p:nvPr>
            <p:ph idx="1" type="body"/>
          </p:nvPr>
        </p:nvSpPr>
        <p:spPr>
          <a:xfrm>
            <a:off x="652463" y="4250949"/>
            <a:ext cx="2940050"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chemeClr val="accent1"/>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282" name="Google Shape;282;p49"/>
          <p:cNvSpPr/>
          <p:nvPr>
            <p:ph idx="2" type="pic"/>
          </p:nvPr>
        </p:nvSpPr>
        <p:spPr>
          <a:xfrm>
            <a:off x="652463" y="2209800"/>
            <a:ext cx="2940050" cy="1524000"/>
          </a:xfrm>
          <a:prstGeom prst="roundRect">
            <a:avLst>
              <a:gd fmla="val 1858" name="adj"/>
            </a:avLst>
          </a:prstGeom>
          <a:noFill/>
          <a:ln>
            <a:noFill/>
          </a:ln>
          <a:effectLst>
            <a:outerShdw blurRad="50800" rotWithShape="0" algn="tl" dir="5400000" dist="50800">
              <a:srgbClr val="000000">
                <a:alpha val="42745"/>
              </a:srgbClr>
            </a:outerShdw>
          </a:effectLst>
        </p:spPr>
      </p:sp>
      <p:sp>
        <p:nvSpPr>
          <p:cNvPr id="283" name="Google Shape;283;p49"/>
          <p:cNvSpPr txBox="1"/>
          <p:nvPr>
            <p:ph idx="3" type="body"/>
          </p:nvPr>
        </p:nvSpPr>
        <p:spPr>
          <a:xfrm>
            <a:off x="652463" y="4827211"/>
            <a:ext cx="2940050" cy="659189"/>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284" name="Google Shape;284;p49"/>
          <p:cNvSpPr txBox="1"/>
          <p:nvPr>
            <p:ph idx="4" type="body"/>
          </p:nvPr>
        </p:nvSpPr>
        <p:spPr>
          <a:xfrm>
            <a:off x="3889375" y="4250949"/>
            <a:ext cx="2930525"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chemeClr val="accent1"/>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285" name="Google Shape;285;p49"/>
          <p:cNvSpPr/>
          <p:nvPr>
            <p:ph idx="5" type="pic"/>
          </p:nvPr>
        </p:nvSpPr>
        <p:spPr>
          <a:xfrm>
            <a:off x="3889374" y="2209800"/>
            <a:ext cx="2930525" cy="1524000"/>
          </a:xfrm>
          <a:prstGeom prst="roundRect">
            <a:avLst>
              <a:gd fmla="val 1858" name="adj"/>
            </a:avLst>
          </a:prstGeom>
          <a:noFill/>
          <a:ln>
            <a:noFill/>
          </a:ln>
          <a:effectLst>
            <a:outerShdw blurRad="50800" rotWithShape="0" algn="tl" dir="5400000" dist="50800">
              <a:srgbClr val="000000">
                <a:alpha val="42745"/>
              </a:srgbClr>
            </a:outerShdw>
          </a:effectLst>
        </p:spPr>
      </p:sp>
      <p:sp>
        <p:nvSpPr>
          <p:cNvPr id="286" name="Google Shape;286;p49"/>
          <p:cNvSpPr txBox="1"/>
          <p:nvPr>
            <p:ph idx="6" type="body"/>
          </p:nvPr>
        </p:nvSpPr>
        <p:spPr>
          <a:xfrm>
            <a:off x="3888022" y="4827210"/>
            <a:ext cx="2934406" cy="659189"/>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287" name="Google Shape;287;p49"/>
          <p:cNvSpPr txBox="1"/>
          <p:nvPr>
            <p:ph idx="7" type="body"/>
          </p:nvPr>
        </p:nvSpPr>
        <p:spPr>
          <a:xfrm>
            <a:off x="7124700" y="4250949"/>
            <a:ext cx="2932113"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chemeClr val="accent1"/>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288" name="Google Shape;288;p49"/>
          <p:cNvSpPr/>
          <p:nvPr>
            <p:ph idx="8" type="pic"/>
          </p:nvPr>
        </p:nvSpPr>
        <p:spPr>
          <a:xfrm>
            <a:off x="7124699" y="2209800"/>
            <a:ext cx="2932113" cy="1524000"/>
          </a:xfrm>
          <a:prstGeom prst="roundRect">
            <a:avLst>
              <a:gd fmla="val 1858" name="adj"/>
            </a:avLst>
          </a:prstGeom>
          <a:noFill/>
          <a:ln>
            <a:noFill/>
          </a:ln>
          <a:effectLst>
            <a:outerShdw blurRad="50800" rotWithShape="0" algn="tl" dir="5400000" dist="50800">
              <a:srgbClr val="000000">
                <a:alpha val="42745"/>
              </a:srgbClr>
            </a:outerShdw>
          </a:effectLst>
        </p:spPr>
      </p:sp>
      <p:sp>
        <p:nvSpPr>
          <p:cNvPr id="289" name="Google Shape;289;p49"/>
          <p:cNvSpPr txBox="1"/>
          <p:nvPr>
            <p:ph idx="9" type="body"/>
          </p:nvPr>
        </p:nvSpPr>
        <p:spPr>
          <a:xfrm>
            <a:off x="7124575" y="4827208"/>
            <a:ext cx="2935997" cy="659189"/>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cxnSp>
        <p:nvCxnSpPr>
          <p:cNvPr id="290" name="Google Shape;290;p49"/>
          <p:cNvCxnSpPr/>
          <p:nvPr/>
        </p:nvCxnSpPr>
        <p:spPr>
          <a:xfrm>
            <a:off x="3726142" y="2133600"/>
            <a:ext cx="0" cy="3962400"/>
          </a:xfrm>
          <a:prstGeom prst="straightConnector1">
            <a:avLst/>
          </a:prstGeom>
          <a:noFill/>
          <a:ln cap="flat" cmpd="sng" w="12700">
            <a:solidFill>
              <a:schemeClr val="accent1">
                <a:alpha val="40000"/>
              </a:schemeClr>
            </a:solidFill>
            <a:prstDash val="solid"/>
            <a:round/>
            <a:headEnd len="sm" w="sm" type="none"/>
            <a:tailEnd len="sm" w="sm" type="none"/>
          </a:ln>
        </p:spPr>
      </p:cxnSp>
      <p:cxnSp>
        <p:nvCxnSpPr>
          <p:cNvPr id="291" name="Google Shape;291;p49"/>
          <p:cNvCxnSpPr/>
          <p:nvPr/>
        </p:nvCxnSpPr>
        <p:spPr>
          <a:xfrm>
            <a:off x="6962227" y="2133600"/>
            <a:ext cx="0" cy="3966882"/>
          </a:xfrm>
          <a:prstGeom prst="straightConnector1">
            <a:avLst/>
          </a:prstGeom>
          <a:noFill/>
          <a:ln cap="flat" cmpd="sng" w="12700">
            <a:solidFill>
              <a:schemeClr val="accent1">
                <a:alpha val="40000"/>
              </a:schemeClr>
            </a:solidFill>
            <a:prstDash val="solid"/>
            <a:round/>
            <a:headEnd len="sm" w="sm" type="none"/>
            <a:tailEnd len="sm" w="sm" type="none"/>
          </a:ln>
        </p:spPr>
      </p:cxnSp>
      <p:sp>
        <p:nvSpPr>
          <p:cNvPr id="292" name="Google Shape;292;p49"/>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3" name="Google Shape;293;p49"/>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4" name="Google Shape;294;p49"/>
          <p:cNvSpPr txBox="1"/>
          <p:nvPr>
            <p:ph idx="12" type="sldNum"/>
          </p:nvPr>
        </p:nvSpPr>
        <p:spPr>
          <a:xfrm>
            <a:off x="10352540" y="295729"/>
            <a:ext cx="838199" cy="767687"/>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lt1"/>
                </a:solidFill>
                <a:latin typeface="Century Gothic"/>
                <a:ea typeface="Century Gothic"/>
                <a:cs typeface="Century Gothic"/>
                <a:sym typeface="Century Gothic"/>
              </a:defRPr>
            </a:lvl1pPr>
            <a:lvl2pPr indent="0" lvl="1" marL="0" marR="0" rtl="0" algn="l">
              <a:spcBef>
                <a:spcPts val="0"/>
              </a:spcBef>
              <a:buNone/>
              <a:defRPr sz="1800">
                <a:solidFill>
                  <a:schemeClr val="lt1"/>
                </a:solidFill>
                <a:latin typeface="Century Gothic"/>
                <a:ea typeface="Century Gothic"/>
                <a:cs typeface="Century Gothic"/>
                <a:sym typeface="Century Gothic"/>
              </a:defRPr>
            </a:lvl2pPr>
            <a:lvl3pPr indent="0" lvl="2" marL="0" marR="0" rtl="0" algn="l">
              <a:spcBef>
                <a:spcPts val="0"/>
              </a:spcBef>
              <a:buNone/>
              <a:defRPr sz="1800">
                <a:solidFill>
                  <a:schemeClr val="lt1"/>
                </a:solidFill>
                <a:latin typeface="Century Gothic"/>
                <a:ea typeface="Century Gothic"/>
                <a:cs typeface="Century Gothic"/>
                <a:sym typeface="Century Gothic"/>
              </a:defRPr>
            </a:lvl3pPr>
            <a:lvl4pPr indent="0" lvl="3" marL="0" marR="0" rtl="0" algn="l">
              <a:spcBef>
                <a:spcPts val="0"/>
              </a:spcBef>
              <a:buNone/>
              <a:defRPr sz="1800">
                <a:solidFill>
                  <a:schemeClr val="lt1"/>
                </a:solidFill>
                <a:latin typeface="Century Gothic"/>
                <a:ea typeface="Century Gothic"/>
                <a:cs typeface="Century Gothic"/>
                <a:sym typeface="Century Gothic"/>
              </a:defRPr>
            </a:lvl4pPr>
            <a:lvl5pPr indent="0" lvl="4" marL="0" marR="0" rtl="0" algn="l">
              <a:spcBef>
                <a:spcPts val="0"/>
              </a:spcBef>
              <a:buNone/>
              <a:defRPr sz="1800">
                <a:solidFill>
                  <a:schemeClr val="lt1"/>
                </a:solidFill>
                <a:latin typeface="Century Gothic"/>
                <a:ea typeface="Century Gothic"/>
                <a:cs typeface="Century Gothic"/>
                <a:sym typeface="Century Gothic"/>
              </a:defRPr>
            </a:lvl5pPr>
            <a:lvl6pPr indent="0" lvl="5" marL="0" marR="0" rtl="0" algn="l">
              <a:spcBef>
                <a:spcPts val="0"/>
              </a:spcBef>
              <a:buNone/>
              <a:defRPr sz="1800">
                <a:solidFill>
                  <a:schemeClr val="lt1"/>
                </a:solidFill>
                <a:latin typeface="Century Gothic"/>
                <a:ea typeface="Century Gothic"/>
                <a:cs typeface="Century Gothic"/>
                <a:sym typeface="Century Gothic"/>
              </a:defRPr>
            </a:lvl6pPr>
            <a:lvl7pPr indent="0" lvl="6" marL="0" marR="0" rtl="0" algn="l">
              <a:spcBef>
                <a:spcPts val="0"/>
              </a:spcBef>
              <a:buNone/>
              <a:defRPr sz="1800">
                <a:solidFill>
                  <a:schemeClr val="lt1"/>
                </a:solidFill>
                <a:latin typeface="Century Gothic"/>
                <a:ea typeface="Century Gothic"/>
                <a:cs typeface="Century Gothic"/>
                <a:sym typeface="Century Gothic"/>
              </a:defRPr>
            </a:lvl7pPr>
            <a:lvl8pPr indent="0" lvl="7" marL="0" marR="0" rtl="0" algn="l">
              <a:spcBef>
                <a:spcPts val="0"/>
              </a:spcBef>
              <a:buNone/>
              <a:defRPr sz="1800">
                <a:solidFill>
                  <a:schemeClr val="lt1"/>
                </a:solidFill>
                <a:latin typeface="Century Gothic"/>
                <a:ea typeface="Century Gothic"/>
                <a:cs typeface="Century Gothic"/>
                <a:sym typeface="Century Gothic"/>
              </a:defRPr>
            </a:lvl8pPr>
            <a:lvl9pPr indent="0" lvl="8" marL="0" marR="0" rtl="0" algn="l">
              <a:spcBef>
                <a:spcPts val="0"/>
              </a:spcBef>
              <a:buNone/>
              <a:defRPr sz="1800">
                <a:solidFill>
                  <a:schemeClr val="lt1"/>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95" name="Shape 295"/>
        <p:cNvGrpSpPr/>
        <p:nvPr/>
      </p:nvGrpSpPr>
      <p:grpSpPr>
        <a:xfrm>
          <a:off x="0" y="0"/>
          <a:ext cx="0" cy="0"/>
          <a:chOff x="0" y="0"/>
          <a:chExt cx="0" cy="0"/>
        </a:xfrm>
      </p:grpSpPr>
      <p:sp>
        <p:nvSpPr>
          <p:cNvPr id="296" name="Google Shape;296;p50"/>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7" name="Google Shape;297;p50"/>
          <p:cNvSpPr txBox="1"/>
          <p:nvPr>
            <p:ph idx="1" type="body"/>
          </p:nvPr>
        </p:nvSpPr>
        <p:spPr>
          <a:xfrm rot="5400000">
            <a:off x="3478842" y="-322612"/>
            <a:ext cx="4195481" cy="8946541"/>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298" name="Google Shape;298;p50"/>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9" name="Google Shape;299;p50"/>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0" name="Google Shape;300;p50"/>
          <p:cNvSpPr txBox="1"/>
          <p:nvPr>
            <p:ph idx="12" type="sldNum"/>
          </p:nvPr>
        </p:nvSpPr>
        <p:spPr>
          <a:xfrm>
            <a:off x="10352540" y="295729"/>
            <a:ext cx="838199" cy="767687"/>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lt1"/>
                </a:solidFill>
                <a:latin typeface="Century Gothic"/>
                <a:ea typeface="Century Gothic"/>
                <a:cs typeface="Century Gothic"/>
                <a:sym typeface="Century Gothic"/>
              </a:defRPr>
            </a:lvl1pPr>
            <a:lvl2pPr indent="0" lvl="1" marL="0" marR="0" rtl="0" algn="l">
              <a:spcBef>
                <a:spcPts val="0"/>
              </a:spcBef>
              <a:buNone/>
              <a:defRPr sz="1800">
                <a:solidFill>
                  <a:schemeClr val="lt1"/>
                </a:solidFill>
                <a:latin typeface="Century Gothic"/>
                <a:ea typeface="Century Gothic"/>
                <a:cs typeface="Century Gothic"/>
                <a:sym typeface="Century Gothic"/>
              </a:defRPr>
            </a:lvl2pPr>
            <a:lvl3pPr indent="0" lvl="2" marL="0" marR="0" rtl="0" algn="l">
              <a:spcBef>
                <a:spcPts val="0"/>
              </a:spcBef>
              <a:buNone/>
              <a:defRPr sz="1800">
                <a:solidFill>
                  <a:schemeClr val="lt1"/>
                </a:solidFill>
                <a:latin typeface="Century Gothic"/>
                <a:ea typeface="Century Gothic"/>
                <a:cs typeface="Century Gothic"/>
                <a:sym typeface="Century Gothic"/>
              </a:defRPr>
            </a:lvl3pPr>
            <a:lvl4pPr indent="0" lvl="3" marL="0" marR="0" rtl="0" algn="l">
              <a:spcBef>
                <a:spcPts val="0"/>
              </a:spcBef>
              <a:buNone/>
              <a:defRPr sz="1800">
                <a:solidFill>
                  <a:schemeClr val="lt1"/>
                </a:solidFill>
                <a:latin typeface="Century Gothic"/>
                <a:ea typeface="Century Gothic"/>
                <a:cs typeface="Century Gothic"/>
                <a:sym typeface="Century Gothic"/>
              </a:defRPr>
            </a:lvl4pPr>
            <a:lvl5pPr indent="0" lvl="4" marL="0" marR="0" rtl="0" algn="l">
              <a:spcBef>
                <a:spcPts val="0"/>
              </a:spcBef>
              <a:buNone/>
              <a:defRPr sz="1800">
                <a:solidFill>
                  <a:schemeClr val="lt1"/>
                </a:solidFill>
                <a:latin typeface="Century Gothic"/>
                <a:ea typeface="Century Gothic"/>
                <a:cs typeface="Century Gothic"/>
                <a:sym typeface="Century Gothic"/>
              </a:defRPr>
            </a:lvl5pPr>
            <a:lvl6pPr indent="0" lvl="5" marL="0" marR="0" rtl="0" algn="l">
              <a:spcBef>
                <a:spcPts val="0"/>
              </a:spcBef>
              <a:buNone/>
              <a:defRPr sz="1800">
                <a:solidFill>
                  <a:schemeClr val="lt1"/>
                </a:solidFill>
                <a:latin typeface="Century Gothic"/>
                <a:ea typeface="Century Gothic"/>
                <a:cs typeface="Century Gothic"/>
                <a:sym typeface="Century Gothic"/>
              </a:defRPr>
            </a:lvl6pPr>
            <a:lvl7pPr indent="0" lvl="6" marL="0" marR="0" rtl="0" algn="l">
              <a:spcBef>
                <a:spcPts val="0"/>
              </a:spcBef>
              <a:buNone/>
              <a:defRPr sz="1800">
                <a:solidFill>
                  <a:schemeClr val="lt1"/>
                </a:solidFill>
                <a:latin typeface="Century Gothic"/>
                <a:ea typeface="Century Gothic"/>
                <a:cs typeface="Century Gothic"/>
                <a:sym typeface="Century Gothic"/>
              </a:defRPr>
            </a:lvl7pPr>
            <a:lvl8pPr indent="0" lvl="7" marL="0" marR="0" rtl="0" algn="l">
              <a:spcBef>
                <a:spcPts val="0"/>
              </a:spcBef>
              <a:buNone/>
              <a:defRPr sz="1800">
                <a:solidFill>
                  <a:schemeClr val="lt1"/>
                </a:solidFill>
                <a:latin typeface="Century Gothic"/>
                <a:ea typeface="Century Gothic"/>
                <a:cs typeface="Century Gothic"/>
                <a:sym typeface="Century Gothic"/>
              </a:defRPr>
            </a:lvl8pPr>
            <a:lvl9pPr indent="0" lvl="8" marL="0" marR="0" rtl="0" algn="l">
              <a:spcBef>
                <a:spcPts val="0"/>
              </a:spcBef>
              <a:buNone/>
              <a:defRPr sz="1800">
                <a:solidFill>
                  <a:schemeClr val="lt1"/>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301" name="Shape 301"/>
        <p:cNvGrpSpPr/>
        <p:nvPr/>
      </p:nvGrpSpPr>
      <p:grpSpPr>
        <a:xfrm>
          <a:off x="0" y="0"/>
          <a:ext cx="0" cy="0"/>
          <a:chOff x="0" y="0"/>
          <a:chExt cx="0" cy="0"/>
        </a:xfrm>
      </p:grpSpPr>
      <p:sp>
        <p:nvSpPr>
          <p:cNvPr id="302" name="Google Shape;302;p51"/>
          <p:cNvSpPr txBox="1"/>
          <p:nvPr>
            <p:ph type="title"/>
          </p:nvPr>
        </p:nvSpPr>
        <p:spPr>
          <a:xfrm rot="5400000">
            <a:off x="6267450" y="2466975"/>
            <a:ext cx="5826125" cy="17526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3" name="Google Shape;303;p51"/>
          <p:cNvSpPr txBox="1"/>
          <p:nvPr>
            <p:ph idx="1" type="body"/>
          </p:nvPr>
        </p:nvSpPr>
        <p:spPr>
          <a:xfrm rot="5400000">
            <a:off x="1679576" y="-139699"/>
            <a:ext cx="5368924" cy="7423149"/>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304" name="Google Shape;304;p51"/>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5" name="Google Shape;305;p51"/>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6" name="Google Shape;306;p51"/>
          <p:cNvSpPr txBox="1"/>
          <p:nvPr>
            <p:ph idx="12" type="sldNum"/>
          </p:nvPr>
        </p:nvSpPr>
        <p:spPr>
          <a:xfrm>
            <a:off x="10352540" y="295729"/>
            <a:ext cx="838199" cy="767687"/>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lt1"/>
                </a:solidFill>
                <a:latin typeface="Century Gothic"/>
                <a:ea typeface="Century Gothic"/>
                <a:cs typeface="Century Gothic"/>
                <a:sym typeface="Century Gothic"/>
              </a:defRPr>
            </a:lvl1pPr>
            <a:lvl2pPr indent="0" lvl="1" marL="0" marR="0" rtl="0" algn="l">
              <a:spcBef>
                <a:spcPts val="0"/>
              </a:spcBef>
              <a:buNone/>
              <a:defRPr sz="1800">
                <a:solidFill>
                  <a:schemeClr val="lt1"/>
                </a:solidFill>
                <a:latin typeface="Century Gothic"/>
                <a:ea typeface="Century Gothic"/>
                <a:cs typeface="Century Gothic"/>
                <a:sym typeface="Century Gothic"/>
              </a:defRPr>
            </a:lvl2pPr>
            <a:lvl3pPr indent="0" lvl="2" marL="0" marR="0" rtl="0" algn="l">
              <a:spcBef>
                <a:spcPts val="0"/>
              </a:spcBef>
              <a:buNone/>
              <a:defRPr sz="1800">
                <a:solidFill>
                  <a:schemeClr val="lt1"/>
                </a:solidFill>
                <a:latin typeface="Century Gothic"/>
                <a:ea typeface="Century Gothic"/>
                <a:cs typeface="Century Gothic"/>
                <a:sym typeface="Century Gothic"/>
              </a:defRPr>
            </a:lvl3pPr>
            <a:lvl4pPr indent="0" lvl="3" marL="0" marR="0" rtl="0" algn="l">
              <a:spcBef>
                <a:spcPts val="0"/>
              </a:spcBef>
              <a:buNone/>
              <a:defRPr sz="1800">
                <a:solidFill>
                  <a:schemeClr val="lt1"/>
                </a:solidFill>
                <a:latin typeface="Century Gothic"/>
                <a:ea typeface="Century Gothic"/>
                <a:cs typeface="Century Gothic"/>
                <a:sym typeface="Century Gothic"/>
              </a:defRPr>
            </a:lvl4pPr>
            <a:lvl5pPr indent="0" lvl="4" marL="0" marR="0" rtl="0" algn="l">
              <a:spcBef>
                <a:spcPts val="0"/>
              </a:spcBef>
              <a:buNone/>
              <a:defRPr sz="1800">
                <a:solidFill>
                  <a:schemeClr val="lt1"/>
                </a:solidFill>
                <a:latin typeface="Century Gothic"/>
                <a:ea typeface="Century Gothic"/>
                <a:cs typeface="Century Gothic"/>
                <a:sym typeface="Century Gothic"/>
              </a:defRPr>
            </a:lvl5pPr>
            <a:lvl6pPr indent="0" lvl="5" marL="0" marR="0" rtl="0" algn="l">
              <a:spcBef>
                <a:spcPts val="0"/>
              </a:spcBef>
              <a:buNone/>
              <a:defRPr sz="1800">
                <a:solidFill>
                  <a:schemeClr val="lt1"/>
                </a:solidFill>
                <a:latin typeface="Century Gothic"/>
                <a:ea typeface="Century Gothic"/>
                <a:cs typeface="Century Gothic"/>
                <a:sym typeface="Century Gothic"/>
              </a:defRPr>
            </a:lvl6pPr>
            <a:lvl7pPr indent="0" lvl="6" marL="0" marR="0" rtl="0" algn="l">
              <a:spcBef>
                <a:spcPts val="0"/>
              </a:spcBef>
              <a:buNone/>
              <a:defRPr sz="1800">
                <a:solidFill>
                  <a:schemeClr val="lt1"/>
                </a:solidFill>
                <a:latin typeface="Century Gothic"/>
                <a:ea typeface="Century Gothic"/>
                <a:cs typeface="Century Gothic"/>
                <a:sym typeface="Century Gothic"/>
              </a:defRPr>
            </a:lvl7pPr>
            <a:lvl8pPr indent="0" lvl="7" marL="0" marR="0" rtl="0" algn="l">
              <a:spcBef>
                <a:spcPts val="0"/>
              </a:spcBef>
              <a:buNone/>
              <a:defRPr sz="1800">
                <a:solidFill>
                  <a:schemeClr val="lt1"/>
                </a:solidFill>
                <a:latin typeface="Century Gothic"/>
                <a:ea typeface="Century Gothic"/>
                <a:cs typeface="Century Gothic"/>
                <a:sym typeface="Century Gothic"/>
              </a:defRPr>
            </a:lvl8pPr>
            <a:lvl9pPr indent="0" lvl="8" marL="0" marR="0" rtl="0" algn="l">
              <a:spcBef>
                <a:spcPts val="0"/>
              </a:spcBef>
              <a:buNone/>
              <a:defRPr sz="1800">
                <a:solidFill>
                  <a:schemeClr val="lt1"/>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3" name="Shape 43"/>
        <p:cNvGrpSpPr/>
        <p:nvPr/>
      </p:nvGrpSpPr>
      <p:grpSpPr>
        <a:xfrm>
          <a:off x="0" y="0"/>
          <a:ext cx="0" cy="0"/>
          <a:chOff x="0" y="0"/>
          <a:chExt cx="0" cy="0"/>
        </a:xfrm>
      </p:grpSpPr>
      <p:sp>
        <p:nvSpPr>
          <p:cNvPr id="44" name="Google Shape;44;p15"/>
          <p:cNvSpPr txBox="1"/>
          <p:nvPr>
            <p:ph type="title"/>
          </p:nvPr>
        </p:nvSpPr>
        <p:spPr>
          <a:xfrm>
            <a:off x="684211" y="2006600"/>
            <a:ext cx="8534401" cy="22816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3600"/>
              <a:buFont typeface="Century Gothic"/>
              <a:buNone/>
              <a:defRPr b="0" sz="36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15"/>
          <p:cNvSpPr txBox="1"/>
          <p:nvPr>
            <p:ph idx="1" type="body"/>
          </p:nvPr>
        </p:nvSpPr>
        <p:spPr>
          <a:xfrm>
            <a:off x="684213" y="4495800"/>
            <a:ext cx="8534400" cy="1498600"/>
          </a:xfrm>
          <a:prstGeom prst="rect">
            <a:avLst/>
          </a:prstGeom>
          <a:noFill/>
          <a:ln>
            <a:noFill/>
          </a:ln>
        </p:spPr>
        <p:txBody>
          <a:bodyPr anchorCtr="0" anchor="t" bIns="45700" lIns="91425" spcFirstLastPara="1" rIns="91425" wrap="square" tIns="45700">
            <a:normAutofit/>
          </a:bodyPr>
          <a:lstStyle>
            <a:lvl1pPr indent="-228600" lvl="0" marL="457200" algn="l">
              <a:spcBef>
                <a:spcPts val="360"/>
              </a:spcBef>
              <a:spcAft>
                <a:spcPts val="0"/>
              </a:spcAft>
              <a:buSzPts val="1440"/>
              <a:buNone/>
              <a:defRPr sz="1800">
                <a:solidFill>
                  <a:srgbClr val="0F486F"/>
                </a:solidFill>
              </a:defRPr>
            </a:lvl1pPr>
            <a:lvl2pPr indent="-228600" lvl="1" marL="914400" algn="l">
              <a:spcBef>
                <a:spcPts val="600"/>
              </a:spcBef>
              <a:spcAft>
                <a:spcPts val="0"/>
              </a:spcAft>
              <a:buSzPts val="1440"/>
              <a:buNone/>
              <a:defRPr sz="1800">
                <a:solidFill>
                  <a:schemeClr val="lt1"/>
                </a:solidFill>
              </a:defRPr>
            </a:lvl2pPr>
            <a:lvl3pPr indent="-228600" lvl="2" marL="1371600" algn="l">
              <a:spcBef>
                <a:spcPts val="600"/>
              </a:spcBef>
              <a:spcAft>
                <a:spcPts val="0"/>
              </a:spcAft>
              <a:buSzPts val="1280"/>
              <a:buNone/>
              <a:defRPr sz="1600">
                <a:solidFill>
                  <a:schemeClr val="lt1"/>
                </a:solidFill>
              </a:defRPr>
            </a:lvl3pPr>
            <a:lvl4pPr indent="-228600" lvl="3" marL="1828800" algn="l">
              <a:spcBef>
                <a:spcPts val="600"/>
              </a:spcBef>
              <a:spcAft>
                <a:spcPts val="0"/>
              </a:spcAft>
              <a:buSzPts val="1120"/>
              <a:buNone/>
              <a:defRPr sz="1400">
                <a:solidFill>
                  <a:schemeClr val="lt1"/>
                </a:solidFill>
              </a:defRPr>
            </a:lvl4pPr>
            <a:lvl5pPr indent="-228600" lvl="4" marL="2286000" algn="l">
              <a:spcBef>
                <a:spcPts val="600"/>
              </a:spcBef>
              <a:spcAft>
                <a:spcPts val="0"/>
              </a:spcAft>
              <a:buSzPts val="1120"/>
              <a:buNone/>
              <a:defRPr sz="1400">
                <a:solidFill>
                  <a:schemeClr val="lt1"/>
                </a:solidFill>
              </a:defRPr>
            </a:lvl5pPr>
            <a:lvl6pPr indent="-228600" lvl="5" marL="2743200" algn="l">
              <a:spcBef>
                <a:spcPts val="600"/>
              </a:spcBef>
              <a:spcAft>
                <a:spcPts val="0"/>
              </a:spcAft>
              <a:buSzPts val="1120"/>
              <a:buNone/>
              <a:defRPr sz="1400">
                <a:solidFill>
                  <a:schemeClr val="lt1"/>
                </a:solidFill>
              </a:defRPr>
            </a:lvl6pPr>
            <a:lvl7pPr indent="-228600" lvl="6" marL="3200400" algn="l">
              <a:spcBef>
                <a:spcPts val="600"/>
              </a:spcBef>
              <a:spcAft>
                <a:spcPts val="0"/>
              </a:spcAft>
              <a:buSzPts val="1120"/>
              <a:buNone/>
              <a:defRPr sz="1400">
                <a:solidFill>
                  <a:schemeClr val="lt1"/>
                </a:solidFill>
              </a:defRPr>
            </a:lvl7pPr>
            <a:lvl8pPr indent="-228600" lvl="7" marL="3657600" algn="l">
              <a:spcBef>
                <a:spcPts val="600"/>
              </a:spcBef>
              <a:spcAft>
                <a:spcPts val="0"/>
              </a:spcAft>
              <a:buSzPts val="1120"/>
              <a:buNone/>
              <a:defRPr sz="1400">
                <a:solidFill>
                  <a:schemeClr val="lt1"/>
                </a:solidFill>
              </a:defRPr>
            </a:lvl8pPr>
            <a:lvl9pPr indent="-228600" lvl="8" marL="4114800" algn="l">
              <a:spcBef>
                <a:spcPts val="600"/>
              </a:spcBef>
              <a:spcAft>
                <a:spcPts val="600"/>
              </a:spcAft>
              <a:buSzPts val="1120"/>
              <a:buNone/>
              <a:defRPr sz="1400">
                <a:solidFill>
                  <a:schemeClr val="lt1"/>
                </a:solidFill>
              </a:defRPr>
            </a:lvl9pPr>
          </a:lstStyle>
          <a:p/>
        </p:txBody>
      </p:sp>
      <p:sp>
        <p:nvSpPr>
          <p:cNvPr id="46" name="Google Shape;46;p15"/>
          <p:cNvSpPr txBox="1"/>
          <p:nvPr>
            <p:ph idx="10" type="dt"/>
          </p:nvPr>
        </p:nvSpPr>
        <p:spPr>
          <a:xfrm>
            <a:off x="9904412" y="6172200"/>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5"/>
          <p:cNvSpPr txBox="1"/>
          <p:nvPr>
            <p:ph idx="11" type="ftr"/>
          </p:nvPr>
        </p:nvSpPr>
        <p:spPr>
          <a:xfrm>
            <a:off x="684212" y="6172200"/>
            <a:ext cx="7543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5"/>
          <p:cNvSpPr txBox="1"/>
          <p:nvPr>
            <p:ph idx="12" type="sldNum"/>
          </p:nvPr>
        </p:nvSpPr>
        <p:spPr>
          <a:xfrm>
            <a:off x="10363200" y="557847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13" name="Shape 313"/>
        <p:cNvGrpSpPr/>
        <p:nvPr/>
      </p:nvGrpSpPr>
      <p:grpSpPr>
        <a:xfrm>
          <a:off x="0" y="0"/>
          <a:ext cx="0" cy="0"/>
          <a:chOff x="0" y="0"/>
          <a:chExt cx="0" cy="0"/>
        </a:xfrm>
      </p:grpSpPr>
      <p:sp>
        <p:nvSpPr>
          <p:cNvPr id="314" name="Google Shape;314;p5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5" name="Google Shape;315;p5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16" name="Google Shape;316;p5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7" name="Google Shape;317;p5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8" name="Google Shape;318;p5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19" name="Shape 319"/>
        <p:cNvGrpSpPr/>
        <p:nvPr/>
      </p:nvGrpSpPr>
      <p:grpSpPr>
        <a:xfrm>
          <a:off x="0" y="0"/>
          <a:ext cx="0" cy="0"/>
          <a:chOff x="0" y="0"/>
          <a:chExt cx="0" cy="0"/>
        </a:xfrm>
      </p:grpSpPr>
      <p:sp>
        <p:nvSpPr>
          <p:cNvPr id="320" name="Google Shape;320;p5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1" name="Google Shape;321;p5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2" name="Google Shape;322;p5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3" name="Google Shape;323;p5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4" name="Google Shape;324;p5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25" name="Shape 325"/>
        <p:cNvGrpSpPr/>
        <p:nvPr/>
      </p:nvGrpSpPr>
      <p:grpSpPr>
        <a:xfrm>
          <a:off x="0" y="0"/>
          <a:ext cx="0" cy="0"/>
          <a:chOff x="0" y="0"/>
          <a:chExt cx="0" cy="0"/>
        </a:xfrm>
      </p:grpSpPr>
      <p:sp>
        <p:nvSpPr>
          <p:cNvPr id="326" name="Google Shape;326;p5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7" name="Google Shape;327;p5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28" name="Google Shape;328;p5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9" name="Google Shape;329;p5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0" name="Google Shape;330;p5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1" name="Shape 331"/>
        <p:cNvGrpSpPr/>
        <p:nvPr/>
      </p:nvGrpSpPr>
      <p:grpSpPr>
        <a:xfrm>
          <a:off x="0" y="0"/>
          <a:ext cx="0" cy="0"/>
          <a:chOff x="0" y="0"/>
          <a:chExt cx="0" cy="0"/>
        </a:xfrm>
      </p:grpSpPr>
      <p:sp>
        <p:nvSpPr>
          <p:cNvPr id="332" name="Google Shape;332;p5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3" name="Google Shape;333;p5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4" name="Google Shape;334;p5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5" name="Google Shape;335;p5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6" name="Google Shape;336;p5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7" name="Google Shape;337;p5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38" name="Shape 338"/>
        <p:cNvGrpSpPr/>
        <p:nvPr/>
      </p:nvGrpSpPr>
      <p:grpSpPr>
        <a:xfrm>
          <a:off x="0" y="0"/>
          <a:ext cx="0" cy="0"/>
          <a:chOff x="0" y="0"/>
          <a:chExt cx="0" cy="0"/>
        </a:xfrm>
      </p:grpSpPr>
      <p:sp>
        <p:nvSpPr>
          <p:cNvPr id="339" name="Google Shape;339;p5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0" name="Google Shape;340;p5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41" name="Google Shape;341;p5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2" name="Google Shape;342;p5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43" name="Google Shape;343;p5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4" name="Google Shape;344;p5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5" name="Google Shape;345;p5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6" name="Google Shape;346;p5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47" name="Shape 347"/>
        <p:cNvGrpSpPr/>
        <p:nvPr/>
      </p:nvGrpSpPr>
      <p:grpSpPr>
        <a:xfrm>
          <a:off x="0" y="0"/>
          <a:ext cx="0" cy="0"/>
          <a:chOff x="0" y="0"/>
          <a:chExt cx="0" cy="0"/>
        </a:xfrm>
      </p:grpSpPr>
      <p:sp>
        <p:nvSpPr>
          <p:cNvPr id="348" name="Google Shape;348;p5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9" name="Google Shape;349;p5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0" name="Google Shape;350;p5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1" name="Google Shape;351;p5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52" name="Shape 352"/>
        <p:cNvGrpSpPr/>
        <p:nvPr/>
      </p:nvGrpSpPr>
      <p:grpSpPr>
        <a:xfrm>
          <a:off x="0" y="0"/>
          <a:ext cx="0" cy="0"/>
          <a:chOff x="0" y="0"/>
          <a:chExt cx="0" cy="0"/>
        </a:xfrm>
      </p:grpSpPr>
      <p:sp>
        <p:nvSpPr>
          <p:cNvPr id="353" name="Google Shape;353;p5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4" name="Google Shape;354;p5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5" name="Google Shape;355;p5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56" name="Shape 356"/>
        <p:cNvGrpSpPr/>
        <p:nvPr/>
      </p:nvGrpSpPr>
      <p:grpSpPr>
        <a:xfrm>
          <a:off x="0" y="0"/>
          <a:ext cx="0" cy="0"/>
          <a:chOff x="0" y="0"/>
          <a:chExt cx="0" cy="0"/>
        </a:xfrm>
      </p:grpSpPr>
      <p:sp>
        <p:nvSpPr>
          <p:cNvPr id="357" name="Google Shape;357;p6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8" name="Google Shape;358;p6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359" name="Google Shape;359;p6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360" name="Google Shape;360;p6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1" name="Google Shape;361;p6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2" name="Google Shape;362;p6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63" name="Shape 363"/>
        <p:cNvGrpSpPr/>
        <p:nvPr/>
      </p:nvGrpSpPr>
      <p:grpSpPr>
        <a:xfrm>
          <a:off x="0" y="0"/>
          <a:ext cx="0" cy="0"/>
          <a:chOff x="0" y="0"/>
          <a:chExt cx="0" cy="0"/>
        </a:xfrm>
      </p:grpSpPr>
      <p:sp>
        <p:nvSpPr>
          <p:cNvPr id="364" name="Google Shape;364;p6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5" name="Google Shape;365;p61"/>
          <p:cNvSpPr/>
          <p:nvPr>
            <p:ph idx="2" type="pic"/>
          </p:nvPr>
        </p:nvSpPr>
        <p:spPr>
          <a:xfrm>
            <a:off x="5183188" y="987425"/>
            <a:ext cx="6172200" cy="4873625"/>
          </a:xfrm>
          <a:prstGeom prst="rect">
            <a:avLst/>
          </a:prstGeom>
          <a:noFill/>
          <a:ln>
            <a:noFill/>
          </a:ln>
        </p:spPr>
      </p:sp>
      <p:sp>
        <p:nvSpPr>
          <p:cNvPr id="366" name="Google Shape;366;p61"/>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367" name="Google Shape;367;p6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8" name="Google Shape;368;p6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9" name="Google Shape;369;p6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370" name="Shape 370"/>
        <p:cNvGrpSpPr/>
        <p:nvPr/>
      </p:nvGrpSpPr>
      <p:grpSpPr>
        <a:xfrm>
          <a:off x="0" y="0"/>
          <a:ext cx="0" cy="0"/>
          <a:chOff x="0" y="0"/>
          <a:chExt cx="0" cy="0"/>
        </a:xfrm>
      </p:grpSpPr>
      <p:sp>
        <p:nvSpPr>
          <p:cNvPr id="371" name="Google Shape;371;p6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2" name="Google Shape;372;p62"/>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3" name="Google Shape;373;p6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4" name="Google Shape;374;p6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5" name="Google Shape;375;p6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9" name="Shape 49"/>
        <p:cNvGrpSpPr/>
        <p:nvPr/>
      </p:nvGrpSpPr>
      <p:grpSpPr>
        <a:xfrm>
          <a:off x="0" y="0"/>
          <a:ext cx="0" cy="0"/>
          <a:chOff x="0" y="0"/>
          <a:chExt cx="0" cy="0"/>
        </a:xfrm>
      </p:grpSpPr>
      <p:sp>
        <p:nvSpPr>
          <p:cNvPr id="50" name="Google Shape;50;p16"/>
          <p:cNvSpPr txBox="1"/>
          <p:nvPr>
            <p:ph type="title"/>
          </p:nvPr>
        </p:nvSpPr>
        <p:spPr>
          <a:xfrm>
            <a:off x="684212" y="4487332"/>
            <a:ext cx="8534400" cy="1507067"/>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16"/>
          <p:cNvSpPr txBox="1"/>
          <p:nvPr>
            <p:ph idx="1" type="body"/>
          </p:nvPr>
        </p:nvSpPr>
        <p:spPr>
          <a:xfrm>
            <a:off x="684211" y="685800"/>
            <a:ext cx="4937655" cy="3615267"/>
          </a:xfrm>
          <a:prstGeom prst="rect">
            <a:avLst/>
          </a:prstGeom>
          <a:noFill/>
          <a:ln>
            <a:noFill/>
          </a:ln>
        </p:spPr>
        <p:txBody>
          <a:bodyPr anchorCtr="0" anchor="ctr" bIns="45700" lIns="91425" spcFirstLastPara="1" rIns="91425" wrap="square" tIns="45700">
            <a:normAutofit/>
          </a:bodyPr>
          <a:lstStyle>
            <a:lvl1pPr indent="-320040" lvl="0" marL="457200" algn="l">
              <a:spcBef>
                <a:spcPts val="360"/>
              </a:spcBef>
              <a:spcAft>
                <a:spcPts val="0"/>
              </a:spcAft>
              <a:buSzPts val="1440"/>
              <a:buChar char="▶"/>
              <a:defRPr/>
            </a:lvl1pPr>
            <a:lvl2pPr indent="-320040" lvl="1" marL="914400" algn="l">
              <a:spcBef>
                <a:spcPts val="600"/>
              </a:spcBef>
              <a:spcAft>
                <a:spcPts val="0"/>
              </a:spcAft>
              <a:buSzPts val="1440"/>
              <a:buChar char="▶"/>
              <a:defRPr/>
            </a:lvl2pPr>
            <a:lvl3pPr indent="-320039" lvl="2" marL="1371600" algn="l">
              <a:spcBef>
                <a:spcPts val="600"/>
              </a:spcBef>
              <a:spcAft>
                <a:spcPts val="0"/>
              </a:spcAft>
              <a:buSzPts val="1440"/>
              <a:buChar char="▶"/>
              <a:defRPr/>
            </a:lvl3pPr>
            <a:lvl4pPr indent="-320039" lvl="3" marL="1828800" algn="l">
              <a:spcBef>
                <a:spcPts val="600"/>
              </a:spcBef>
              <a:spcAft>
                <a:spcPts val="0"/>
              </a:spcAft>
              <a:buSzPts val="1440"/>
              <a:buChar char="▶"/>
              <a:defRPr/>
            </a:lvl4pPr>
            <a:lvl5pPr indent="-320039" lvl="4" marL="2286000" algn="l">
              <a:spcBef>
                <a:spcPts val="600"/>
              </a:spcBef>
              <a:spcAft>
                <a:spcPts val="0"/>
              </a:spcAft>
              <a:buSzPts val="1440"/>
              <a:buChar char="▶"/>
              <a:defRPr/>
            </a:lvl5pPr>
            <a:lvl6pPr indent="-320039" lvl="5" marL="2743200" algn="l">
              <a:spcBef>
                <a:spcPts val="600"/>
              </a:spcBef>
              <a:spcAft>
                <a:spcPts val="0"/>
              </a:spcAft>
              <a:buSzPts val="1440"/>
              <a:buChar char="▶"/>
              <a:defRPr/>
            </a:lvl6pPr>
            <a:lvl7pPr indent="-320039" lvl="6" marL="3200400" algn="l">
              <a:spcBef>
                <a:spcPts val="600"/>
              </a:spcBef>
              <a:spcAft>
                <a:spcPts val="0"/>
              </a:spcAft>
              <a:buSzPts val="1440"/>
              <a:buChar char="▶"/>
              <a:defRPr/>
            </a:lvl7pPr>
            <a:lvl8pPr indent="-320040" lvl="7" marL="3657600" algn="l">
              <a:spcBef>
                <a:spcPts val="600"/>
              </a:spcBef>
              <a:spcAft>
                <a:spcPts val="0"/>
              </a:spcAft>
              <a:buSzPts val="1440"/>
              <a:buChar char="▶"/>
              <a:defRPr/>
            </a:lvl8pPr>
            <a:lvl9pPr indent="-320040" lvl="8" marL="4114800" algn="l">
              <a:spcBef>
                <a:spcPts val="600"/>
              </a:spcBef>
              <a:spcAft>
                <a:spcPts val="600"/>
              </a:spcAft>
              <a:buSzPts val="1440"/>
              <a:buChar char="▶"/>
              <a:defRPr/>
            </a:lvl9pPr>
          </a:lstStyle>
          <a:p/>
        </p:txBody>
      </p:sp>
      <p:sp>
        <p:nvSpPr>
          <p:cNvPr id="52" name="Google Shape;52;p16"/>
          <p:cNvSpPr txBox="1"/>
          <p:nvPr>
            <p:ph idx="2" type="body"/>
          </p:nvPr>
        </p:nvSpPr>
        <p:spPr>
          <a:xfrm>
            <a:off x="5808133" y="685801"/>
            <a:ext cx="4934479" cy="3615266"/>
          </a:xfrm>
          <a:prstGeom prst="rect">
            <a:avLst/>
          </a:prstGeom>
          <a:noFill/>
          <a:ln>
            <a:noFill/>
          </a:ln>
        </p:spPr>
        <p:txBody>
          <a:bodyPr anchorCtr="0" anchor="ctr" bIns="45700" lIns="91425" spcFirstLastPara="1" rIns="91425" wrap="square" tIns="45700">
            <a:normAutofit/>
          </a:bodyPr>
          <a:lstStyle>
            <a:lvl1pPr indent="-320040" lvl="0" marL="457200" algn="l">
              <a:spcBef>
                <a:spcPts val="360"/>
              </a:spcBef>
              <a:spcAft>
                <a:spcPts val="0"/>
              </a:spcAft>
              <a:buSzPts val="1440"/>
              <a:buChar char="▶"/>
              <a:defRPr/>
            </a:lvl1pPr>
            <a:lvl2pPr indent="-320040" lvl="1" marL="914400" algn="l">
              <a:spcBef>
                <a:spcPts val="600"/>
              </a:spcBef>
              <a:spcAft>
                <a:spcPts val="0"/>
              </a:spcAft>
              <a:buSzPts val="1440"/>
              <a:buChar char="▶"/>
              <a:defRPr/>
            </a:lvl2pPr>
            <a:lvl3pPr indent="-320039" lvl="2" marL="1371600" algn="l">
              <a:spcBef>
                <a:spcPts val="600"/>
              </a:spcBef>
              <a:spcAft>
                <a:spcPts val="0"/>
              </a:spcAft>
              <a:buSzPts val="1440"/>
              <a:buChar char="▶"/>
              <a:defRPr/>
            </a:lvl3pPr>
            <a:lvl4pPr indent="-320039" lvl="3" marL="1828800" algn="l">
              <a:spcBef>
                <a:spcPts val="600"/>
              </a:spcBef>
              <a:spcAft>
                <a:spcPts val="0"/>
              </a:spcAft>
              <a:buSzPts val="1440"/>
              <a:buChar char="▶"/>
              <a:defRPr/>
            </a:lvl4pPr>
            <a:lvl5pPr indent="-320039" lvl="4" marL="2286000" algn="l">
              <a:spcBef>
                <a:spcPts val="600"/>
              </a:spcBef>
              <a:spcAft>
                <a:spcPts val="0"/>
              </a:spcAft>
              <a:buSzPts val="1440"/>
              <a:buChar char="▶"/>
              <a:defRPr/>
            </a:lvl5pPr>
            <a:lvl6pPr indent="-320039" lvl="5" marL="2743200" algn="l">
              <a:spcBef>
                <a:spcPts val="600"/>
              </a:spcBef>
              <a:spcAft>
                <a:spcPts val="0"/>
              </a:spcAft>
              <a:buSzPts val="1440"/>
              <a:buChar char="▶"/>
              <a:defRPr/>
            </a:lvl6pPr>
            <a:lvl7pPr indent="-320039" lvl="6" marL="3200400" algn="l">
              <a:spcBef>
                <a:spcPts val="600"/>
              </a:spcBef>
              <a:spcAft>
                <a:spcPts val="0"/>
              </a:spcAft>
              <a:buSzPts val="1440"/>
              <a:buChar char="▶"/>
              <a:defRPr/>
            </a:lvl7pPr>
            <a:lvl8pPr indent="-320040" lvl="7" marL="3657600" algn="l">
              <a:spcBef>
                <a:spcPts val="600"/>
              </a:spcBef>
              <a:spcAft>
                <a:spcPts val="0"/>
              </a:spcAft>
              <a:buSzPts val="1440"/>
              <a:buChar char="▶"/>
              <a:defRPr/>
            </a:lvl8pPr>
            <a:lvl9pPr indent="-320040" lvl="8" marL="4114800" algn="l">
              <a:spcBef>
                <a:spcPts val="600"/>
              </a:spcBef>
              <a:spcAft>
                <a:spcPts val="600"/>
              </a:spcAft>
              <a:buSzPts val="1440"/>
              <a:buChar char="▶"/>
              <a:defRPr/>
            </a:lvl9pPr>
          </a:lstStyle>
          <a:p/>
        </p:txBody>
      </p:sp>
      <p:sp>
        <p:nvSpPr>
          <p:cNvPr id="53" name="Google Shape;53;p16"/>
          <p:cNvSpPr txBox="1"/>
          <p:nvPr>
            <p:ph idx="10" type="dt"/>
          </p:nvPr>
        </p:nvSpPr>
        <p:spPr>
          <a:xfrm>
            <a:off x="9904412" y="6172200"/>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16"/>
          <p:cNvSpPr txBox="1"/>
          <p:nvPr>
            <p:ph idx="11" type="ftr"/>
          </p:nvPr>
        </p:nvSpPr>
        <p:spPr>
          <a:xfrm>
            <a:off x="684212" y="6172200"/>
            <a:ext cx="7543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16"/>
          <p:cNvSpPr txBox="1"/>
          <p:nvPr>
            <p:ph idx="12" type="sldNum"/>
          </p:nvPr>
        </p:nvSpPr>
        <p:spPr>
          <a:xfrm>
            <a:off x="10363200" y="557847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376" name="Shape 376"/>
        <p:cNvGrpSpPr/>
        <p:nvPr/>
      </p:nvGrpSpPr>
      <p:grpSpPr>
        <a:xfrm>
          <a:off x="0" y="0"/>
          <a:ext cx="0" cy="0"/>
          <a:chOff x="0" y="0"/>
          <a:chExt cx="0" cy="0"/>
        </a:xfrm>
      </p:grpSpPr>
      <p:sp>
        <p:nvSpPr>
          <p:cNvPr id="377" name="Google Shape;377;p63"/>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8" name="Google Shape;378;p63"/>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9" name="Google Shape;379;p6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0" name="Google Shape;380;p6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1" name="Google Shape;381;p6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6" name="Shape 56"/>
        <p:cNvGrpSpPr/>
        <p:nvPr/>
      </p:nvGrpSpPr>
      <p:grpSpPr>
        <a:xfrm>
          <a:off x="0" y="0"/>
          <a:ext cx="0" cy="0"/>
          <a:chOff x="0" y="0"/>
          <a:chExt cx="0" cy="0"/>
        </a:xfrm>
      </p:grpSpPr>
      <p:sp>
        <p:nvSpPr>
          <p:cNvPr id="57" name="Google Shape;57;p17"/>
          <p:cNvSpPr txBox="1"/>
          <p:nvPr>
            <p:ph type="title"/>
          </p:nvPr>
        </p:nvSpPr>
        <p:spPr>
          <a:xfrm>
            <a:off x="684212" y="4487332"/>
            <a:ext cx="8534400" cy="1507067"/>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3600"/>
              <a:buFont typeface="Century Gothic"/>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17"/>
          <p:cNvSpPr txBox="1"/>
          <p:nvPr>
            <p:ph idx="1" type="body"/>
          </p:nvPr>
        </p:nvSpPr>
        <p:spPr>
          <a:xfrm>
            <a:off x="972080" y="685800"/>
            <a:ext cx="4649787" cy="576262"/>
          </a:xfrm>
          <a:prstGeom prst="rect">
            <a:avLst/>
          </a:prstGeom>
          <a:noFill/>
          <a:ln>
            <a:noFill/>
          </a:ln>
        </p:spPr>
        <p:txBody>
          <a:bodyPr anchorCtr="0" anchor="b" bIns="45700" lIns="91425" spcFirstLastPara="1" rIns="91425" wrap="square" tIns="45700">
            <a:noAutofit/>
          </a:bodyPr>
          <a:lstStyle>
            <a:lvl1pPr indent="-228600" lvl="0" marL="457200" algn="l">
              <a:spcBef>
                <a:spcPts val="560"/>
              </a:spcBef>
              <a:spcAft>
                <a:spcPts val="0"/>
              </a:spcAft>
              <a:buSzPts val="2240"/>
              <a:buNone/>
              <a:defRPr b="0" sz="2800">
                <a:solidFill>
                  <a:schemeClr val="lt1"/>
                </a:solidFill>
              </a:defRPr>
            </a:lvl1pPr>
            <a:lvl2pPr indent="-228600" lvl="1" marL="914400" algn="l">
              <a:spcBef>
                <a:spcPts val="600"/>
              </a:spcBef>
              <a:spcAft>
                <a:spcPts val="0"/>
              </a:spcAft>
              <a:buSzPts val="1600"/>
              <a:buNone/>
              <a:defRPr b="1" sz="2000"/>
            </a:lvl2pPr>
            <a:lvl3pPr indent="-228600" lvl="2" marL="1371600" algn="l">
              <a:spcBef>
                <a:spcPts val="600"/>
              </a:spcBef>
              <a:spcAft>
                <a:spcPts val="0"/>
              </a:spcAft>
              <a:buSzPts val="1440"/>
              <a:buNone/>
              <a:defRPr b="1" sz="1800"/>
            </a:lvl3pPr>
            <a:lvl4pPr indent="-228600" lvl="3" marL="1828800" algn="l">
              <a:spcBef>
                <a:spcPts val="600"/>
              </a:spcBef>
              <a:spcAft>
                <a:spcPts val="0"/>
              </a:spcAft>
              <a:buSzPts val="1280"/>
              <a:buNone/>
              <a:defRPr b="1" sz="1600"/>
            </a:lvl4pPr>
            <a:lvl5pPr indent="-228600" lvl="4" marL="2286000" algn="l">
              <a:spcBef>
                <a:spcPts val="600"/>
              </a:spcBef>
              <a:spcAft>
                <a:spcPts val="0"/>
              </a:spcAft>
              <a:buSzPts val="1280"/>
              <a:buNone/>
              <a:defRPr b="1" sz="1600"/>
            </a:lvl5pPr>
            <a:lvl6pPr indent="-228600" lvl="5" marL="2743200" algn="l">
              <a:spcBef>
                <a:spcPts val="600"/>
              </a:spcBef>
              <a:spcAft>
                <a:spcPts val="0"/>
              </a:spcAft>
              <a:buSzPts val="1280"/>
              <a:buNone/>
              <a:defRPr b="1" sz="1600"/>
            </a:lvl6pPr>
            <a:lvl7pPr indent="-228600" lvl="6" marL="3200400" algn="l">
              <a:spcBef>
                <a:spcPts val="600"/>
              </a:spcBef>
              <a:spcAft>
                <a:spcPts val="0"/>
              </a:spcAft>
              <a:buSzPts val="1280"/>
              <a:buNone/>
              <a:defRPr b="1" sz="1600"/>
            </a:lvl7pPr>
            <a:lvl8pPr indent="-228600" lvl="7" marL="3657600" algn="l">
              <a:spcBef>
                <a:spcPts val="600"/>
              </a:spcBef>
              <a:spcAft>
                <a:spcPts val="0"/>
              </a:spcAft>
              <a:buSzPts val="1280"/>
              <a:buNone/>
              <a:defRPr b="1" sz="1600"/>
            </a:lvl8pPr>
            <a:lvl9pPr indent="-228600" lvl="8" marL="4114800" algn="l">
              <a:spcBef>
                <a:spcPts val="600"/>
              </a:spcBef>
              <a:spcAft>
                <a:spcPts val="600"/>
              </a:spcAft>
              <a:buSzPts val="1280"/>
              <a:buNone/>
              <a:defRPr b="1" sz="1600"/>
            </a:lvl9pPr>
          </a:lstStyle>
          <a:p/>
        </p:txBody>
      </p:sp>
      <p:sp>
        <p:nvSpPr>
          <p:cNvPr id="59" name="Google Shape;59;p17"/>
          <p:cNvSpPr txBox="1"/>
          <p:nvPr>
            <p:ph idx="2" type="body"/>
          </p:nvPr>
        </p:nvSpPr>
        <p:spPr>
          <a:xfrm>
            <a:off x="684211" y="1270529"/>
            <a:ext cx="4937655" cy="3030538"/>
          </a:xfrm>
          <a:prstGeom prst="rect">
            <a:avLst/>
          </a:prstGeom>
          <a:noFill/>
          <a:ln>
            <a:noFill/>
          </a:ln>
        </p:spPr>
        <p:txBody>
          <a:bodyPr anchorCtr="0" anchor="t" bIns="45700" lIns="91425" spcFirstLastPara="1" rIns="91425" wrap="square" tIns="45700">
            <a:normAutofit/>
          </a:bodyPr>
          <a:lstStyle>
            <a:lvl1pPr indent="-320040" lvl="0" marL="457200" algn="l">
              <a:spcBef>
                <a:spcPts val="360"/>
              </a:spcBef>
              <a:spcAft>
                <a:spcPts val="0"/>
              </a:spcAft>
              <a:buSzPts val="1440"/>
              <a:buChar char="▶"/>
              <a:defRPr/>
            </a:lvl1pPr>
            <a:lvl2pPr indent="-320040" lvl="1" marL="914400" algn="l">
              <a:spcBef>
                <a:spcPts val="600"/>
              </a:spcBef>
              <a:spcAft>
                <a:spcPts val="0"/>
              </a:spcAft>
              <a:buSzPts val="1440"/>
              <a:buChar char="▶"/>
              <a:defRPr/>
            </a:lvl2pPr>
            <a:lvl3pPr indent="-320039" lvl="2" marL="1371600" algn="l">
              <a:spcBef>
                <a:spcPts val="600"/>
              </a:spcBef>
              <a:spcAft>
                <a:spcPts val="0"/>
              </a:spcAft>
              <a:buSzPts val="1440"/>
              <a:buChar char="▶"/>
              <a:defRPr/>
            </a:lvl3pPr>
            <a:lvl4pPr indent="-320039" lvl="3" marL="1828800" algn="l">
              <a:spcBef>
                <a:spcPts val="600"/>
              </a:spcBef>
              <a:spcAft>
                <a:spcPts val="0"/>
              </a:spcAft>
              <a:buSzPts val="1440"/>
              <a:buChar char="▶"/>
              <a:defRPr/>
            </a:lvl4pPr>
            <a:lvl5pPr indent="-320039" lvl="4" marL="2286000" algn="l">
              <a:spcBef>
                <a:spcPts val="600"/>
              </a:spcBef>
              <a:spcAft>
                <a:spcPts val="0"/>
              </a:spcAft>
              <a:buSzPts val="1440"/>
              <a:buChar char="▶"/>
              <a:defRPr/>
            </a:lvl5pPr>
            <a:lvl6pPr indent="-320039" lvl="5" marL="2743200" algn="l">
              <a:spcBef>
                <a:spcPts val="600"/>
              </a:spcBef>
              <a:spcAft>
                <a:spcPts val="0"/>
              </a:spcAft>
              <a:buSzPts val="1440"/>
              <a:buChar char="▶"/>
              <a:defRPr/>
            </a:lvl6pPr>
            <a:lvl7pPr indent="-320039" lvl="6" marL="3200400" algn="l">
              <a:spcBef>
                <a:spcPts val="600"/>
              </a:spcBef>
              <a:spcAft>
                <a:spcPts val="0"/>
              </a:spcAft>
              <a:buSzPts val="1440"/>
              <a:buChar char="▶"/>
              <a:defRPr/>
            </a:lvl7pPr>
            <a:lvl8pPr indent="-320040" lvl="7" marL="3657600" algn="l">
              <a:spcBef>
                <a:spcPts val="600"/>
              </a:spcBef>
              <a:spcAft>
                <a:spcPts val="0"/>
              </a:spcAft>
              <a:buSzPts val="1440"/>
              <a:buChar char="▶"/>
              <a:defRPr/>
            </a:lvl8pPr>
            <a:lvl9pPr indent="-320040" lvl="8" marL="4114800" algn="l">
              <a:spcBef>
                <a:spcPts val="600"/>
              </a:spcBef>
              <a:spcAft>
                <a:spcPts val="600"/>
              </a:spcAft>
              <a:buSzPts val="1440"/>
              <a:buChar char="▶"/>
              <a:defRPr/>
            </a:lvl9pPr>
          </a:lstStyle>
          <a:p/>
        </p:txBody>
      </p:sp>
      <p:sp>
        <p:nvSpPr>
          <p:cNvPr id="60" name="Google Shape;60;p17"/>
          <p:cNvSpPr txBox="1"/>
          <p:nvPr>
            <p:ph idx="3" type="body"/>
          </p:nvPr>
        </p:nvSpPr>
        <p:spPr>
          <a:xfrm>
            <a:off x="6079066" y="685800"/>
            <a:ext cx="4665134" cy="576262"/>
          </a:xfrm>
          <a:prstGeom prst="rect">
            <a:avLst/>
          </a:prstGeom>
          <a:noFill/>
          <a:ln>
            <a:noFill/>
          </a:ln>
        </p:spPr>
        <p:txBody>
          <a:bodyPr anchorCtr="0" anchor="b" bIns="45700" lIns="91425" spcFirstLastPara="1" rIns="91425" wrap="square" tIns="45700">
            <a:noAutofit/>
          </a:bodyPr>
          <a:lstStyle>
            <a:lvl1pPr indent="-228600" lvl="0" marL="457200" algn="l">
              <a:spcBef>
                <a:spcPts val="560"/>
              </a:spcBef>
              <a:spcAft>
                <a:spcPts val="0"/>
              </a:spcAft>
              <a:buSzPts val="2240"/>
              <a:buNone/>
              <a:defRPr b="0" sz="2800">
                <a:solidFill>
                  <a:schemeClr val="lt1"/>
                </a:solidFill>
              </a:defRPr>
            </a:lvl1pPr>
            <a:lvl2pPr indent="-228600" lvl="1" marL="914400" algn="l">
              <a:spcBef>
                <a:spcPts val="600"/>
              </a:spcBef>
              <a:spcAft>
                <a:spcPts val="0"/>
              </a:spcAft>
              <a:buSzPts val="1600"/>
              <a:buNone/>
              <a:defRPr b="1" sz="2000"/>
            </a:lvl2pPr>
            <a:lvl3pPr indent="-228600" lvl="2" marL="1371600" algn="l">
              <a:spcBef>
                <a:spcPts val="600"/>
              </a:spcBef>
              <a:spcAft>
                <a:spcPts val="0"/>
              </a:spcAft>
              <a:buSzPts val="1440"/>
              <a:buNone/>
              <a:defRPr b="1" sz="1800"/>
            </a:lvl3pPr>
            <a:lvl4pPr indent="-228600" lvl="3" marL="1828800" algn="l">
              <a:spcBef>
                <a:spcPts val="600"/>
              </a:spcBef>
              <a:spcAft>
                <a:spcPts val="0"/>
              </a:spcAft>
              <a:buSzPts val="1280"/>
              <a:buNone/>
              <a:defRPr b="1" sz="1600"/>
            </a:lvl4pPr>
            <a:lvl5pPr indent="-228600" lvl="4" marL="2286000" algn="l">
              <a:spcBef>
                <a:spcPts val="600"/>
              </a:spcBef>
              <a:spcAft>
                <a:spcPts val="0"/>
              </a:spcAft>
              <a:buSzPts val="1280"/>
              <a:buNone/>
              <a:defRPr b="1" sz="1600"/>
            </a:lvl5pPr>
            <a:lvl6pPr indent="-228600" lvl="5" marL="2743200" algn="l">
              <a:spcBef>
                <a:spcPts val="600"/>
              </a:spcBef>
              <a:spcAft>
                <a:spcPts val="0"/>
              </a:spcAft>
              <a:buSzPts val="1280"/>
              <a:buNone/>
              <a:defRPr b="1" sz="1600"/>
            </a:lvl6pPr>
            <a:lvl7pPr indent="-228600" lvl="6" marL="3200400" algn="l">
              <a:spcBef>
                <a:spcPts val="600"/>
              </a:spcBef>
              <a:spcAft>
                <a:spcPts val="0"/>
              </a:spcAft>
              <a:buSzPts val="1280"/>
              <a:buNone/>
              <a:defRPr b="1" sz="1600"/>
            </a:lvl7pPr>
            <a:lvl8pPr indent="-228600" lvl="7" marL="3657600" algn="l">
              <a:spcBef>
                <a:spcPts val="600"/>
              </a:spcBef>
              <a:spcAft>
                <a:spcPts val="0"/>
              </a:spcAft>
              <a:buSzPts val="1280"/>
              <a:buNone/>
              <a:defRPr b="1" sz="1600"/>
            </a:lvl8pPr>
            <a:lvl9pPr indent="-228600" lvl="8" marL="4114800" algn="l">
              <a:spcBef>
                <a:spcPts val="600"/>
              </a:spcBef>
              <a:spcAft>
                <a:spcPts val="600"/>
              </a:spcAft>
              <a:buSzPts val="1280"/>
              <a:buNone/>
              <a:defRPr b="1" sz="1600"/>
            </a:lvl9pPr>
          </a:lstStyle>
          <a:p/>
        </p:txBody>
      </p:sp>
      <p:sp>
        <p:nvSpPr>
          <p:cNvPr id="61" name="Google Shape;61;p17"/>
          <p:cNvSpPr txBox="1"/>
          <p:nvPr>
            <p:ph idx="4" type="body"/>
          </p:nvPr>
        </p:nvSpPr>
        <p:spPr>
          <a:xfrm>
            <a:off x="5806545" y="1262062"/>
            <a:ext cx="4929188" cy="3030538"/>
          </a:xfrm>
          <a:prstGeom prst="rect">
            <a:avLst/>
          </a:prstGeom>
          <a:noFill/>
          <a:ln>
            <a:noFill/>
          </a:ln>
        </p:spPr>
        <p:txBody>
          <a:bodyPr anchorCtr="0" anchor="t" bIns="45700" lIns="91425" spcFirstLastPara="1" rIns="91425" wrap="square" tIns="45700">
            <a:normAutofit/>
          </a:bodyPr>
          <a:lstStyle>
            <a:lvl1pPr indent="-320040" lvl="0" marL="457200" algn="l">
              <a:spcBef>
                <a:spcPts val="360"/>
              </a:spcBef>
              <a:spcAft>
                <a:spcPts val="0"/>
              </a:spcAft>
              <a:buSzPts val="1440"/>
              <a:buChar char="▶"/>
              <a:defRPr/>
            </a:lvl1pPr>
            <a:lvl2pPr indent="-320040" lvl="1" marL="914400" algn="l">
              <a:spcBef>
                <a:spcPts val="600"/>
              </a:spcBef>
              <a:spcAft>
                <a:spcPts val="0"/>
              </a:spcAft>
              <a:buSzPts val="1440"/>
              <a:buChar char="▶"/>
              <a:defRPr/>
            </a:lvl2pPr>
            <a:lvl3pPr indent="-320039" lvl="2" marL="1371600" algn="l">
              <a:spcBef>
                <a:spcPts val="600"/>
              </a:spcBef>
              <a:spcAft>
                <a:spcPts val="0"/>
              </a:spcAft>
              <a:buSzPts val="1440"/>
              <a:buChar char="▶"/>
              <a:defRPr/>
            </a:lvl3pPr>
            <a:lvl4pPr indent="-320039" lvl="3" marL="1828800" algn="l">
              <a:spcBef>
                <a:spcPts val="600"/>
              </a:spcBef>
              <a:spcAft>
                <a:spcPts val="0"/>
              </a:spcAft>
              <a:buSzPts val="1440"/>
              <a:buChar char="▶"/>
              <a:defRPr/>
            </a:lvl4pPr>
            <a:lvl5pPr indent="-320039" lvl="4" marL="2286000" algn="l">
              <a:spcBef>
                <a:spcPts val="600"/>
              </a:spcBef>
              <a:spcAft>
                <a:spcPts val="0"/>
              </a:spcAft>
              <a:buSzPts val="1440"/>
              <a:buChar char="▶"/>
              <a:defRPr/>
            </a:lvl5pPr>
            <a:lvl6pPr indent="-320039" lvl="5" marL="2743200" algn="l">
              <a:spcBef>
                <a:spcPts val="600"/>
              </a:spcBef>
              <a:spcAft>
                <a:spcPts val="0"/>
              </a:spcAft>
              <a:buSzPts val="1440"/>
              <a:buChar char="▶"/>
              <a:defRPr/>
            </a:lvl6pPr>
            <a:lvl7pPr indent="-320039" lvl="6" marL="3200400" algn="l">
              <a:spcBef>
                <a:spcPts val="600"/>
              </a:spcBef>
              <a:spcAft>
                <a:spcPts val="0"/>
              </a:spcAft>
              <a:buSzPts val="1440"/>
              <a:buChar char="▶"/>
              <a:defRPr/>
            </a:lvl7pPr>
            <a:lvl8pPr indent="-320040" lvl="7" marL="3657600" algn="l">
              <a:spcBef>
                <a:spcPts val="600"/>
              </a:spcBef>
              <a:spcAft>
                <a:spcPts val="0"/>
              </a:spcAft>
              <a:buSzPts val="1440"/>
              <a:buChar char="▶"/>
              <a:defRPr/>
            </a:lvl8pPr>
            <a:lvl9pPr indent="-320040" lvl="8" marL="4114800" algn="l">
              <a:spcBef>
                <a:spcPts val="600"/>
              </a:spcBef>
              <a:spcAft>
                <a:spcPts val="600"/>
              </a:spcAft>
              <a:buSzPts val="1440"/>
              <a:buChar char="▶"/>
              <a:defRPr/>
            </a:lvl9pPr>
          </a:lstStyle>
          <a:p/>
        </p:txBody>
      </p:sp>
      <p:sp>
        <p:nvSpPr>
          <p:cNvPr id="62" name="Google Shape;62;p17"/>
          <p:cNvSpPr txBox="1"/>
          <p:nvPr>
            <p:ph idx="10" type="dt"/>
          </p:nvPr>
        </p:nvSpPr>
        <p:spPr>
          <a:xfrm>
            <a:off x="9904412" y="6172200"/>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7"/>
          <p:cNvSpPr txBox="1"/>
          <p:nvPr>
            <p:ph idx="11" type="ftr"/>
          </p:nvPr>
        </p:nvSpPr>
        <p:spPr>
          <a:xfrm>
            <a:off x="684212" y="6172200"/>
            <a:ext cx="7543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17"/>
          <p:cNvSpPr txBox="1"/>
          <p:nvPr>
            <p:ph idx="12" type="sldNum"/>
          </p:nvPr>
        </p:nvSpPr>
        <p:spPr>
          <a:xfrm>
            <a:off x="10363200" y="557847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5" name="Shape 65"/>
        <p:cNvGrpSpPr/>
        <p:nvPr/>
      </p:nvGrpSpPr>
      <p:grpSpPr>
        <a:xfrm>
          <a:off x="0" y="0"/>
          <a:ext cx="0" cy="0"/>
          <a:chOff x="0" y="0"/>
          <a:chExt cx="0" cy="0"/>
        </a:xfrm>
      </p:grpSpPr>
      <p:sp>
        <p:nvSpPr>
          <p:cNvPr id="66" name="Google Shape;66;p18"/>
          <p:cNvSpPr txBox="1"/>
          <p:nvPr>
            <p:ph type="title"/>
          </p:nvPr>
        </p:nvSpPr>
        <p:spPr>
          <a:xfrm>
            <a:off x="684212" y="4487332"/>
            <a:ext cx="8534400" cy="1507067"/>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8"/>
          <p:cNvSpPr txBox="1"/>
          <p:nvPr>
            <p:ph idx="10" type="dt"/>
          </p:nvPr>
        </p:nvSpPr>
        <p:spPr>
          <a:xfrm>
            <a:off x="9904412" y="6172200"/>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18"/>
          <p:cNvSpPr txBox="1"/>
          <p:nvPr>
            <p:ph idx="11" type="ftr"/>
          </p:nvPr>
        </p:nvSpPr>
        <p:spPr>
          <a:xfrm>
            <a:off x="684212" y="6172200"/>
            <a:ext cx="7543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18"/>
          <p:cNvSpPr txBox="1"/>
          <p:nvPr>
            <p:ph idx="12" type="sldNum"/>
          </p:nvPr>
        </p:nvSpPr>
        <p:spPr>
          <a:xfrm>
            <a:off x="10363200" y="557847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0" name="Shape 70"/>
        <p:cNvGrpSpPr/>
        <p:nvPr/>
      </p:nvGrpSpPr>
      <p:grpSpPr>
        <a:xfrm>
          <a:off x="0" y="0"/>
          <a:ext cx="0" cy="0"/>
          <a:chOff x="0" y="0"/>
          <a:chExt cx="0" cy="0"/>
        </a:xfrm>
      </p:grpSpPr>
      <p:sp>
        <p:nvSpPr>
          <p:cNvPr id="71" name="Google Shape;71;p19"/>
          <p:cNvSpPr txBox="1"/>
          <p:nvPr>
            <p:ph idx="10" type="dt"/>
          </p:nvPr>
        </p:nvSpPr>
        <p:spPr>
          <a:xfrm>
            <a:off x="9904412" y="6172200"/>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9"/>
          <p:cNvSpPr txBox="1"/>
          <p:nvPr>
            <p:ph idx="11" type="ftr"/>
          </p:nvPr>
        </p:nvSpPr>
        <p:spPr>
          <a:xfrm>
            <a:off x="684212" y="6172200"/>
            <a:ext cx="7543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9"/>
          <p:cNvSpPr txBox="1"/>
          <p:nvPr>
            <p:ph idx="12" type="sldNum"/>
          </p:nvPr>
        </p:nvSpPr>
        <p:spPr>
          <a:xfrm>
            <a:off x="10363200" y="557847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4" name="Shape 74"/>
        <p:cNvGrpSpPr/>
        <p:nvPr/>
      </p:nvGrpSpPr>
      <p:grpSpPr>
        <a:xfrm>
          <a:off x="0" y="0"/>
          <a:ext cx="0" cy="0"/>
          <a:chOff x="0" y="0"/>
          <a:chExt cx="0" cy="0"/>
        </a:xfrm>
      </p:grpSpPr>
      <p:sp>
        <p:nvSpPr>
          <p:cNvPr id="75" name="Google Shape;75;p20"/>
          <p:cNvSpPr txBox="1"/>
          <p:nvPr>
            <p:ph type="title"/>
          </p:nvPr>
        </p:nvSpPr>
        <p:spPr>
          <a:xfrm>
            <a:off x="7085012" y="685800"/>
            <a:ext cx="3657600" cy="13716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2400"/>
              <a:buFont typeface="Century Gothic"/>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0"/>
          <p:cNvSpPr txBox="1"/>
          <p:nvPr>
            <p:ph idx="1" type="body"/>
          </p:nvPr>
        </p:nvSpPr>
        <p:spPr>
          <a:xfrm>
            <a:off x="684212" y="685800"/>
            <a:ext cx="5943601" cy="5308600"/>
          </a:xfrm>
          <a:prstGeom prst="rect">
            <a:avLst/>
          </a:prstGeom>
          <a:noFill/>
          <a:ln>
            <a:noFill/>
          </a:ln>
        </p:spPr>
        <p:txBody>
          <a:bodyPr anchorCtr="0" anchor="ctr" bIns="45700" lIns="91425" spcFirstLastPara="1" rIns="91425" wrap="square" tIns="45700">
            <a:normAutofit/>
          </a:bodyPr>
          <a:lstStyle>
            <a:lvl1pPr indent="-320040" lvl="0" marL="457200" algn="l">
              <a:spcBef>
                <a:spcPts val="360"/>
              </a:spcBef>
              <a:spcAft>
                <a:spcPts val="0"/>
              </a:spcAft>
              <a:buSzPts val="1440"/>
              <a:buChar char="▶"/>
              <a:defRPr/>
            </a:lvl1pPr>
            <a:lvl2pPr indent="-320040" lvl="1" marL="914400" algn="l">
              <a:spcBef>
                <a:spcPts val="600"/>
              </a:spcBef>
              <a:spcAft>
                <a:spcPts val="0"/>
              </a:spcAft>
              <a:buSzPts val="1440"/>
              <a:buChar char="▶"/>
              <a:defRPr/>
            </a:lvl2pPr>
            <a:lvl3pPr indent="-320039" lvl="2" marL="1371600" algn="l">
              <a:spcBef>
                <a:spcPts val="600"/>
              </a:spcBef>
              <a:spcAft>
                <a:spcPts val="0"/>
              </a:spcAft>
              <a:buSzPts val="1440"/>
              <a:buChar char="▶"/>
              <a:defRPr/>
            </a:lvl3pPr>
            <a:lvl4pPr indent="-320039" lvl="3" marL="1828800" algn="l">
              <a:spcBef>
                <a:spcPts val="600"/>
              </a:spcBef>
              <a:spcAft>
                <a:spcPts val="0"/>
              </a:spcAft>
              <a:buSzPts val="1440"/>
              <a:buChar char="▶"/>
              <a:defRPr/>
            </a:lvl4pPr>
            <a:lvl5pPr indent="-320039" lvl="4" marL="2286000" algn="l">
              <a:spcBef>
                <a:spcPts val="600"/>
              </a:spcBef>
              <a:spcAft>
                <a:spcPts val="0"/>
              </a:spcAft>
              <a:buSzPts val="1440"/>
              <a:buChar char="▶"/>
              <a:defRPr/>
            </a:lvl5pPr>
            <a:lvl6pPr indent="-320039" lvl="5" marL="2743200" algn="l">
              <a:spcBef>
                <a:spcPts val="600"/>
              </a:spcBef>
              <a:spcAft>
                <a:spcPts val="0"/>
              </a:spcAft>
              <a:buSzPts val="1440"/>
              <a:buChar char="▶"/>
              <a:defRPr/>
            </a:lvl6pPr>
            <a:lvl7pPr indent="-320039" lvl="6" marL="3200400" algn="l">
              <a:spcBef>
                <a:spcPts val="600"/>
              </a:spcBef>
              <a:spcAft>
                <a:spcPts val="0"/>
              </a:spcAft>
              <a:buSzPts val="1440"/>
              <a:buChar char="▶"/>
              <a:defRPr/>
            </a:lvl7pPr>
            <a:lvl8pPr indent="-320040" lvl="7" marL="3657600" algn="l">
              <a:spcBef>
                <a:spcPts val="600"/>
              </a:spcBef>
              <a:spcAft>
                <a:spcPts val="0"/>
              </a:spcAft>
              <a:buSzPts val="1440"/>
              <a:buChar char="▶"/>
              <a:defRPr/>
            </a:lvl8pPr>
            <a:lvl9pPr indent="-320040" lvl="8" marL="4114800" algn="l">
              <a:spcBef>
                <a:spcPts val="600"/>
              </a:spcBef>
              <a:spcAft>
                <a:spcPts val="600"/>
              </a:spcAft>
              <a:buSzPts val="1440"/>
              <a:buChar char="▶"/>
              <a:defRPr/>
            </a:lvl9pPr>
          </a:lstStyle>
          <a:p/>
        </p:txBody>
      </p:sp>
      <p:sp>
        <p:nvSpPr>
          <p:cNvPr id="77" name="Google Shape;77;p20"/>
          <p:cNvSpPr txBox="1"/>
          <p:nvPr>
            <p:ph idx="2" type="body"/>
          </p:nvPr>
        </p:nvSpPr>
        <p:spPr>
          <a:xfrm>
            <a:off x="7085012" y="2209799"/>
            <a:ext cx="3657600" cy="2091267"/>
          </a:xfrm>
          <a:prstGeom prst="rect">
            <a:avLst/>
          </a:prstGeom>
          <a:noFill/>
          <a:ln>
            <a:noFill/>
          </a:ln>
        </p:spPr>
        <p:txBody>
          <a:bodyPr anchorCtr="0" anchor="t" bIns="45700" lIns="91425" spcFirstLastPara="1" rIns="91425" wrap="square" tIns="45700">
            <a:normAutofit/>
          </a:bodyPr>
          <a:lstStyle>
            <a:lvl1pPr indent="-228600" lvl="0" marL="457200" algn="l">
              <a:spcBef>
                <a:spcPts val="320"/>
              </a:spcBef>
              <a:spcAft>
                <a:spcPts val="0"/>
              </a:spcAft>
              <a:buSzPts val="1280"/>
              <a:buNone/>
              <a:defRPr sz="1600"/>
            </a:lvl1pPr>
            <a:lvl2pPr indent="-228600" lvl="1" marL="914400" algn="l">
              <a:spcBef>
                <a:spcPts val="600"/>
              </a:spcBef>
              <a:spcAft>
                <a:spcPts val="0"/>
              </a:spcAft>
              <a:buSzPts val="960"/>
              <a:buNone/>
              <a:defRPr sz="1200"/>
            </a:lvl2pPr>
            <a:lvl3pPr indent="-228600" lvl="2" marL="1371600" algn="l">
              <a:spcBef>
                <a:spcPts val="600"/>
              </a:spcBef>
              <a:spcAft>
                <a:spcPts val="0"/>
              </a:spcAft>
              <a:buSzPts val="800"/>
              <a:buNone/>
              <a:defRPr sz="1000"/>
            </a:lvl3pPr>
            <a:lvl4pPr indent="-228600" lvl="3" marL="1828800" algn="l">
              <a:spcBef>
                <a:spcPts val="600"/>
              </a:spcBef>
              <a:spcAft>
                <a:spcPts val="0"/>
              </a:spcAft>
              <a:buSzPts val="720"/>
              <a:buNone/>
              <a:defRPr sz="900"/>
            </a:lvl4pPr>
            <a:lvl5pPr indent="-228600" lvl="4" marL="2286000" algn="l">
              <a:spcBef>
                <a:spcPts val="600"/>
              </a:spcBef>
              <a:spcAft>
                <a:spcPts val="0"/>
              </a:spcAft>
              <a:buSzPts val="720"/>
              <a:buNone/>
              <a:defRPr sz="900"/>
            </a:lvl5pPr>
            <a:lvl6pPr indent="-228600" lvl="5" marL="2743200" algn="l">
              <a:spcBef>
                <a:spcPts val="600"/>
              </a:spcBef>
              <a:spcAft>
                <a:spcPts val="0"/>
              </a:spcAft>
              <a:buSzPts val="720"/>
              <a:buNone/>
              <a:defRPr sz="900"/>
            </a:lvl6pPr>
            <a:lvl7pPr indent="-228600" lvl="6" marL="3200400" algn="l">
              <a:spcBef>
                <a:spcPts val="600"/>
              </a:spcBef>
              <a:spcAft>
                <a:spcPts val="0"/>
              </a:spcAft>
              <a:buSzPts val="720"/>
              <a:buNone/>
              <a:defRPr sz="900"/>
            </a:lvl7pPr>
            <a:lvl8pPr indent="-228600" lvl="7" marL="3657600" algn="l">
              <a:spcBef>
                <a:spcPts val="600"/>
              </a:spcBef>
              <a:spcAft>
                <a:spcPts val="0"/>
              </a:spcAft>
              <a:buSzPts val="720"/>
              <a:buNone/>
              <a:defRPr sz="900"/>
            </a:lvl8pPr>
            <a:lvl9pPr indent="-228600" lvl="8" marL="4114800" algn="l">
              <a:spcBef>
                <a:spcPts val="600"/>
              </a:spcBef>
              <a:spcAft>
                <a:spcPts val="600"/>
              </a:spcAft>
              <a:buSzPts val="720"/>
              <a:buNone/>
              <a:defRPr sz="900"/>
            </a:lvl9pPr>
          </a:lstStyle>
          <a:p/>
        </p:txBody>
      </p:sp>
      <p:sp>
        <p:nvSpPr>
          <p:cNvPr id="78" name="Google Shape;78;p20"/>
          <p:cNvSpPr txBox="1"/>
          <p:nvPr>
            <p:ph idx="10" type="dt"/>
          </p:nvPr>
        </p:nvSpPr>
        <p:spPr>
          <a:xfrm>
            <a:off x="9904412" y="6172200"/>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0"/>
          <p:cNvSpPr txBox="1"/>
          <p:nvPr>
            <p:ph idx="11" type="ftr"/>
          </p:nvPr>
        </p:nvSpPr>
        <p:spPr>
          <a:xfrm>
            <a:off x="684212" y="6172200"/>
            <a:ext cx="7543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20"/>
          <p:cNvSpPr txBox="1"/>
          <p:nvPr>
            <p:ph idx="12" type="sldNum"/>
          </p:nvPr>
        </p:nvSpPr>
        <p:spPr>
          <a:xfrm>
            <a:off x="10363200" y="557847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5.xml"/><Relationship Id="rId22" Type="http://schemas.openxmlformats.org/officeDocument/2006/relationships/slideLayout" Target="../slideLayouts/slideLayout37.xml"/><Relationship Id="rId21" Type="http://schemas.openxmlformats.org/officeDocument/2006/relationships/slideLayout" Target="../slideLayouts/slideLayout36.xml"/><Relationship Id="rId24" Type="http://schemas.openxmlformats.org/officeDocument/2006/relationships/slideLayout" Target="../slideLayouts/slideLayout39.xml"/><Relationship Id="rId23" Type="http://schemas.openxmlformats.org/officeDocument/2006/relationships/slideLayout" Target="../slideLayouts/slideLayout38.xml"/><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9" Type="http://schemas.openxmlformats.org/officeDocument/2006/relationships/slideLayout" Target="../slideLayouts/slideLayout24.xml"/><Relationship Id="rId25" Type="http://schemas.openxmlformats.org/officeDocument/2006/relationships/theme" Target="../theme/theme2.xml"/><Relationship Id="rId5" Type="http://schemas.openxmlformats.org/officeDocument/2006/relationships/slideLayout" Target="../slideLayouts/slideLayout20.xml"/><Relationship Id="rId6" Type="http://schemas.openxmlformats.org/officeDocument/2006/relationships/slideLayout" Target="../slideLayouts/slideLayout21.xml"/><Relationship Id="rId7" Type="http://schemas.openxmlformats.org/officeDocument/2006/relationships/slideLayout" Target="../slideLayouts/slideLayout22.xml"/><Relationship Id="rId8" Type="http://schemas.openxmlformats.org/officeDocument/2006/relationships/slideLayout" Target="../slideLayouts/slideLayout23.xml"/><Relationship Id="rId11" Type="http://schemas.openxmlformats.org/officeDocument/2006/relationships/slideLayout" Target="../slideLayouts/slideLayout26.xml"/><Relationship Id="rId10" Type="http://schemas.openxmlformats.org/officeDocument/2006/relationships/slideLayout" Target="../slideLayouts/slideLayout25.xml"/><Relationship Id="rId13" Type="http://schemas.openxmlformats.org/officeDocument/2006/relationships/slideLayout" Target="../slideLayouts/slideLayout28.xml"/><Relationship Id="rId12" Type="http://schemas.openxmlformats.org/officeDocument/2006/relationships/slideLayout" Target="../slideLayouts/slideLayout27.xml"/><Relationship Id="rId15" Type="http://schemas.openxmlformats.org/officeDocument/2006/relationships/slideLayout" Target="../slideLayouts/slideLayout30.xml"/><Relationship Id="rId14" Type="http://schemas.openxmlformats.org/officeDocument/2006/relationships/slideLayout" Target="../slideLayouts/slideLayout29.xml"/><Relationship Id="rId17" Type="http://schemas.openxmlformats.org/officeDocument/2006/relationships/slideLayout" Target="../slideLayouts/slideLayout32.xml"/><Relationship Id="rId16" Type="http://schemas.openxmlformats.org/officeDocument/2006/relationships/slideLayout" Target="../slideLayouts/slideLayout31.xml"/><Relationship Id="rId19" Type="http://schemas.openxmlformats.org/officeDocument/2006/relationships/slideLayout" Target="../slideLayouts/slideLayout34.xml"/><Relationship Id="rId18"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slideLayout" Target="../slideLayouts/slideLayout41.xml"/><Relationship Id="rId3" Type="http://schemas.openxmlformats.org/officeDocument/2006/relationships/slideLayout" Target="../slideLayouts/slideLayout42.xml"/><Relationship Id="rId4" Type="http://schemas.openxmlformats.org/officeDocument/2006/relationships/slideLayout" Target="../slideLayouts/slideLayout43.xml"/><Relationship Id="rId9" Type="http://schemas.openxmlformats.org/officeDocument/2006/relationships/slideLayout" Target="../slideLayouts/slideLayout48.xml"/><Relationship Id="rId5" Type="http://schemas.openxmlformats.org/officeDocument/2006/relationships/slideLayout" Target="../slideLayouts/slideLayout44.xml"/><Relationship Id="rId6" Type="http://schemas.openxmlformats.org/officeDocument/2006/relationships/slideLayout" Target="../slideLayouts/slideLayout45.xml"/><Relationship Id="rId7" Type="http://schemas.openxmlformats.org/officeDocument/2006/relationships/slideLayout" Target="../slideLayouts/slideLayout46.xml"/><Relationship Id="rId8" Type="http://schemas.openxmlformats.org/officeDocument/2006/relationships/slideLayout" Target="../slideLayouts/slideLayout47.xml"/><Relationship Id="rId11" Type="http://schemas.openxmlformats.org/officeDocument/2006/relationships/slideLayout" Target="../slideLayouts/slideLayout50.xml"/><Relationship Id="rId10" Type="http://schemas.openxmlformats.org/officeDocument/2006/relationships/slideLayout" Target="../slideLayouts/slideLayout49.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62D2EF"/>
            </a:gs>
            <a:gs pos="10000">
              <a:srgbClr val="62D2EF"/>
            </a:gs>
            <a:gs pos="100000">
              <a:srgbClr val="05578D"/>
            </a:gs>
          </a:gsLst>
          <a:lin ang="6120000" scaled="0"/>
        </a:gradFill>
      </p:bgPr>
    </p:bg>
    <p:spTree>
      <p:nvGrpSpPr>
        <p:cNvPr id="9" name="Shape 9"/>
        <p:cNvGrpSpPr/>
        <p:nvPr/>
      </p:nvGrpSpPr>
      <p:grpSpPr>
        <a:xfrm>
          <a:off x="0" y="0"/>
          <a:ext cx="0" cy="0"/>
          <a:chOff x="0" y="0"/>
          <a:chExt cx="0" cy="0"/>
        </a:xfrm>
      </p:grpSpPr>
      <p:grpSp>
        <p:nvGrpSpPr>
          <p:cNvPr id="10" name="Google Shape;10;p11"/>
          <p:cNvGrpSpPr/>
          <p:nvPr/>
        </p:nvGrpSpPr>
        <p:grpSpPr>
          <a:xfrm>
            <a:off x="9206969" y="2963333"/>
            <a:ext cx="2981858" cy="3208867"/>
            <a:chOff x="9206969" y="2963333"/>
            <a:chExt cx="2981858" cy="3208867"/>
          </a:xfrm>
        </p:grpSpPr>
        <p:cxnSp>
          <p:nvCxnSpPr>
            <p:cNvPr id="11" name="Google Shape;11;p11"/>
            <p:cNvCxnSpPr/>
            <p:nvPr/>
          </p:nvCxnSpPr>
          <p:spPr>
            <a:xfrm flipH="1">
              <a:off x="11276012" y="2963333"/>
              <a:ext cx="912814" cy="912812"/>
            </a:xfrm>
            <a:prstGeom prst="straightConnector1">
              <a:avLst/>
            </a:prstGeom>
            <a:noFill/>
            <a:ln cap="flat" cmpd="sng" w="9525">
              <a:solidFill>
                <a:schemeClr val="lt1"/>
              </a:solidFill>
              <a:prstDash val="solid"/>
              <a:round/>
              <a:headEnd len="sm" w="sm" type="none"/>
              <a:tailEnd len="sm" w="sm" type="none"/>
            </a:ln>
          </p:spPr>
        </p:cxnSp>
        <p:cxnSp>
          <p:nvCxnSpPr>
            <p:cNvPr id="12" name="Google Shape;12;p11"/>
            <p:cNvCxnSpPr/>
            <p:nvPr/>
          </p:nvCxnSpPr>
          <p:spPr>
            <a:xfrm flipH="1">
              <a:off x="9206969" y="3190344"/>
              <a:ext cx="2981857" cy="2981856"/>
            </a:xfrm>
            <a:prstGeom prst="straightConnector1">
              <a:avLst/>
            </a:prstGeom>
            <a:noFill/>
            <a:ln cap="flat" cmpd="sng" w="9525">
              <a:solidFill>
                <a:schemeClr val="lt1"/>
              </a:solidFill>
              <a:prstDash val="solid"/>
              <a:round/>
              <a:headEnd len="sm" w="sm" type="none"/>
              <a:tailEnd len="sm" w="sm" type="none"/>
            </a:ln>
          </p:spPr>
        </p:cxnSp>
        <p:cxnSp>
          <p:nvCxnSpPr>
            <p:cNvPr id="13" name="Google Shape;13;p11"/>
            <p:cNvCxnSpPr/>
            <p:nvPr/>
          </p:nvCxnSpPr>
          <p:spPr>
            <a:xfrm flipH="1">
              <a:off x="10292292" y="3285067"/>
              <a:ext cx="1896534" cy="1896533"/>
            </a:xfrm>
            <a:prstGeom prst="straightConnector1">
              <a:avLst/>
            </a:prstGeom>
            <a:noFill/>
            <a:ln cap="flat" cmpd="sng" w="9525">
              <a:solidFill>
                <a:schemeClr val="lt1"/>
              </a:solidFill>
              <a:prstDash val="solid"/>
              <a:round/>
              <a:headEnd len="sm" w="sm" type="none"/>
              <a:tailEnd len="sm" w="sm" type="none"/>
            </a:ln>
          </p:spPr>
        </p:cxnSp>
        <p:cxnSp>
          <p:nvCxnSpPr>
            <p:cNvPr id="14" name="Google Shape;14;p11"/>
            <p:cNvCxnSpPr/>
            <p:nvPr/>
          </p:nvCxnSpPr>
          <p:spPr>
            <a:xfrm flipH="1">
              <a:off x="10443103" y="3131080"/>
              <a:ext cx="1745722" cy="1745720"/>
            </a:xfrm>
            <a:prstGeom prst="straightConnector1">
              <a:avLst/>
            </a:prstGeom>
            <a:noFill/>
            <a:ln cap="flat" cmpd="sng" w="28575">
              <a:solidFill>
                <a:schemeClr val="lt1"/>
              </a:solidFill>
              <a:prstDash val="solid"/>
              <a:round/>
              <a:headEnd len="sm" w="sm" type="none"/>
              <a:tailEnd len="sm" w="sm" type="none"/>
            </a:ln>
          </p:spPr>
        </p:cxnSp>
        <p:cxnSp>
          <p:nvCxnSpPr>
            <p:cNvPr id="15" name="Google Shape;15;p11"/>
            <p:cNvCxnSpPr/>
            <p:nvPr/>
          </p:nvCxnSpPr>
          <p:spPr>
            <a:xfrm flipH="1">
              <a:off x="10918826" y="3683001"/>
              <a:ext cx="1270001" cy="1269999"/>
            </a:xfrm>
            <a:prstGeom prst="straightConnector1">
              <a:avLst/>
            </a:prstGeom>
            <a:noFill/>
            <a:ln cap="flat" cmpd="sng" w="28575">
              <a:solidFill>
                <a:schemeClr val="lt1"/>
              </a:solidFill>
              <a:prstDash val="solid"/>
              <a:round/>
              <a:headEnd len="sm" w="sm" type="none"/>
              <a:tailEnd len="sm" w="sm" type="none"/>
            </a:ln>
          </p:spPr>
        </p:cxnSp>
      </p:grpSp>
      <p:sp>
        <p:nvSpPr>
          <p:cNvPr id="16" name="Google Shape;16;p11"/>
          <p:cNvSpPr txBox="1"/>
          <p:nvPr>
            <p:ph type="title"/>
          </p:nvPr>
        </p:nvSpPr>
        <p:spPr>
          <a:xfrm>
            <a:off x="684212" y="4487332"/>
            <a:ext cx="8534400" cy="1507067"/>
          </a:xfrm>
          <a:prstGeom prst="rect">
            <a:avLst/>
          </a:prstGeom>
          <a:noFill/>
          <a:ln>
            <a:noFill/>
          </a:ln>
        </p:spPr>
        <p:txBody>
          <a:bodyPr anchorCtr="0" anchor="ctr" bIns="45700" lIns="91425" spcFirstLastPara="1" rIns="91425" wrap="square" tIns="45700">
            <a:normAutofit/>
          </a:bodyPr>
          <a:lstStyle>
            <a:lvl1pPr lvl="0" marR="0" rtl="0" algn="l">
              <a:spcBef>
                <a:spcPts val="0"/>
              </a:spcBef>
              <a:spcAft>
                <a:spcPts val="0"/>
              </a:spcAft>
              <a:buClr>
                <a:schemeClr val="lt1"/>
              </a:buClr>
              <a:buSzPts val="3600"/>
              <a:buFont typeface="Century Gothic"/>
              <a:buNone/>
              <a:defRPr b="0" i="0" sz="3600" u="none" cap="none" strike="noStrike">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17" name="Google Shape;17;p11"/>
          <p:cNvSpPr txBox="1"/>
          <p:nvPr>
            <p:ph idx="1" type="body"/>
          </p:nvPr>
        </p:nvSpPr>
        <p:spPr>
          <a:xfrm>
            <a:off x="684212" y="685800"/>
            <a:ext cx="8534400" cy="3615267"/>
          </a:xfrm>
          <a:prstGeom prst="rect">
            <a:avLst/>
          </a:prstGeom>
          <a:noFill/>
          <a:ln>
            <a:noFill/>
          </a:ln>
        </p:spPr>
        <p:txBody>
          <a:bodyPr anchorCtr="0" anchor="ctr" bIns="45700" lIns="91425" spcFirstLastPara="1" rIns="91425" wrap="square" tIns="45700">
            <a:normAutofit/>
          </a:bodyPr>
          <a:lstStyle>
            <a:lvl1pPr indent="-330200" lvl="0" marL="457200" marR="0" rtl="0" algn="l">
              <a:spcBef>
                <a:spcPts val="400"/>
              </a:spcBef>
              <a:spcAft>
                <a:spcPts val="0"/>
              </a:spcAft>
              <a:buClr>
                <a:schemeClr val="lt1"/>
              </a:buClr>
              <a:buSzPts val="1600"/>
              <a:buFont typeface="Noto Sans Symbols"/>
              <a:buChar char="▶"/>
              <a:defRPr b="0" i="0" sz="2000" u="none" cap="none" strike="noStrike">
                <a:solidFill>
                  <a:srgbClr val="0F486F"/>
                </a:solidFill>
                <a:latin typeface="Century Gothic"/>
                <a:ea typeface="Century Gothic"/>
                <a:cs typeface="Century Gothic"/>
                <a:sym typeface="Century Gothic"/>
              </a:defRPr>
            </a:lvl1pPr>
            <a:lvl2pPr indent="-320040" lvl="1" marL="914400" marR="0" rtl="0" algn="l">
              <a:spcBef>
                <a:spcPts val="600"/>
              </a:spcBef>
              <a:spcAft>
                <a:spcPts val="0"/>
              </a:spcAft>
              <a:buClr>
                <a:schemeClr val="lt1"/>
              </a:buClr>
              <a:buSzPts val="1440"/>
              <a:buFont typeface="Noto Sans Symbols"/>
              <a:buChar char="▶"/>
              <a:defRPr b="0" i="0" sz="1800" u="none" cap="none" strike="noStrike">
                <a:solidFill>
                  <a:srgbClr val="0F486F"/>
                </a:solidFill>
                <a:latin typeface="Century Gothic"/>
                <a:ea typeface="Century Gothic"/>
                <a:cs typeface="Century Gothic"/>
                <a:sym typeface="Century Gothic"/>
              </a:defRPr>
            </a:lvl2pPr>
            <a:lvl3pPr indent="-309880" lvl="2" marL="1371600" marR="0" rtl="0" algn="l">
              <a:spcBef>
                <a:spcPts val="600"/>
              </a:spcBef>
              <a:spcAft>
                <a:spcPts val="0"/>
              </a:spcAft>
              <a:buClr>
                <a:schemeClr val="lt1"/>
              </a:buClr>
              <a:buSzPts val="1280"/>
              <a:buFont typeface="Noto Sans Symbols"/>
              <a:buChar char="▶"/>
              <a:defRPr b="0" i="0" sz="1600" u="none" cap="none" strike="noStrike">
                <a:solidFill>
                  <a:srgbClr val="0F486F"/>
                </a:solidFill>
                <a:latin typeface="Century Gothic"/>
                <a:ea typeface="Century Gothic"/>
                <a:cs typeface="Century Gothic"/>
                <a:sym typeface="Century Gothic"/>
              </a:defRPr>
            </a:lvl3pPr>
            <a:lvl4pPr indent="-299719" lvl="3" marL="1828800" marR="0" rtl="0" algn="l">
              <a:spcBef>
                <a:spcPts val="600"/>
              </a:spcBef>
              <a:spcAft>
                <a:spcPts val="0"/>
              </a:spcAft>
              <a:buClr>
                <a:schemeClr val="lt1"/>
              </a:buClr>
              <a:buSzPts val="1120"/>
              <a:buFont typeface="Noto Sans Symbols"/>
              <a:buChar char="▶"/>
              <a:defRPr b="0" i="0" sz="1400" u="none" cap="none" strike="noStrike">
                <a:solidFill>
                  <a:srgbClr val="0F486F"/>
                </a:solidFill>
                <a:latin typeface="Century Gothic"/>
                <a:ea typeface="Century Gothic"/>
                <a:cs typeface="Century Gothic"/>
                <a:sym typeface="Century Gothic"/>
              </a:defRPr>
            </a:lvl4pPr>
            <a:lvl5pPr indent="-299720" lvl="4" marL="2286000" marR="0" rtl="0" algn="l">
              <a:spcBef>
                <a:spcPts val="600"/>
              </a:spcBef>
              <a:spcAft>
                <a:spcPts val="0"/>
              </a:spcAft>
              <a:buClr>
                <a:schemeClr val="lt1"/>
              </a:buClr>
              <a:buSzPts val="1120"/>
              <a:buFont typeface="Noto Sans Symbols"/>
              <a:buChar char="▶"/>
              <a:defRPr b="0" i="0" sz="1400" u="none" cap="none" strike="noStrike">
                <a:solidFill>
                  <a:srgbClr val="0F486F"/>
                </a:solidFill>
                <a:latin typeface="Century Gothic"/>
                <a:ea typeface="Century Gothic"/>
                <a:cs typeface="Century Gothic"/>
                <a:sym typeface="Century Gothic"/>
              </a:defRPr>
            </a:lvl5pPr>
            <a:lvl6pPr indent="-299720" lvl="5" marL="2743200" marR="0" rtl="0" algn="l">
              <a:spcBef>
                <a:spcPts val="600"/>
              </a:spcBef>
              <a:spcAft>
                <a:spcPts val="0"/>
              </a:spcAft>
              <a:buClr>
                <a:schemeClr val="lt1"/>
              </a:buClr>
              <a:buSzPts val="1120"/>
              <a:buFont typeface="Noto Sans Symbols"/>
              <a:buChar char="▶"/>
              <a:defRPr b="0" i="0" sz="1400" u="none" cap="none" strike="noStrike">
                <a:solidFill>
                  <a:srgbClr val="0F486F"/>
                </a:solidFill>
                <a:latin typeface="Century Gothic"/>
                <a:ea typeface="Century Gothic"/>
                <a:cs typeface="Century Gothic"/>
                <a:sym typeface="Century Gothic"/>
              </a:defRPr>
            </a:lvl6pPr>
            <a:lvl7pPr indent="-299720" lvl="6" marL="3200400" marR="0" rtl="0" algn="l">
              <a:spcBef>
                <a:spcPts val="600"/>
              </a:spcBef>
              <a:spcAft>
                <a:spcPts val="0"/>
              </a:spcAft>
              <a:buClr>
                <a:schemeClr val="lt1"/>
              </a:buClr>
              <a:buSzPts val="1120"/>
              <a:buFont typeface="Noto Sans Symbols"/>
              <a:buChar char="▶"/>
              <a:defRPr b="0" i="0" sz="1400" u="none" cap="none" strike="noStrike">
                <a:solidFill>
                  <a:srgbClr val="0F486F"/>
                </a:solidFill>
                <a:latin typeface="Century Gothic"/>
                <a:ea typeface="Century Gothic"/>
                <a:cs typeface="Century Gothic"/>
                <a:sym typeface="Century Gothic"/>
              </a:defRPr>
            </a:lvl7pPr>
            <a:lvl8pPr indent="-299720" lvl="7" marL="3657600" marR="0" rtl="0" algn="l">
              <a:spcBef>
                <a:spcPts val="600"/>
              </a:spcBef>
              <a:spcAft>
                <a:spcPts val="0"/>
              </a:spcAft>
              <a:buClr>
                <a:schemeClr val="lt1"/>
              </a:buClr>
              <a:buSzPts val="1120"/>
              <a:buFont typeface="Noto Sans Symbols"/>
              <a:buChar char="▶"/>
              <a:defRPr b="0" i="0" sz="1400" u="none" cap="none" strike="noStrike">
                <a:solidFill>
                  <a:srgbClr val="0F486F"/>
                </a:solidFill>
                <a:latin typeface="Century Gothic"/>
                <a:ea typeface="Century Gothic"/>
                <a:cs typeface="Century Gothic"/>
                <a:sym typeface="Century Gothic"/>
              </a:defRPr>
            </a:lvl8pPr>
            <a:lvl9pPr indent="-299720" lvl="8" marL="4114800" marR="0" rtl="0" algn="l">
              <a:spcBef>
                <a:spcPts val="600"/>
              </a:spcBef>
              <a:spcAft>
                <a:spcPts val="600"/>
              </a:spcAft>
              <a:buClr>
                <a:schemeClr val="lt1"/>
              </a:buClr>
              <a:buSzPts val="1120"/>
              <a:buFont typeface="Noto Sans Symbols"/>
              <a:buChar char="▶"/>
              <a:defRPr b="0" i="0" sz="1400" u="none" cap="none" strike="noStrike">
                <a:solidFill>
                  <a:srgbClr val="0F486F"/>
                </a:solidFill>
                <a:latin typeface="Century Gothic"/>
                <a:ea typeface="Century Gothic"/>
                <a:cs typeface="Century Gothic"/>
                <a:sym typeface="Century Gothic"/>
              </a:defRPr>
            </a:lvl9pPr>
          </a:lstStyle>
          <a:p/>
        </p:txBody>
      </p:sp>
      <p:sp>
        <p:nvSpPr>
          <p:cNvPr id="18" name="Google Shape;18;p11"/>
          <p:cNvSpPr txBox="1"/>
          <p:nvPr>
            <p:ph idx="10" type="dt"/>
          </p:nvPr>
        </p:nvSpPr>
        <p:spPr>
          <a:xfrm>
            <a:off x="9904412" y="6172200"/>
            <a:ext cx="1600200" cy="365125"/>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000" u="none" cap="none" strike="noStrike">
                <a:solidFill>
                  <a:srgbClr val="09304A"/>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19" name="Google Shape;19;p11"/>
          <p:cNvSpPr txBox="1"/>
          <p:nvPr>
            <p:ph idx="11" type="ftr"/>
          </p:nvPr>
        </p:nvSpPr>
        <p:spPr>
          <a:xfrm>
            <a:off x="684212" y="6172200"/>
            <a:ext cx="7543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000" u="none" cap="none" strike="noStrike">
                <a:solidFill>
                  <a:srgbClr val="09304A"/>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20" name="Google Shape;20;p11"/>
          <p:cNvSpPr txBox="1"/>
          <p:nvPr>
            <p:ph idx="12" type="sldNum"/>
          </p:nvPr>
        </p:nvSpPr>
        <p:spPr>
          <a:xfrm>
            <a:off x="10363200" y="5578475"/>
            <a:ext cx="1142245" cy="669925"/>
          </a:xfrm>
          <a:prstGeom prst="rect">
            <a:avLst/>
          </a:prstGeom>
          <a:noFill/>
          <a:ln>
            <a:noFill/>
          </a:ln>
        </p:spPr>
        <p:txBody>
          <a:bodyPr anchorCtr="0" anchor="b" bIns="45700" lIns="91425" spcFirstLastPara="1" rIns="91425" wrap="square" tIns="45700">
            <a:noAutofit/>
          </a:bodyPr>
          <a:lstStyle>
            <a:lvl1pPr indent="0" lvl="0" marL="0" marR="0" rtl="0" algn="r">
              <a:spcBef>
                <a:spcPts val="0"/>
              </a:spcBef>
              <a:buNone/>
              <a:defRPr b="0" i="0" sz="3200" u="none" cap="none" strike="noStrike">
                <a:solidFill>
                  <a:srgbClr val="09304A"/>
                </a:solidFill>
                <a:latin typeface="Century Gothic"/>
                <a:ea typeface="Century Gothic"/>
                <a:cs typeface="Century Gothic"/>
                <a:sym typeface="Century Gothic"/>
              </a:defRPr>
            </a:lvl1pPr>
            <a:lvl2pPr indent="0" lvl="1" marL="0" marR="0" rtl="0" algn="r">
              <a:spcBef>
                <a:spcPts val="0"/>
              </a:spcBef>
              <a:buNone/>
              <a:defRPr b="0" i="0" sz="3200" u="none" cap="none" strike="noStrike">
                <a:solidFill>
                  <a:srgbClr val="09304A"/>
                </a:solidFill>
                <a:latin typeface="Century Gothic"/>
                <a:ea typeface="Century Gothic"/>
                <a:cs typeface="Century Gothic"/>
                <a:sym typeface="Century Gothic"/>
              </a:defRPr>
            </a:lvl2pPr>
            <a:lvl3pPr indent="0" lvl="2" marL="0" marR="0" rtl="0" algn="r">
              <a:spcBef>
                <a:spcPts val="0"/>
              </a:spcBef>
              <a:buNone/>
              <a:defRPr b="0" i="0" sz="3200" u="none" cap="none" strike="noStrike">
                <a:solidFill>
                  <a:srgbClr val="09304A"/>
                </a:solidFill>
                <a:latin typeface="Century Gothic"/>
                <a:ea typeface="Century Gothic"/>
                <a:cs typeface="Century Gothic"/>
                <a:sym typeface="Century Gothic"/>
              </a:defRPr>
            </a:lvl3pPr>
            <a:lvl4pPr indent="0" lvl="3" marL="0" marR="0" rtl="0" algn="r">
              <a:spcBef>
                <a:spcPts val="0"/>
              </a:spcBef>
              <a:buNone/>
              <a:defRPr b="0" i="0" sz="3200" u="none" cap="none" strike="noStrike">
                <a:solidFill>
                  <a:srgbClr val="09304A"/>
                </a:solidFill>
                <a:latin typeface="Century Gothic"/>
                <a:ea typeface="Century Gothic"/>
                <a:cs typeface="Century Gothic"/>
                <a:sym typeface="Century Gothic"/>
              </a:defRPr>
            </a:lvl4pPr>
            <a:lvl5pPr indent="0" lvl="4" marL="0" marR="0" rtl="0" algn="r">
              <a:spcBef>
                <a:spcPts val="0"/>
              </a:spcBef>
              <a:buNone/>
              <a:defRPr b="0" i="0" sz="3200" u="none" cap="none" strike="noStrike">
                <a:solidFill>
                  <a:srgbClr val="09304A"/>
                </a:solidFill>
                <a:latin typeface="Century Gothic"/>
                <a:ea typeface="Century Gothic"/>
                <a:cs typeface="Century Gothic"/>
                <a:sym typeface="Century Gothic"/>
              </a:defRPr>
            </a:lvl5pPr>
            <a:lvl6pPr indent="0" lvl="5" marL="0" marR="0" rtl="0" algn="r">
              <a:spcBef>
                <a:spcPts val="0"/>
              </a:spcBef>
              <a:buNone/>
              <a:defRPr b="0" i="0" sz="3200" u="none" cap="none" strike="noStrike">
                <a:solidFill>
                  <a:srgbClr val="09304A"/>
                </a:solidFill>
                <a:latin typeface="Century Gothic"/>
                <a:ea typeface="Century Gothic"/>
                <a:cs typeface="Century Gothic"/>
                <a:sym typeface="Century Gothic"/>
              </a:defRPr>
            </a:lvl6pPr>
            <a:lvl7pPr indent="0" lvl="6" marL="0" marR="0" rtl="0" algn="r">
              <a:spcBef>
                <a:spcPts val="0"/>
              </a:spcBef>
              <a:buNone/>
              <a:defRPr b="0" i="0" sz="3200" u="none" cap="none" strike="noStrike">
                <a:solidFill>
                  <a:srgbClr val="09304A"/>
                </a:solidFill>
                <a:latin typeface="Century Gothic"/>
                <a:ea typeface="Century Gothic"/>
                <a:cs typeface="Century Gothic"/>
                <a:sym typeface="Century Gothic"/>
              </a:defRPr>
            </a:lvl7pPr>
            <a:lvl8pPr indent="0" lvl="7" marL="0" marR="0" rtl="0" algn="r">
              <a:spcBef>
                <a:spcPts val="0"/>
              </a:spcBef>
              <a:buNone/>
              <a:defRPr b="0" i="0" sz="3200" u="none" cap="none" strike="noStrike">
                <a:solidFill>
                  <a:srgbClr val="09304A"/>
                </a:solidFill>
                <a:latin typeface="Century Gothic"/>
                <a:ea typeface="Century Gothic"/>
                <a:cs typeface="Century Gothic"/>
                <a:sym typeface="Century Gothic"/>
              </a:defRPr>
            </a:lvl8pPr>
            <a:lvl9pPr indent="0" lvl="8" marL="0" marR="0" rtl="0" algn="r">
              <a:spcBef>
                <a:spcPts val="0"/>
              </a:spcBef>
              <a:buNone/>
              <a:defRPr b="0" i="0" sz="3200" u="none" cap="none" strike="noStrike">
                <a:solidFill>
                  <a:srgbClr val="09304A"/>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48" name="Shape 148"/>
        <p:cNvGrpSpPr/>
        <p:nvPr/>
      </p:nvGrpSpPr>
      <p:grpSpPr>
        <a:xfrm>
          <a:off x="0" y="0"/>
          <a:ext cx="0" cy="0"/>
          <a:chOff x="0" y="0"/>
          <a:chExt cx="0" cy="0"/>
        </a:xfrm>
      </p:grpSpPr>
      <p:pic>
        <p:nvPicPr>
          <p:cNvPr id="149" name="Google Shape;149;p31"/>
          <p:cNvPicPr preferRelativeResize="0"/>
          <p:nvPr/>
        </p:nvPicPr>
        <p:blipFill rotWithShape="1">
          <a:blip r:embed="rId1">
            <a:alphaModFix/>
          </a:blip>
          <a:srcRect b="0" l="3613" r="0" t="0"/>
          <a:stretch/>
        </p:blipFill>
        <p:spPr>
          <a:xfrm>
            <a:off x="0" y="2669685"/>
            <a:ext cx="4037012" cy="4188315"/>
          </a:xfrm>
          <a:prstGeom prst="rect">
            <a:avLst/>
          </a:prstGeom>
          <a:noFill/>
          <a:ln>
            <a:noFill/>
          </a:ln>
        </p:spPr>
      </p:pic>
      <p:pic>
        <p:nvPicPr>
          <p:cNvPr id="150" name="Google Shape;150;p31"/>
          <p:cNvPicPr preferRelativeResize="0"/>
          <p:nvPr/>
        </p:nvPicPr>
        <p:blipFill rotWithShape="1">
          <a:blip r:embed="rId2">
            <a:alphaModFix/>
          </a:blip>
          <a:srcRect b="0" l="35640" r="0" t="0"/>
          <a:stretch/>
        </p:blipFill>
        <p:spPr>
          <a:xfrm>
            <a:off x="0" y="2892347"/>
            <a:ext cx="1522412" cy="2365453"/>
          </a:xfrm>
          <a:prstGeom prst="rect">
            <a:avLst/>
          </a:prstGeom>
          <a:noFill/>
          <a:ln>
            <a:noFill/>
          </a:ln>
        </p:spPr>
      </p:pic>
      <p:sp>
        <p:nvSpPr>
          <p:cNvPr id="151" name="Google Shape;151;p31"/>
          <p:cNvSpPr/>
          <p:nvPr/>
        </p:nvSpPr>
        <p:spPr>
          <a:xfrm>
            <a:off x="8609012" y="1676400"/>
            <a:ext cx="2819400" cy="2819400"/>
          </a:xfrm>
          <a:prstGeom prst="ellipse">
            <a:avLst/>
          </a:prstGeom>
          <a:gradFill>
            <a:gsLst>
              <a:gs pos="0">
                <a:srgbClr val="D3EBD0">
                  <a:alpha val="6666"/>
                </a:srgbClr>
              </a:gs>
              <a:gs pos="36000">
                <a:srgbClr val="D3EBD0">
                  <a:alpha val="5882"/>
                </a:srgbClr>
              </a:gs>
              <a:gs pos="69000">
                <a:srgbClr val="D3EBD0">
                  <a:alpha val="0"/>
                </a:srgbClr>
              </a:gs>
              <a:gs pos="100000">
                <a:srgbClr val="D3EBD0">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2" name="Google Shape;152;p31"/>
          <p:cNvPicPr preferRelativeResize="0"/>
          <p:nvPr/>
        </p:nvPicPr>
        <p:blipFill rotWithShape="1">
          <a:blip r:embed="rId3">
            <a:alphaModFix/>
          </a:blip>
          <a:srcRect b="0" l="0" r="0" t="28812"/>
          <a:stretch/>
        </p:blipFill>
        <p:spPr>
          <a:xfrm>
            <a:off x="7999412" y="0"/>
            <a:ext cx="1603387" cy="1141407"/>
          </a:xfrm>
          <a:prstGeom prst="rect">
            <a:avLst/>
          </a:prstGeom>
          <a:noFill/>
          <a:ln>
            <a:noFill/>
          </a:ln>
        </p:spPr>
      </p:pic>
      <p:pic>
        <p:nvPicPr>
          <p:cNvPr id="153" name="Google Shape;153;p31"/>
          <p:cNvPicPr preferRelativeResize="0"/>
          <p:nvPr/>
        </p:nvPicPr>
        <p:blipFill rotWithShape="1">
          <a:blip r:embed="rId4">
            <a:alphaModFix/>
          </a:blip>
          <a:srcRect b="23320" l="0" r="0" t="0"/>
          <a:stretch/>
        </p:blipFill>
        <p:spPr>
          <a:xfrm>
            <a:off x="8609012" y="6096000"/>
            <a:ext cx="993734" cy="762000"/>
          </a:xfrm>
          <a:prstGeom prst="rect">
            <a:avLst/>
          </a:prstGeom>
          <a:noFill/>
          <a:ln>
            <a:noFill/>
          </a:ln>
        </p:spPr>
      </p:pic>
      <p:sp>
        <p:nvSpPr>
          <p:cNvPr id="154" name="Google Shape;154;p31"/>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chemeClr val="lt1"/>
              </a:buClr>
              <a:buSzPts val="4200"/>
              <a:buFont typeface="Arial"/>
              <a:buNone/>
              <a:defRPr b="0" i="0" sz="4200" u="none" cap="none" strike="noStrike">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155" name="Google Shape;155;p31"/>
          <p:cNvSpPr txBox="1"/>
          <p:nvPr>
            <p:ph idx="1" type="body"/>
          </p:nvPr>
        </p:nvSpPr>
        <p:spPr>
          <a:xfrm>
            <a:off x="1103312" y="2052918"/>
            <a:ext cx="8946541" cy="4195481"/>
          </a:xfrm>
          <a:prstGeom prst="rect">
            <a:avLst/>
          </a:prstGeom>
          <a:noFill/>
          <a:ln>
            <a:noFill/>
          </a:ln>
        </p:spPr>
        <p:txBody>
          <a:bodyPr anchorCtr="0" anchor="t" bIns="45700" lIns="91425" spcFirstLastPara="1" rIns="91425" wrap="square" tIns="45700">
            <a:normAutofit/>
          </a:bodyPr>
          <a:lstStyle>
            <a:lvl1pPr indent="-330200" lvl="0" marL="457200" marR="0" rtl="0" algn="l">
              <a:spcBef>
                <a:spcPts val="1000"/>
              </a:spcBef>
              <a:spcAft>
                <a:spcPts val="0"/>
              </a:spcAft>
              <a:buClr>
                <a:schemeClr val="accent1"/>
              </a:buClr>
              <a:buSzPts val="1600"/>
              <a:buFont typeface="Noto Sans Symbols"/>
              <a:buChar char="►"/>
              <a:defRPr b="0" i="0" sz="2000" u="none" cap="none" strike="noStrike">
                <a:solidFill>
                  <a:schemeClr val="lt1"/>
                </a:solidFill>
                <a:latin typeface="Arial"/>
                <a:ea typeface="Arial"/>
                <a:cs typeface="Arial"/>
                <a:sym typeface="Arial"/>
              </a:defRPr>
            </a:lvl1pPr>
            <a:lvl2pPr indent="-320040" lvl="1" marL="914400" marR="0" rtl="0" algn="l">
              <a:spcBef>
                <a:spcPts val="1000"/>
              </a:spcBef>
              <a:spcAft>
                <a:spcPts val="0"/>
              </a:spcAft>
              <a:buClr>
                <a:schemeClr val="accent1"/>
              </a:buClr>
              <a:buSzPts val="1440"/>
              <a:buFont typeface="Noto Sans Symbols"/>
              <a:buChar char="►"/>
              <a:defRPr b="0" i="0" sz="1800" u="none" cap="none" strike="noStrike">
                <a:solidFill>
                  <a:schemeClr val="lt1"/>
                </a:solidFill>
                <a:latin typeface="Arial"/>
                <a:ea typeface="Arial"/>
                <a:cs typeface="Arial"/>
                <a:sym typeface="Arial"/>
              </a:defRPr>
            </a:lvl2pPr>
            <a:lvl3pPr indent="-309880" lvl="2" marL="1371600" marR="0" rtl="0" algn="l">
              <a:spcBef>
                <a:spcPts val="1000"/>
              </a:spcBef>
              <a:spcAft>
                <a:spcPts val="0"/>
              </a:spcAft>
              <a:buClr>
                <a:schemeClr val="accent1"/>
              </a:buClr>
              <a:buSzPts val="1280"/>
              <a:buFont typeface="Noto Sans Symbols"/>
              <a:buChar char="►"/>
              <a:defRPr b="0" i="0" sz="1600" u="none" cap="none" strike="noStrike">
                <a:solidFill>
                  <a:schemeClr val="lt1"/>
                </a:solidFill>
                <a:latin typeface="Arial"/>
                <a:ea typeface="Arial"/>
                <a:cs typeface="Arial"/>
                <a:sym typeface="Arial"/>
              </a:defRPr>
            </a:lvl3pPr>
            <a:lvl4pPr indent="-299719" lvl="3" marL="1828800" marR="0" rtl="0" algn="l">
              <a:spcBef>
                <a:spcPts val="1000"/>
              </a:spcBef>
              <a:spcAft>
                <a:spcPts val="0"/>
              </a:spcAft>
              <a:buClr>
                <a:schemeClr val="accent1"/>
              </a:buClr>
              <a:buSzPts val="1120"/>
              <a:buFont typeface="Noto Sans Symbols"/>
              <a:buChar char="►"/>
              <a:defRPr b="0" i="0" sz="1400" u="none" cap="none" strike="noStrike">
                <a:solidFill>
                  <a:schemeClr val="lt1"/>
                </a:solidFill>
                <a:latin typeface="Arial"/>
                <a:ea typeface="Arial"/>
                <a:cs typeface="Arial"/>
                <a:sym typeface="Arial"/>
              </a:defRPr>
            </a:lvl4pPr>
            <a:lvl5pPr indent="-299720" lvl="4" marL="2286000" marR="0" rtl="0" algn="l">
              <a:spcBef>
                <a:spcPts val="1000"/>
              </a:spcBef>
              <a:spcAft>
                <a:spcPts val="0"/>
              </a:spcAft>
              <a:buClr>
                <a:schemeClr val="accent1"/>
              </a:buClr>
              <a:buSzPts val="1120"/>
              <a:buFont typeface="Noto Sans Symbols"/>
              <a:buChar char="►"/>
              <a:defRPr b="0" i="0" sz="1400" u="none" cap="none" strike="noStrike">
                <a:solidFill>
                  <a:schemeClr val="lt1"/>
                </a:solidFill>
                <a:latin typeface="Arial"/>
                <a:ea typeface="Arial"/>
                <a:cs typeface="Arial"/>
                <a:sym typeface="Arial"/>
              </a:defRPr>
            </a:lvl5pPr>
            <a:lvl6pPr indent="-299720" lvl="5" marL="2743200" marR="0" rtl="0" algn="l">
              <a:spcBef>
                <a:spcPts val="1000"/>
              </a:spcBef>
              <a:spcAft>
                <a:spcPts val="0"/>
              </a:spcAft>
              <a:buClr>
                <a:schemeClr val="accent1"/>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6pPr>
            <a:lvl7pPr indent="-299720" lvl="6" marL="3200400" marR="0" rtl="0" algn="l">
              <a:spcBef>
                <a:spcPts val="1000"/>
              </a:spcBef>
              <a:spcAft>
                <a:spcPts val="0"/>
              </a:spcAft>
              <a:buClr>
                <a:schemeClr val="accent1"/>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7pPr>
            <a:lvl8pPr indent="-299720" lvl="7" marL="3657600" marR="0" rtl="0" algn="l">
              <a:spcBef>
                <a:spcPts val="1000"/>
              </a:spcBef>
              <a:spcAft>
                <a:spcPts val="0"/>
              </a:spcAft>
              <a:buClr>
                <a:schemeClr val="accent1"/>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8pPr>
            <a:lvl9pPr indent="-299720" lvl="8" marL="4114800" marR="0" rtl="0" algn="l">
              <a:spcBef>
                <a:spcPts val="1000"/>
              </a:spcBef>
              <a:spcAft>
                <a:spcPts val="0"/>
              </a:spcAft>
              <a:buClr>
                <a:schemeClr val="accent1"/>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9pPr>
          </a:lstStyle>
          <a:p/>
        </p:txBody>
      </p:sp>
      <p:sp>
        <p:nvSpPr>
          <p:cNvPr id="156" name="Google Shape;156;p31"/>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100">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157" name="Google Shape;157;p31"/>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100">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Tree>
  </p:cSld>
  <p:clrMap accent1="accent1" accent2="accent2" accent3="accent3" accent4="accent4" accent5="accent5" accent6="accent6" bg1="lt1" bg2="dk2" tx1="dk1" tx2="lt2" folHlink="folHlink" hlink="hlink"/>
  <p:sldLayoutIdLst>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 id="2147483683" r:id="rId19"/>
    <p:sldLayoutId id="2147483684" r:id="rId20"/>
    <p:sldLayoutId id="2147483685" r:id="rId21"/>
    <p:sldLayoutId id="2147483686" r:id="rId22"/>
    <p:sldLayoutId id="2147483687" r:id="rId23"/>
    <p:sldLayoutId id="2147483688" r:id="rId2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7" name="Shape 307"/>
        <p:cNvGrpSpPr/>
        <p:nvPr/>
      </p:nvGrpSpPr>
      <p:grpSpPr>
        <a:xfrm>
          <a:off x="0" y="0"/>
          <a:ext cx="0" cy="0"/>
          <a:chOff x="0" y="0"/>
          <a:chExt cx="0" cy="0"/>
        </a:xfrm>
      </p:grpSpPr>
      <p:sp>
        <p:nvSpPr>
          <p:cNvPr id="308" name="Google Shape;308;p5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09" name="Google Shape;309;p5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10" name="Google Shape;310;p5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11" name="Google Shape;311;p5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12" name="Google Shape;312;p5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vmlDrawing" Target="../drawings/vmlDrawing1.vml"/><Relationship Id="rId4" Type="http://schemas.openxmlformats.org/officeDocument/2006/relationships/image" Target="../media/image6.jpg"/><Relationship Id="rId5" Type="http://schemas.openxmlformats.org/officeDocument/2006/relationships/oleObject" Target="../embeddings/oleObject1.bin"/><Relationship Id="rId6" Type="http://schemas.openxmlformats.org/officeDocument/2006/relationships/oleObject" Target="../embeddings/oleObject1.bin"/><Relationship Id="rId7"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jpg"/><Relationship Id="rId4" Type="http://schemas.openxmlformats.org/officeDocument/2006/relationships/chart" Target="../charts/chart1.xml"/><Relationship Id="rId5" Type="http://schemas.openxmlformats.org/officeDocument/2006/relationships/chart" Target="../charts/char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jpg"/><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6.jpg"/><Relationship Id="rId4" Type="http://schemas.openxmlformats.org/officeDocument/2006/relationships/chart" Target="../charts/char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385" name="Shape 385"/>
        <p:cNvGrpSpPr/>
        <p:nvPr/>
      </p:nvGrpSpPr>
      <p:grpSpPr>
        <a:xfrm>
          <a:off x="0" y="0"/>
          <a:ext cx="0" cy="0"/>
          <a:chOff x="0" y="0"/>
          <a:chExt cx="0" cy="0"/>
        </a:xfrm>
      </p:grpSpPr>
      <p:sp>
        <p:nvSpPr>
          <p:cNvPr id="386" name="Google Shape;386;p1"/>
          <p:cNvSpPr/>
          <p:nvPr/>
        </p:nvSpPr>
        <p:spPr>
          <a:xfrm>
            <a:off x="0" y="0"/>
            <a:ext cx="12192000" cy="6858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387" name="Google Shape;387;p1"/>
          <p:cNvSpPr/>
          <p:nvPr/>
        </p:nvSpPr>
        <p:spPr>
          <a:xfrm>
            <a:off x="0" y="-1"/>
            <a:ext cx="4639734" cy="6858000"/>
          </a:xfrm>
          <a:prstGeom prst="rect">
            <a:avLst/>
          </a:prstGeom>
          <a:solidFill>
            <a:srgbClr val="03234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388" name="Google Shape;388;p1"/>
          <p:cNvSpPr/>
          <p:nvPr/>
        </p:nvSpPr>
        <p:spPr>
          <a:xfrm>
            <a:off x="0" y="-2"/>
            <a:ext cx="1438656" cy="6858000"/>
          </a:xfrm>
          <a:prstGeom prst="rect">
            <a:avLst/>
          </a:prstGeom>
          <a:solidFill>
            <a:srgbClr val="02173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accent2"/>
              </a:solidFill>
              <a:latin typeface="Century Gothic"/>
              <a:ea typeface="Century Gothic"/>
              <a:cs typeface="Century Gothic"/>
              <a:sym typeface="Century Gothic"/>
            </a:endParaRPr>
          </a:p>
        </p:txBody>
      </p:sp>
      <p:grpSp>
        <p:nvGrpSpPr>
          <p:cNvPr id="389" name="Google Shape;389;p1"/>
          <p:cNvGrpSpPr/>
          <p:nvPr/>
        </p:nvGrpSpPr>
        <p:grpSpPr>
          <a:xfrm>
            <a:off x="9206969" y="3449715"/>
            <a:ext cx="2981858" cy="3208867"/>
            <a:chOff x="9206969" y="2963333"/>
            <a:chExt cx="2981858" cy="3208867"/>
          </a:xfrm>
        </p:grpSpPr>
        <p:cxnSp>
          <p:nvCxnSpPr>
            <p:cNvPr id="390" name="Google Shape;390;p1"/>
            <p:cNvCxnSpPr/>
            <p:nvPr/>
          </p:nvCxnSpPr>
          <p:spPr>
            <a:xfrm flipH="1">
              <a:off x="11276012" y="2963333"/>
              <a:ext cx="912814" cy="912812"/>
            </a:xfrm>
            <a:prstGeom prst="straightConnector1">
              <a:avLst/>
            </a:prstGeom>
            <a:noFill/>
            <a:ln cap="flat" cmpd="sng" w="9525">
              <a:solidFill>
                <a:srgbClr val="FFFFFF"/>
              </a:solidFill>
              <a:prstDash val="solid"/>
              <a:round/>
              <a:headEnd len="sm" w="sm" type="none"/>
              <a:tailEnd len="sm" w="sm" type="none"/>
            </a:ln>
          </p:spPr>
        </p:cxnSp>
        <p:cxnSp>
          <p:nvCxnSpPr>
            <p:cNvPr id="391" name="Google Shape;391;p1"/>
            <p:cNvCxnSpPr/>
            <p:nvPr/>
          </p:nvCxnSpPr>
          <p:spPr>
            <a:xfrm flipH="1">
              <a:off x="9206969" y="3190344"/>
              <a:ext cx="2981857" cy="2981856"/>
            </a:xfrm>
            <a:prstGeom prst="straightConnector1">
              <a:avLst/>
            </a:prstGeom>
            <a:noFill/>
            <a:ln cap="flat" cmpd="sng" w="9525">
              <a:solidFill>
                <a:srgbClr val="FFFFFF"/>
              </a:solidFill>
              <a:prstDash val="solid"/>
              <a:round/>
              <a:headEnd len="sm" w="sm" type="none"/>
              <a:tailEnd len="sm" w="sm" type="none"/>
            </a:ln>
          </p:spPr>
        </p:cxnSp>
        <p:cxnSp>
          <p:nvCxnSpPr>
            <p:cNvPr id="392" name="Google Shape;392;p1"/>
            <p:cNvCxnSpPr/>
            <p:nvPr/>
          </p:nvCxnSpPr>
          <p:spPr>
            <a:xfrm flipH="1">
              <a:off x="10292292" y="3285067"/>
              <a:ext cx="1896534" cy="1896533"/>
            </a:xfrm>
            <a:prstGeom prst="straightConnector1">
              <a:avLst/>
            </a:prstGeom>
            <a:noFill/>
            <a:ln cap="flat" cmpd="sng" w="9525">
              <a:solidFill>
                <a:srgbClr val="FFFFFF"/>
              </a:solidFill>
              <a:prstDash val="solid"/>
              <a:round/>
              <a:headEnd len="sm" w="sm" type="none"/>
              <a:tailEnd len="sm" w="sm" type="none"/>
            </a:ln>
          </p:spPr>
        </p:cxnSp>
        <p:cxnSp>
          <p:nvCxnSpPr>
            <p:cNvPr id="393" name="Google Shape;393;p1"/>
            <p:cNvCxnSpPr/>
            <p:nvPr/>
          </p:nvCxnSpPr>
          <p:spPr>
            <a:xfrm flipH="1">
              <a:off x="10443103" y="3131080"/>
              <a:ext cx="1745722" cy="1745720"/>
            </a:xfrm>
            <a:prstGeom prst="straightConnector1">
              <a:avLst/>
            </a:prstGeom>
            <a:noFill/>
            <a:ln cap="flat" cmpd="sng" w="28575">
              <a:solidFill>
                <a:srgbClr val="FFFFFF"/>
              </a:solidFill>
              <a:prstDash val="solid"/>
              <a:round/>
              <a:headEnd len="sm" w="sm" type="none"/>
              <a:tailEnd len="sm" w="sm" type="none"/>
            </a:ln>
          </p:spPr>
        </p:cxnSp>
        <p:cxnSp>
          <p:nvCxnSpPr>
            <p:cNvPr id="394" name="Google Shape;394;p1"/>
            <p:cNvCxnSpPr/>
            <p:nvPr/>
          </p:nvCxnSpPr>
          <p:spPr>
            <a:xfrm flipH="1">
              <a:off x="10918826" y="3683001"/>
              <a:ext cx="1270001" cy="1269999"/>
            </a:xfrm>
            <a:prstGeom prst="straightConnector1">
              <a:avLst/>
            </a:prstGeom>
            <a:noFill/>
            <a:ln cap="flat" cmpd="sng" w="28575">
              <a:solidFill>
                <a:srgbClr val="FFFFFF"/>
              </a:solidFill>
              <a:prstDash val="solid"/>
              <a:round/>
              <a:headEnd len="sm" w="sm" type="none"/>
              <a:tailEnd len="sm" w="sm" type="none"/>
            </a:ln>
          </p:spPr>
        </p:cxnSp>
      </p:grpSp>
      <p:sp>
        <p:nvSpPr>
          <p:cNvPr id="395" name="Google Shape;395;p1"/>
          <p:cNvSpPr txBox="1"/>
          <p:nvPr>
            <p:ph type="ctrTitle"/>
          </p:nvPr>
        </p:nvSpPr>
        <p:spPr>
          <a:xfrm>
            <a:off x="5116738" y="685798"/>
            <a:ext cx="6465662" cy="5772152"/>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lt1"/>
              </a:buClr>
              <a:buSzPct val="100000"/>
              <a:buFont typeface="Century Gothic"/>
              <a:buNone/>
            </a:pPr>
            <a:r>
              <a:rPr b="1" lang="en-US" sz="5400"/>
              <a:t>WELCOME TO THE</a:t>
            </a:r>
            <a:br>
              <a:rPr b="1" lang="en-US" sz="5400"/>
            </a:br>
            <a:br>
              <a:rPr b="1" lang="en-US" sz="5400"/>
            </a:br>
            <a:r>
              <a:rPr lang="en-US" sz="5400">
                <a:solidFill>
                  <a:srgbClr val="FFFFFF"/>
                </a:solidFill>
              </a:rPr>
              <a:t>SAN FRANCISCO DEPARTMENT OF EMERGENCY MANAGEMENT</a:t>
            </a:r>
            <a:br>
              <a:rPr lang="en-US" sz="5400">
                <a:solidFill>
                  <a:srgbClr val="FFFFFF"/>
                </a:solidFill>
              </a:rPr>
            </a:br>
            <a:r>
              <a:rPr lang="en-US" sz="5400">
                <a:solidFill>
                  <a:srgbClr val="FFFFFF"/>
                </a:solidFill>
              </a:rPr>
              <a:t>BUDGET MEETING #1 </a:t>
            </a:r>
            <a:endParaRPr sz="5400">
              <a:solidFill>
                <a:srgbClr val="FFFFFF"/>
              </a:solidFill>
            </a:endParaRPr>
          </a:p>
        </p:txBody>
      </p:sp>
      <p:sp>
        <p:nvSpPr>
          <p:cNvPr id="396" name="Google Shape;396;p1"/>
          <p:cNvSpPr txBox="1"/>
          <p:nvPr>
            <p:ph idx="1" type="subTitle"/>
          </p:nvPr>
        </p:nvSpPr>
        <p:spPr>
          <a:xfrm>
            <a:off x="1770226" y="5132025"/>
            <a:ext cx="2790600" cy="1071900"/>
          </a:xfrm>
          <a:prstGeom prst="rect">
            <a:avLst/>
          </a:prstGeom>
          <a:noFill/>
          <a:ln>
            <a:noFill/>
          </a:ln>
        </p:spPr>
        <p:txBody>
          <a:bodyPr anchorCtr="0" anchor="ctr" bIns="45700" lIns="91425" spcFirstLastPara="1" rIns="91425" wrap="square" tIns="45700">
            <a:normAutofit/>
          </a:bodyPr>
          <a:lstStyle/>
          <a:p>
            <a:pPr indent="0" lvl="0" marL="0" rtl="0" algn="l">
              <a:spcBef>
                <a:spcPts val="988"/>
              </a:spcBef>
              <a:spcAft>
                <a:spcPts val="0"/>
              </a:spcAft>
              <a:buSzPts val="1680"/>
              <a:buNone/>
            </a:pPr>
            <a:r>
              <a:rPr lang="en-US">
                <a:solidFill>
                  <a:srgbClr val="FFFFFF"/>
                </a:solidFill>
              </a:rPr>
              <a:t>2:00 PM, January 24, 2024</a:t>
            </a:r>
            <a:endParaRPr>
              <a:solidFill>
                <a:srgbClr val="FFFFFF"/>
              </a:solidFill>
            </a:endParaRPr>
          </a:p>
        </p:txBody>
      </p:sp>
      <p:pic>
        <p:nvPicPr>
          <p:cNvPr id="397" name="Google Shape;397;p1"/>
          <p:cNvPicPr preferRelativeResize="0"/>
          <p:nvPr/>
        </p:nvPicPr>
        <p:blipFill rotWithShape="1">
          <a:blip r:embed="rId3">
            <a:alphaModFix/>
          </a:blip>
          <a:srcRect b="0" l="0" r="0" t="0"/>
          <a:stretch/>
        </p:blipFill>
        <p:spPr>
          <a:xfrm>
            <a:off x="1690995" y="441746"/>
            <a:ext cx="2696400" cy="26964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496" name="Shape 496"/>
        <p:cNvGrpSpPr/>
        <p:nvPr/>
      </p:nvGrpSpPr>
      <p:grpSpPr>
        <a:xfrm>
          <a:off x="0" y="0"/>
          <a:ext cx="0" cy="0"/>
          <a:chOff x="0" y="0"/>
          <a:chExt cx="0" cy="0"/>
        </a:xfrm>
      </p:grpSpPr>
      <p:sp>
        <p:nvSpPr>
          <p:cNvPr id="497" name="Google Shape;497;p10"/>
          <p:cNvSpPr/>
          <p:nvPr/>
        </p:nvSpPr>
        <p:spPr>
          <a:xfrm>
            <a:off x="0" y="0"/>
            <a:ext cx="12192000" cy="6858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498" name="Google Shape;498;p10"/>
          <p:cNvSpPr/>
          <p:nvPr/>
        </p:nvSpPr>
        <p:spPr>
          <a:xfrm>
            <a:off x="0" y="-1"/>
            <a:ext cx="4639734" cy="6858000"/>
          </a:xfrm>
          <a:prstGeom prst="rect">
            <a:avLst/>
          </a:prstGeom>
          <a:solidFill>
            <a:srgbClr val="03234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499" name="Google Shape;499;p10"/>
          <p:cNvSpPr/>
          <p:nvPr/>
        </p:nvSpPr>
        <p:spPr>
          <a:xfrm>
            <a:off x="0" y="-2"/>
            <a:ext cx="1438656" cy="6858000"/>
          </a:xfrm>
          <a:prstGeom prst="rect">
            <a:avLst/>
          </a:prstGeom>
          <a:solidFill>
            <a:srgbClr val="02173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2"/>
              </a:solidFill>
              <a:latin typeface="Century Gothic"/>
              <a:ea typeface="Century Gothic"/>
              <a:cs typeface="Century Gothic"/>
              <a:sym typeface="Century Gothic"/>
            </a:endParaRPr>
          </a:p>
        </p:txBody>
      </p:sp>
      <p:grpSp>
        <p:nvGrpSpPr>
          <p:cNvPr id="500" name="Google Shape;500;p10"/>
          <p:cNvGrpSpPr/>
          <p:nvPr/>
        </p:nvGrpSpPr>
        <p:grpSpPr>
          <a:xfrm>
            <a:off x="9206969" y="3449715"/>
            <a:ext cx="2981858" cy="3208867"/>
            <a:chOff x="9206969" y="2963333"/>
            <a:chExt cx="2981858" cy="3208867"/>
          </a:xfrm>
        </p:grpSpPr>
        <p:cxnSp>
          <p:nvCxnSpPr>
            <p:cNvPr id="501" name="Google Shape;501;p10"/>
            <p:cNvCxnSpPr/>
            <p:nvPr/>
          </p:nvCxnSpPr>
          <p:spPr>
            <a:xfrm flipH="1">
              <a:off x="11276012" y="2963333"/>
              <a:ext cx="912814" cy="912812"/>
            </a:xfrm>
            <a:prstGeom prst="straightConnector1">
              <a:avLst/>
            </a:prstGeom>
            <a:noFill/>
            <a:ln cap="flat" cmpd="sng" w="9525">
              <a:solidFill>
                <a:srgbClr val="FFFFFF"/>
              </a:solidFill>
              <a:prstDash val="solid"/>
              <a:round/>
              <a:headEnd len="sm" w="sm" type="none"/>
              <a:tailEnd len="sm" w="sm" type="none"/>
            </a:ln>
          </p:spPr>
        </p:cxnSp>
        <p:cxnSp>
          <p:nvCxnSpPr>
            <p:cNvPr id="502" name="Google Shape;502;p10"/>
            <p:cNvCxnSpPr/>
            <p:nvPr/>
          </p:nvCxnSpPr>
          <p:spPr>
            <a:xfrm flipH="1">
              <a:off x="9206969" y="3190344"/>
              <a:ext cx="2981857" cy="2981856"/>
            </a:xfrm>
            <a:prstGeom prst="straightConnector1">
              <a:avLst/>
            </a:prstGeom>
            <a:noFill/>
            <a:ln cap="flat" cmpd="sng" w="9525">
              <a:solidFill>
                <a:srgbClr val="FFFFFF"/>
              </a:solidFill>
              <a:prstDash val="solid"/>
              <a:round/>
              <a:headEnd len="sm" w="sm" type="none"/>
              <a:tailEnd len="sm" w="sm" type="none"/>
            </a:ln>
          </p:spPr>
        </p:cxnSp>
        <p:cxnSp>
          <p:nvCxnSpPr>
            <p:cNvPr id="503" name="Google Shape;503;p10"/>
            <p:cNvCxnSpPr/>
            <p:nvPr/>
          </p:nvCxnSpPr>
          <p:spPr>
            <a:xfrm flipH="1">
              <a:off x="10292292" y="3285067"/>
              <a:ext cx="1896534" cy="1896533"/>
            </a:xfrm>
            <a:prstGeom prst="straightConnector1">
              <a:avLst/>
            </a:prstGeom>
            <a:noFill/>
            <a:ln cap="flat" cmpd="sng" w="9525">
              <a:solidFill>
                <a:srgbClr val="FFFFFF"/>
              </a:solidFill>
              <a:prstDash val="solid"/>
              <a:round/>
              <a:headEnd len="sm" w="sm" type="none"/>
              <a:tailEnd len="sm" w="sm" type="none"/>
            </a:ln>
          </p:spPr>
        </p:cxnSp>
        <p:cxnSp>
          <p:nvCxnSpPr>
            <p:cNvPr id="504" name="Google Shape;504;p10"/>
            <p:cNvCxnSpPr/>
            <p:nvPr/>
          </p:nvCxnSpPr>
          <p:spPr>
            <a:xfrm flipH="1">
              <a:off x="10443103" y="3131080"/>
              <a:ext cx="1745722" cy="1745720"/>
            </a:xfrm>
            <a:prstGeom prst="straightConnector1">
              <a:avLst/>
            </a:prstGeom>
            <a:noFill/>
            <a:ln cap="flat" cmpd="sng" w="28575">
              <a:solidFill>
                <a:srgbClr val="FFFFFF"/>
              </a:solidFill>
              <a:prstDash val="solid"/>
              <a:round/>
              <a:headEnd len="sm" w="sm" type="none"/>
              <a:tailEnd len="sm" w="sm" type="none"/>
            </a:ln>
          </p:spPr>
        </p:cxnSp>
        <p:cxnSp>
          <p:nvCxnSpPr>
            <p:cNvPr id="505" name="Google Shape;505;p10"/>
            <p:cNvCxnSpPr/>
            <p:nvPr/>
          </p:nvCxnSpPr>
          <p:spPr>
            <a:xfrm flipH="1">
              <a:off x="10918826" y="3683001"/>
              <a:ext cx="1270001" cy="1269999"/>
            </a:xfrm>
            <a:prstGeom prst="straightConnector1">
              <a:avLst/>
            </a:prstGeom>
            <a:noFill/>
            <a:ln cap="flat" cmpd="sng" w="28575">
              <a:solidFill>
                <a:srgbClr val="FFFFFF"/>
              </a:solidFill>
              <a:prstDash val="solid"/>
              <a:round/>
              <a:headEnd len="sm" w="sm" type="none"/>
              <a:tailEnd len="sm" w="sm" type="none"/>
            </a:ln>
          </p:spPr>
        </p:cxnSp>
      </p:grpSp>
      <p:sp>
        <p:nvSpPr>
          <p:cNvPr id="506" name="Google Shape;506;p10"/>
          <p:cNvSpPr txBox="1"/>
          <p:nvPr>
            <p:ph type="ctrTitle"/>
          </p:nvPr>
        </p:nvSpPr>
        <p:spPr>
          <a:xfrm>
            <a:off x="5116738" y="685798"/>
            <a:ext cx="6159274" cy="5829302"/>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FFFF"/>
              </a:buClr>
              <a:buSzPts val="5400"/>
              <a:buFont typeface="Century Gothic"/>
              <a:buNone/>
            </a:pPr>
            <a:r>
              <a:rPr b="1" lang="en-US" sz="5400">
                <a:solidFill>
                  <a:srgbClr val="FFFFFF"/>
                </a:solidFill>
              </a:rPr>
              <a:t>THANK YOU </a:t>
            </a:r>
            <a:br>
              <a:rPr b="1" lang="en-US" sz="5400">
                <a:solidFill>
                  <a:srgbClr val="FFFFFF"/>
                </a:solidFill>
              </a:rPr>
            </a:br>
            <a:br>
              <a:rPr b="1" lang="en-US" sz="5400">
                <a:solidFill>
                  <a:srgbClr val="FFFFFF"/>
                </a:solidFill>
              </a:rPr>
            </a:br>
            <a:r>
              <a:rPr lang="en-US" sz="4000">
                <a:solidFill>
                  <a:srgbClr val="FFFFFF"/>
                </a:solidFill>
              </a:rPr>
              <a:t>FOR JOINING THE </a:t>
            </a:r>
            <a:br>
              <a:rPr lang="en-US" sz="4000">
                <a:solidFill>
                  <a:srgbClr val="FFFFFF"/>
                </a:solidFill>
              </a:rPr>
            </a:br>
            <a:r>
              <a:rPr lang="en-US" sz="3100">
                <a:solidFill>
                  <a:srgbClr val="FFFFFF"/>
                </a:solidFill>
              </a:rPr>
              <a:t>SAN FRANCISCO </a:t>
            </a:r>
            <a:br>
              <a:rPr lang="en-US" sz="3100">
                <a:solidFill>
                  <a:srgbClr val="FFFFFF"/>
                </a:solidFill>
              </a:rPr>
            </a:br>
            <a:r>
              <a:rPr lang="en-US" sz="3100">
                <a:solidFill>
                  <a:srgbClr val="FFFFFF"/>
                </a:solidFill>
              </a:rPr>
              <a:t>DEPARTMENT OF </a:t>
            </a:r>
            <a:br>
              <a:rPr lang="en-US" sz="3100">
                <a:solidFill>
                  <a:srgbClr val="FFFFFF"/>
                </a:solidFill>
              </a:rPr>
            </a:br>
            <a:r>
              <a:rPr lang="en-US" sz="3100">
                <a:solidFill>
                  <a:srgbClr val="FFFFFF"/>
                </a:solidFill>
              </a:rPr>
              <a:t>EMERGENCY MANAGEMENT</a:t>
            </a:r>
            <a:br>
              <a:rPr lang="en-US" sz="4000">
                <a:solidFill>
                  <a:srgbClr val="FFFFFF"/>
                </a:solidFill>
              </a:rPr>
            </a:br>
            <a:br>
              <a:rPr lang="en-US" sz="4000">
                <a:solidFill>
                  <a:srgbClr val="FFFFFF"/>
                </a:solidFill>
              </a:rPr>
            </a:br>
            <a:r>
              <a:rPr lang="en-US" sz="4000">
                <a:solidFill>
                  <a:srgbClr val="FFFFFF"/>
                </a:solidFill>
              </a:rPr>
              <a:t>BUDGET MEETING #1</a:t>
            </a:r>
            <a:endParaRPr sz="4000">
              <a:solidFill>
                <a:srgbClr val="FFFFFF"/>
              </a:solidFill>
            </a:endParaRPr>
          </a:p>
        </p:txBody>
      </p:sp>
      <p:pic>
        <p:nvPicPr>
          <p:cNvPr id="507" name="Google Shape;507;p10"/>
          <p:cNvPicPr preferRelativeResize="0"/>
          <p:nvPr/>
        </p:nvPicPr>
        <p:blipFill rotWithShape="1">
          <a:blip r:embed="rId3">
            <a:alphaModFix/>
          </a:blip>
          <a:srcRect b="0" l="0" r="0" t="0"/>
          <a:stretch/>
        </p:blipFill>
        <p:spPr>
          <a:xfrm>
            <a:off x="1690995" y="441746"/>
            <a:ext cx="2696400" cy="2696400"/>
          </a:xfrm>
          <a:prstGeom prst="rect">
            <a:avLst/>
          </a:prstGeom>
          <a:noFill/>
          <a:ln>
            <a:noFill/>
          </a:ln>
        </p:spPr>
      </p:pic>
      <p:sp>
        <p:nvSpPr>
          <p:cNvPr id="508" name="Google Shape;508;p10"/>
          <p:cNvSpPr txBox="1"/>
          <p:nvPr/>
        </p:nvSpPr>
        <p:spPr>
          <a:xfrm>
            <a:off x="1622245" y="3906121"/>
            <a:ext cx="2784737"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rgbClr val="FFFFFF"/>
                </a:solidFill>
                <a:latin typeface="Century Gothic"/>
                <a:ea typeface="Century Gothic"/>
                <a:cs typeface="Century Gothic"/>
                <a:sym typeface="Century Gothic"/>
              </a:rPr>
              <a:t>Adjournment</a:t>
            </a:r>
            <a:endParaRPr sz="3200">
              <a:solidFill>
                <a:schemeClr val="lt1"/>
              </a:solidFill>
              <a:latin typeface="Century Gothic"/>
              <a:ea typeface="Century Gothic"/>
              <a:cs typeface="Century Gothic"/>
              <a:sym typeface="Century Gothic"/>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62D2EF"/>
            </a:gs>
            <a:gs pos="9000">
              <a:srgbClr val="62D2EF"/>
            </a:gs>
            <a:gs pos="100000">
              <a:srgbClr val="05578D"/>
            </a:gs>
          </a:gsLst>
          <a:path path="circle">
            <a:fillToRect l="100%" t="100%"/>
          </a:path>
          <a:tileRect b="-100%" r="-100%"/>
        </a:gradFill>
      </p:bgPr>
    </p:bg>
    <p:spTree>
      <p:nvGrpSpPr>
        <p:cNvPr id="401" name="Shape 401"/>
        <p:cNvGrpSpPr/>
        <p:nvPr/>
      </p:nvGrpSpPr>
      <p:grpSpPr>
        <a:xfrm>
          <a:off x="0" y="0"/>
          <a:ext cx="0" cy="0"/>
          <a:chOff x="0" y="0"/>
          <a:chExt cx="0" cy="0"/>
        </a:xfrm>
      </p:grpSpPr>
      <p:sp>
        <p:nvSpPr>
          <p:cNvPr id="402" name="Google Shape;402;p2"/>
          <p:cNvSpPr/>
          <p:nvPr/>
        </p:nvSpPr>
        <p:spPr>
          <a:xfrm>
            <a:off x="0" y="0"/>
            <a:ext cx="12192000" cy="6858000"/>
          </a:xfrm>
          <a:prstGeom prst="rect">
            <a:avLst/>
          </a:prstGeom>
          <a:gradFill>
            <a:gsLst>
              <a:gs pos="0">
                <a:srgbClr val="62D2EF"/>
              </a:gs>
              <a:gs pos="9000">
                <a:srgbClr val="62D2EF"/>
              </a:gs>
              <a:gs pos="100000">
                <a:srgbClr val="05578D"/>
              </a:gs>
            </a:gsLst>
            <a:path path="circle">
              <a:fillToRect l="100%" t="100%"/>
            </a:path>
            <a:tileRect b="-100%" r="-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403" name="Google Shape;403;p2"/>
          <p:cNvSpPr txBox="1"/>
          <p:nvPr>
            <p:ph type="title"/>
          </p:nvPr>
        </p:nvSpPr>
        <p:spPr>
          <a:xfrm>
            <a:off x="226659" y="-13963"/>
            <a:ext cx="5638800" cy="2601243"/>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chemeClr val="lt1"/>
              </a:buClr>
              <a:buSzPts val="6600"/>
              <a:buFont typeface="Century Gothic"/>
              <a:buNone/>
            </a:pPr>
            <a:r>
              <a:rPr lang="en-US" sz="6600"/>
              <a:t>MEETING PROCEDURES</a:t>
            </a:r>
            <a:endParaRPr/>
          </a:p>
        </p:txBody>
      </p:sp>
      <p:sp>
        <p:nvSpPr>
          <p:cNvPr id="404" name="Google Shape;404;p2"/>
          <p:cNvSpPr/>
          <p:nvPr/>
        </p:nvSpPr>
        <p:spPr>
          <a:xfrm>
            <a:off x="6095999" y="0"/>
            <a:ext cx="6096001" cy="6858000"/>
          </a:xfrm>
          <a:prstGeom prst="rect">
            <a:avLst/>
          </a:prstGeom>
          <a:solidFill>
            <a:schemeClr val="dk2">
              <a:alpha val="96862"/>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405" name="Google Shape;405;p2"/>
          <p:cNvSpPr txBox="1"/>
          <p:nvPr>
            <p:ph idx="1" type="body"/>
          </p:nvPr>
        </p:nvSpPr>
        <p:spPr>
          <a:xfrm>
            <a:off x="6315074" y="736039"/>
            <a:ext cx="5657849" cy="6000750"/>
          </a:xfrm>
          <a:prstGeom prst="rect">
            <a:avLst/>
          </a:prstGeom>
          <a:noFill/>
          <a:ln>
            <a:noFill/>
          </a:ln>
        </p:spPr>
        <p:txBody>
          <a:bodyPr anchorCtr="0" anchor="ctr" bIns="45700" lIns="91425" spcFirstLastPara="1" rIns="91425" wrap="square" tIns="45700">
            <a:normAutofit fontScale="92500" lnSpcReduction="10000"/>
          </a:bodyPr>
          <a:lstStyle/>
          <a:p>
            <a:pPr indent="-285750" lvl="0" marL="285750" rtl="0" algn="l">
              <a:spcBef>
                <a:spcPts val="0"/>
              </a:spcBef>
              <a:spcAft>
                <a:spcPts val="0"/>
              </a:spcAft>
              <a:buSzPct val="80000"/>
              <a:buChar char="▶"/>
            </a:pPr>
            <a:r>
              <a:rPr lang="en-US" sz="2400">
                <a:solidFill>
                  <a:schemeClr val="lt1"/>
                </a:solidFill>
              </a:rPr>
              <a:t>General Comment</a:t>
            </a:r>
            <a:br>
              <a:rPr lang="en-US" sz="2400">
                <a:solidFill>
                  <a:schemeClr val="lt1"/>
                </a:solidFill>
              </a:rPr>
            </a:br>
            <a:endParaRPr sz="2000">
              <a:solidFill>
                <a:schemeClr val="lt1"/>
              </a:solidFill>
            </a:endParaRPr>
          </a:p>
          <a:p>
            <a:pPr indent="-342925" lvl="1" marL="514350" rtl="0" algn="l">
              <a:spcBef>
                <a:spcPts val="600"/>
              </a:spcBef>
              <a:spcAft>
                <a:spcPts val="0"/>
              </a:spcAft>
              <a:buSzPct val="79999"/>
              <a:buFont typeface="Noto Sans Symbols"/>
              <a:buChar char="▪"/>
            </a:pPr>
            <a:r>
              <a:rPr lang="en-US" sz="2100">
                <a:solidFill>
                  <a:schemeClr val="lt1"/>
                </a:solidFill>
                <a:latin typeface="Arial"/>
                <a:ea typeface="Arial"/>
                <a:cs typeface="Arial"/>
                <a:sym typeface="Arial"/>
              </a:rPr>
              <a:t>At the end of an agenda item, the moderator will prompt any member of the public that wishes to provide public comment to please select the “raise hand” function on Zoom.  </a:t>
            </a:r>
            <a:br>
              <a:rPr lang="en-US" sz="2100">
                <a:solidFill>
                  <a:schemeClr val="lt1"/>
                </a:solidFill>
                <a:latin typeface="Arial"/>
                <a:ea typeface="Arial"/>
                <a:cs typeface="Arial"/>
                <a:sym typeface="Arial"/>
              </a:rPr>
            </a:br>
            <a:endParaRPr sz="2100">
              <a:solidFill>
                <a:schemeClr val="lt1"/>
              </a:solidFill>
              <a:latin typeface="Arial"/>
              <a:ea typeface="Arial"/>
              <a:cs typeface="Arial"/>
              <a:sym typeface="Arial"/>
            </a:endParaRPr>
          </a:p>
          <a:p>
            <a:pPr indent="-342925" lvl="1" marL="514350" rtl="0" algn="l">
              <a:spcBef>
                <a:spcPts val="0"/>
              </a:spcBef>
              <a:spcAft>
                <a:spcPts val="0"/>
              </a:spcAft>
              <a:buSzPct val="79999"/>
              <a:buFont typeface="Noto Sans Symbols"/>
              <a:buChar char="▪"/>
            </a:pPr>
            <a:r>
              <a:rPr lang="en-US" sz="2100">
                <a:solidFill>
                  <a:schemeClr val="lt1"/>
                </a:solidFill>
                <a:latin typeface="Arial"/>
                <a:ea typeface="Arial"/>
                <a:cs typeface="Arial"/>
                <a:sym typeface="Arial"/>
              </a:rPr>
              <a:t>The online moderator will call upon people who wish to speak according to the order of the queue. The moderator will announce the commentor’s name and prompt the person to unmute. Please take a moment to rename yourself with your full name.  For example, “John Doe”.  This will allow the moderator to properly identify you during public comment.</a:t>
            </a:r>
            <a:br>
              <a:rPr lang="en-US" sz="2100">
                <a:solidFill>
                  <a:schemeClr val="lt1"/>
                </a:solidFill>
                <a:latin typeface="Arial"/>
                <a:ea typeface="Arial"/>
                <a:cs typeface="Arial"/>
                <a:sym typeface="Arial"/>
              </a:rPr>
            </a:br>
            <a:endParaRPr sz="2100">
              <a:solidFill>
                <a:schemeClr val="lt1"/>
              </a:solidFill>
              <a:latin typeface="Arial"/>
              <a:ea typeface="Arial"/>
              <a:cs typeface="Arial"/>
              <a:sym typeface="Arial"/>
            </a:endParaRPr>
          </a:p>
          <a:p>
            <a:pPr indent="-342925" lvl="1" marL="514350" rtl="0" algn="l">
              <a:spcBef>
                <a:spcPts val="0"/>
              </a:spcBef>
              <a:spcAft>
                <a:spcPts val="0"/>
              </a:spcAft>
              <a:buSzPct val="79999"/>
              <a:buFont typeface="Noto Sans Symbols"/>
              <a:buChar char="▪"/>
            </a:pPr>
            <a:r>
              <a:rPr lang="en-US" sz="2100">
                <a:solidFill>
                  <a:schemeClr val="lt1"/>
                </a:solidFill>
                <a:latin typeface="Arial"/>
                <a:ea typeface="Arial"/>
                <a:cs typeface="Arial"/>
                <a:sym typeface="Arial"/>
              </a:rPr>
              <a:t>Members of the public who wish to comment will have two (2) minutes each to provide public comment. At the end of two minutes, the moderator will disable audio capabilities for the commentor. </a:t>
            </a:r>
            <a:endParaRPr sz="2100">
              <a:solidFill>
                <a:schemeClr val="lt1"/>
              </a:solidFill>
              <a:latin typeface="Calibri"/>
              <a:ea typeface="Calibri"/>
              <a:cs typeface="Calibri"/>
              <a:sym typeface="Calibri"/>
            </a:endParaRPr>
          </a:p>
        </p:txBody>
      </p:sp>
      <p:pic>
        <p:nvPicPr>
          <p:cNvPr id="406" name="Google Shape;406;p2"/>
          <p:cNvPicPr preferRelativeResize="0"/>
          <p:nvPr/>
        </p:nvPicPr>
        <p:blipFill rotWithShape="1">
          <a:blip r:embed="rId3">
            <a:alphaModFix/>
          </a:blip>
          <a:srcRect b="0" l="0" r="0" t="0"/>
          <a:stretch/>
        </p:blipFill>
        <p:spPr>
          <a:xfrm>
            <a:off x="10596170" y="228600"/>
            <a:ext cx="1058059" cy="1058059"/>
          </a:xfrm>
          <a:prstGeom prst="rect">
            <a:avLst/>
          </a:prstGeom>
          <a:noFill/>
          <a:ln>
            <a:noFill/>
          </a:ln>
        </p:spPr>
      </p:pic>
      <p:sp>
        <p:nvSpPr>
          <p:cNvPr id="407" name="Google Shape;407;p2"/>
          <p:cNvSpPr txBox="1"/>
          <p:nvPr/>
        </p:nvSpPr>
        <p:spPr>
          <a:xfrm>
            <a:off x="219077" y="2933719"/>
            <a:ext cx="5429250" cy="3890296"/>
          </a:xfrm>
          <a:prstGeom prst="rect">
            <a:avLst/>
          </a:prstGeom>
          <a:noFill/>
          <a:ln>
            <a:noFill/>
          </a:ln>
        </p:spPr>
        <p:txBody>
          <a:bodyPr anchorCtr="0" anchor="t" bIns="45700" lIns="91425" spcFirstLastPara="1" rIns="91425" wrap="square" tIns="45700">
            <a:spAutoFit/>
          </a:bodyPr>
          <a:lstStyle/>
          <a:p>
            <a:pPr indent="-285750" lvl="0" marL="400050" marR="0" rtl="0" algn="l">
              <a:lnSpc>
                <a:spcPct val="80000"/>
              </a:lnSpc>
              <a:spcBef>
                <a:spcPts val="0"/>
              </a:spcBef>
              <a:spcAft>
                <a:spcPts val="0"/>
              </a:spcAft>
              <a:buClr>
                <a:schemeClr val="lt1"/>
              </a:buClr>
              <a:buSzPts val="1760"/>
              <a:buFont typeface="Noto Sans Symbols"/>
              <a:buChar char="▶"/>
            </a:pPr>
            <a:r>
              <a:rPr b="0" i="0" lang="en-US" sz="2200" u="none" cap="none" strike="noStrike">
                <a:solidFill>
                  <a:schemeClr val="lt1"/>
                </a:solidFill>
                <a:latin typeface="Century Gothic"/>
                <a:ea typeface="Century Gothic"/>
                <a:cs typeface="Century Gothic"/>
                <a:sym typeface="Century Gothic"/>
              </a:rPr>
              <a:t>Recording</a:t>
            </a:r>
            <a:endParaRPr/>
          </a:p>
          <a:p>
            <a:pPr indent="-342900" lvl="1" marL="914400" marR="0" rtl="0" algn="l">
              <a:lnSpc>
                <a:spcPct val="80000"/>
              </a:lnSpc>
              <a:spcBef>
                <a:spcPts val="0"/>
              </a:spcBef>
              <a:spcAft>
                <a:spcPts val="0"/>
              </a:spcAft>
              <a:buClr>
                <a:schemeClr val="lt1"/>
              </a:buClr>
              <a:buSzPts val="1760"/>
              <a:buFont typeface="Noto Sans Symbols"/>
              <a:buChar char="▪"/>
            </a:pPr>
            <a:r>
              <a:rPr b="0" i="0" lang="en-US" sz="2200" u="none" cap="none" strike="noStrike">
                <a:solidFill>
                  <a:schemeClr val="lt1"/>
                </a:solidFill>
                <a:latin typeface="Century Gothic"/>
                <a:ea typeface="Century Gothic"/>
                <a:cs typeface="Century Gothic"/>
                <a:sym typeface="Century Gothic"/>
              </a:rPr>
              <a:t>The meeting will be recorded and an audio recording will be made available online after the end of the meeting.</a:t>
            </a:r>
            <a:br>
              <a:rPr b="0" i="0" lang="en-US" sz="2200" u="none" cap="none" strike="noStrike">
                <a:solidFill>
                  <a:schemeClr val="lt1"/>
                </a:solidFill>
                <a:latin typeface="Century Gothic"/>
                <a:ea typeface="Century Gothic"/>
                <a:cs typeface="Century Gothic"/>
                <a:sym typeface="Century Gothic"/>
              </a:rPr>
            </a:br>
            <a:endParaRPr b="0" i="0" sz="2200" u="none" cap="none" strike="noStrike">
              <a:solidFill>
                <a:schemeClr val="lt1"/>
              </a:solidFill>
              <a:latin typeface="Century Gothic"/>
              <a:ea typeface="Century Gothic"/>
              <a:cs typeface="Century Gothic"/>
              <a:sym typeface="Century Gothic"/>
            </a:endParaRPr>
          </a:p>
          <a:p>
            <a:pPr indent="-285750" lvl="0" marL="400050" marR="0" rtl="0" algn="l">
              <a:lnSpc>
                <a:spcPct val="80000"/>
              </a:lnSpc>
              <a:spcBef>
                <a:spcPts val="0"/>
              </a:spcBef>
              <a:spcAft>
                <a:spcPts val="0"/>
              </a:spcAft>
              <a:buClr>
                <a:schemeClr val="lt1"/>
              </a:buClr>
              <a:buSzPts val="1760"/>
              <a:buFont typeface="Noto Sans Symbols"/>
              <a:buChar char="▶"/>
            </a:pPr>
            <a:r>
              <a:rPr b="0" i="0" lang="en-US" sz="2200" u="none" cap="none" strike="noStrike">
                <a:solidFill>
                  <a:schemeClr val="lt1"/>
                </a:solidFill>
                <a:latin typeface="Century Gothic"/>
                <a:ea typeface="Century Gothic"/>
                <a:cs typeface="Century Gothic"/>
                <a:sym typeface="Century Gothic"/>
              </a:rPr>
              <a:t>Audio and Video​</a:t>
            </a:r>
            <a:endParaRPr/>
          </a:p>
          <a:p>
            <a:pPr indent="-342900" lvl="1" marL="914400" marR="0" rtl="0" algn="l">
              <a:lnSpc>
                <a:spcPct val="80000"/>
              </a:lnSpc>
              <a:spcBef>
                <a:spcPts val="0"/>
              </a:spcBef>
              <a:spcAft>
                <a:spcPts val="0"/>
              </a:spcAft>
              <a:buClr>
                <a:schemeClr val="lt1"/>
              </a:buClr>
              <a:buSzPts val="1760"/>
              <a:buFont typeface="Noto Sans Symbols"/>
              <a:buChar char="▪"/>
            </a:pPr>
            <a:r>
              <a:rPr b="0" i="0" lang="en-US" sz="2200" u="none" cap="none" strike="noStrike">
                <a:solidFill>
                  <a:schemeClr val="lt1"/>
                </a:solidFill>
                <a:latin typeface="Century Gothic"/>
                <a:ea typeface="Century Gothic"/>
                <a:cs typeface="Century Gothic"/>
                <a:sym typeface="Century Gothic"/>
              </a:rPr>
              <a:t>We respect all participants in this convening today and want to create a safe space for all. By default, all participants will be muted, and video is disabled. ​</a:t>
            </a:r>
            <a:endParaRPr/>
          </a:p>
          <a:p>
            <a:pPr indent="0" lvl="0" marL="0" marR="0" rtl="0" algn="l">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cxnSp>
        <p:nvCxnSpPr>
          <p:cNvPr id="408" name="Google Shape;408;p2"/>
          <p:cNvCxnSpPr/>
          <p:nvPr/>
        </p:nvCxnSpPr>
        <p:spPr>
          <a:xfrm>
            <a:off x="38100" y="2628900"/>
            <a:ext cx="6096000" cy="0"/>
          </a:xfrm>
          <a:prstGeom prst="straightConnector1">
            <a:avLst/>
          </a:prstGeom>
          <a:noFill/>
          <a:ln cap="flat" cmpd="sng" w="38100">
            <a:solidFill>
              <a:srgbClr val="3F3F3F"/>
            </a:solidFill>
            <a:prstDash val="dot"/>
            <a:bevel/>
            <a:headEnd len="sm" w="sm" type="none"/>
            <a:tailEnd len="sm" w="sm" type="non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p3"/>
          <p:cNvSpPr txBox="1"/>
          <p:nvPr>
            <p:ph type="ctrTitle"/>
          </p:nvPr>
        </p:nvSpPr>
        <p:spPr>
          <a:xfrm>
            <a:off x="2713038" y="1771650"/>
            <a:ext cx="7135812" cy="560388"/>
          </a:xfrm>
          <a:prstGeom prst="rect">
            <a:avLst/>
          </a:prstGeom>
          <a:noFill/>
          <a:ln>
            <a:noFill/>
          </a:ln>
        </p:spPr>
        <p:txBody>
          <a:bodyPr anchorCtr="0" anchor="b" bIns="45700" lIns="91425" spcFirstLastPara="1" rIns="91425" wrap="square" tIns="45700">
            <a:normAutofit/>
          </a:bodyPr>
          <a:lstStyle/>
          <a:p>
            <a:pPr indent="0" lvl="0" marL="0" rtl="0" algn="ctr">
              <a:spcBef>
                <a:spcPts val="0"/>
              </a:spcBef>
              <a:spcAft>
                <a:spcPts val="0"/>
              </a:spcAft>
              <a:buClr>
                <a:schemeClr val="lt1"/>
              </a:buClr>
              <a:buSzPts val="2800"/>
              <a:buFont typeface="Century Gothic"/>
              <a:buNone/>
            </a:pPr>
            <a:r>
              <a:rPr lang="en-US" sz="2800"/>
              <a:t>OVERVIEW OF DEM’S DIVISIONS</a:t>
            </a:r>
            <a:endParaRPr sz="2800"/>
          </a:p>
        </p:txBody>
      </p:sp>
      <p:sp>
        <p:nvSpPr>
          <p:cNvPr id="415" name="Google Shape;415;p3"/>
          <p:cNvSpPr/>
          <p:nvPr/>
        </p:nvSpPr>
        <p:spPr>
          <a:xfrm>
            <a:off x="1299688" y="800100"/>
            <a:ext cx="793750" cy="5359400"/>
          </a:xfrm>
          <a:prstGeom prst="rect">
            <a:avLst/>
          </a:prstGeom>
          <a:gradFill>
            <a:gsLst>
              <a:gs pos="0">
                <a:srgbClr val="FFFFFF">
                  <a:alpha val="0"/>
                </a:srgbClr>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pic>
        <p:nvPicPr>
          <p:cNvPr descr="C:\Documents and Settings\wlee\Desktop\SFDEM - Graphic SFDEM 2C\SFDEM - Graphic SFDEM 2C.jpg" id="416" name="Google Shape;416;p3"/>
          <p:cNvPicPr preferRelativeResize="0"/>
          <p:nvPr/>
        </p:nvPicPr>
        <p:blipFill rotWithShape="1">
          <a:blip r:embed="rId4">
            <a:alphaModFix/>
          </a:blip>
          <a:srcRect b="0" l="22266" r="23828" t="5289"/>
          <a:stretch/>
        </p:blipFill>
        <p:spPr>
          <a:xfrm>
            <a:off x="1402876" y="5316538"/>
            <a:ext cx="587375" cy="838200"/>
          </a:xfrm>
          <a:prstGeom prst="rect">
            <a:avLst/>
          </a:prstGeom>
          <a:noFill/>
          <a:ln>
            <a:noFill/>
          </a:ln>
        </p:spPr>
      </p:pic>
      <p:sp>
        <p:nvSpPr>
          <p:cNvPr id="417" name="Google Shape;417;p3"/>
          <p:cNvSpPr/>
          <p:nvPr/>
        </p:nvSpPr>
        <p:spPr>
          <a:xfrm>
            <a:off x="1524000" y="6353175"/>
            <a:ext cx="9144000" cy="36988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rgbClr val="002060"/>
                </a:solidFill>
                <a:latin typeface="Tahoma"/>
                <a:ea typeface="Tahoma"/>
                <a:cs typeface="Tahoma"/>
                <a:sym typeface="Tahoma"/>
              </a:rPr>
              <a:t>Department of Emergency Management</a:t>
            </a:r>
            <a:endParaRPr/>
          </a:p>
        </p:txBody>
      </p:sp>
      <p:sp>
        <p:nvSpPr>
          <p:cNvPr id="418" name="Google Shape;418;p3"/>
          <p:cNvSpPr/>
          <p:nvPr/>
        </p:nvSpPr>
        <p:spPr>
          <a:xfrm>
            <a:off x="1500188" y="-22225"/>
            <a:ext cx="9144001" cy="117633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3200">
              <a:solidFill>
                <a:srgbClr val="002060"/>
              </a:solidFill>
              <a:latin typeface="Tahoma"/>
              <a:ea typeface="Tahoma"/>
              <a:cs typeface="Tahoma"/>
              <a:sym typeface="Tahoma"/>
            </a:endParaRPr>
          </a:p>
          <a:p>
            <a:pPr indent="0" lvl="0" marL="0" marR="0" rtl="0" algn="ctr">
              <a:spcBef>
                <a:spcPts val="640"/>
              </a:spcBef>
              <a:spcAft>
                <a:spcPts val="0"/>
              </a:spcAft>
              <a:buNone/>
            </a:pPr>
            <a:r>
              <a:rPr b="1" lang="en-US" sz="3200">
                <a:solidFill>
                  <a:srgbClr val="002060"/>
                </a:solidFill>
                <a:latin typeface="Tahoma"/>
                <a:ea typeface="Tahoma"/>
                <a:cs typeface="Tahoma"/>
                <a:sym typeface="Tahoma"/>
              </a:rPr>
              <a:t>DEM’s FY 2024-2026 Budget Proposal</a:t>
            </a:r>
            <a:endParaRPr/>
          </a:p>
        </p:txBody>
      </p:sp>
      <p:graphicFrame>
        <p:nvGraphicFramePr>
          <p:cNvPr id="419" name="Google Shape;419;p3"/>
          <p:cNvGraphicFramePr/>
          <p:nvPr/>
        </p:nvGraphicFramePr>
        <p:xfrm>
          <a:off x="2118675" y="2728913"/>
          <a:ext cx="9378064" cy="1574800"/>
        </p:xfrm>
        <a:graphic>
          <a:graphicData uri="http://schemas.openxmlformats.org/presentationml/2006/ole">
            <mc:AlternateContent>
              <mc:Choice Requires="v">
                <p:oleObj r:id="rId5" imgH="1574800" imgW="9378064" progId="OrgPlusWOPX.4" spid="_x0000_s1">
                  <p:embed/>
                </p:oleObj>
              </mc:Choice>
              <mc:Fallback>
                <p:oleObj r:id="rId6" imgH="1574800" imgW="9378064" progId="OrgPlusWOPX.4">
                  <p:embed/>
                  <p:pic>
                    <p:nvPicPr>
                      <p:cNvPr id="419" name="Google Shape;419;p3"/>
                      <p:cNvPicPr preferRelativeResize="0"/>
                      <p:nvPr/>
                    </p:nvPicPr>
                    <p:blipFill rotWithShape="1">
                      <a:blip r:embed="rId7">
                        <a:alphaModFix/>
                      </a:blip>
                      <a:srcRect b="0" l="0" r="0" t="0"/>
                      <a:stretch/>
                    </p:blipFill>
                    <p:spPr>
                      <a:xfrm>
                        <a:off x="2118675" y="2728913"/>
                        <a:ext cx="9378064" cy="1574800"/>
                      </a:xfrm>
                      <a:prstGeom prst="rect">
                        <a:avLst/>
                      </a:prstGeom>
                      <a:noFill/>
                      <a:ln>
                        <a:noFill/>
                      </a:ln>
                    </p:spPr>
                  </p:pic>
                </p:oleObj>
              </mc:Fallback>
            </mc:AlternateContent>
          </a:graphicData>
        </a:graphic>
      </p:graphicFrame>
      <p:grpSp>
        <p:nvGrpSpPr>
          <p:cNvPr id="420" name="Google Shape;420;p3"/>
          <p:cNvGrpSpPr/>
          <p:nvPr/>
        </p:nvGrpSpPr>
        <p:grpSpPr>
          <a:xfrm>
            <a:off x="2266950" y="2789236"/>
            <a:ext cx="3429000" cy="525463"/>
            <a:chOff x="1435896" y="5588860"/>
            <a:chExt cx="2742404" cy="465138"/>
          </a:xfrm>
        </p:grpSpPr>
        <p:cxnSp>
          <p:nvCxnSpPr>
            <p:cNvPr id="421" name="Google Shape;421;p3"/>
            <p:cNvCxnSpPr/>
            <p:nvPr/>
          </p:nvCxnSpPr>
          <p:spPr>
            <a:xfrm flipH="1" rot="10800000">
              <a:off x="3154942" y="5811706"/>
              <a:ext cx="1023358" cy="3128"/>
            </a:xfrm>
            <a:prstGeom prst="straightConnector1">
              <a:avLst/>
            </a:prstGeom>
            <a:noFill/>
            <a:ln cap="flat" cmpd="sng" w="19050">
              <a:solidFill>
                <a:schemeClr val="lt1"/>
              </a:solidFill>
              <a:prstDash val="dash"/>
              <a:round/>
              <a:headEnd len="sm" w="sm" type="none"/>
              <a:tailEnd len="sm" w="sm" type="none"/>
            </a:ln>
          </p:spPr>
        </p:cxnSp>
        <p:sp>
          <p:nvSpPr>
            <p:cNvPr id="422" name="Google Shape;422;p3"/>
            <p:cNvSpPr/>
            <p:nvPr/>
          </p:nvSpPr>
          <p:spPr>
            <a:xfrm>
              <a:off x="1435896" y="5588860"/>
              <a:ext cx="1727719" cy="465138"/>
            </a:xfrm>
            <a:prstGeom prst="rect">
              <a:avLst/>
            </a:prstGeom>
            <a:solidFill>
              <a:schemeClr val="lt1"/>
            </a:solidFill>
            <a:ln cap="rnd" cmpd="sng" w="15875">
              <a:solidFill>
                <a:srgbClr val="00B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200">
                  <a:solidFill>
                    <a:srgbClr val="002060"/>
                  </a:solidFill>
                  <a:latin typeface="Helvetica Neue"/>
                  <a:ea typeface="Helvetica Neue"/>
                  <a:cs typeface="Helvetica Neue"/>
                  <a:sym typeface="Helvetica Neue"/>
                </a:rPr>
                <a:t>Bay Area UASI</a:t>
              </a:r>
              <a:endParaRPr/>
            </a:p>
          </p:txBody>
        </p:sp>
      </p:grpSp>
    </p:spTree>
  </p:cSld>
  <p:clrMapOvr>
    <a:masterClrMapping/>
  </p:clrMapOvr>
  <p:transition spd="med">
    <p:wipe dir="d"/>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p4"/>
          <p:cNvSpPr txBox="1"/>
          <p:nvPr>
            <p:ph type="ctrTitle"/>
          </p:nvPr>
        </p:nvSpPr>
        <p:spPr>
          <a:xfrm>
            <a:off x="2713038" y="812405"/>
            <a:ext cx="7426413" cy="624092"/>
          </a:xfrm>
          <a:prstGeom prst="rect">
            <a:avLst/>
          </a:prstGeom>
          <a:noFill/>
          <a:ln>
            <a:noFill/>
          </a:ln>
        </p:spPr>
        <p:txBody>
          <a:bodyPr anchorCtr="0" anchor="b" bIns="45700" lIns="91425" spcFirstLastPara="1" rIns="91425" wrap="square" tIns="45700">
            <a:normAutofit fontScale="90000"/>
          </a:bodyPr>
          <a:lstStyle/>
          <a:p>
            <a:pPr indent="0" lvl="0" marL="0" rtl="0" algn="ctr">
              <a:spcBef>
                <a:spcPts val="0"/>
              </a:spcBef>
              <a:spcAft>
                <a:spcPts val="0"/>
              </a:spcAft>
              <a:buClr>
                <a:schemeClr val="lt1"/>
              </a:buClr>
              <a:buSzPct val="100000"/>
              <a:buFont typeface="Century Gothic"/>
              <a:buNone/>
            </a:pPr>
            <a:r>
              <a:rPr lang="en-US" sz="3600"/>
              <a:t>DEM’S POSITIONS BY DIVISION</a:t>
            </a:r>
            <a:endParaRPr sz="3600"/>
          </a:p>
        </p:txBody>
      </p:sp>
      <p:sp>
        <p:nvSpPr>
          <p:cNvPr id="429" name="Google Shape;429;p4"/>
          <p:cNvSpPr/>
          <p:nvPr/>
        </p:nvSpPr>
        <p:spPr>
          <a:xfrm>
            <a:off x="1077912" y="802952"/>
            <a:ext cx="793750" cy="5359400"/>
          </a:xfrm>
          <a:prstGeom prst="rect">
            <a:avLst/>
          </a:prstGeom>
          <a:gradFill>
            <a:gsLst>
              <a:gs pos="0">
                <a:srgbClr val="FFFFFF">
                  <a:alpha val="0"/>
                </a:srgbClr>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pic>
        <p:nvPicPr>
          <p:cNvPr descr="C:\Documents and Settings\wlee\Desktop\SFDEM - Graphic SFDEM 2C\SFDEM - Graphic SFDEM 2C.jpg" id="430" name="Google Shape;430;p4"/>
          <p:cNvPicPr preferRelativeResize="0"/>
          <p:nvPr/>
        </p:nvPicPr>
        <p:blipFill rotWithShape="1">
          <a:blip r:embed="rId3">
            <a:alphaModFix/>
          </a:blip>
          <a:srcRect b="0" l="22266" r="23828" t="5289"/>
          <a:stretch/>
        </p:blipFill>
        <p:spPr>
          <a:xfrm>
            <a:off x="1181100" y="5319390"/>
            <a:ext cx="587375" cy="838200"/>
          </a:xfrm>
          <a:prstGeom prst="rect">
            <a:avLst/>
          </a:prstGeom>
          <a:noFill/>
          <a:ln>
            <a:noFill/>
          </a:ln>
        </p:spPr>
      </p:pic>
      <p:sp>
        <p:nvSpPr>
          <p:cNvPr id="431" name="Google Shape;431;p4"/>
          <p:cNvSpPr/>
          <p:nvPr/>
        </p:nvSpPr>
        <p:spPr>
          <a:xfrm>
            <a:off x="1524000" y="6353175"/>
            <a:ext cx="9144000" cy="36988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rgbClr val="002060"/>
                </a:solidFill>
                <a:latin typeface="Tahoma"/>
                <a:ea typeface="Tahoma"/>
                <a:cs typeface="Tahoma"/>
                <a:sym typeface="Tahoma"/>
              </a:rPr>
              <a:t>Department of Emergency Management</a:t>
            </a:r>
            <a:endParaRPr/>
          </a:p>
        </p:txBody>
      </p:sp>
      <p:sp>
        <p:nvSpPr>
          <p:cNvPr id="432" name="Google Shape;432;p4"/>
          <p:cNvSpPr/>
          <p:nvPr/>
        </p:nvSpPr>
        <p:spPr>
          <a:xfrm>
            <a:off x="1524000" y="-22225"/>
            <a:ext cx="9144000" cy="7016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1800">
              <a:solidFill>
                <a:srgbClr val="002060"/>
              </a:solidFill>
              <a:latin typeface="Tahoma"/>
              <a:ea typeface="Tahoma"/>
              <a:cs typeface="Tahoma"/>
              <a:sym typeface="Tahoma"/>
            </a:endParaRPr>
          </a:p>
          <a:p>
            <a:pPr indent="0" lvl="0" marL="0" marR="0" rtl="0" algn="ctr">
              <a:spcBef>
                <a:spcPts val="360"/>
              </a:spcBef>
              <a:spcAft>
                <a:spcPts val="0"/>
              </a:spcAft>
              <a:buNone/>
            </a:pPr>
            <a:r>
              <a:rPr b="1" lang="en-US" sz="1800">
                <a:solidFill>
                  <a:srgbClr val="002060"/>
                </a:solidFill>
                <a:latin typeface="Tahoma"/>
                <a:ea typeface="Tahoma"/>
                <a:cs typeface="Tahoma"/>
                <a:sym typeface="Tahoma"/>
              </a:rPr>
              <a:t>DEM’s FY 2024-2026 Budget Proposal</a:t>
            </a:r>
            <a:endParaRPr/>
          </a:p>
        </p:txBody>
      </p:sp>
      <p:graphicFrame>
        <p:nvGraphicFramePr>
          <p:cNvPr id="433" name="Google Shape;433;p4"/>
          <p:cNvGraphicFramePr/>
          <p:nvPr/>
        </p:nvGraphicFramePr>
        <p:xfrm>
          <a:off x="1870900" y="1582737"/>
          <a:ext cx="4565649" cy="3845984"/>
        </p:xfrm>
        <a:graphic>
          <a:graphicData uri="http://schemas.openxmlformats.org/drawingml/2006/chart">
            <c:chart r:id="rId4"/>
          </a:graphicData>
        </a:graphic>
      </p:graphicFrame>
      <p:graphicFrame>
        <p:nvGraphicFramePr>
          <p:cNvPr id="434" name="Google Shape;434;p4"/>
          <p:cNvGraphicFramePr/>
          <p:nvPr/>
        </p:nvGraphicFramePr>
        <p:xfrm>
          <a:off x="6872582" y="1603903"/>
          <a:ext cx="4328584" cy="3845984"/>
        </p:xfrm>
        <a:graphic>
          <a:graphicData uri="http://schemas.openxmlformats.org/drawingml/2006/chart">
            <c:chart r:id="rId5"/>
          </a:graphicData>
        </a:graphic>
      </p:graphicFrame>
    </p:spTree>
  </p:cSld>
  <p:clrMapOvr>
    <a:masterClrMapping/>
  </p:clrMapOvr>
  <p:transition spd="med">
    <p:wipe dir="d"/>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p5"/>
          <p:cNvSpPr txBox="1"/>
          <p:nvPr>
            <p:ph type="ctrTitle"/>
          </p:nvPr>
        </p:nvSpPr>
        <p:spPr>
          <a:xfrm>
            <a:off x="3105489" y="670719"/>
            <a:ext cx="6432550" cy="816769"/>
          </a:xfrm>
          <a:prstGeom prst="rect">
            <a:avLst/>
          </a:prstGeom>
          <a:noFill/>
          <a:ln>
            <a:noFill/>
          </a:ln>
        </p:spPr>
        <p:txBody>
          <a:bodyPr anchorCtr="0" anchor="b" bIns="45700" lIns="91425" spcFirstLastPara="1" rIns="91425" wrap="square" tIns="45700">
            <a:normAutofit fontScale="90000"/>
          </a:bodyPr>
          <a:lstStyle/>
          <a:p>
            <a:pPr indent="0" lvl="0" marL="0" rtl="0" algn="ctr">
              <a:spcBef>
                <a:spcPts val="0"/>
              </a:spcBef>
              <a:spcAft>
                <a:spcPts val="0"/>
              </a:spcAft>
              <a:buClr>
                <a:schemeClr val="lt1"/>
              </a:buClr>
              <a:buSzPct val="100000"/>
              <a:buFont typeface="Century Gothic"/>
              <a:buNone/>
            </a:pPr>
            <a:r>
              <a:rPr lang="en-US" sz="3600"/>
              <a:t>FUNDING SOURCES BY DIVISION</a:t>
            </a:r>
            <a:endParaRPr/>
          </a:p>
        </p:txBody>
      </p:sp>
      <p:sp>
        <p:nvSpPr>
          <p:cNvPr id="441" name="Google Shape;441;p5"/>
          <p:cNvSpPr/>
          <p:nvPr/>
        </p:nvSpPr>
        <p:spPr>
          <a:xfrm>
            <a:off x="1181778" y="742950"/>
            <a:ext cx="793750" cy="5359400"/>
          </a:xfrm>
          <a:prstGeom prst="rect">
            <a:avLst/>
          </a:prstGeom>
          <a:gradFill>
            <a:gsLst>
              <a:gs pos="0">
                <a:srgbClr val="FFFFFF">
                  <a:alpha val="0"/>
                </a:srgbClr>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pic>
        <p:nvPicPr>
          <p:cNvPr descr="C:\Documents and Settings\wlee\Desktop\SFDEM - Graphic SFDEM 2C\SFDEM - Graphic SFDEM 2C.jpg" id="442" name="Google Shape;442;p5"/>
          <p:cNvPicPr preferRelativeResize="0"/>
          <p:nvPr/>
        </p:nvPicPr>
        <p:blipFill rotWithShape="1">
          <a:blip r:embed="rId3">
            <a:alphaModFix/>
          </a:blip>
          <a:srcRect b="0" l="22266" r="23828" t="5289"/>
          <a:stretch/>
        </p:blipFill>
        <p:spPr>
          <a:xfrm>
            <a:off x="1280204" y="5264150"/>
            <a:ext cx="587375" cy="838200"/>
          </a:xfrm>
          <a:prstGeom prst="rect">
            <a:avLst/>
          </a:prstGeom>
          <a:noFill/>
          <a:ln>
            <a:noFill/>
          </a:ln>
        </p:spPr>
      </p:pic>
      <p:sp>
        <p:nvSpPr>
          <p:cNvPr id="443" name="Google Shape;443;p5"/>
          <p:cNvSpPr/>
          <p:nvPr/>
        </p:nvSpPr>
        <p:spPr>
          <a:xfrm>
            <a:off x="1524000" y="6353175"/>
            <a:ext cx="9144000" cy="36988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rgbClr val="002060"/>
                </a:solidFill>
                <a:latin typeface="Tahoma"/>
                <a:ea typeface="Tahoma"/>
                <a:cs typeface="Tahoma"/>
                <a:sym typeface="Tahoma"/>
              </a:rPr>
              <a:t>Department of Emergency Management</a:t>
            </a:r>
            <a:endParaRPr/>
          </a:p>
        </p:txBody>
      </p:sp>
      <p:sp>
        <p:nvSpPr>
          <p:cNvPr id="444" name="Google Shape;444;p5"/>
          <p:cNvSpPr/>
          <p:nvPr/>
        </p:nvSpPr>
        <p:spPr>
          <a:xfrm>
            <a:off x="1524000" y="-22225"/>
            <a:ext cx="9144000" cy="7016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1800">
              <a:solidFill>
                <a:srgbClr val="002060"/>
              </a:solidFill>
              <a:latin typeface="Tahoma"/>
              <a:ea typeface="Tahoma"/>
              <a:cs typeface="Tahoma"/>
              <a:sym typeface="Tahoma"/>
            </a:endParaRPr>
          </a:p>
          <a:p>
            <a:pPr indent="0" lvl="0" marL="0" marR="0" rtl="0" algn="ctr">
              <a:spcBef>
                <a:spcPts val="360"/>
              </a:spcBef>
              <a:spcAft>
                <a:spcPts val="0"/>
              </a:spcAft>
              <a:buNone/>
            </a:pPr>
            <a:r>
              <a:rPr b="1" lang="en-US" sz="1800">
                <a:solidFill>
                  <a:srgbClr val="002060"/>
                </a:solidFill>
                <a:latin typeface="Tahoma"/>
                <a:ea typeface="Tahoma"/>
                <a:cs typeface="Tahoma"/>
                <a:sym typeface="Tahoma"/>
              </a:rPr>
              <a:t>DEM’s FY 2024-2026 Budget Proposal</a:t>
            </a:r>
            <a:endParaRPr/>
          </a:p>
        </p:txBody>
      </p:sp>
      <p:graphicFrame>
        <p:nvGraphicFramePr>
          <p:cNvPr id="445" name="Google Shape;445;p5"/>
          <p:cNvGraphicFramePr/>
          <p:nvPr/>
        </p:nvGraphicFramePr>
        <p:xfrm>
          <a:off x="2073954" y="1450521"/>
          <a:ext cx="7464085" cy="4607379"/>
        </p:xfrm>
        <a:graphic>
          <a:graphicData uri="http://schemas.openxmlformats.org/drawingml/2006/chart">
            <c:chart r:id="rId4"/>
          </a:graphicData>
        </a:graphic>
      </p:graphicFrame>
    </p:spTree>
  </p:cSld>
  <p:clrMapOvr>
    <a:masterClrMapping/>
  </p:clrMapOvr>
  <p:transition spd="med">
    <p:wipe dir="d"/>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p6"/>
          <p:cNvSpPr txBox="1"/>
          <p:nvPr>
            <p:ph type="ctrTitle"/>
          </p:nvPr>
        </p:nvSpPr>
        <p:spPr>
          <a:xfrm>
            <a:off x="3105489" y="670719"/>
            <a:ext cx="6432550" cy="816769"/>
          </a:xfrm>
          <a:prstGeom prst="rect">
            <a:avLst/>
          </a:prstGeom>
          <a:noFill/>
          <a:ln>
            <a:noFill/>
          </a:ln>
        </p:spPr>
        <p:txBody>
          <a:bodyPr anchorCtr="0" anchor="b" bIns="45700" lIns="91425" spcFirstLastPara="1" rIns="91425" wrap="square" tIns="45700">
            <a:normAutofit fontScale="90000"/>
          </a:bodyPr>
          <a:lstStyle/>
          <a:p>
            <a:pPr indent="0" lvl="0" marL="0" rtl="0" algn="ctr">
              <a:spcBef>
                <a:spcPts val="0"/>
              </a:spcBef>
              <a:spcAft>
                <a:spcPts val="0"/>
              </a:spcAft>
              <a:buClr>
                <a:schemeClr val="lt1"/>
              </a:buClr>
              <a:buSzPct val="100000"/>
              <a:buFont typeface="Century Gothic"/>
              <a:buNone/>
            </a:pPr>
            <a:r>
              <a:rPr lang="en-US" sz="3600"/>
              <a:t>FUNDING SOURCES BY DIVISION</a:t>
            </a:r>
            <a:endParaRPr/>
          </a:p>
        </p:txBody>
      </p:sp>
      <p:sp>
        <p:nvSpPr>
          <p:cNvPr id="452" name="Google Shape;452;p6"/>
          <p:cNvSpPr/>
          <p:nvPr/>
        </p:nvSpPr>
        <p:spPr>
          <a:xfrm>
            <a:off x="1166166" y="670719"/>
            <a:ext cx="793750" cy="5359400"/>
          </a:xfrm>
          <a:prstGeom prst="rect">
            <a:avLst/>
          </a:prstGeom>
          <a:gradFill>
            <a:gsLst>
              <a:gs pos="0">
                <a:srgbClr val="FFFFFF">
                  <a:alpha val="0"/>
                </a:srgbClr>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pic>
        <p:nvPicPr>
          <p:cNvPr descr="C:\Documents and Settings\wlee\Desktop\SFDEM - Graphic SFDEM 2C\SFDEM - Graphic SFDEM 2C.jpg" id="453" name="Google Shape;453;p6"/>
          <p:cNvPicPr preferRelativeResize="0"/>
          <p:nvPr/>
        </p:nvPicPr>
        <p:blipFill rotWithShape="1">
          <a:blip r:embed="rId3">
            <a:alphaModFix/>
          </a:blip>
          <a:srcRect b="0" l="22266" r="23828" t="5289"/>
          <a:stretch/>
        </p:blipFill>
        <p:spPr>
          <a:xfrm>
            <a:off x="1269354" y="5176044"/>
            <a:ext cx="587375" cy="838200"/>
          </a:xfrm>
          <a:prstGeom prst="rect">
            <a:avLst/>
          </a:prstGeom>
          <a:noFill/>
          <a:ln>
            <a:noFill/>
          </a:ln>
        </p:spPr>
      </p:pic>
      <p:sp>
        <p:nvSpPr>
          <p:cNvPr id="454" name="Google Shape;454;p6"/>
          <p:cNvSpPr/>
          <p:nvPr/>
        </p:nvSpPr>
        <p:spPr>
          <a:xfrm>
            <a:off x="1524000" y="6353175"/>
            <a:ext cx="9144000" cy="36988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rgbClr val="002060"/>
                </a:solidFill>
                <a:latin typeface="Tahoma"/>
                <a:ea typeface="Tahoma"/>
                <a:cs typeface="Tahoma"/>
                <a:sym typeface="Tahoma"/>
              </a:rPr>
              <a:t>Department of Emergency Management</a:t>
            </a:r>
            <a:endParaRPr/>
          </a:p>
        </p:txBody>
      </p:sp>
      <p:sp>
        <p:nvSpPr>
          <p:cNvPr id="455" name="Google Shape;455;p6"/>
          <p:cNvSpPr/>
          <p:nvPr/>
        </p:nvSpPr>
        <p:spPr>
          <a:xfrm>
            <a:off x="1524000" y="-22225"/>
            <a:ext cx="9144000" cy="7016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1800">
              <a:solidFill>
                <a:srgbClr val="002060"/>
              </a:solidFill>
              <a:latin typeface="Tahoma"/>
              <a:ea typeface="Tahoma"/>
              <a:cs typeface="Tahoma"/>
              <a:sym typeface="Tahoma"/>
            </a:endParaRPr>
          </a:p>
          <a:p>
            <a:pPr indent="0" lvl="0" marL="0" marR="0" rtl="0" algn="ctr">
              <a:spcBef>
                <a:spcPts val="360"/>
              </a:spcBef>
              <a:spcAft>
                <a:spcPts val="0"/>
              </a:spcAft>
              <a:buNone/>
            </a:pPr>
            <a:r>
              <a:rPr b="1" lang="en-US" sz="1800">
                <a:solidFill>
                  <a:srgbClr val="002060"/>
                </a:solidFill>
                <a:latin typeface="Tahoma"/>
                <a:ea typeface="Tahoma"/>
                <a:cs typeface="Tahoma"/>
                <a:sym typeface="Tahoma"/>
              </a:rPr>
              <a:t>DEM’s FY 2024-2026 Budget Proposal</a:t>
            </a:r>
            <a:endParaRPr/>
          </a:p>
        </p:txBody>
      </p:sp>
      <p:graphicFrame>
        <p:nvGraphicFramePr>
          <p:cNvPr id="456" name="Google Shape;456;p6"/>
          <p:cNvGraphicFramePr/>
          <p:nvPr/>
        </p:nvGraphicFramePr>
        <p:xfrm>
          <a:off x="2063104" y="1450521"/>
          <a:ext cx="7919096" cy="4563723"/>
        </p:xfrm>
        <a:graphic>
          <a:graphicData uri="http://schemas.openxmlformats.org/drawingml/2006/chart">
            <c:chart r:id="rId4"/>
          </a:graphicData>
        </a:graphic>
      </p:graphicFrame>
    </p:spTree>
  </p:cSld>
  <p:clrMapOvr>
    <a:masterClrMapping/>
  </p:clrMapOvr>
  <p:transition spd="med">
    <p:wipe dir="d"/>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sp>
        <p:nvSpPr>
          <p:cNvPr id="462" name="Google Shape;462;p7"/>
          <p:cNvSpPr txBox="1"/>
          <p:nvPr>
            <p:ph type="ctrTitle"/>
          </p:nvPr>
        </p:nvSpPr>
        <p:spPr>
          <a:xfrm>
            <a:off x="2713038" y="962025"/>
            <a:ext cx="7389836" cy="624092"/>
          </a:xfrm>
          <a:prstGeom prst="rect">
            <a:avLst/>
          </a:prstGeom>
          <a:noFill/>
          <a:ln>
            <a:noFill/>
          </a:ln>
        </p:spPr>
        <p:txBody>
          <a:bodyPr anchorCtr="0" anchor="b" bIns="45700" lIns="91425" spcFirstLastPara="1" rIns="91425" wrap="square" tIns="45700">
            <a:normAutofit fontScale="90000"/>
          </a:bodyPr>
          <a:lstStyle/>
          <a:p>
            <a:pPr indent="0" lvl="0" marL="0" rtl="0" algn="ctr">
              <a:spcBef>
                <a:spcPts val="0"/>
              </a:spcBef>
              <a:spcAft>
                <a:spcPts val="0"/>
              </a:spcAft>
              <a:buClr>
                <a:schemeClr val="lt1"/>
              </a:buClr>
              <a:buSzPct val="100000"/>
              <a:buFont typeface="Century Gothic"/>
              <a:buNone/>
            </a:pPr>
            <a:r>
              <a:rPr lang="en-US" sz="3600"/>
              <a:t>MAYOR’S BUDGET INSTRUCTIONS</a:t>
            </a:r>
            <a:endParaRPr/>
          </a:p>
        </p:txBody>
      </p:sp>
      <p:sp>
        <p:nvSpPr>
          <p:cNvPr id="463" name="Google Shape;463;p7"/>
          <p:cNvSpPr/>
          <p:nvPr/>
        </p:nvSpPr>
        <p:spPr>
          <a:xfrm>
            <a:off x="1295400" y="825870"/>
            <a:ext cx="793750" cy="5359400"/>
          </a:xfrm>
          <a:prstGeom prst="rect">
            <a:avLst/>
          </a:prstGeom>
          <a:gradFill>
            <a:gsLst>
              <a:gs pos="0">
                <a:srgbClr val="FFFFFF">
                  <a:alpha val="0"/>
                </a:srgbClr>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pic>
        <p:nvPicPr>
          <p:cNvPr descr="C:\Documents and Settings\wlee\Desktop\SFDEM - Graphic SFDEM 2C\SFDEM - Graphic SFDEM 2C.jpg" id="464" name="Google Shape;464;p7"/>
          <p:cNvPicPr preferRelativeResize="0"/>
          <p:nvPr/>
        </p:nvPicPr>
        <p:blipFill rotWithShape="1">
          <a:blip r:embed="rId3">
            <a:alphaModFix/>
          </a:blip>
          <a:srcRect b="0" l="22266" r="23828" t="5289"/>
          <a:stretch/>
        </p:blipFill>
        <p:spPr>
          <a:xfrm>
            <a:off x="1398588" y="5342308"/>
            <a:ext cx="587375" cy="838200"/>
          </a:xfrm>
          <a:prstGeom prst="rect">
            <a:avLst/>
          </a:prstGeom>
          <a:noFill/>
          <a:ln>
            <a:noFill/>
          </a:ln>
        </p:spPr>
      </p:pic>
      <p:sp>
        <p:nvSpPr>
          <p:cNvPr id="465" name="Google Shape;465;p7"/>
          <p:cNvSpPr/>
          <p:nvPr/>
        </p:nvSpPr>
        <p:spPr>
          <a:xfrm>
            <a:off x="1524000" y="6353175"/>
            <a:ext cx="9144000" cy="36988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rgbClr val="002060"/>
                </a:solidFill>
                <a:latin typeface="Tahoma"/>
                <a:ea typeface="Tahoma"/>
                <a:cs typeface="Tahoma"/>
                <a:sym typeface="Tahoma"/>
              </a:rPr>
              <a:t>Department of Emergency Management</a:t>
            </a:r>
            <a:endParaRPr/>
          </a:p>
        </p:txBody>
      </p:sp>
      <p:sp>
        <p:nvSpPr>
          <p:cNvPr id="466" name="Google Shape;466;p7"/>
          <p:cNvSpPr/>
          <p:nvPr/>
        </p:nvSpPr>
        <p:spPr>
          <a:xfrm>
            <a:off x="1524000" y="-22225"/>
            <a:ext cx="9144000" cy="7016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1800">
              <a:solidFill>
                <a:srgbClr val="002060"/>
              </a:solidFill>
              <a:latin typeface="Tahoma"/>
              <a:ea typeface="Tahoma"/>
              <a:cs typeface="Tahoma"/>
              <a:sym typeface="Tahoma"/>
            </a:endParaRPr>
          </a:p>
          <a:p>
            <a:pPr indent="0" lvl="0" marL="0" marR="0" rtl="0" algn="ctr">
              <a:spcBef>
                <a:spcPts val="360"/>
              </a:spcBef>
              <a:spcAft>
                <a:spcPts val="0"/>
              </a:spcAft>
              <a:buNone/>
            </a:pPr>
            <a:r>
              <a:rPr b="1" lang="en-US" sz="1800">
                <a:solidFill>
                  <a:srgbClr val="002060"/>
                </a:solidFill>
                <a:latin typeface="Tahoma"/>
                <a:ea typeface="Tahoma"/>
                <a:cs typeface="Tahoma"/>
                <a:sym typeface="Tahoma"/>
              </a:rPr>
              <a:t>DEM’s FY 2024-2026 Budget Proposal</a:t>
            </a:r>
            <a:endParaRPr/>
          </a:p>
        </p:txBody>
      </p:sp>
      <p:graphicFrame>
        <p:nvGraphicFramePr>
          <p:cNvPr id="467" name="Google Shape;467;p7"/>
          <p:cNvGraphicFramePr/>
          <p:nvPr/>
        </p:nvGraphicFramePr>
        <p:xfrm>
          <a:off x="2495550" y="1586116"/>
          <a:ext cx="3000000" cy="3000000"/>
        </p:xfrm>
        <a:graphic>
          <a:graphicData uri="http://schemas.openxmlformats.org/drawingml/2006/table">
            <a:tbl>
              <a:tblPr bandRow="1" firstRow="1">
                <a:noFill/>
                <a:tableStyleId>{7C4A36F0-C76C-4BC9-A7FE-CB38E623151E}</a:tableStyleId>
              </a:tblPr>
              <a:tblGrid>
                <a:gridCol w="8458200"/>
              </a:tblGrid>
              <a:tr h="4594400">
                <a:tc>
                  <a:txBody>
                    <a:bodyPr/>
                    <a:lstStyle/>
                    <a:p>
                      <a:pPr indent="0" lvl="0" marL="0" marR="0" rtl="0" algn="ctr">
                        <a:spcBef>
                          <a:spcPts val="0"/>
                        </a:spcBef>
                        <a:spcAft>
                          <a:spcPts val="0"/>
                        </a:spcAft>
                        <a:buNone/>
                      </a:pPr>
                      <a:r>
                        <a:t/>
                      </a:r>
                      <a:endParaRPr sz="1800" u="sng" cap="none" strike="noStrike">
                        <a:solidFill>
                          <a:srgbClr val="000000"/>
                        </a:solidFill>
                      </a:endParaRPr>
                    </a:p>
                    <a:p>
                      <a:pPr indent="-342900" lvl="0" marL="342900" marR="0" rtl="0" algn="l">
                        <a:lnSpc>
                          <a:spcPct val="100000"/>
                        </a:lnSpc>
                        <a:spcBef>
                          <a:spcPts val="0"/>
                        </a:spcBef>
                        <a:spcAft>
                          <a:spcPts val="0"/>
                        </a:spcAft>
                        <a:buClr>
                          <a:srgbClr val="002060"/>
                        </a:buClr>
                        <a:buSzPts val="1800"/>
                        <a:buFont typeface="Noto Sans Symbols"/>
                        <a:buChar char="❖"/>
                      </a:pPr>
                      <a:r>
                        <a:rPr b="1" lang="en-US" sz="1800" u="none" cap="none" strike="noStrike">
                          <a:solidFill>
                            <a:srgbClr val="002060"/>
                          </a:solidFill>
                          <a:latin typeface="Century Gothic"/>
                          <a:ea typeface="Century Gothic"/>
                          <a:cs typeface="Century Gothic"/>
                          <a:sym typeface="Century Gothic"/>
                        </a:rPr>
                        <a:t>Departments must reduce General Fund Support by 10% ongoing in FY 2024-2025 and FY 2025-2026; including ongoing 5% contingency proposals for each fiscal year.</a:t>
                      </a:r>
                      <a:endParaRPr/>
                    </a:p>
                    <a:p>
                      <a:pPr indent="-228600" lvl="0" marL="342900" marR="0" rtl="0" algn="l">
                        <a:lnSpc>
                          <a:spcPct val="100000"/>
                        </a:lnSpc>
                        <a:spcBef>
                          <a:spcPts val="0"/>
                        </a:spcBef>
                        <a:spcAft>
                          <a:spcPts val="0"/>
                        </a:spcAft>
                        <a:buClr>
                          <a:schemeClr val="lt1"/>
                        </a:buClr>
                        <a:buSzPts val="1800"/>
                        <a:buFont typeface="Noto Sans Symbols"/>
                        <a:buNone/>
                      </a:pPr>
                      <a:r>
                        <a:t/>
                      </a:r>
                      <a:endParaRPr b="1" sz="1800" u="none" cap="none" strike="noStrike">
                        <a:solidFill>
                          <a:srgbClr val="002060"/>
                        </a:solidFill>
                        <a:latin typeface="Century Gothic"/>
                        <a:ea typeface="Century Gothic"/>
                        <a:cs typeface="Century Gothic"/>
                        <a:sym typeface="Century Gothic"/>
                      </a:endParaRPr>
                    </a:p>
                    <a:p>
                      <a:pPr indent="-342900" lvl="0" marL="342900" marR="0" rtl="0" algn="l">
                        <a:lnSpc>
                          <a:spcPct val="100000"/>
                        </a:lnSpc>
                        <a:spcBef>
                          <a:spcPts val="0"/>
                        </a:spcBef>
                        <a:spcAft>
                          <a:spcPts val="0"/>
                        </a:spcAft>
                        <a:buClr>
                          <a:srgbClr val="002060"/>
                        </a:buClr>
                        <a:buSzPts val="1800"/>
                        <a:buFont typeface="Noto Sans Symbols"/>
                        <a:buChar char="❖"/>
                      </a:pPr>
                      <a:r>
                        <a:rPr b="1" lang="en-US" sz="1800" u="none" cap="none" strike="noStrike">
                          <a:solidFill>
                            <a:srgbClr val="002060"/>
                          </a:solidFill>
                          <a:latin typeface="Century Gothic"/>
                          <a:ea typeface="Century Gothic"/>
                          <a:cs typeface="Century Gothic"/>
                          <a:sym typeface="Century Gothic"/>
                        </a:rPr>
                        <a:t>Implement mid-year cuts that are ongoing in FY 24-25 &amp; FY 25-26.</a:t>
                      </a:r>
                      <a:endParaRPr/>
                    </a:p>
                    <a:p>
                      <a:pPr indent="-228600" lvl="0" marL="342900" marR="0" rtl="0" algn="l">
                        <a:lnSpc>
                          <a:spcPct val="100000"/>
                        </a:lnSpc>
                        <a:spcBef>
                          <a:spcPts val="0"/>
                        </a:spcBef>
                        <a:spcAft>
                          <a:spcPts val="0"/>
                        </a:spcAft>
                        <a:buClr>
                          <a:schemeClr val="lt1"/>
                        </a:buClr>
                        <a:buSzPts val="1800"/>
                        <a:buFont typeface="Noto Sans Symbols"/>
                        <a:buNone/>
                      </a:pPr>
                      <a:r>
                        <a:t/>
                      </a:r>
                      <a:endParaRPr b="1" sz="1800" u="none" cap="none" strike="noStrike">
                        <a:solidFill>
                          <a:srgbClr val="002060"/>
                        </a:solidFill>
                        <a:latin typeface="Century Gothic"/>
                        <a:ea typeface="Century Gothic"/>
                        <a:cs typeface="Century Gothic"/>
                        <a:sym typeface="Century Gothic"/>
                      </a:endParaRPr>
                    </a:p>
                    <a:p>
                      <a:pPr indent="-342900" lvl="0" marL="342900" marR="0" rtl="0" algn="l">
                        <a:lnSpc>
                          <a:spcPct val="100000"/>
                        </a:lnSpc>
                        <a:spcBef>
                          <a:spcPts val="0"/>
                        </a:spcBef>
                        <a:spcAft>
                          <a:spcPts val="0"/>
                        </a:spcAft>
                        <a:buClr>
                          <a:srgbClr val="002060"/>
                        </a:buClr>
                        <a:buSzPts val="1800"/>
                        <a:buFont typeface="Noto Sans Symbols"/>
                        <a:buChar char="❖"/>
                      </a:pPr>
                      <a:r>
                        <a:rPr b="1" lang="en-US" sz="1800" u="none" cap="none" strike="noStrike">
                          <a:solidFill>
                            <a:srgbClr val="002060"/>
                          </a:solidFill>
                          <a:latin typeface="Century Gothic"/>
                          <a:ea typeface="Century Gothic"/>
                          <a:cs typeface="Century Gothic"/>
                          <a:sym typeface="Century Gothic"/>
                        </a:rPr>
                        <a:t>Do not add new FTE. Prioritize staffing key areas related to public safety and essential operations. Eliminate remaining vacancies for savings.</a:t>
                      </a:r>
                      <a:endParaRPr/>
                    </a:p>
                    <a:p>
                      <a:pPr indent="-228600" lvl="0" marL="342900" marR="0" rtl="0" algn="l">
                        <a:lnSpc>
                          <a:spcPct val="100000"/>
                        </a:lnSpc>
                        <a:spcBef>
                          <a:spcPts val="0"/>
                        </a:spcBef>
                        <a:spcAft>
                          <a:spcPts val="0"/>
                        </a:spcAft>
                        <a:buClr>
                          <a:schemeClr val="lt1"/>
                        </a:buClr>
                        <a:buSzPts val="1800"/>
                        <a:buFont typeface="Noto Sans Symbols"/>
                        <a:buNone/>
                      </a:pPr>
                      <a:r>
                        <a:t/>
                      </a:r>
                      <a:endParaRPr b="1" sz="1800" u="none" cap="none" strike="noStrike">
                        <a:solidFill>
                          <a:srgbClr val="002060"/>
                        </a:solidFill>
                        <a:latin typeface="Century Gothic"/>
                        <a:ea typeface="Century Gothic"/>
                        <a:cs typeface="Century Gothic"/>
                        <a:sym typeface="Century Gothic"/>
                      </a:endParaRPr>
                    </a:p>
                    <a:p>
                      <a:pPr indent="-342900" lvl="0" marL="342900" marR="0" rtl="0" algn="l">
                        <a:lnSpc>
                          <a:spcPct val="100000"/>
                        </a:lnSpc>
                        <a:spcBef>
                          <a:spcPts val="0"/>
                        </a:spcBef>
                        <a:spcAft>
                          <a:spcPts val="0"/>
                        </a:spcAft>
                        <a:buClr>
                          <a:srgbClr val="002060"/>
                        </a:buClr>
                        <a:buSzPts val="1800"/>
                        <a:buFont typeface="Noto Sans Symbols"/>
                        <a:buChar char="❖"/>
                      </a:pPr>
                      <a:r>
                        <a:rPr b="1" lang="en-US" sz="1800" u="none" cap="none" strike="noStrike">
                          <a:solidFill>
                            <a:srgbClr val="002060"/>
                          </a:solidFill>
                          <a:latin typeface="Century Gothic"/>
                          <a:ea typeface="Century Gothic"/>
                          <a:cs typeface="Century Gothic"/>
                          <a:sym typeface="Century Gothic"/>
                        </a:rPr>
                        <a:t>Departments should only fill essential FTE in the current year and plan towards using additional vacancies for budget savings.</a:t>
                      </a:r>
                      <a:endParaRPr b="1" sz="1800" u="none" cap="none" strike="noStrike">
                        <a:solidFill>
                          <a:srgbClr val="002060"/>
                        </a:solidFill>
                        <a:latin typeface="Century Gothic"/>
                        <a:ea typeface="Century Gothic"/>
                        <a:cs typeface="Century Gothic"/>
                        <a:sym typeface="Century Gothic"/>
                      </a:endParaRPr>
                    </a:p>
                  </a:txBody>
                  <a:tcPr marT="45725" marB="45725" marR="91475" marL="914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Tree>
  </p:cSld>
  <p:clrMapOvr>
    <a:masterClrMapping/>
  </p:clrMapOvr>
  <p:transition spd="med">
    <p:wipe dir="d"/>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sp>
        <p:nvSpPr>
          <p:cNvPr id="473" name="Google Shape;473;p8"/>
          <p:cNvSpPr txBox="1"/>
          <p:nvPr>
            <p:ph type="ctrTitle"/>
          </p:nvPr>
        </p:nvSpPr>
        <p:spPr>
          <a:xfrm>
            <a:off x="2713038" y="962025"/>
            <a:ext cx="8240712" cy="624092"/>
          </a:xfrm>
          <a:prstGeom prst="rect">
            <a:avLst/>
          </a:prstGeom>
          <a:noFill/>
          <a:ln>
            <a:noFill/>
          </a:ln>
        </p:spPr>
        <p:txBody>
          <a:bodyPr anchorCtr="0" anchor="b" bIns="45700" lIns="91425" spcFirstLastPara="1" rIns="91425" wrap="square" tIns="45700">
            <a:normAutofit fontScale="90000"/>
          </a:bodyPr>
          <a:lstStyle/>
          <a:p>
            <a:pPr indent="0" lvl="0" marL="0" rtl="0" algn="ctr">
              <a:spcBef>
                <a:spcPts val="0"/>
              </a:spcBef>
              <a:spcAft>
                <a:spcPts val="0"/>
              </a:spcAft>
              <a:buClr>
                <a:schemeClr val="lt1"/>
              </a:buClr>
              <a:buSzPct val="100000"/>
              <a:buFont typeface="Century Gothic"/>
              <a:buNone/>
            </a:pPr>
            <a:r>
              <a:rPr lang="en-US" sz="3600"/>
              <a:t>MAYOR’S BUDGET INSTRUCTIONS (CONT.)</a:t>
            </a:r>
            <a:endParaRPr sz="3600"/>
          </a:p>
        </p:txBody>
      </p:sp>
      <p:sp>
        <p:nvSpPr>
          <p:cNvPr id="474" name="Google Shape;474;p8"/>
          <p:cNvSpPr/>
          <p:nvPr/>
        </p:nvSpPr>
        <p:spPr>
          <a:xfrm>
            <a:off x="1295400" y="825870"/>
            <a:ext cx="793750" cy="5359400"/>
          </a:xfrm>
          <a:prstGeom prst="rect">
            <a:avLst/>
          </a:prstGeom>
          <a:gradFill>
            <a:gsLst>
              <a:gs pos="0">
                <a:srgbClr val="FFFFFF">
                  <a:alpha val="0"/>
                </a:srgbClr>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pic>
        <p:nvPicPr>
          <p:cNvPr descr="C:\Documents and Settings\wlee\Desktop\SFDEM - Graphic SFDEM 2C\SFDEM - Graphic SFDEM 2C.jpg" id="475" name="Google Shape;475;p8"/>
          <p:cNvPicPr preferRelativeResize="0"/>
          <p:nvPr/>
        </p:nvPicPr>
        <p:blipFill rotWithShape="1">
          <a:blip r:embed="rId3">
            <a:alphaModFix/>
          </a:blip>
          <a:srcRect b="0" l="22266" r="23828" t="5289"/>
          <a:stretch/>
        </p:blipFill>
        <p:spPr>
          <a:xfrm>
            <a:off x="1398588" y="5342308"/>
            <a:ext cx="587375" cy="838200"/>
          </a:xfrm>
          <a:prstGeom prst="rect">
            <a:avLst/>
          </a:prstGeom>
          <a:noFill/>
          <a:ln>
            <a:noFill/>
          </a:ln>
        </p:spPr>
      </p:pic>
      <p:sp>
        <p:nvSpPr>
          <p:cNvPr id="476" name="Google Shape;476;p8"/>
          <p:cNvSpPr/>
          <p:nvPr/>
        </p:nvSpPr>
        <p:spPr>
          <a:xfrm>
            <a:off x="1524000" y="6353175"/>
            <a:ext cx="9144000" cy="36988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rgbClr val="002060"/>
                </a:solidFill>
                <a:latin typeface="Tahoma"/>
                <a:ea typeface="Tahoma"/>
                <a:cs typeface="Tahoma"/>
                <a:sym typeface="Tahoma"/>
              </a:rPr>
              <a:t>Department of Emergency Management</a:t>
            </a:r>
            <a:endParaRPr/>
          </a:p>
        </p:txBody>
      </p:sp>
      <p:sp>
        <p:nvSpPr>
          <p:cNvPr id="477" name="Google Shape;477;p8"/>
          <p:cNvSpPr/>
          <p:nvPr/>
        </p:nvSpPr>
        <p:spPr>
          <a:xfrm>
            <a:off x="1524000" y="-22225"/>
            <a:ext cx="9144000" cy="7016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1800">
              <a:solidFill>
                <a:srgbClr val="002060"/>
              </a:solidFill>
              <a:latin typeface="Tahoma"/>
              <a:ea typeface="Tahoma"/>
              <a:cs typeface="Tahoma"/>
              <a:sym typeface="Tahoma"/>
            </a:endParaRPr>
          </a:p>
          <a:p>
            <a:pPr indent="0" lvl="0" marL="0" marR="0" rtl="0" algn="ctr">
              <a:spcBef>
                <a:spcPts val="360"/>
              </a:spcBef>
              <a:spcAft>
                <a:spcPts val="0"/>
              </a:spcAft>
              <a:buNone/>
            </a:pPr>
            <a:r>
              <a:rPr b="1" lang="en-US" sz="1800">
                <a:solidFill>
                  <a:srgbClr val="002060"/>
                </a:solidFill>
                <a:latin typeface="Tahoma"/>
                <a:ea typeface="Tahoma"/>
                <a:cs typeface="Tahoma"/>
                <a:sym typeface="Tahoma"/>
              </a:rPr>
              <a:t>DEM’s FY 2024-2026 Budget Proposal</a:t>
            </a:r>
            <a:endParaRPr/>
          </a:p>
        </p:txBody>
      </p:sp>
      <p:graphicFrame>
        <p:nvGraphicFramePr>
          <p:cNvPr id="478" name="Google Shape;478;p8"/>
          <p:cNvGraphicFramePr/>
          <p:nvPr/>
        </p:nvGraphicFramePr>
        <p:xfrm>
          <a:off x="2495550" y="1586116"/>
          <a:ext cx="3000000" cy="3000000"/>
        </p:xfrm>
        <a:graphic>
          <a:graphicData uri="http://schemas.openxmlformats.org/drawingml/2006/table">
            <a:tbl>
              <a:tblPr bandRow="1" firstRow="1">
                <a:noFill/>
                <a:tableStyleId>{7C4A36F0-C76C-4BC9-A7FE-CB38E623151E}</a:tableStyleId>
              </a:tblPr>
              <a:tblGrid>
                <a:gridCol w="8458200"/>
              </a:tblGrid>
              <a:tr h="4594400">
                <a:tc>
                  <a:txBody>
                    <a:bodyPr/>
                    <a:lstStyle/>
                    <a:p>
                      <a:pPr indent="0" lvl="0" marL="0" marR="0" rtl="0" algn="ctr">
                        <a:spcBef>
                          <a:spcPts val="0"/>
                        </a:spcBef>
                        <a:spcAft>
                          <a:spcPts val="0"/>
                        </a:spcAft>
                        <a:buNone/>
                      </a:pPr>
                      <a:r>
                        <a:t/>
                      </a:r>
                      <a:endParaRPr sz="1800" u="sng" cap="none" strike="noStrike">
                        <a:solidFill>
                          <a:srgbClr val="000000"/>
                        </a:solidFill>
                      </a:endParaRPr>
                    </a:p>
                    <a:p>
                      <a:pPr indent="-342900" lvl="0" marL="342900" marR="0" rtl="0" algn="l">
                        <a:lnSpc>
                          <a:spcPct val="100000"/>
                        </a:lnSpc>
                        <a:spcBef>
                          <a:spcPts val="0"/>
                        </a:spcBef>
                        <a:spcAft>
                          <a:spcPts val="0"/>
                        </a:spcAft>
                        <a:buClr>
                          <a:srgbClr val="002060"/>
                        </a:buClr>
                        <a:buSzPts val="1800"/>
                        <a:buFont typeface="Noto Sans Symbols"/>
                        <a:buChar char="❖"/>
                      </a:pPr>
                      <a:r>
                        <a:rPr b="1" lang="en-US" sz="1800" u="none" cap="none" strike="noStrike">
                          <a:solidFill>
                            <a:srgbClr val="002060"/>
                          </a:solidFill>
                          <a:latin typeface="Century Gothic"/>
                          <a:ea typeface="Century Gothic"/>
                          <a:cs typeface="Century Gothic"/>
                          <a:sym typeface="Century Gothic"/>
                        </a:rPr>
                        <a:t>Departments need to focus on core operations &amp; services. Eliminate costs supporting non-essential, discretionary or redundant service areas.</a:t>
                      </a:r>
                      <a:endParaRPr/>
                    </a:p>
                    <a:p>
                      <a:pPr indent="0" lvl="0" marL="0" marR="0" rtl="0" algn="l">
                        <a:lnSpc>
                          <a:spcPct val="100000"/>
                        </a:lnSpc>
                        <a:spcBef>
                          <a:spcPts val="0"/>
                        </a:spcBef>
                        <a:spcAft>
                          <a:spcPts val="0"/>
                        </a:spcAft>
                        <a:buClr>
                          <a:schemeClr val="lt1"/>
                        </a:buClr>
                        <a:buSzPts val="1800"/>
                        <a:buFont typeface="Noto Sans Symbols"/>
                        <a:buNone/>
                      </a:pPr>
                      <a:r>
                        <a:t/>
                      </a:r>
                      <a:endParaRPr b="1" sz="1800" u="none" cap="none" strike="noStrike">
                        <a:solidFill>
                          <a:srgbClr val="002060"/>
                        </a:solidFill>
                        <a:latin typeface="Century Gothic"/>
                        <a:ea typeface="Century Gothic"/>
                        <a:cs typeface="Century Gothic"/>
                        <a:sym typeface="Century Gothic"/>
                      </a:endParaRPr>
                    </a:p>
                    <a:p>
                      <a:pPr indent="-342900" lvl="0" marL="342900" marR="0" rtl="0" algn="l">
                        <a:lnSpc>
                          <a:spcPct val="100000"/>
                        </a:lnSpc>
                        <a:spcBef>
                          <a:spcPts val="0"/>
                        </a:spcBef>
                        <a:spcAft>
                          <a:spcPts val="0"/>
                        </a:spcAft>
                        <a:buClr>
                          <a:srgbClr val="002060"/>
                        </a:buClr>
                        <a:buSzPts val="1800"/>
                        <a:buFont typeface="Noto Sans Symbols"/>
                        <a:buChar char="❖"/>
                      </a:pPr>
                      <a:r>
                        <a:rPr b="1" lang="en-US" sz="1800" u="none" cap="none" strike="noStrike">
                          <a:solidFill>
                            <a:srgbClr val="002060"/>
                          </a:solidFill>
                          <a:latin typeface="Century Gothic"/>
                          <a:ea typeface="Century Gothic"/>
                          <a:cs typeface="Century Gothic"/>
                          <a:sym typeface="Century Gothic"/>
                        </a:rPr>
                        <a:t>Support the following Mayoral Priorities:</a:t>
                      </a:r>
                      <a:endParaRPr/>
                    </a:p>
                    <a:p>
                      <a:pPr indent="-342900" lvl="1" marL="800100" marR="0" rtl="0" algn="l">
                        <a:lnSpc>
                          <a:spcPct val="100000"/>
                        </a:lnSpc>
                        <a:spcBef>
                          <a:spcPts val="0"/>
                        </a:spcBef>
                        <a:spcAft>
                          <a:spcPts val="0"/>
                        </a:spcAft>
                        <a:buClr>
                          <a:srgbClr val="002060"/>
                        </a:buClr>
                        <a:buSzPts val="1800"/>
                        <a:buFont typeface="Courier New"/>
                        <a:buChar char="o"/>
                      </a:pPr>
                      <a:r>
                        <a:rPr b="1" lang="en-US" sz="1800" u="none" cap="none" strike="noStrike">
                          <a:solidFill>
                            <a:srgbClr val="002060"/>
                          </a:solidFill>
                          <a:latin typeface="Century Gothic"/>
                          <a:ea typeface="Century Gothic"/>
                          <a:cs typeface="Century Gothic"/>
                          <a:sym typeface="Century Gothic"/>
                        </a:rPr>
                        <a:t>Improving public safety and street conditions;</a:t>
                      </a:r>
                      <a:endParaRPr/>
                    </a:p>
                    <a:p>
                      <a:pPr indent="-342900" lvl="1" marL="800100" marR="0" rtl="0" algn="l">
                        <a:lnSpc>
                          <a:spcPct val="100000"/>
                        </a:lnSpc>
                        <a:spcBef>
                          <a:spcPts val="0"/>
                        </a:spcBef>
                        <a:spcAft>
                          <a:spcPts val="0"/>
                        </a:spcAft>
                        <a:buClr>
                          <a:srgbClr val="002060"/>
                        </a:buClr>
                        <a:buSzPts val="1800"/>
                        <a:buFont typeface="Courier New"/>
                        <a:buChar char="o"/>
                      </a:pPr>
                      <a:r>
                        <a:rPr b="1" lang="en-US" sz="1800" u="none" cap="none" strike="noStrike">
                          <a:solidFill>
                            <a:srgbClr val="002060"/>
                          </a:solidFill>
                          <a:latin typeface="Century Gothic"/>
                          <a:ea typeface="Century Gothic"/>
                          <a:cs typeface="Century Gothic"/>
                          <a:sym typeface="Century Gothic"/>
                        </a:rPr>
                        <a:t>Citywide economic vitality;</a:t>
                      </a:r>
                      <a:endParaRPr b="1" sz="1800" u="none" cap="none" strike="noStrike">
                        <a:solidFill>
                          <a:srgbClr val="002060"/>
                        </a:solidFill>
                        <a:latin typeface="Century Gothic"/>
                        <a:ea typeface="Century Gothic"/>
                        <a:cs typeface="Century Gothic"/>
                        <a:sym typeface="Century Gothic"/>
                      </a:endParaRPr>
                    </a:p>
                    <a:p>
                      <a:pPr indent="-342900" lvl="1" marL="800100" marR="0" rtl="0" algn="l">
                        <a:lnSpc>
                          <a:spcPct val="100000"/>
                        </a:lnSpc>
                        <a:spcBef>
                          <a:spcPts val="0"/>
                        </a:spcBef>
                        <a:spcAft>
                          <a:spcPts val="0"/>
                        </a:spcAft>
                        <a:buClr>
                          <a:srgbClr val="002060"/>
                        </a:buClr>
                        <a:buSzPts val="1800"/>
                        <a:buFont typeface="Courier New"/>
                        <a:buChar char="o"/>
                      </a:pPr>
                      <a:r>
                        <a:rPr b="1" lang="en-US" sz="1800" u="none" cap="none" strike="noStrike">
                          <a:solidFill>
                            <a:srgbClr val="002060"/>
                          </a:solidFill>
                          <a:latin typeface="Century Gothic"/>
                          <a:ea typeface="Century Gothic"/>
                          <a:cs typeface="Century Gothic"/>
                          <a:sym typeface="Century Gothic"/>
                        </a:rPr>
                        <a:t>Reducing homelessness and transforming mental health service delivery; and</a:t>
                      </a:r>
                      <a:endParaRPr b="1" sz="1800" u="none" cap="none" strike="noStrike">
                        <a:solidFill>
                          <a:srgbClr val="002060"/>
                        </a:solidFill>
                        <a:latin typeface="Century Gothic"/>
                        <a:ea typeface="Century Gothic"/>
                        <a:cs typeface="Century Gothic"/>
                        <a:sym typeface="Century Gothic"/>
                      </a:endParaRPr>
                    </a:p>
                    <a:p>
                      <a:pPr indent="-342900" lvl="1" marL="800100" marR="0" rtl="0" algn="l">
                        <a:lnSpc>
                          <a:spcPct val="100000"/>
                        </a:lnSpc>
                        <a:spcBef>
                          <a:spcPts val="0"/>
                        </a:spcBef>
                        <a:spcAft>
                          <a:spcPts val="0"/>
                        </a:spcAft>
                        <a:buClr>
                          <a:srgbClr val="002060"/>
                        </a:buClr>
                        <a:buSzPts val="1800"/>
                        <a:buFont typeface="Courier New"/>
                        <a:buChar char="o"/>
                      </a:pPr>
                      <a:r>
                        <a:rPr b="1" lang="en-US" sz="1800" u="none" cap="none" strike="noStrike">
                          <a:solidFill>
                            <a:srgbClr val="002060"/>
                          </a:solidFill>
                          <a:latin typeface="Century Gothic"/>
                          <a:ea typeface="Century Gothic"/>
                          <a:cs typeface="Century Gothic"/>
                          <a:sym typeface="Century Gothic"/>
                        </a:rPr>
                        <a:t>Accountability &amp; equity in services and spending.</a:t>
                      </a:r>
                      <a:endParaRPr b="1" sz="1800" u="none" cap="none" strike="noStrike">
                        <a:solidFill>
                          <a:srgbClr val="002060"/>
                        </a:solidFill>
                        <a:latin typeface="Century Gothic"/>
                        <a:ea typeface="Century Gothic"/>
                        <a:cs typeface="Century Gothic"/>
                        <a:sym typeface="Century Gothic"/>
                      </a:endParaRPr>
                    </a:p>
                  </a:txBody>
                  <a:tcPr marT="45725" marB="45725" marR="91475" marL="914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Tree>
  </p:cSld>
  <p:clrMapOvr>
    <a:masterClrMapping/>
  </p:clrMapOvr>
  <p:transition spd="med">
    <p:wipe dir="d"/>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62D2EF"/>
            </a:gs>
            <a:gs pos="10000">
              <a:srgbClr val="62D2EF"/>
            </a:gs>
            <a:gs pos="100000">
              <a:srgbClr val="05578D"/>
            </a:gs>
          </a:gsLst>
          <a:lin ang="6120000" scaled="0"/>
        </a:gradFill>
      </p:bgPr>
    </p:bg>
    <p:spTree>
      <p:nvGrpSpPr>
        <p:cNvPr id="482" name="Shape 482"/>
        <p:cNvGrpSpPr/>
        <p:nvPr/>
      </p:nvGrpSpPr>
      <p:grpSpPr>
        <a:xfrm>
          <a:off x="0" y="0"/>
          <a:ext cx="0" cy="0"/>
          <a:chOff x="0" y="0"/>
          <a:chExt cx="0" cy="0"/>
        </a:xfrm>
      </p:grpSpPr>
      <p:cxnSp>
        <p:nvCxnSpPr>
          <p:cNvPr id="483" name="Google Shape;483;p9"/>
          <p:cNvCxnSpPr/>
          <p:nvPr/>
        </p:nvCxnSpPr>
        <p:spPr>
          <a:xfrm flipH="1">
            <a:off x="8228012" y="8467"/>
            <a:ext cx="3810000" cy="3810000"/>
          </a:xfrm>
          <a:prstGeom prst="straightConnector1">
            <a:avLst/>
          </a:prstGeom>
          <a:noFill/>
          <a:ln cap="flat" cmpd="sng" w="12700">
            <a:solidFill>
              <a:schemeClr val="lt1"/>
            </a:solidFill>
            <a:prstDash val="solid"/>
            <a:round/>
            <a:headEnd len="sm" w="sm" type="none"/>
            <a:tailEnd len="sm" w="sm" type="none"/>
          </a:ln>
        </p:spPr>
      </p:cxnSp>
      <p:cxnSp>
        <p:nvCxnSpPr>
          <p:cNvPr id="484" name="Google Shape;484;p9"/>
          <p:cNvCxnSpPr/>
          <p:nvPr/>
        </p:nvCxnSpPr>
        <p:spPr>
          <a:xfrm flipH="1">
            <a:off x="6108170" y="91545"/>
            <a:ext cx="6080655" cy="6080655"/>
          </a:xfrm>
          <a:prstGeom prst="straightConnector1">
            <a:avLst/>
          </a:prstGeom>
          <a:noFill/>
          <a:ln cap="flat" cmpd="sng" w="12700">
            <a:solidFill>
              <a:schemeClr val="lt1"/>
            </a:solidFill>
            <a:prstDash val="solid"/>
            <a:round/>
            <a:headEnd len="sm" w="sm" type="none"/>
            <a:tailEnd len="sm" w="sm" type="none"/>
          </a:ln>
        </p:spPr>
      </p:cxnSp>
      <p:cxnSp>
        <p:nvCxnSpPr>
          <p:cNvPr id="485" name="Google Shape;485;p9"/>
          <p:cNvCxnSpPr/>
          <p:nvPr/>
        </p:nvCxnSpPr>
        <p:spPr>
          <a:xfrm flipH="1">
            <a:off x="7235825" y="228600"/>
            <a:ext cx="4953000" cy="4953000"/>
          </a:xfrm>
          <a:prstGeom prst="straightConnector1">
            <a:avLst/>
          </a:prstGeom>
          <a:noFill/>
          <a:ln cap="flat" cmpd="sng" w="12700">
            <a:solidFill>
              <a:schemeClr val="lt1"/>
            </a:solidFill>
            <a:prstDash val="solid"/>
            <a:round/>
            <a:headEnd len="sm" w="sm" type="none"/>
            <a:tailEnd len="sm" w="sm" type="none"/>
          </a:ln>
        </p:spPr>
      </p:cxnSp>
      <p:cxnSp>
        <p:nvCxnSpPr>
          <p:cNvPr id="486" name="Google Shape;486;p9"/>
          <p:cNvCxnSpPr/>
          <p:nvPr/>
        </p:nvCxnSpPr>
        <p:spPr>
          <a:xfrm flipH="1">
            <a:off x="7335837" y="32278"/>
            <a:ext cx="4852989" cy="4852989"/>
          </a:xfrm>
          <a:prstGeom prst="straightConnector1">
            <a:avLst/>
          </a:prstGeom>
          <a:noFill/>
          <a:ln cap="flat" cmpd="sng" w="31750">
            <a:solidFill>
              <a:schemeClr val="lt1"/>
            </a:solidFill>
            <a:prstDash val="solid"/>
            <a:round/>
            <a:headEnd len="sm" w="sm" type="none"/>
            <a:tailEnd len="sm" w="sm" type="none"/>
          </a:ln>
        </p:spPr>
      </p:cxnSp>
      <p:cxnSp>
        <p:nvCxnSpPr>
          <p:cNvPr id="487" name="Google Shape;487;p9"/>
          <p:cNvCxnSpPr/>
          <p:nvPr/>
        </p:nvCxnSpPr>
        <p:spPr>
          <a:xfrm flipH="1">
            <a:off x="7845426" y="609601"/>
            <a:ext cx="4343399" cy="4343399"/>
          </a:xfrm>
          <a:prstGeom prst="straightConnector1">
            <a:avLst/>
          </a:prstGeom>
          <a:noFill/>
          <a:ln cap="flat" cmpd="sng" w="31750">
            <a:solidFill>
              <a:schemeClr val="lt1"/>
            </a:solidFill>
            <a:prstDash val="solid"/>
            <a:round/>
            <a:headEnd len="sm" w="sm" type="none"/>
            <a:tailEnd len="sm" w="sm" type="none"/>
          </a:ln>
        </p:spPr>
      </p:cxnSp>
      <p:sp>
        <p:nvSpPr>
          <p:cNvPr id="488" name="Google Shape;488;p9"/>
          <p:cNvSpPr/>
          <p:nvPr/>
        </p:nvSpPr>
        <p:spPr>
          <a:xfrm>
            <a:off x="925" y="2"/>
            <a:ext cx="12192000" cy="6858000"/>
          </a:xfrm>
          <a:prstGeom prst="rect">
            <a:avLst/>
          </a:prstGeom>
          <a:solidFill>
            <a:schemeClr val="dk2">
              <a:alpha val="6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489" name="Google Shape;489;p9"/>
          <p:cNvSpPr/>
          <p:nvPr/>
        </p:nvSpPr>
        <p:spPr>
          <a:xfrm flipH="1">
            <a:off x="925" y="2"/>
            <a:ext cx="12191075" cy="6857998"/>
          </a:xfrm>
          <a:prstGeom prst="snip2DiagRect">
            <a:avLst>
              <a:gd fmla="val 0" name="adj1"/>
              <a:gd fmla="val 37605" name="adj2"/>
            </a:avLst>
          </a:prstGeom>
          <a:gradFill>
            <a:gsLst>
              <a:gs pos="0">
                <a:srgbClr val="62D2EF"/>
              </a:gs>
              <a:gs pos="10000">
                <a:srgbClr val="62D2EF"/>
              </a:gs>
              <a:gs pos="100000">
                <a:srgbClr val="05578D"/>
              </a:gs>
            </a:gsLst>
            <a:lin ang="612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490" name="Google Shape;490;p9"/>
          <p:cNvSpPr/>
          <p:nvPr/>
        </p:nvSpPr>
        <p:spPr>
          <a:xfrm>
            <a:off x="921806" y="847725"/>
            <a:ext cx="5620153" cy="5162549"/>
          </a:xfrm>
          <a:prstGeom prst="wedgeEllipseCallout">
            <a:avLst>
              <a:gd fmla="val -46711" name="adj1"/>
              <a:gd fmla="val 46756" name="adj2"/>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491" name="Google Shape;491;p9"/>
          <p:cNvSpPr txBox="1"/>
          <p:nvPr>
            <p:ph type="title"/>
          </p:nvPr>
        </p:nvSpPr>
        <p:spPr>
          <a:xfrm>
            <a:off x="1351362" y="1523999"/>
            <a:ext cx="4114800" cy="3810000"/>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Clr>
                <a:schemeClr val="lt1"/>
              </a:buClr>
              <a:buSzPts val="6000"/>
              <a:buFont typeface="Century Gothic"/>
              <a:buNone/>
            </a:pPr>
            <a:r>
              <a:rPr b="1" lang="en-US" sz="6000"/>
              <a:t>GENERAL PUBLIC COMMENT</a:t>
            </a:r>
            <a:endParaRPr/>
          </a:p>
        </p:txBody>
      </p:sp>
      <p:pic>
        <p:nvPicPr>
          <p:cNvPr id="492" name="Google Shape;492;p9"/>
          <p:cNvPicPr preferRelativeResize="0"/>
          <p:nvPr/>
        </p:nvPicPr>
        <p:blipFill rotWithShape="1">
          <a:blip r:embed="rId3">
            <a:alphaModFix/>
          </a:blip>
          <a:srcRect b="0" l="0" r="0" t="0"/>
          <a:stretch/>
        </p:blipFill>
        <p:spPr>
          <a:xfrm>
            <a:off x="7410450" y="1293625"/>
            <a:ext cx="3810000" cy="3810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AB theme">
  <a:themeElements>
    <a:clrScheme name="EOC-Green">
      <a:dk1>
        <a:srgbClr val="006637"/>
      </a:dk1>
      <a:lt1>
        <a:srgbClr val="FFFFFF"/>
      </a:lt1>
      <a:dk2>
        <a:srgbClr val="95CE8D"/>
      </a:dk2>
      <a:lt2>
        <a:srgbClr val="414141"/>
      </a:lt2>
      <a:accent1>
        <a:srgbClr val="95CE8D"/>
      </a:accent1>
      <a:accent2>
        <a:srgbClr val="FEFFFF"/>
      </a:accent2>
      <a:accent3>
        <a:srgbClr val="E9E5DD"/>
      </a:accent3>
      <a:accent4>
        <a:srgbClr val="5AA0F5"/>
      </a:accent4>
      <a:accent5>
        <a:srgbClr val="75CEEC"/>
      </a:accent5>
      <a:accent6>
        <a:srgbClr val="65D6A0"/>
      </a:accent6>
      <a:hlink>
        <a:srgbClr val="C4E46E"/>
      </a:hlink>
      <a:folHlink>
        <a:srgbClr val="BDE0F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lice">
  <a:themeElements>
    <a:clrScheme name="Slice">
      <a:dk1>
        <a:srgbClr val="000000"/>
      </a:dk1>
      <a:lt1>
        <a:srgbClr val="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2021-09-23T22:08:42Z</dcterms:created>
  <dc:creator>Roman, Marisol (DEM)</dc:creator>
</cp:coreProperties>
</file>