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0"/>
  </p:notesMasterIdLst>
  <p:handoutMasterIdLst>
    <p:handoutMasterId r:id="rId21"/>
  </p:handoutMasterIdLst>
  <p:sldIdLst>
    <p:sldId id="256" r:id="rId5"/>
    <p:sldId id="257" r:id="rId6"/>
    <p:sldId id="258" r:id="rId7"/>
    <p:sldId id="262" r:id="rId8"/>
    <p:sldId id="265" r:id="rId9"/>
    <p:sldId id="259" r:id="rId10"/>
    <p:sldId id="260" r:id="rId11"/>
    <p:sldId id="261" r:id="rId12"/>
    <p:sldId id="271" r:id="rId13"/>
    <p:sldId id="266" r:id="rId14"/>
    <p:sldId id="268" r:id="rId15"/>
    <p:sldId id="269" r:id="rId16"/>
    <p:sldId id="264" r:id="rId17"/>
    <p:sldId id="26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5" autoAdjust="0"/>
    <p:restoredTop sz="69906" autoAdjust="0"/>
  </p:normalViewPr>
  <p:slideViewPr>
    <p:cSldViewPr snapToGrid="0">
      <p:cViewPr varScale="1">
        <p:scale>
          <a:sx n="43" d="100"/>
          <a:sy n="43" d="100"/>
        </p:scale>
        <p:origin x="1520" y="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l, Lauren (DEM)" userId="66825cbb-d026-4dad-9f08-eca140b7f346" providerId="ADAL" clId="{C789B816-9A0C-47CA-9C0C-45C4EDAA3A59}"/>
    <pc:docChg chg="modSld">
      <pc:chgData name="Bell, Lauren (DEM)" userId="66825cbb-d026-4dad-9f08-eca140b7f346" providerId="ADAL" clId="{C789B816-9A0C-47CA-9C0C-45C4EDAA3A59}" dt="2023-03-16T23:21:59.589" v="1" actId="1076"/>
      <pc:docMkLst>
        <pc:docMk/>
      </pc:docMkLst>
      <pc:sldChg chg="modSp mod">
        <pc:chgData name="Bell, Lauren (DEM)" userId="66825cbb-d026-4dad-9f08-eca140b7f346" providerId="ADAL" clId="{C789B816-9A0C-47CA-9C0C-45C4EDAA3A59}" dt="2023-03-16T23:21:59.589" v="1" actId="1076"/>
        <pc:sldMkLst>
          <pc:docMk/>
          <pc:sldMk cId="1663780162" sldId="260"/>
        </pc:sldMkLst>
        <pc:spChg chg="mod">
          <ac:chgData name="Bell, Lauren (DEM)" userId="66825cbb-d026-4dad-9f08-eca140b7f346" providerId="ADAL" clId="{C789B816-9A0C-47CA-9C0C-45C4EDAA3A59}" dt="2023-03-16T23:21:59.589" v="1" actId="1076"/>
          <ac:spMkLst>
            <pc:docMk/>
            <pc:sldMk cId="1663780162" sldId="260"/>
            <ac:spMk id="9" creationId="{D98714E8-788C-0BC0-ACB6-B0E5A37655F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dk1">
                <a:tint val="88500"/>
              </a:schemeClr>
            </a:solidFill>
            <a:ln>
              <a:noFill/>
            </a:ln>
            <a:effectLst/>
          </c:spPr>
          <c:invertIfNegative val="0"/>
          <c:cat>
            <c:strRef>
              <c:f>Sheet1!$A$2:$A$5</c:f>
              <c:strCache>
                <c:ptCount val="4"/>
                <c:pt idx="0">
                  <c:v>Q1</c:v>
                </c:pt>
                <c:pt idx="1">
                  <c:v>Q2</c:v>
                </c:pt>
                <c:pt idx="2">
                  <c:v>Q3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161-4FC4-B3E4-D37A5AEE23BB}"/>
            </c:ext>
          </c:extLst>
        </c:ser>
        <c:ser>
          <c:idx val="1"/>
          <c:order val="1"/>
          <c:tx>
            <c:strRef>
              <c:f>Sheet1!$C$1</c:f>
              <c:strCache>
                <c:ptCount val="1"/>
                <c:pt idx="0">
                  <c:v>Series 2</c:v>
                </c:pt>
              </c:strCache>
            </c:strRef>
          </c:tx>
          <c:spPr>
            <a:solidFill>
              <a:schemeClr val="dk1">
                <a:tint val="55000"/>
              </a:schemeClr>
            </a:solidFill>
            <a:ln>
              <a:noFill/>
            </a:ln>
            <a:effectLst/>
          </c:spPr>
          <c:invertIfNegative val="0"/>
          <c:cat>
            <c:strRef>
              <c:f>Sheet1!$A$2:$A$5</c:f>
              <c:strCache>
                <c:ptCount val="4"/>
                <c:pt idx="0">
                  <c:v>Q1</c:v>
                </c:pt>
                <c:pt idx="1">
                  <c:v>Q2</c:v>
                </c:pt>
                <c:pt idx="2">
                  <c:v>Q3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161-4FC4-B3E4-D37A5AEE23BB}"/>
            </c:ext>
          </c:extLst>
        </c:ser>
        <c:ser>
          <c:idx val="2"/>
          <c:order val="2"/>
          <c:tx>
            <c:strRef>
              <c:f>Sheet1!$D$1</c:f>
              <c:strCache>
                <c:ptCount val="1"/>
                <c:pt idx="0">
                  <c:v>Series 3</c:v>
                </c:pt>
              </c:strCache>
            </c:strRef>
          </c:tx>
          <c:spPr>
            <a:solidFill>
              <a:schemeClr val="dk1">
                <a:tint val="75000"/>
              </a:schemeClr>
            </a:solidFill>
            <a:ln>
              <a:noFill/>
            </a:ln>
            <a:effectLst/>
          </c:spPr>
          <c:invertIfNegative val="0"/>
          <c:cat>
            <c:strRef>
              <c:f>Sheet1!$A$2:$A$5</c:f>
              <c:strCache>
                <c:ptCount val="4"/>
                <c:pt idx="0">
                  <c:v>Q1</c:v>
                </c:pt>
                <c:pt idx="1">
                  <c:v>Q2</c:v>
                </c:pt>
                <c:pt idx="2">
                  <c:v>Q3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161-4FC4-B3E4-D37A5AEE23BB}"/>
            </c:ext>
          </c:extLst>
        </c:ser>
        <c:dLbls>
          <c:showLegendKey val="0"/>
          <c:showVal val="0"/>
          <c:showCatName val="0"/>
          <c:showSerName val="0"/>
          <c:showPercent val="0"/>
          <c:showBubbleSize val="0"/>
        </c:dLbls>
        <c:gapWidth val="219"/>
        <c:overlap val="-27"/>
        <c:axId val="229001183"/>
        <c:axId val="228998687"/>
      </c:barChart>
      <c:catAx>
        <c:axId val="229001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998687"/>
        <c:crosses val="autoZero"/>
        <c:auto val="1"/>
        <c:lblAlgn val="ctr"/>
        <c:lblOffset val="100"/>
        <c:noMultiLvlLbl val="0"/>
      </c:catAx>
      <c:valAx>
        <c:axId val="2289986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9001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8FE81FEC-2664-411F-AEB3-065F29F52751}">
      <dgm:prSet custT="1"/>
      <dgm:spPr/>
      <dgm:t>
        <a:bodyPr lIns="182880" tIns="182880" rIns="182880" bIns="182880"/>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Deploy strategic networks with compelling e-business needs</a:t>
          </a:r>
        </a:p>
      </dgm:t>
    </dgm:pt>
    <dgm:pt modelId="{BCBC007E-0269-421B-9C41-DE26D5C3A822}" type="parTrans" cxnId="{711E093C-AD42-45A4-8D40-A2D39702062E}">
      <dgm:prSet/>
      <dgm:spPr/>
      <dgm:t>
        <a:bodyPr/>
        <a:lstStyle/>
        <a:p>
          <a:endParaRPr lang="en-US">
            <a:latin typeface="+mn-lt"/>
          </a:endParaRPr>
        </a:p>
      </dgm:t>
    </dgm:pt>
    <dgm:pt modelId="{80230EB7-7230-4881-A631-309C07417378}" type="sibTrans" cxnId="{711E093C-AD42-45A4-8D40-A2D39702062E}">
      <dgm:prSet/>
      <dgm:spPr/>
      <dgm:t>
        <a:bodyPr/>
        <a:lstStyle/>
        <a:p>
          <a:endParaRPr lang="en-US">
            <a:latin typeface="+mn-lt"/>
          </a:endParaRPr>
        </a:p>
      </dgm:t>
    </dgm:pt>
    <dgm:pt modelId="{73D947E0-108F-4D20-A71E-3CF329F97212}">
      <dgm:prSet phldr="0" custT="1"/>
      <dgm:spPr/>
      <dgm:t>
        <a:bodyPr/>
        <a:lstStyle/>
        <a:p>
          <a:pPr marL="0" indent="0" algn="ctr" defTabSz="914400" rtl="0" eaLnBrk="1" latinLnBrk="0" hangingPunct="1">
            <a:lnSpc>
              <a:spcPct val="90000"/>
            </a:lnSpc>
            <a:spcBef>
              <a:spcPts val="1000"/>
            </a:spcBef>
            <a:buFont typeface="Arial" panose="020B0604020202020204" pitchFamily="34" charset="0"/>
            <a:buNone/>
          </a:pPr>
          <a:r>
            <a:rPr lang="en-US" sz="1600" kern="1200" spc="150" baseline="0" dirty="0">
              <a:solidFill>
                <a:schemeClr val="tx1"/>
              </a:solidFill>
              <a:latin typeface="+mj-lt"/>
              <a:ea typeface="+mj-ea"/>
              <a:cs typeface="+mj-cs"/>
            </a:rPr>
            <a:t>PLANNING</a:t>
          </a:r>
        </a:p>
      </dgm:t>
    </dgm:pt>
    <dgm:pt modelId="{9D249532-A24D-4D8F-848A-9F42F2E486C9}" type="parTrans" cxnId="{A0077D09-C12C-46D0-8DF7-194B6911362A}">
      <dgm:prSet/>
      <dgm:spPr/>
      <dgm:t>
        <a:bodyPr/>
        <a:lstStyle/>
        <a:p>
          <a:endParaRPr lang="en-US">
            <a:latin typeface="+mn-lt"/>
          </a:endParaRPr>
        </a:p>
      </dgm:t>
    </dgm:pt>
    <dgm:pt modelId="{AE813459-65AB-4FA9-B717-330DDA6DFA4E}" type="sibTrans" cxnId="{A0077D09-C12C-46D0-8DF7-194B6911362A}">
      <dgm:prSet/>
      <dgm:spPr/>
      <dgm:t>
        <a:bodyPr/>
        <a:lstStyle/>
        <a:p>
          <a:endParaRPr lang="en-US">
            <a:latin typeface="+mn-lt"/>
          </a:endParaRPr>
        </a:p>
      </dgm:t>
    </dgm:pt>
    <dgm:pt modelId="{30A490C8-22B4-4D68-875C-0F0DE2FF864D}">
      <dgm:prSet phldr="0" custT="1"/>
      <dgm:spPr/>
      <dgm:t>
        <a:bodyPr/>
        <a:lstStyle/>
        <a:p>
          <a:pPr marL="0">
            <a:lnSpc>
              <a:spcPct val="100000"/>
            </a:lnSpc>
          </a:pPr>
          <a:r>
            <a:rPr lang="en-US" sz="1400" spc="50" baseline="0" dirty="0">
              <a:latin typeface="+mn-lt"/>
            </a:rPr>
            <a:t>Synergize scalable e-commerce</a:t>
          </a:r>
        </a:p>
      </dgm:t>
    </dgm:pt>
    <dgm:pt modelId="{035C64B0-4F0C-4FD1-BD23-B1D4C9887CBE}" type="parTrans" cxnId="{381FE1CC-8184-4745-8EB3-6DE11655998D}">
      <dgm:prSet/>
      <dgm:spPr/>
      <dgm:t>
        <a:bodyPr/>
        <a:lstStyle/>
        <a:p>
          <a:endParaRPr lang="en-US">
            <a:latin typeface="+mn-lt"/>
          </a:endParaRPr>
        </a:p>
      </dgm:t>
    </dgm:pt>
    <dgm:pt modelId="{45495DA8-8707-41E3-A12B-FA5766269C44}" type="sibTrans" cxnId="{381FE1CC-8184-4745-8EB3-6DE11655998D}">
      <dgm:prSet/>
      <dgm:spPr/>
      <dgm:t>
        <a:bodyPr/>
        <a:lstStyle/>
        <a:p>
          <a:endParaRPr lang="en-US">
            <a:latin typeface="+mn-lt"/>
          </a:endParaRPr>
        </a:p>
      </dgm:t>
    </dgm:pt>
    <dgm:pt modelId="{B1AFA1AF-0FF8-45B3-A6D0-0E255A2F637D}">
      <dgm:prSet phldr="0" custT="1"/>
      <dgm:spPr/>
      <dgm:t>
        <a:bodyPr/>
        <a:lstStyle/>
        <a:p>
          <a:pPr marL="0"/>
          <a:r>
            <a:rPr lang="en-US" sz="1600" kern="1200" spc="150" baseline="0" dirty="0">
              <a:solidFill>
                <a:prstClr val="black"/>
              </a:solidFill>
              <a:latin typeface="Tenorite"/>
              <a:ea typeface="+mn-ea"/>
              <a:cs typeface="+mn-cs"/>
            </a:rPr>
            <a:t>MARKETING</a:t>
          </a:r>
        </a:p>
      </dgm:t>
    </dgm:pt>
    <dgm:pt modelId="{10C68AF5-481C-45AA-A216-8BBBB04515B9}" type="parTrans" cxnId="{F28D7702-2FC3-49BD-BB13-C989E5EE622A}">
      <dgm:prSet/>
      <dgm:spPr/>
      <dgm:t>
        <a:bodyPr/>
        <a:lstStyle/>
        <a:p>
          <a:endParaRPr lang="en-US">
            <a:latin typeface="+mn-lt"/>
          </a:endParaRPr>
        </a:p>
      </dgm:t>
    </dgm:pt>
    <dgm:pt modelId="{88649F7A-400B-4056-965D-C9AC0B3AD942}" type="sibTrans" cxnId="{F28D7702-2FC3-49BD-BB13-C989E5EE622A}">
      <dgm:prSet/>
      <dgm:spPr/>
      <dgm:t>
        <a:bodyPr/>
        <a:lstStyle/>
        <a:p>
          <a:endParaRPr lang="en-US">
            <a:latin typeface="+mn-lt"/>
          </a:endParaRPr>
        </a:p>
      </dgm:t>
    </dgm:pt>
    <dgm:pt modelId="{50418D2B-9486-42DE-AFDD-1D31420040FF}">
      <dgm:prSet phldr="0" custT="1"/>
      <dgm:spPr/>
      <dgm:t>
        <a:bodyPr/>
        <a:lstStyle/>
        <a:p>
          <a:pPr marL="0">
            <a:lnSpc>
              <a:spcPct val="100000"/>
            </a:lnSpc>
          </a:pPr>
          <a:r>
            <a:rPr lang="en-US" sz="1400" spc="50" baseline="0" dirty="0">
              <a:latin typeface="+mn-lt"/>
            </a:rPr>
            <a:t>Disseminate standardized metrics</a:t>
          </a:r>
        </a:p>
      </dgm:t>
    </dgm:pt>
    <dgm:pt modelId="{D5A17F6B-93F5-442B-938A-0F38C281BE88}" type="parTrans" cxnId="{5A5BA622-5DEB-48B9-88D9-C1DE36C711E5}">
      <dgm:prSet/>
      <dgm:spPr/>
      <dgm:t>
        <a:bodyPr/>
        <a:lstStyle/>
        <a:p>
          <a:endParaRPr lang="en-US">
            <a:latin typeface="+mn-lt"/>
          </a:endParaRPr>
        </a:p>
      </dgm:t>
    </dgm:pt>
    <dgm:pt modelId="{1D87A0A5-8024-4710-846B-D5BFAC785107}" type="sibTrans" cxnId="{5A5BA622-5DEB-48B9-88D9-C1DE36C711E5}">
      <dgm:prSet/>
      <dgm:spPr/>
      <dgm:t>
        <a:bodyPr/>
        <a:lstStyle/>
        <a:p>
          <a:endParaRPr lang="en-US">
            <a:latin typeface="+mn-lt"/>
          </a:endParaRPr>
        </a:p>
      </dgm:t>
    </dgm:pt>
    <dgm:pt modelId="{E9682B4F-0217-4B50-923E-C104AA24290F}">
      <dgm:prSet phldr="0" custT="1"/>
      <dgm:spPr/>
      <dgm: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DESIGN</a:t>
          </a:r>
        </a:p>
      </dgm:t>
    </dgm:pt>
    <dgm:pt modelId="{E0F6C4AF-9BBB-4698-91D7-F9AE3EACBD5D}" type="parTrans" cxnId="{6C23D0C9-74B2-4C8B-AB2F-A03B3B0EBE56}">
      <dgm:prSet/>
      <dgm:spPr/>
      <dgm:t>
        <a:bodyPr/>
        <a:lstStyle/>
        <a:p>
          <a:endParaRPr lang="en-US">
            <a:latin typeface="+mn-lt"/>
          </a:endParaRPr>
        </a:p>
      </dgm:t>
    </dgm:pt>
    <dgm:pt modelId="{B8632E42-D7EB-4C31-877E-6F1B2801851A}" type="sibTrans" cxnId="{6C23D0C9-74B2-4C8B-AB2F-A03B3B0EBE56}">
      <dgm:prSet/>
      <dgm:spPr/>
      <dgm:t>
        <a:bodyPr/>
        <a:lstStyle/>
        <a:p>
          <a:endParaRPr lang="en-US">
            <a:latin typeface="+mn-lt"/>
          </a:endParaRPr>
        </a:p>
      </dgm:t>
    </dgm:pt>
    <dgm:pt modelId="{0EC0C300-11E4-45CF-8418-973585107209}">
      <dgm:prSet phldr="0" custT="1"/>
      <dgm:spPr/>
      <dgm:t>
        <a:bodyPr/>
        <a:lstStyle/>
        <a:p>
          <a:pPr marL="0" lvl="0" indent="0" algn="l" defTabSz="66675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Coordinate e-business applications</a:t>
          </a:r>
        </a:p>
      </dgm:t>
    </dgm:pt>
    <dgm:pt modelId="{1E4DD98E-100E-46B7-B24A-408BBF69E9FA}" type="parTrans" cxnId="{51563A4F-C0EB-47D6-B5BC-47A4E599AD4B}">
      <dgm:prSet/>
      <dgm:spPr/>
      <dgm:t>
        <a:bodyPr/>
        <a:lstStyle/>
        <a:p>
          <a:endParaRPr lang="en-US">
            <a:latin typeface="+mn-lt"/>
          </a:endParaRPr>
        </a:p>
      </dgm:t>
    </dgm:pt>
    <dgm:pt modelId="{90FAB5D1-62B3-4FF6-A07D-EE607F529C32}" type="sibTrans" cxnId="{51563A4F-C0EB-47D6-B5BC-47A4E599AD4B}">
      <dgm:prSet/>
      <dgm:spPr/>
      <dgm:t>
        <a:bodyPr/>
        <a:lstStyle/>
        <a:p>
          <a:endParaRPr lang="en-US">
            <a:latin typeface="+mn-lt"/>
          </a:endParaRPr>
        </a:p>
      </dgm:t>
    </dgm:pt>
    <dgm:pt modelId="{FEB4A941-E9FA-4A86-A673-85FF34B35F20}">
      <dgm:prSet phldr="0" custT="1"/>
      <dgm:spPr/>
      <dgm:t>
        <a:bodyPr/>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Foster holistically superior methodologies</a:t>
          </a:r>
        </a:p>
      </dgm:t>
    </dgm:pt>
    <dgm:pt modelId="{39522508-BC4E-4DD5-A744-AFEFFE36DB74}" type="parTrans" cxnId="{F942F56C-9025-4AA1-9B36-C5AE0A93B0F5}">
      <dgm:prSet/>
      <dgm:spPr/>
      <dgm:t>
        <a:bodyPr/>
        <a:lstStyle/>
        <a:p>
          <a:endParaRPr lang="en-US">
            <a:latin typeface="+mn-lt"/>
          </a:endParaRPr>
        </a:p>
      </dgm:t>
    </dgm:pt>
    <dgm:pt modelId="{97624CC8-6315-4683-B26C-C30D552DA5A6}" type="sibTrans" cxnId="{F942F56C-9025-4AA1-9B36-C5AE0A93B0F5}">
      <dgm:prSet/>
      <dgm:spPr/>
      <dgm:t>
        <a:bodyPr/>
        <a:lstStyle/>
        <a:p>
          <a:endParaRPr lang="en-US">
            <a:latin typeface="+mn-lt"/>
          </a:endParaRPr>
        </a:p>
      </dgm:t>
    </dgm:pt>
    <dgm:pt modelId="{A2322D3A-7AC2-4C5C-9D7E-EAB2313D47D4}">
      <dgm:prSet phldr="0" custT="1"/>
      <dgm:spPr/>
      <dgm: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LAUNCH</a:t>
          </a:r>
        </a:p>
      </dgm:t>
    </dgm:pt>
    <dgm:pt modelId="{4A8C15D4-B36F-4764-B4FF-F2AF790D3E17}" type="parTrans" cxnId="{179FAFCF-F878-464E-A8A6-1185EFA0E380}">
      <dgm:prSet/>
      <dgm:spPr/>
      <dgm:t>
        <a:bodyPr/>
        <a:lstStyle/>
        <a:p>
          <a:endParaRPr lang="en-US">
            <a:latin typeface="+mn-lt"/>
          </a:endParaRPr>
        </a:p>
      </dgm:t>
    </dgm:pt>
    <dgm:pt modelId="{84DE1C3A-3FC7-4DB3-88ED-33F65A71557A}" type="sibTrans" cxnId="{179FAFCF-F878-464E-A8A6-1185EFA0E380}">
      <dgm:prSet/>
      <dgm:spPr/>
      <dgm:t>
        <a:bodyPr/>
        <a:lstStyle/>
        <a:p>
          <a:endParaRPr lang="en-US">
            <a:latin typeface="+mn-lt"/>
          </a:endParaRPr>
        </a:p>
      </dgm:t>
    </dgm:pt>
    <dgm:pt modelId="{4F85505A-81B6-4FDA-A144-900B71DAD946}">
      <dgm:prSet phldr="0" custT="1"/>
      <dgm:spPr/>
      <dgm:t>
        <a:bodyPr/>
        <a:lstStyle/>
        <a:p>
          <a:pPr marL="0"/>
          <a:r>
            <a:rPr lang="en-US" sz="1600" kern="1200" spc="150" baseline="0" dirty="0">
              <a:solidFill>
                <a:prstClr val="black"/>
              </a:solidFill>
              <a:latin typeface="Tenorite"/>
              <a:ea typeface="+mn-ea"/>
              <a:cs typeface="+mn-cs"/>
            </a:rPr>
            <a:t>STRATEGY</a:t>
          </a:r>
        </a:p>
      </dgm:t>
    </dgm:pt>
    <dgm:pt modelId="{D9A96E25-7BBE-4DDD-8DDE-B4970D4340A8}" type="parTrans" cxnId="{2D633B56-E147-4EFC-B9EE-6C0413F329B0}">
      <dgm:prSet/>
      <dgm:spPr/>
      <dgm:t>
        <a:bodyPr/>
        <a:lstStyle/>
        <a:p>
          <a:endParaRPr lang="en-US">
            <a:latin typeface="+mn-lt"/>
          </a:endParaRPr>
        </a:p>
      </dgm:t>
    </dgm:pt>
    <dgm:pt modelId="{68F74A88-49DC-44B1-BC0D-220A7B97601C}" type="sibTrans" cxnId="{2D633B56-E147-4EFC-B9EE-6C0413F329B0}">
      <dgm:prSet/>
      <dgm:spPr/>
      <dgm:t>
        <a:bodyPr/>
        <a:lstStyle/>
        <a:p>
          <a:endParaRPr lang="en-US">
            <a:latin typeface="+mn-lt"/>
          </a:endParaRPr>
        </a:p>
      </dgm:t>
    </dgm:pt>
    <dgm:pt modelId="{E4B4F7C4-5024-45F0-9FD7-C5068A1AE6C4}" type="pres">
      <dgm:prSet presAssocID="{0DD8915E-DC14-41D6-9BB5-F49E1C265163}" presName="Name0" presStyleCnt="0">
        <dgm:presLayoutVars>
          <dgm:dir/>
          <dgm:animLvl val="lvl"/>
          <dgm:resizeHandles val="exact"/>
        </dgm:presLayoutVars>
      </dgm:prSet>
      <dgm:spPr/>
    </dgm:pt>
    <dgm:pt modelId="{473E2436-1BC1-4A6C-8568-5C38418F52D1}" type="pres">
      <dgm:prSet presAssocID="{73D947E0-108F-4D20-A71E-3CF329F97212}" presName="composite" presStyleCnt="0"/>
      <dgm:spPr/>
    </dgm:pt>
    <dgm:pt modelId="{BDBD7220-3F85-45D2-BED6-5BBFBC23EAE3}" type="pres">
      <dgm:prSet presAssocID="{73D947E0-108F-4D20-A71E-3CF329F97212}" presName="parTx" presStyleLbl="alignNode1" presStyleIdx="0" presStyleCnt="5">
        <dgm:presLayoutVars>
          <dgm:chMax val="0"/>
          <dgm:chPref val="0"/>
        </dgm:presLayoutVars>
      </dgm:prSet>
      <dgm:spPr/>
    </dgm:pt>
    <dgm:pt modelId="{22359DD7-1BFB-4900-BAE6-6084F2F57988}" type="pres">
      <dgm:prSet presAssocID="{73D947E0-108F-4D20-A71E-3CF329F97212}" presName="desTx" presStyleLbl="alignAccFollowNode1" presStyleIdx="0" presStyleCnt="5">
        <dgm:presLayoutVars/>
      </dgm:prSet>
      <dgm:spPr/>
    </dgm:pt>
    <dgm:pt modelId="{38C65349-0C40-499F-9765-B6F38C2DC3C3}" type="pres">
      <dgm:prSet presAssocID="{AE813459-65AB-4FA9-B717-330DDA6DFA4E}" presName="space" presStyleCnt="0"/>
      <dgm:spPr/>
    </dgm:pt>
    <dgm:pt modelId="{C6650FDC-3601-45F5-9125-6E3F90A53F8A}" type="pres">
      <dgm:prSet presAssocID="{B1AFA1AF-0FF8-45B3-A6D0-0E255A2F637D}" presName="composite" presStyleCnt="0"/>
      <dgm:spPr/>
    </dgm:pt>
    <dgm:pt modelId="{C4F84DEA-2002-4D32-8E80-70EEE05E345A}" type="pres">
      <dgm:prSet presAssocID="{B1AFA1AF-0FF8-45B3-A6D0-0E255A2F637D}" presName="parTx" presStyleLbl="alignNode1" presStyleIdx="1" presStyleCnt="5">
        <dgm:presLayoutVars>
          <dgm:chMax val="0"/>
          <dgm:chPref val="0"/>
        </dgm:presLayoutVars>
      </dgm:prSet>
      <dgm:spPr/>
    </dgm:pt>
    <dgm:pt modelId="{4FEB85EB-D046-4CDB-8A62-BBCE260C4490}" type="pres">
      <dgm:prSet presAssocID="{B1AFA1AF-0FF8-45B3-A6D0-0E255A2F637D}" presName="desTx" presStyleLbl="alignAccFollowNode1" presStyleIdx="1" presStyleCnt="5">
        <dgm:presLayoutVars/>
      </dgm:prSet>
      <dgm:spPr/>
    </dgm:pt>
    <dgm:pt modelId="{40F59683-723F-44D1-8379-95635EED1AA8}" type="pres">
      <dgm:prSet presAssocID="{88649F7A-400B-4056-965D-C9AC0B3AD942}" presName="space" presStyleCnt="0"/>
      <dgm:spPr/>
    </dgm:pt>
    <dgm:pt modelId="{BB2E4F65-C461-40C3-BC82-6A29AA851F44}" type="pres">
      <dgm:prSet presAssocID="{E9682B4F-0217-4B50-923E-C104AA24290F}" presName="composite" presStyleCnt="0"/>
      <dgm:spPr/>
    </dgm:pt>
    <dgm:pt modelId="{49B7F8FA-D256-41EF-9327-52A3551D9A60}" type="pres">
      <dgm:prSet presAssocID="{E9682B4F-0217-4B50-923E-C104AA24290F}" presName="parTx" presStyleLbl="alignNode1" presStyleIdx="2" presStyleCnt="5">
        <dgm:presLayoutVars>
          <dgm:chMax val="0"/>
          <dgm:chPref val="0"/>
        </dgm:presLayoutVars>
      </dgm:prSet>
      <dgm:spPr/>
    </dgm:pt>
    <dgm:pt modelId="{6B5FE59C-B471-448A-AA7A-B526DCC4D4CA}" type="pres">
      <dgm:prSet presAssocID="{E9682B4F-0217-4B50-923E-C104AA24290F}" presName="desTx" presStyleLbl="alignAccFollowNode1" presStyleIdx="2" presStyleCnt="5">
        <dgm:presLayoutVars/>
      </dgm:prSet>
      <dgm:spPr/>
    </dgm:pt>
    <dgm:pt modelId="{A91542D9-4FB3-4302-AD03-3D6EF82E6748}" type="pres">
      <dgm:prSet presAssocID="{B8632E42-D7EB-4C31-877E-6F1B2801851A}" presName="space" presStyleCnt="0"/>
      <dgm:spPr/>
    </dgm:pt>
    <dgm:pt modelId="{1A7C3045-2DAF-4A19-82DB-79436B2E4575}" type="pres">
      <dgm:prSet presAssocID="{4F85505A-81B6-4FDA-A144-900B71DAD946}" presName="composite" presStyleCnt="0"/>
      <dgm:spPr/>
    </dgm:pt>
    <dgm:pt modelId="{4132ECB1-6BEF-4935-AFA3-B2EAA48FDE7E}" type="pres">
      <dgm:prSet presAssocID="{4F85505A-81B6-4FDA-A144-900B71DAD946}" presName="parTx" presStyleLbl="alignNode1" presStyleIdx="3" presStyleCnt="5">
        <dgm:presLayoutVars>
          <dgm:chMax val="0"/>
          <dgm:chPref val="0"/>
        </dgm:presLayoutVars>
      </dgm:prSet>
      <dgm:spPr/>
    </dgm:pt>
    <dgm:pt modelId="{C42A8BDE-B838-475D-AFDE-17B60D744AB6}" type="pres">
      <dgm:prSet presAssocID="{4F85505A-81B6-4FDA-A144-900B71DAD946}" presName="desTx" presStyleLbl="alignAccFollowNode1" presStyleIdx="3" presStyleCnt="5">
        <dgm:presLayoutVars/>
      </dgm:prSet>
      <dgm:spPr/>
    </dgm:pt>
    <dgm:pt modelId="{D0DC94A3-770A-4810-A89A-7DB7918862F6}" type="pres">
      <dgm:prSet presAssocID="{68F74A88-49DC-44B1-BC0D-220A7B97601C}" presName="space" presStyleCnt="0"/>
      <dgm:spPr/>
    </dgm:pt>
    <dgm:pt modelId="{647B2244-AC3A-441A-A6FB-6136FA04F429}" type="pres">
      <dgm:prSet presAssocID="{A2322D3A-7AC2-4C5C-9D7E-EAB2313D47D4}" presName="composite" presStyleCnt="0"/>
      <dgm:spPr/>
    </dgm:pt>
    <dgm:pt modelId="{59606EB9-9F10-4D12-A33F-A242FDCC0D0F}" type="pres">
      <dgm:prSet presAssocID="{A2322D3A-7AC2-4C5C-9D7E-EAB2313D47D4}" presName="parTx" presStyleLbl="alignNode1" presStyleIdx="4" presStyleCnt="5">
        <dgm:presLayoutVars>
          <dgm:chMax val="0"/>
          <dgm:chPref val="0"/>
        </dgm:presLayoutVars>
      </dgm:prSet>
      <dgm:spPr/>
    </dgm:pt>
    <dgm:pt modelId="{C8429E68-36DD-4F6A-A2F4-7CCDADCEFAD1}" type="pres">
      <dgm:prSet presAssocID="{A2322D3A-7AC2-4C5C-9D7E-EAB2313D47D4}" presName="desTx" presStyleLbl="alignAccFollowNode1" presStyleIdx="4" presStyleCnt="5">
        <dgm:presLayoutVars/>
      </dgm:prSet>
      <dgm:spPr/>
    </dgm:pt>
  </dgm:ptLst>
  <dgm:cxnLst>
    <dgm:cxn modelId="{F28D7702-2FC3-49BD-BB13-C989E5EE622A}" srcId="{0DD8915E-DC14-41D6-9BB5-F49E1C265163}" destId="{B1AFA1AF-0FF8-45B3-A6D0-0E255A2F637D}" srcOrd="1" destOrd="0" parTransId="{10C68AF5-481C-45AA-A216-8BBBB04515B9}" sibTransId="{88649F7A-400B-4056-965D-C9AC0B3AD942}"/>
    <dgm:cxn modelId="{31826907-E438-4A1B-A800-F181C547104F}" type="presOf" srcId="{30A490C8-22B4-4D68-875C-0F0DE2FF864D}" destId="{22359DD7-1BFB-4900-BAE6-6084F2F57988}" srcOrd="0" destOrd="0" presId="urn:microsoft.com/office/officeart/2016/7/layout/HorizontalActionList"/>
    <dgm:cxn modelId="{A0077D09-C12C-46D0-8DF7-194B6911362A}" srcId="{0DD8915E-DC14-41D6-9BB5-F49E1C265163}" destId="{73D947E0-108F-4D20-A71E-3CF329F97212}" srcOrd="0" destOrd="0" parTransId="{9D249532-A24D-4D8F-848A-9F42F2E486C9}" sibTransId="{AE813459-65AB-4FA9-B717-330DDA6DFA4E}"/>
    <dgm:cxn modelId="{5A5BA622-5DEB-48B9-88D9-C1DE36C711E5}" srcId="{B1AFA1AF-0FF8-45B3-A6D0-0E255A2F637D}" destId="{50418D2B-9486-42DE-AFDD-1D31420040FF}" srcOrd="0" destOrd="0" parTransId="{D5A17F6B-93F5-442B-938A-0F38C281BE88}" sibTransId="{1D87A0A5-8024-4710-846B-D5BFAC785107}"/>
    <dgm:cxn modelId="{711E093C-AD42-45A4-8D40-A2D39702062E}" srcId="{A2322D3A-7AC2-4C5C-9D7E-EAB2313D47D4}" destId="{8FE81FEC-2664-411F-AEB3-065F29F52751}" srcOrd="0" destOrd="0" parTransId="{BCBC007E-0269-421B-9C41-DE26D5C3A822}" sibTransId="{80230EB7-7230-4881-A631-309C07417378}"/>
    <dgm:cxn modelId="{77A55366-077C-403B-A9E1-B9C6B5CA3288}" type="presOf" srcId="{73D947E0-108F-4D20-A71E-3CF329F97212}" destId="{BDBD7220-3F85-45D2-BED6-5BBFBC23EAE3}" srcOrd="0" destOrd="0" presId="urn:microsoft.com/office/officeart/2016/7/layout/HorizontalActionList"/>
    <dgm:cxn modelId="{F942F56C-9025-4AA1-9B36-C5AE0A93B0F5}" srcId="{4F85505A-81B6-4FDA-A144-900B71DAD946}" destId="{FEB4A941-E9FA-4A86-A673-85FF34B35F20}" srcOrd="0" destOrd="0" parTransId="{39522508-BC4E-4DD5-A744-AFEFFE36DB74}" sibTransId="{97624CC8-6315-4683-B26C-C30D552DA5A6}"/>
    <dgm:cxn modelId="{B7F6ED6E-855A-4A7B-AE18-3BD04546002C}" type="presOf" srcId="{B1AFA1AF-0FF8-45B3-A6D0-0E255A2F637D}" destId="{C4F84DEA-2002-4D32-8E80-70EEE05E345A}" srcOrd="0" destOrd="0" presId="urn:microsoft.com/office/officeart/2016/7/layout/HorizontalActionList"/>
    <dgm:cxn modelId="{51563A4F-C0EB-47D6-B5BC-47A4E599AD4B}" srcId="{E9682B4F-0217-4B50-923E-C104AA24290F}" destId="{0EC0C300-11E4-45CF-8418-973585107209}" srcOrd="0" destOrd="0" parTransId="{1E4DD98E-100E-46B7-B24A-408BBF69E9FA}" sibTransId="{90FAB5D1-62B3-4FF6-A07D-EE607F529C32}"/>
    <dgm:cxn modelId="{6291F24F-B536-4688-99BC-6A4CB5E15E15}" type="presOf" srcId="{4F85505A-81B6-4FDA-A144-900B71DAD946}" destId="{4132ECB1-6BEF-4935-AFA3-B2EAA48FDE7E}" srcOrd="0" destOrd="0" presId="urn:microsoft.com/office/officeart/2016/7/layout/HorizontalActionList"/>
    <dgm:cxn modelId="{2D633B56-E147-4EFC-B9EE-6C0413F329B0}" srcId="{0DD8915E-DC14-41D6-9BB5-F49E1C265163}" destId="{4F85505A-81B6-4FDA-A144-900B71DAD946}" srcOrd="3" destOrd="0" parTransId="{D9A96E25-7BBE-4DDD-8DDE-B4970D4340A8}" sibTransId="{68F74A88-49DC-44B1-BC0D-220A7B97601C}"/>
    <dgm:cxn modelId="{110097B3-0B24-42EE-9C79-845C028B379B}" type="presOf" srcId="{E9682B4F-0217-4B50-923E-C104AA24290F}" destId="{49B7F8FA-D256-41EF-9327-52A3551D9A60}" srcOrd="0" destOrd="0" presId="urn:microsoft.com/office/officeart/2016/7/layout/HorizontalActionList"/>
    <dgm:cxn modelId="{C54EA6C2-0E6B-42D8-9A4A-4456127A91A8}" type="presOf" srcId="{A2322D3A-7AC2-4C5C-9D7E-EAB2313D47D4}" destId="{59606EB9-9F10-4D12-A33F-A242FDCC0D0F}" srcOrd="0" destOrd="0" presId="urn:microsoft.com/office/officeart/2016/7/layout/HorizontalActionList"/>
    <dgm:cxn modelId="{E339F9C8-AD35-4E33-9434-788C81500EB2}" type="presOf" srcId="{8FE81FEC-2664-411F-AEB3-065F29F52751}" destId="{C8429E68-36DD-4F6A-A2F4-7CCDADCEFAD1}" srcOrd="0" destOrd="0" presId="urn:microsoft.com/office/officeart/2016/7/layout/HorizontalActionList"/>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8CB96BD1-8B01-481A-B525-C5C507C9951C}" type="presOf" srcId="{0EC0C300-11E4-45CF-8418-973585107209}" destId="{6B5FE59C-B471-448A-AA7A-B526DCC4D4CA}" srcOrd="0" destOrd="0" presId="urn:microsoft.com/office/officeart/2016/7/layout/HorizontalActionList"/>
    <dgm:cxn modelId="{36A4EED2-16DE-4F21-9B57-BD053CD7ED3D}" type="presOf" srcId="{FEB4A941-E9FA-4A86-A673-85FF34B35F20}" destId="{C42A8BDE-B838-475D-AFDE-17B60D744AB6}" srcOrd="0" destOrd="0" presId="urn:microsoft.com/office/officeart/2016/7/layout/HorizontalActionList"/>
    <dgm:cxn modelId="{BF1349D4-34AE-476D-8D7B-F3ABAB74304F}" type="presOf" srcId="{50418D2B-9486-42DE-AFDD-1D31420040FF}" destId="{4FEB85EB-D046-4CDB-8A62-BBCE260C4490}" srcOrd="0" destOrd="0" presId="urn:microsoft.com/office/officeart/2016/7/layout/HorizontalActionList"/>
    <dgm:cxn modelId="{825BC9D8-F515-4FBF-8CF8-23CD32968E1D}" type="presOf" srcId="{0DD8915E-DC14-41D6-9BB5-F49E1C265163}" destId="{E4B4F7C4-5024-45F0-9FD7-C5068A1AE6C4}" srcOrd="0" destOrd="0" presId="urn:microsoft.com/office/officeart/2016/7/layout/HorizontalActionList"/>
    <dgm:cxn modelId="{E9D2B9D9-3B26-471C-AF45-E02D1C258CD3}" type="presParOf" srcId="{E4B4F7C4-5024-45F0-9FD7-C5068A1AE6C4}" destId="{473E2436-1BC1-4A6C-8568-5C38418F52D1}" srcOrd="0" destOrd="0" presId="urn:microsoft.com/office/officeart/2016/7/layout/HorizontalActionList"/>
    <dgm:cxn modelId="{A151C920-5872-4C88-8534-922E9C800B9B}" type="presParOf" srcId="{473E2436-1BC1-4A6C-8568-5C38418F52D1}" destId="{BDBD7220-3F85-45D2-BED6-5BBFBC23EAE3}" srcOrd="0" destOrd="0" presId="urn:microsoft.com/office/officeart/2016/7/layout/HorizontalActionList"/>
    <dgm:cxn modelId="{45373909-AB37-4D9A-936C-DC8447BC111D}" type="presParOf" srcId="{473E2436-1BC1-4A6C-8568-5C38418F52D1}" destId="{22359DD7-1BFB-4900-BAE6-6084F2F57988}" srcOrd="1" destOrd="0" presId="urn:microsoft.com/office/officeart/2016/7/layout/HorizontalActionList"/>
    <dgm:cxn modelId="{CFC7E7C1-85BC-47FC-BC11-D0BACA8440B9}" type="presParOf" srcId="{E4B4F7C4-5024-45F0-9FD7-C5068A1AE6C4}" destId="{38C65349-0C40-499F-9765-B6F38C2DC3C3}" srcOrd="1" destOrd="0" presId="urn:microsoft.com/office/officeart/2016/7/layout/HorizontalActionList"/>
    <dgm:cxn modelId="{86FF1107-69E9-4310-A0D8-2BF61292A72B}" type="presParOf" srcId="{E4B4F7C4-5024-45F0-9FD7-C5068A1AE6C4}" destId="{C6650FDC-3601-45F5-9125-6E3F90A53F8A}" srcOrd="2" destOrd="0" presId="urn:microsoft.com/office/officeart/2016/7/layout/HorizontalActionList"/>
    <dgm:cxn modelId="{1C7F1C64-2F3D-4695-A56C-92B1B848B0C2}" type="presParOf" srcId="{C6650FDC-3601-45F5-9125-6E3F90A53F8A}" destId="{C4F84DEA-2002-4D32-8E80-70EEE05E345A}" srcOrd="0" destOrd="0" presId="urn:microsoft.com/office/officeart/2016/7/layout/HorizontalActionList"/>
    <dgm:cxn modelId="{DC59A3FF-666D-48A7-B3BE-98A9F829402D}" type="presParOf" srcId="{C6650FDC-3601-45F5-9125-6E3F90A53F8A}" destId="{4FEB85EB-D046-4CDB-8A62-BBCE260C4490}" srcOrd="1" destOrd="0" presId="urn:microsoft.com/office/officeart/2016/7/layout/HorizontalActionList"/>
    <dgm:cxn modelId="{AAE65B9C-F662-4FAA-8FDB-82E7FB86BB24}" type="presParOf" srcId="{E4B4F7C4-5024-45F0-9FD7-C5068A1AE6C4}" destId="{40F59683-723F-44D1-8379-95635EED1AA8}" srcOrd="3" destOrd="0" presId="urn:microsoft.com/office/officeart/2016/7/layout/HorizontalActionList"/>
    <dgm:cxn modelId="{F5BE37E3-59D0-4D56-B08C-9B1D93695802}" type="presParOf" srcId="{E4B4F7C4-5024-45F0-9FD7-C5068A1AE6C4}" destId="{BB2E4F65-C461-40C3-BC82-6A29AA851F44}" srcOrd="4" destOrd="0" presId="urn:microsoft.com/office/officeart/2016/7/layout/HorizontalActionList"/>
    <dgm:cxn modelId="{1FC3B8DB-8632-4AA8-99E5-4F0C12504130}" type="presParOf" srcId="{BB2E4F65-C461-40C3-BC82-6A29AA851F44}" destId="{49B7F8FA-D256-41EF-9327-52A3551D9A60}" srcOrd="0" destOrd="0" presId="urn:microsoft.com/office/officeart/2016/7/layout/HorizontalActionList"/>
    <dgm:cxn modelId="{03A1CBF9-FFCE-4B8C-9850-8B297556CCF4}" type="presParOf" srcId="{BB2E4F65-C461-40C3-BC82-6A29AA851F44}" destId="{6B5FE59C-B471-448A-AA7A-B526DCC4D4CA}" srcOrd="1" destOrd="0" presId="urn:microsoft.com/office/officeart/2016/7/layout/HorizontalActionList"/>
    <dgm:cxn modelId="{BAB9C1C4-8A05-4AE7-B42E-55875981524E}" type="presParOf" srcId="{E4B4F7C4-5024-45F0-9FD7-C5068A1AE6C4}" destId="{A91542D9-4FB3-4302-AD03-3D6EF82E6748}" srcOrd="5" destOrd="0" presId="urn:microsoft.com/office/officeart/2016/7/layout/HorizontalActionList"/>
    <dgm:cxn modelId="{F7DEAAC8-FCAD-4F6B-92BD-91B8342F3277}" type="presParOf" srcId="{E4B4F7C4-5024-45F0-9FD7-C5068A1AE6C4}" destId="{1A7C3045-2DAF-4A19-82DB-79436B2E4575}" srcOrd="6" destOrd="0" presId="urn:microsoft.com/office/officeart/2016/7/layout/HorizontalActionList"/>
    <dgm:cxn modelId="{13555CA3-20BE-41F8-BD09-0BA8CEE1C702}" type="presParOf" srcId="{1A7C3045-2DAF-4A19-82DB-79436B2E4575}" destId="{4132ECB1-6BEF-4935-AFA3-B2EAA48FDE7E}" srcOrd="0" destOrd="0" presId="urn:microsoft.com/office/officeart/2016/7/layout/HorizontalActionList"/>
    <dgm:cxn modelId="{0848E8B2-6BD5-4CB6-B7E0-F8F1B1F78E2F}" type="presParOf" srcId="{1A7C3045-2DAF-4A19-82DB-79436B2E4575}" destId="{C42A8BDE-B838-475D-AFDE-17B60D744AB6}" srcOrd="1" destOrd="0" presId="urn:microsoft.com/office/officeart/2016/7/layout/HorizontalActionList"/>
    <dgm:cxn modelId="{FD5AD2F1-E5D1-4359-99EB-D3225676DF7F}" type="presParOf" srcId="{E4B4F7C4-5024-45F0-9FD7-C5068A1AE6C4}" destId="{D0DC94A3-770A-4810-A89A-7DB7918862F6}" srcOrd="7" destOrd="0" presId="urn:microsoft.com/office/officeart/2016/7/layout/HorizontalActionList"/>
    <dgm:cxn modelId="{2608DA2F-9259-4A20-98D1-9A5F5780B66F}" type="presParOf" srcId="{E4B4F7C4-5024-45F0-9FD7-C5068A1AE6C4}" destId="{647B2244-AC3A-441A-A6FB-6136FA04F429}" srcOrd="8" destOrd="0" presId="urn:microsoft.com/office/officeart/2016/7/layout/HorizontalActionList"/>
    <dgm:cxn modelId="{F55613FD-292F-4CCF-A44A-E9FC24D70E0E}" type="presParOf" srcId="{647B2244-AC3A-441A-A6FB-6136FA04F429}" destId="{59606EB9-9F10-4D12-A33F-A242FDCC0D0F}" srcOrd="0" destOrd="0" presId="urn:microsoft.com/office/officeart/2016/7/layout/HorizontalActionList"/>
    <dgm:cxn modelId="{7B4FE576-C66F-4D92-B6AC-DA1D068316E4}" type="presParOf" srcId="{647B2244-AC3A-441A-A6FB-6136FA04F429}" destId="{C8429E68-36DD-4F6A-A2F4-7CCDADCEFAD1}"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D7220-3F85-45D2-BED6-5BBFBC23EAE3}">
      <dsp:nvSpPr>
        <dsp:cNvPr id="0" name=""/>
        <dsp:cNvSpPr/>
      </dsp:nvSpPr>
      <dsp:spPr>
        <a:xfrm>
          <a:off x="8634" y="748982"/>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914400" rtl="0" eaLnBrk="1" latinLnBrk="0" hangingPunct="1">
            <a:lnSpc>
              <a:spcPct val="90000"/>
            </a:lnSpc>
            <a:spcBef>
              <a:spcPct val="0"/>
            </a:spcBef>
            <a:spcAft>
              <a:spcPct val="35000"/>
            </a:spcAft>
            <a:buFont typeface="Arial" panose="020B0604020202020204" pitchFamily="34" charset="0"/>
            <a:buNone/>
          </a:pPr>
          <a:r>
            <a:rPr lang="en-US" sz="1600" kern="1200" spc="150" baseline="0" dirty="0">
              <a:solidFill>
                <a:schemeClr val="tx1"/>
              </a:solidFill>
              <a:latin typeface="+mj-lt"/>
              <a:ea typeface="+mj-ea"/>
              <a:cs typeface="+mj-cs"/>
            </a:rPr>
            <a:t>PLANNING</a:t>
          </a:r>
        </a:p>
      </dsp:txBody>
      <dsp:txXfrm>
        <a:off x="8634" y="748982"/>
        <a:ext cx="2013350" cy="604005"/>
      </dsp:txXfrm>
    </dsp:sp>
    <dsp:sp modelId="{22359DD7-1BFB-4900-BAE6-6084F2F57988}">
      <dsp:nvSpPr>
        <dsp:cNvPr id="0" name=""/>
        <dsp:cNvSpPr/>
      </dsp:nvSpPr>
      <dsp:spPr>
        <a:xfrm>
          <a:off x="8634" y="1352987"/>
          <a:ext cx="2013350" cy="1642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622300">
            <a:lnSpc>
              <a:spcPct val="100000"/>
            </a:lnSpc>
            <a:spcBef>
              <a:spcPct val="0"/>
            </a:spcBef>
            <a:spcAft>
              <a:spcPct val="35000"/>
            </a:spcAft>
            <a:buNone/>
          </a:pPr>
          <a:r>
            <a:rPr lang="en-US" sz="1400" kern="1200" spc="50" baseline="0" dirty="0">
              <a:latin typeface="+mn-lt"/>
            </a:rPr>
            <a:t>Synergize scalable e-commerce</a:t>
          </a:r>
        </a:p>
      </dsp:txBody>
      <dsp:txXfrm>
        <a:off x="8634" y="1352987"/>
        <a:ext cx="2013350" cy="1642942"/>
      </dsp:txXfrm>
    </dsp:sp>
    <dsp:sp modelId="{C4F84DEA-2002-4D32-8E80-70EEE05E345A}">
      <dsp:nvSpPr>
        <dsp:cNvPr id="0" name=""/>
        <dsp:cNvSpPr/>
      </dsp:nvSpPr>
      <dsp:spPr>
        <a:xfrm>
          <a:off x="2129879" y="748982"/>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711200">
            <a:lnSpc>
              <a:spcPct val="90000"/>
            </a:lnSpc>
            <a:spcBef>
              <a:spcPct val="0"/>
            </a:spcBef>
            <a:spcAft>
              <a:spcPct val="35000"/>
            </a:spcAft>
            <a:buNone/>
          </a:pPr>
          <a:r>
            <a:rPr lang="en-US" sz="1600" kern="1200" spc="150" baseline="0" dirty="0">
              <a:solidFill>
                <a:prstClr val="black"/>
              </a:solidFill>
              <a:latin typeface="Tenorite"/>
              <a:ea typeface="+mn-ea"/>
              <a:cs typeface="+mn-cs"/>
            </a:rPr>
            <a:t>MARKETING</a:t>
          </a:r>
        </a:p>
      </dsp:txBody>
      <dsp:txXfrm>
        <a:off x="2129879" y="748982"/>
        <a:ext cx="2013350" cy="604005"/>
      </dsp:txXfrm>
    </dsp:sp>
    <dsp:sp modelId="{4FEB85EB-D046-4CDB-8A62-BBCE260C4490}">
      <dsp:nvSpPr>
        <dsp:cNvPr id="0" name=""/>
        <dsp:cNvSpPr/>
      </dsp:nvSpPr>
      <dsp:spPr>
        <a:xfrm>
          <a:off x="2129879" y="1352987"/>
          <a:ext cx="2013350" cy="1642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622300">
            <a:lnSpc>
              <a:spcPct val="100000"/>
            </a:lnSpc>
            <a:spcBef>
              <a:spcPct val="0"/>
            </a:spcBef>
            <a:spcAft>
              <a:spcPct val="35000"/>
            </a:spcAft>
            <a:buNone/>
          </a:pPr>
          <a:r>
            <a:rPr lang="en-US" sz="1400" kern="1200" spc="50" baseline="0" dirty="0">
              <a:latin typeface="+mn-lt"/>
            </a:rPr>
            <a:t>Disseminate standardized metrics</a:t>
          </a:r>
        </a:p>
      </dsp:txBody>
      <dsp:txXfrm>
        <a:off x="2129879" y="1352987"/>
        <a:ext cx="2013350" cy="1642942"/>
      </dsp:txXfrm>
    </dsp:sp>
    <dsp:sp modelId="{49B7F8FA-D256-41EF-9327-52A3551D9A60}">
      <dsp:nvSpPr>
        <dsp:cNvPr id="0" name=""/>
        <dsp:cNvSpPr/>
      </dsp:nvSpPr>
      <dsp:spPr>
        <a:xfrm>
          <a:off x="4251124" y="748982"/>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DESIGN</a:t>
          </a:r>
        </a:p>
      </dsp:txBody>
      <dsp:txXfrm>
        <a:off x="4251124" y="748982"/>
        <a:ext cx="2013350" cy="604005"/>
      </dsp:txXfrm>
    </dsp:sp>
    <dsp:sp modelId="{6B5FE59C-B471-448A-AA7A-B526DCC4D4CA}">
      <dsp:nvSpPr>
        <dsp:cNvPr id="0" name=""/>
        <dsp:cNvSpPr/>
      </dsp:nvSpPr>
      <dsp:spPr>
        <a:xfrm>
          <a:off x="4251124" y="1352987"/>
          <a:ext cx="2013350" cy="1642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66675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Coordinate e-business applications</a:t>
          </a:r>
        </a:p>
      </dsp:txBody>
      <dsp:txXfrm>
        <a:off x="4251124" y="1352987"/>
        <a:ext cx="2013350" cy="1642942"/>
      </dsp:txXfrm>
    </dsp:sp>
    <dsp:sp modelId="{4132ECB1-6BEF-4935-AFA3-B2EAA48FDE7E}">
      <dsp:nvSpPr>
        <dsp:cNvPr id="0" name=""/>
        <dsp:cNvSpPr/>
      </dsp:nvSpPr>
      <dsp:spPr>
        <a:xfrm>
          <a:off x="6372369" y="748982"/>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711200">
            <a:lnSpc>
              <a:spcPct val="90000"/>
            </a:lnSpc>
            <a:spcBef>
              <a:spcPct val="0"/>
            </a:spcBef>
            <a:spcAft>
              <a:spcPct val="35000"/>
            </a:spcAft>
            <a:buNone/>
          </a:pPr>
          <a:r>
            <a:rPr lang="en-US" sz="1600" kern="1200" spc="150" baseline="0" dirty="0">
              <a:solidFill>
                <a:prstClr val="black"/>
              </a:solidFill>
              <a:latin typeface="Tenorite"/>
              <a:ea typeface="+mn-ea"/>
              <a:cs typeface="+mn-cs"/>
            </a:rPr>
            <a:t>STRATEGY</a:t>
          </a:r>
        </a:p>
      </dsp:txBody>
      <dsp:txXfrm>
        <a:off x="6372369" y="748982"/>
        <a:ext cx="2013350" cy="604005"/>
      </dsp:txXfrm>
    </dsp:sp>
    <dsp:sp modelId="{C42A8BDE-B838-475D-AFDE-17B60D744AB6}">
      <dsp:nvSpPr>
        <dsp:cNvPr id="0" name=""/>
        <dsp:cNvSpPr/>
      </dsp:nvSpPr>
      <dsp:spPr>
        <a:xfrm>
          <a:off x="6372369" y="1352987"/>
          <a:ext cx="2013350" cy="1642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Foster holistically superior methodologies</a:t>
          </a:r>
        </a:p>
      </dsp:txBody>
      <dsp:txXfrm>
        <a:off x="6372369" y="1352987"/>
        <a:ext cx="2013350" cy="1642942"/>
      </dsp:txXfrm>
    </dsp:sp>
    <dsp:sp modelId="{59606EB9-9F10-4D12-A33F-A242FDCC0D0F}">
      <dsp:nvSpPr>
        <dsp:cNvPr id="0" name=""/>
        <dsp:cNvSpPr/>
      </dsp:nvSpPr>
      <dsp:spPr>
        <a:xfrm>
          <a:off x="8493615" y="748982"/>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LAUNCH</a:t>
          </a:r>
        </a:p>
      </dsp:txBody>
      <dsp:txXfrm>
        <a:off x="8493615" y="748982"/>
        <a:ext cx="2013350" cy="604005"/>
      </dsp:txXfrm>
    </dsp:sp>
    <dsp:sp modelId="{C8429E68-36DD-4F6A-A2F4-7CCDADCEFAD1}">
      <dsp:nvSpPr>
        <dsp:cNvPr id="0" name=""/>
        <dsp:cNvSpPr/>
      </dsp:nvSpPr>
      <dsp:spPr>
        <a:xfrm>
          <a:off x="8493615" y="1352987"/>
          <a:ext cx="2013350" cy="164294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666750" rtl="0">
            <a:lnSpc>
              <a:spcPct val="100000"/>
            </a:lnSpc>
            <a:spcBef>
              <a:spcPct val="0"/>
            </a:spcBef>
            <a:spcAft>
              <a:spcPct val="35000"/>
            </a:spcAft>
            <a:buNone/>
          </a:pPr>
          <a:r>
            <a:rPr lang="en-US" sz="1400" kern="1200" spc="50" baseline="0" dirty="0">
              <a:solidFill>
                <a:prstClr val="black">
                  <a:hueOff val="0"/>
                  <a:satOff val="0"/>
                  <a:lumOff val="0"/>
                  <a:alphaOff val="0"/>
                </a:prstClr>
              </a:solidFill>
              <a:latin typeface="Tenorite"/>
              <a:ea typeface="+mn-ea"/>
              <a:cs typeface="+mn-cs"/>
            </a:rPr>
            <a:t>Deploy strategic networks with compelling e-business needs</a:t>
          </a:r>
        </a:p>
      </dsp:txBody>
      <dsp:txXfrm>
        <a:off x="8493615" y="1352987"/>
        <a:ext cx="2013350" cy="1642942"/>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3/16/2023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3/16/2023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information on the slide</a:t>
            </a:r>
          </a:p>
        </p:txBody>
      </p:sp>
      <p:sp>
        <p:nvSpPr>
          <p:cNvPr id="4" name="Slide Number Placeholder 3"/>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421756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introduce broader street response teams.  Not specifically part of ADA/blocked sidewalks efforts, but the collective work helps to address a variety of needs in our communities, often times resulting in service connections and public spaces that are safe and clear for accessibility by all. </a:t>
            </a:r>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158010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explain the recent history of focused conversations by an array of city leaders</a:t>
            </a:r>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1004138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very clear that the non-emergency number is the correct number to call, emphasizing on the next slide that call details will help operators determine the urgency of the call.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342277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from the slide</a:t>
            </a:r>
          </a:p>
        </p:txBody>
      </p:sp>
      <p:sp>
        <p:nvSpPr>
          <p:cNvPr id="4" name="Slide Number Placeholder 3"/>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262257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and clarify the responses, goals and collaborative nature of the efforts to achieve the desired outcomes.</a:t>
            </a:r>
          </a:p>
        </p:txBody>
      </p:sp>
      <p:sp>
        <p:nvSpPr>
          <p:cNvPr id="4" name="Slide Number Placeholder 3"/>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29510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Clarify how we will track and report this information</a:t>
            </a:r>
          </a:p>
        </p:txBody>
      </p:sp>
      <p:sp>
        <p:nvSpPr>
          <p:cNvPr id="4" name="Slide Number Placeholder 3"/>
          <p:cNvSpPr>
            <a:spLocks noGrp="1"/>
          </p:cNvSpPr>
          <p:nvPr>
            <p:ph type="sldNum" sz="quarter" idx="5"/>
          </p:nvPr>
        </p:nvSpPr>
        <p:spPr/>
        <p:txBody>
          <a:bodyPr/>
          <a:lstStyle/>
          <a:p>
            <a:fld id="{22289C57-55D7-40A4-A101-E74FAC7A092B}" type="slidenum">
              <a:rPr lang="en-US" smtClean="0"/>
              <a:t>8</a:t>
            </a:fld>
            <a:endParaRPr lang="en-US" dirty="0"/>
          </a:p>
        </p:txBody>
      </p:sp>
    </p:spTree>
    <p:extLst>
      <p:ext uri="{BB962C8B-B14F-4D97-AF65-F5344CB8AC3E}">
        <p14:creationId xmlns:p14="http://schemas.microsoft.com/office/powerpoint/2010/main" val="2181426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 time for Q&amp;A</a:t>
            </a:r>
          </a:p>
        </p:txBody>
      </p:sp>
      <p:sp>
        <p:nvSpPr>
          <p:cNvPr id="4" name="Slide Number Placeholder 3"/>
          <p:cNvSpPr>
            <a:spLocks noGrp="1"/>
          </p:cNvSpPr>
          <p:nvPr>
            <p:ph type="sldNum" sz="quarter" idx="5"/>
          </p:nvPr>
        </p:nvSpPr>
        <p:spPr/>
        <p:txBody>
          <a:bodyPr/>
          <a:lstStyle/>
          <a:p>
            <a:fld id="{22289C57-55D7-40A4-A101-E74FAC7A092B}" type="slidenum">
              <a:rPr lang="en-US" smtClean="0"/>
              <a:t>9</a:t>
            </a:fld>
            <a:endParaRPr lang="en-US" dirty="0"/>
          </a:p>
        </p:txBody>
      </p:sp>
    </p:spTree>
    <p:extLst>
      <p:ext uri="{BB962C8B-B14F-4D97-AF65-F5344CB8AC3E}">
        <p14:creationId xmlns:p14="http://schemas.microsoft.com/office/powerpoint/2010/main" val="3782612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8.xml"/><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23.jpg"/><Relationship Id="rId7" Type="http://schemas.openxmlformats.org/officeDocument/2006/relationships/image" Target="../media/image27.jpg"/><Relationship Id="rId2" Type="http://schemas.openxmlformats.org/officeDocument/2006/relationships/image" Target="../media/image22.jpg"/><Relationship Id="rId1" Type="http://schemas.openxmlformats.org/officeDocument/2006/relationships/slideLayout" Target="../slideLayouts/slideLayout9.xml"/><Relationship Id="rId6" Type="http://schemas.openxmlformats.org/officeDocument/2006/relationships/image" Target="../media/image26.jpg"/><Relationship Id="rId5" Type="http://schemas.openxmlformats.org/officeDocument/2006/relationships/image" Target="../media/image25.jpg"/><Relationship Id="rId4" Type="http://schemas.openxmlformats.org/officeDocument/2006/relationships/image" Target="../media/image24.jpg"/><Relationship Id="rId9" Type="http://schemas.openxmlformats.org/officeDocument/2006/relationships/image" Target="../media/image29.jp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1" y="4038600"/>
            <a:ext cx="4941771" cy="1122202"/>
          </a:xfrm>
        </p:spPr>
        <p:txBody>
          <a:bodyPr/>
          <a:lstStyle/>
          <a:p>
            <a:r>
              <a:rPr lang="en-US" dirty="0"/>
              <a:t>ADA Violations &amp; Blocked Spaces,</a:t>
            </a:r>
            <a:br>
              <a:rPr lang="en-US" dirty="0"/>
            </a:br>
            <a:r>
              <a:rPr lang="en-US" sz="2800" i="1" dirty="0"/>
              <a:t>a balanced approach</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405120"/>
            <a:ext cx="4941770" cy="578430"/>
          </a:xfrm>
        </p:spPr>
        <p:txBody>
          <a:bodyPr>
            <a:normAutofit fontScale="92500" lnSpcReduction="20000"/>
          </a:bodyPr>
          <a:lstStyle/>
          <a:p>
            <a:r>
              <a:rPr lang="en-US" dirty="0"/>
              <a:t>Lauren Bell, Street Response Planning Coordinator</a:t>
            </a:r>
          </a:p>
          <a:p>
            <a:r>
              <a:rPr lang="en-US" dirty="0"/>
              <a:t>Department of Emergency Management</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76875" y="1671639"/>
            <a:ext cx="5111750" cy="1204912"/>
          </a:xfrm>
        </p:spPr>
        <p:txBody>
          <a:bodyPr/>
          <a:lstStyle/>
          <a:p>
            <a:r>
              <a:rPr lang="en-US" dirty="0"/>
              <a:t>SUMMARY</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476875" y="3660774"/>
            <a:ext cx="5111750" cy="1525588"/>
          </a:xfrm>
        </p:spPr>
        <p:txBody>
          <a:bodyPr>
            <a:normAutofit/>
          </a:bodyPr>
          <a:lstStyle/>
          <a:p>
            <a:r>
              <a:rPr lang="en-US" dirty="0"/>
              <a:t>At Contoso, we believe in giving 110%. By using our next-generation data architecture, we help organizations virtually manage agile workflows. We thrive because of our market knowledge and great team behind our product. As our CEO says, "Efficiencies will come from proactively transforming how we do business."​</a:t>
            </a:r>
          </a:p>
        </p:txBody>
      </p:sp>
      <p:sp>
        <p:nvSpPr>
          <p:cNvPr id="4" name="Date Placeholder 3">
            <a:extLst>
              <a:ext uri="{FF2B5EF4-FFF2-40B4-BE49-F238E27FC236}">
                <a16:creationId xmlns:a16="http://schemas.microsoft.com/office/drawing/2014/main" id="{00560550-EE65-43CE-B899-F421E74287A1}"/>
              </a:ext>
            </a:extLst>
          </p:cNvPr>
          <p:cNvSpPr>
            <a:spLocks noGrp="1"/>
          </p:cNvSpPr>
          <p:nvPr>
            <p:ph type="dt" sz="half" idx="10"/>
          </p:nvPr>
        </p:nvSpPr>
        <p:spPr>
          <a:xfrm>
            <a:off x="838200" y="6356350"/>
            <a:ext cx="2743200" cy="365125"/>
          </a:xfrm>
        </p:spPr>
        <p:txBody>
          <a:bodyPr/>
          <a:lstStyle/>
          <a:p>
            <a:r>
              <a:rPr lang="en-US" dirty="0"/>
              <a:t>20XX</a:t>
            </a:r>
          </a:p>
        </p:txBody>
      </p:sp>
      <p:sp>
        <p:nvSpPr>
          <p:cNvPr id="5" name="Footer Placeholder 4">
            <a:extLst>
              <a:ext uri="{FF2B5EF4-FFF2-40B4-BE49-F238E27FC236}">
                <a16:creationId xmlns:a16="http://schemas.microsoft.com/office/drawing/2014/main" id="{4135E32A-1A8C-43D2-9C6E-12887B4DEDFB}"/>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10</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6D044-C704-4974-935B-AE3D7EFC9BC4}"/>
              </a:ext>
            </a:extLst>
          </p:cNvPr>
          <p:cNvSpPr>
            <a:spLocks noGrp="1"/>
          </p:cNvSpPr>
          <p:nvPr>
            <p:ph type="title"/>
          </p:nvPr>
        </p:nvSpPr>
        <p:spPr>
          <a:xfrm>
            <a:off x="838200" y="365125"/>
            <a:ext cx="10515600" cy="1325563"/>
          </a:xfrm>
        </p:spPr>
        <p:txBody>
          <a:bodyPr/>
          <a:lstStyle/>
          <a:p>
            <a:r>
              <a:rPr lang="en-US" dirty="0"/>
              <a:t>QUARTERLY PERFORMANCE</a:t>
            </a:r>
          </a:p>
        </p:txBody>
      </p:sp>
      <p:sp>
        <p:nvSpPr>
          <p:cNvPr id="9" name="Date Placeholder 8">
            <a:extLst>
              <a:ext uri="{FF2B5EF4-FFF2-40B4-BE49-F238E27FC236}">
                <a16:creationId xmlns:a16="http://schemas.microsoft.com/office/drawing/2014/main" id="{A672774E-BCBF-4B44-9E79-28E9153ABA7E}"/>
              </a:ext>
            </a:extLst>
          </p:cNvPr>
          <p:cNvSpPr>
            <a:spLocks noGrp="1"/>
          </p:cNvSpPr>
          <p:nvPr>
            <p:ph type="dt" sz="half" idx="10"/>
          </p:nvPr>
        </p:nvSpPr>
        <p:spPr>
          <a:xfrm>
            <a:off x="838200" y="6356350"/>
            <a:ext cx="2743200" cy="365125"/>
          </a:xfrm>
        </p:spPr>
        <p:txBody>
          <a:bodyPr/>
          <a:lstStyle/>
          <a:p>
            <a:r>
              <a:rPr lang="en-US" dirty="0"/>
              <a:t>20XX</a:t>
            </a:r>
          </a:p>
        </p:txBody>
      </p:sp>
      <p:sp>
        <p:nvSpPr>
          <p:cNvPr id="10" name="Footer Placeholder 9">
            <a:extLst>
              <a:ext uri="{FF2B5EF4-FFF2-40B4-BE49-F238E27FC236}">
                <a16:creationId xmlns:a16="http://schemas.microsoft.com/office/drawing/2014/main" id="{18FAD6D3-B1FB-463D-87D0-FA9A4AEA13D6}"/>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11" name="Slide Number Placeholder 10">
            <a:extLst>
              <a:ext uri="{FF2B5EF4-FFF2-40B4-BE49-F238E27FC236}">
                <a16:creationId xmlns:a16="http://schemas.microsoft.com/office/drawing/2014/main" id="{6D5843A7-CBF3-441B-919C-8467B2BB19B5}"/>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11</a:t>
            </a:fld>
            <a:endParaRPr lang="en-US" dirty="0"/>
          </a:p>
        </p:txBody>
      </p:sp>
      <p:graphicFrame>
        <p:nvGraphicFramePr>
          <p:cNvPr id="6" name="Chart Placeholder 5" descr="Chart Placeholder">
            <a:extLst>
              <a:ext uri="{FF2B5EF4-FFF2-40B4-BE49-F238E27FC236}">
                <a16:creationId xmlns:a16="http://schemas.microsoft.com/office/drawing/2014/main" id="{6F154ED7-FC5F-4626-9DAE-6254091B6B49}"/>
              </a:ext>
            </a:extLst>
          </p:cNvPr>
          <p:cNvGraphicFramePr>
            <a:graphicFrameLocks noGrp="1"/>
          </p:cNvGraphicFramePr>
          <p:nvPr>
            <p:ph type="chart" sz="quarter" idx="13"/>
            <p:extLst>
              <p:ext uri="{D42A27DB-BD31-4B8C-83A1-F6EECF244321}">
                <p14:modId xmlns:p14="http://schemas.microsoft.com/office/powerpoint/2010/main" val="1404550861"/>
              </p:ext>
            </p:extLst>
          </p:nvPr>
        </p:nvGraphicFramePr>
        <p:xfrm>
          <a:off x="838200" y="2111375"/>
          <a:ext cx="10515600" cy="3744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357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838200" y="365125"/>
            <a:ext cx="10515600" cy="1325563"/>
          </a:xfrm>
        </p:spPr>
        <p:txBody>
          <a:bodyPr/>
          <a:lstStyle/>
          <a:p>
            <a:r>
              <a:rPr lang="en-US" dirty="0"/>
              <a:t>AREAS OF GROWTH</a:t>
            </a:r>
          </a:p>
        </p:txBody>
      </p:sp>
      <p:graphicFrame>
        <p:nvGraphicFramePr>
          <p:cNvPr id="4" name="Table 4">
            <a:extLst>
              <a:ext uri="{FF2B5EF4-FFF2-40B4-BE49-F238E27FC236}">
                <a16:creationId xmlns:a16="http://schemas.microsoft.com/office/drawing/2014/main" id="{390E7E75-E57A-4FF0-A0E4-A4DBCF6EA89A}"/>
              </a:ext>
            </a:extLst>
          </p:cNvPr>
          <p:cNvGraphicFramePr>
            <a:graphicFrameLocks noGrp="1"/>
          </p:cNvGraphicFramePr>
          <p:nvPr>
            <p:ph type="tbl" sz="quarter" idx="14"/>
            <p:extLst>
              <p:ext uri="{D42A27DB-BD31-4B8C-83A1-F6EECF244321}">
                <p14:modId xmlns:p14="http://schemas.microsoft.com/office/powerpoint/2010/main" val="3855681044"/>
              </p:ext>
            </p:extLst>
          </p:nvPr>
        </p:nvGraphicFramePr>
        <p:xfrm>
          <a:off x="838200" y="2111375"/>
          <a:ext cx="10515600" cy="3570970"/>
        </p:xfrm>
        <a:graphic>
          <a:graphicData uri="http://schemas.openxmlformats.org/drawingml/2006/table">
            <a:tbl>
              <a:tblPr firstRow="1" bandRow="1">
                <a:tableStyleId>{7E9639D4-E3E2-4D34-9284-5A2195B3D0D7}</a:tableStyleId>
              </a:tblPr>
              <a:tblGrid>
                <a:gridCol w="2103120">
                  <a:extLst>
                    <a:ext uri="{9D8B030D-6E8A-4147-A177-3AD203B41FA5}">
                      <a16:colId xmlns:a16="http://schemas.microsoft.com/office/drawing/2014/main" val="3261104555"/>
                    </a:ext>
                  </a:extLst>
                </a:gridCol>
                <a:gridCol w="2103120">
                  <a:extLst>
                    <a:ext uri="{9D8B030D-6E8A-4147-A177-3AD203B41FA5}">
                      <a16:colId xmlns:a16="http://schemas.microsoft.com/office/drawing/2014/main" val="2547279344"/>
                    </a:ext>
                  </a:extLst>
                </a:gridCol>
                <a:gridCol w="2103120">
                  <a:extLst>
                    <a:ext uri="{9D8B030D-6E8A-4147-A177-3AD203B41FA5}">
                      <a16:colId xmlns:a16="http://schemas.microsoft.com/office/drawing/2014/main" val="2366228292"/>
                    </a:ext>
                  </a:extLst>
                </a:gridCol>
                <a:gridCol w="2103120">
                  <a:extLst>
                    <a:ext uri="{9D8B030D-6E8A-4147-A177-3AD203B41FA5}">
                      <a16:colId xmlns:a16="http://schemas.microsoft.com/office/drawing/2014/main" val="934788178"/>
                    </a:ext>
                  </a:extLst>
                </a:gridCol>
                <a:gridCol w="2103120">
                  <a:extLst>
                    <a:ext uri="{9D8B030D-6E8A-4147-A177-3AD203B41FA5}">
                      <a16:colId xmlns:a16="http://schemas.microsoft.com/office/drawing/2014/main" val="2596635212"/>
                    </a:ext>
                  </a:extLst>
                </a:gridCol>
              </a:tblGrid>
              <a:tr h="714194">
                <a:tc>
                  <a:txBody>
                    <a:bodyPr/>
                    <a:lstStyle/>
                    <a:p>
                      <a:pPr algn="ctr" rtl="0" fontAlgn="auto"/>
                      <a:r>
                        <a:rPr lang="en-US" sz="1600" b="1" i="0" dirty="0">
                          <a:solidFill>
                            <a:srgbClr val="FFFFFF"/>
                          </a:solidFill>
                          <a:effectLst/>
                          <a:latin typeface="+mn-lt"/>
                        </a:rPr>
                        <a:t>​</a:t>
                      </a:r>
                    </a:p>
                  </a:txBody>
                  <a:tcPr anchor="ctr"/>
                </a:tc>
                <a:tc>
                  <a:txBody>
                    <a:bodyPr/>
                    <a:lstStyle/>
                    <a:p>
                      <a:pPr algn="ctr" rtl="0" fontAlgn="base"/>
                      <a:r>
                        <a:rPr lang="en-US" sz="1600" b="0" i="0" dirty="0">
                          <a:solidFill>
                            <a:schemeClr val="accent1"/>
                          </a:solidFill>
                          <a:effectLst/>
                          <a:latin typeface="+mn-lt"/>
                        </a:rPr>
                        <a:t>CATEGORY 1</a:t>
                      </a:r>
                      <a:endParaRPr lang="en-US" sz="1600" b="1" i="0" dirty="0">
                        <a:solidFill>
                          <a:schemeClr val="accent1"/>
                        </a:solidFill>
                        <a:effectLst/>
                        <a:latin typeface="+mn-lt"/>
                      </a:endParaRPr>
                    </a:p>
                  </a:txBody>
                  <a:tcPr anchor="ctr"/>
                </a:tc>
                <a:tc>
                  <a:txBody>
                    <a:bodyPr/>
                    <a:lstStyle/>
                    <a:p>
                      <a:pPr algn="ctr" rtl="0" fontAlgn="base"/>
                      <a:r>
                        <a:rPr lang="en-US" sz="1600" b="0" i="0" dirty="0">
                          <a:solidFill>
                            <a:schemeClr val="accent1"/>
                          </a:solidFill>
                          <a:effectLst/>
                          <a:latin typeface="+mn-lt"/>
                        </a:rPr>
                        <a:t>CATEGORY 2</a:t>
                      </a:r>
                      <a:endParaRPr lang="en-US" sz="1600" b="1" i="0" dirty="0">
                        <a:solidFill>
                          <a:schemeClr val="accent1"/>
                        </a:solidFill>
                        <a:effectLst/>
                        <a:latin typeface="+mn-lt"/>
                      </a:endParaRPr>
                    </a:p>
                  </a:txBody>
                  <a:tcPr anchor="ctr"/>
                </a:tc>
                <a:tc>
                  <a:txBody>
                    <a:bodyPr/>
                    <a:lstStyle/>
                    <a:p>
                      <a:pPr algn="ctr" rtl="0" fontAlgn="base"/>
                      <a:r>
                        <a:rPr lang="en-US" sz="1600" b="0" i="0" kern="1200" dirty="0">
                          <a:solidFill>
                            <a:schemeClr val="accent1"/>
                          </a:solidFill>
                          <a:effectLst/>
                          <a:latin typeface="+mn-lt"/>
                          <a:ea typeface="+mn-ea"/>
                          <a:cs typeface="+mn-cs"/>
                        </a:rPr>
                        <a:t>CATEGORY 3</a:t>
                      </a:r>
                      <a:r>
                        <a:rPr lang="en-US" sz="1600" b="1" i="0" dirty="0">
                          <a:solidFill>
                            <a:srgbClr val="FFFFFF"/>
                          </a:solidFill>
                          <a:effectLst/>
                          <a:latin typeface="+mn-lt"/>
                        </a:rPr>
                        <a:t>​</a:t>
                      </a:r>
                    </a:p>
                  </a:txBody>
                  <a:tcPr anchor="ctr"/>
                </a:tc>
                <a:tc>
                  <a:txBody>
                    <a:bodyPr/>
                    <a:lstStyle/>
                    <a:p>
                      <a:pPr algn="ctr" rtl="0" fontAlgn="base"/>
                      <a:r>
                        <a:rPr lang="en-US" sz="1600" b="0" i="0" kern="1200" dirty="0">
                          <a:solidFill>
                            <a:schemeClr val="accent1"/>
                          </a:solidFill>
                          <a:effectLst/>
                          <a:latin typeface="+mn-lt"/>
                          <a:ea typeface="+mn-ea"/>
                          <a:cs typeface="+mn-cs"/>
                        </a:rPr>
                        <a:t>CATEGORY 4​</a:t>
                      </a:r>
                    </a:p>
                  </a:txBody>
                  <a:tcPr anchor="ctr"/>
                </a:tc>
                <a:extLst>
                  <a:ext uri="{0D108BD9-81ED-4DB2-BD59-A6C34878D82A}">
                    <a16:rowId xmlns:a16="http://schemas.microsoft.com/office/drawing/2014/main" val="3441328149"/>
                  </a:ext>
                </a:extLst>
              </a:tr>
              <a:tr h="714194">
                <a:tc>
                  <a:txBody>
                    <a:bodyPr/>
                    <a:lstStyle/>
                    <a:p>
                      <a:pPr algn="ctr" rtl="0" fontAlgn="base"/>
                      <a:r>
                        <a:rPr lang="en-US" sz="1400" b="0" i="0" dirty="0">
                          <a:solidFill>
                            <a:srgbClr val="333F50"/>
                          </a:solidFill>
                          <a:effectLst/>
                          <a:latin typeface="+mn-lt"/>
                        </a:rPr>
                        <a:t>Q1</a:t>
                      </a:r>
                      <a:endParaRPr lang="en-US" sz="1400" b="0" i="0" dirty="0">
                        <a:solidFill>
                          <a:srgbClr val="000000"/>
                        </a:solidFill>
                        <a:effectLst/>
                        <a:latin typeface="+mn-lt"/>
                      </a:endParaRPr>
                    </a:p>
                  </a:txBody>
                  <a:tcPr anchor="ctr">
                    <a:lnL w="12700" cap="flat" cmpd="sng" algn="ctr">
                      <a:noFill/>
                      <a:prstDash val="solid"/>
                      <a:round/>
                      <a:headEnd type="none" w="med" len="med"/>
                      <a:tailEnd type="none" w="med" len="med"/>
                    </a:lnL>
                  </a:tcPr>
                </a:tc>
                <a:tc>
                  <a:txBody>
                    <a:bodyPr/>
                    <a:lstStyle/>
                    <a:p>
                      <a:pPr algn="ctr" rtl="0" fontAlgn="base"/>
                      <a:r>
                        <a:rPr lang="en-US" sz="1400" b="0" i="0" dirty="0">
                          <a:solidFill>
                            <a:srgbClr val="333F50"/>
                          </a:solidFill>
                          <a:effectLst/>
                          <a:latin typeface="+mn-lt"/>
                        </a:rPr>
                        <a:t>4.5</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2.3</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1.7</a:t>
                      </a:r>
                      <a:r>
                        <a:rPr lang="en-US" sz="1400" b="0" i="0" dirty="0">
                          <a:solidFill>
                            <a:srgbClr val="000000"/>
                          </a:solidFill>
                          <a:effectLst/>
                          <a:latin typeface="+mn-lt"/>
                        </a:rPr>
                        <a:t>​</a:t>
                      </a:r>
                    </a:p>
                  </a:txBody>
                  <a:tcPr anchor="ctr">
                    <a:lnR w="12700" cap="flat" cmpd="sng" algn="ctr">
                      <a:noFill/>
                      <a:prstDash val="solid"/>
                      <a:round/>
                      <a:headEnd type="none" w="med" len="med"/>
                      <a:tailEnd type="none" w="med" len="med"/>
                    </a:lnR>
                  </a:tcPr>
                </a:tc>
                <a:tc>
                  <a:txBody>
                    <a:bodyPr/>
                    <a:lstStyle/>
                    <a:p>
                      <a:pPr algn="ctr" rtl="0" fontAlgn="base"/>
                      <a:r>
                        <a:rPr lang="en-US" sz="1400" b="0" i="0" dirty="0">
                          <a:solidFill>
                            <a:srgbClr val="333F50"/>
                          </a:solidFill>
                          <a:effectLst/>
                          <a:latin typeface="+mn-lt"/>
                        </a:rPr>
                        <a:t>5</a:t>
                      </a:r>
                      <a:r>
                        <a:rPr lang="en-US" sz="1400" b="0" i="0" dirty="0">
                          <a:solidFill>
                            <a:srgbClr val="000000"/>
                          </a:solidFill>
                          <a:effectLst/>
                          <a:latin typeface="+mn-lt"/>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3134841754"/>
                  </a:ext>
                </a:extLst>
              </a:tr>
              <a:tr h="714194">
                <a:tc>
                  <a:txBody>
                    <a:bodyPr/>
                    <a:lstStyle/>
                    <a:p>
                      <a:pPr algn="ctr" rtl="0" fontAlgn="base"/>
                      <a:r>
                        <a:rPr lang="en-US" sz="1400" b="0" i="0" dirty="0">
                          <a:solidFill>
                            <a:srgbClr val="333F50"/>
                          </a:solidFill>
                          <a:effectLst/>
                          <a:latin typeface="+mn-lt"/>
                        </a:rPr>
                        <a:t>Q2</a:t>
                      </a:r>
                      <a:endParaRPr lang="en-US" sz="1400" b="0" i="0" dirty="0">
                        <a:solidFill>
                          <a:srgbClr val="000000"/>
                        </a:solidFill>
                        <a:effectLst/>
                        <a:latin typeface="+mn-lt"/>
                      </a:endParaRPr>
                    </a:p>
                  </a:txBody>
                  <a:tcPr anchor="ctr">
                    <a:lnL w="12700" cap="flat" cmpd="sng" algn="ctr">
                      <a:noFill/>
                      <a:prstDash val="solid"/>
                      <a:round/>
                      <a:headEnd type="none" w="med" len="med"/>
                      <a:tailEnd type="none" w="med" len="med"/>
                    </a:lnL>
                  </a:tcPr>
                </a:tc>
                <a:tc>
                  <a:txBody>
                    <a:bodyPr/>
                    <a:lstStyle/>
                    <a:p>
                      <a:pPr algn="ctr" rtl="0" fontAlgn="base"/>
                      <a:r>
                        <a:rPr lang="en-US" sz="1400" b="0" i="0" dirty="0">
                          <a:solidFill>
                            <a:srgbClr val="333F50"/>
                          </a:solidFill>
                          <a:effectLst/>
                          <a:latin typeface="+mn-lt"/>
                        </a:rPr>
                        <a:t>3.2</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5.1</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4.4</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3</a:t>
                      </a:r>
                      <a:r>
                        <a:rPr lang="en-US" sz="1400" b="0" i="0" dirty="0">
                          <a:solidFill>
                            <a:srgbClr val="000000"/>
                          </a:solidFill>
                          <a:effectLst/>
                          <a:latin typeface="+mn-lt"/>
                        </a:rPr>
                        <a:t>​.0</a:t>
                      </a:r>
                    </a:p>
                  </a:txBody>
                  <a:tcPr anchor="ctr">
                    <a:lnR w="12700" cap="flat" cmpd="sng" algn="ctr">
                      <a:noFill/>
                      <a:prstDash val="solid"/>
                      <a:round/>
                      <a:headEnd type="none" w="med" len="med"/>
                      <a:tailEnd type="none" w="med" len="med"/>
                    </a:lnR>
                  </a:tcPr>
                </a:tc>
                <a:extLst>
                  <a:ext uri="{0D108BD9-81ED-4DB2-BD59-A6C34878D82A}">
                    <a16:rowId xmlns:a16="http://schemas.microsoft.com/office/drawing/2014/main" val="4129140390"/>
                  </a:ext>
                </a:extLst>
              </a:tr>
              <a:tr h="714194">
                <a:tc>
                  <a:txBody>
                    <a:bodyPr/>
                    <a:lstStyle/>
                    <a:p>
                      <a:pPr algn="ctr" rtl="0" fontAlgn="base"/>
                      <a:r>
                        <a:rPr lang="en-US" sz="1400" b="0" i="0" dirty="0">
                          <a:solidFill>
                            <a:srgbClr val="333F50"/>
                          </a:solidFill>
                          <a:effectLst/>
                          <a:latin typeface="+mn-lt"/>
                        </a:rPr>
                        <a:t>Q3</a:t>
                      </a:r>
                      <a:endParaRPr lang="en-US" sz="1400" b="0" i="0" dirty="0">
                        <a:solidFill>
                          <a:srgbClr val="000000"/>
                        </a:solidFill>
                        <a:effectLst/>
                        <a:latin typeface="+mn-lt"/>
                      </a:endParaRPr>
                    </a:p>
                  </a:txBody>
                  <a:tcPr anchor="ctr">
                    <a:lnL w="12700" cap="flat" cmpd="sng" algn="ctr">
                      <a:noFill/>
                      <a:prstDash val="solid"/>
                      <a:round/>
                      <a:headEnd type="none" w="med" len="med"/>
                      <a:tailEnd type="none" w="med" len="med"/>
                    </a:lnL>
                  </a:tcPr>
                </a:tc>
                <a:tc>
                  <a:txBody>
                    <a:bodyPr/>
                    <a:lstStyle/>
                    <a:p>
                      <a:pPr algn="ctr" rtl="0" fontAlgn="base"/>
                      <a:r>
                        <a:rPr lang="en-US" sz="1400" b="0" i="0" dirty="0">
                          <a:solidFill>
                            <a:srgbClr val="333F50"/>
                          </a:solidFill>
                          <a:effectLst/>
                          <a:latin typeface="+mn-lt"/>
                        </a:rPr>
                        <a:t>2.1</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1.7</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2.5</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2.8</a:t>
                      </a:r>
                      <a:r>
                        <a:rPr lang="en-US" sz="1400" b="0" i="0" dirty="0">
                          <a:solidFill>
                            <a:srgbClr val="000000"/>
                          </a:solidFill>
                          <a:effectLst/>
                          <a:latin typeface="+mn-lt"/>
                        </a:rPr>
                        <a:t>​</a:t>
                      </a:r>
                    </a:p>
                  </a:txBody>
                  <a:tcPr anchor="ctr">
                    <a:lnR w="12700" cap="flat" cmpd="sng" algn="ctr">
                      <a:noFill/>
                      <a:prstDash val="solid"/>
                      <a:round/>
                      <a:headEnd type="none" w="med" len="med"/>
                      <a:tailEnd type="none" w="med" len="med"/>
                    </a:lnR>
                  </a:tcPr>
                </a:tc>
                <a:extLst>
                  <a:ext uri="{0D108BD9-81ED-4DB2-BD59-A6C34878D82A}">
                    <a16:rowId xmlns:a16="http://schemas.microsoft.com/office/drawing/2014/main" val="1699990805"/>
                  </a:ext>
                </a:extLst>
              </a:tr>
              <a:tr h="714194">
                <a:tc>
                  <a:txBody>
                    <a:bodyPr/>
                    <a:lstStyle/>
                    <a:p>
                      <a:pPr algn="ctr" rtl="0" fontAlgn="base"/>
                      <a:r>
                        <a:rPr lang="en-US" sz="1400" b="0" i="0" dirty="0">
                          <a:solidFill>
                            <a:srgbClr val="333F50"/>
                          </a:solidFill>
                          <a:effectLst/>
                          <a:latin typeface="+mn-lt"/>
                        </a:rPr>
                        <a:t>Q4</a:t>
                      </a:r>
                      <a:endParaRPr lang="en-US" sz="1400" b="0" i="0" dirty="0">
                        <a:solidFill>
                          <a:srgbClr val="000000"/>
                        </a:solidFill>
                        <a:effectLst/>
                        <a:latin typeface="+mn-lt"/>
                      </a:endParaRPr>
                    </a:p>
                  </a:txBody>
                  <a:tcPr anchor="ctr">
                    <a:lnL w="12700" cap="flat" cmpd="sng" algn="ctr">
                      <a:noFill/>
                      <a:prstDash val="solid"/>
                      <a:round/>
                      <a:headEnd type="none" w="med" len="med"/>
                      <a:tailEnd type="none" w="med" len="med"/>
                    </a:lnL>
                  </a:tcPr>
                </a:tc>
                <a:tc>
                  <a:txBody>
                    <a:bodyPr/>
                    <a:lstStyle/>
                    <a:p>
                      <a:pPr algn="ctr" rtl="0" fontAlgn="base"/>
                      <a:r>
                        <a:rPr lang="en-US" sz="1400" b="0" i="0" dirty="0">
                          <a:solidFill>
                            <a:srgbClr val="333F50"/>
                          </a:solidFill>
                          <a:effectLst/>
                          <a:latin typeface="+mn-lt"/>
                        </a:rPr>
                        <a:t>4.5</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2.2</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1.7</a:t>
                      </a:r>
                      <a:r>
                        <a:rPr lang="en-US" sz="1400" b="0" i="0" dirty="0">
                          <a:solidFill>
                            <a:srgbClr val="000000"/>
                          </a:solidFill>
                          <a:effectLst/>
                          <a:latin typeface="+mn-lt"/>
                        </a:rPr>
                        <a:t>​</a:t>
                      </a:r>
                    </a:p>
                  </a:txBody>
                  <a:tcPr anchor="ctr"/>
                </a:tc>
                <a:tc>
                  <a:txBody>
                    <a:bodyPr/>
                    <a:lstStyle/>
                    <a:p>
                      <a:pPr algn="ctr" rtl="0" fontAlgn="base"/>
                      <a:r>
                        <a:rPr lang="en-US" sz="1400" b="0" i="0" dirty="0">
                          <a:solidFill>
                            <a:srgbClr val="333F50"/>
                          </a:solidFill>
                          <a:effectLst/>
                          <a:latin typeface="+mn-lt"/>
                        </a:rPr>
                        <a:t>7.0</a:t>
                      </a:r>
                      <a:endParaRPr lang="en-US" sz="1400" b="0" i="0" dirty="0">
                        <a:solidFill>
                          <a:srgbClr val="000000"/>
                        </a:solidFill>
                        <a:effectLst/>
                        <a:latin typeface="+mn-lt"/>
                      </a:endParaRPr>
                    </a:p>
                  </a:txBody>
                  <a:tcPr anchor="ctr">
                    <a:lnR w="12700" cap="flat" cmpd="sng" algn="ctr">
                      <a:noFill/>
                      <a:prstDash val="solid"/>
                      <a:round/>
                      <a:headEnd type="none" w="med" len="med"/>
                      <a:tailEnd type="none" w="med" len="med"/>
                    </a:lnR>
                  </a:tcPr>
                </a:tc>
                <a:extLst>
                  <a:ext uri="{0D108BD9-81ED-4DB2-BD59-A6C34878D82A}">
                    <a16:rowId xmlns:a16="http://schemas.microsoft.com/office/drawing/2014/main" val="3388671141"/>
                  </a:ext>
                </a:extLst>
              </a:tr>
            </a:tbl>
          </a:graphicData>
        </a:graphic>
      </p:graphicFrame>
      <p:sp>
        <p:nvSpPr>
          <p:cNvPr id="7" name="Date Placeholder 6">
            <a:extLst>
              <a:ext uri="{FF2B5EF4-FFF2-40B4-BE49-F238E27FC236}">
                <a16:creationId xmlns:a16="http://schemas.microsoft.com/office/drawing/2014/main" id="{E7F1AE66-47AA-4110-86B9-0626D4953989}"/>
              </a:ext>
            </a:extLst>
          </p:cNvPr>
          <p:cNvSpPr>
            <a:spLocks noGrp="1"/>
          </p:cNvSpPr>
          <p:nvPr>
            <p:ph type="dt" sz="half" idx="10"/>
          </p:nvPr>
        </p:nvSpPr>
        <p:spPr>
          <a:xfrm>
            <a:off x="838200" y="6356350"/>
            <a:ext cx="2743200" cy="365125"/>
          </a:xfrm>
        </p:spPr>
        <p:txBody>
          <a:bodyPr/>
          <a:lstStyle/>
          <a:p>
            <a:r>
              <a:rPr lang="en-US" dirty="0"/>
              <a:t>20XX</a:t>
            </a:r>
          </a:p>
        </p:txBody>
      </p:sp>
      <p:sp>
        <p:nvSpPr>
          <p:cNvPr id="8" name="Footer Placeholder 7">
            <a:extLst>
              <a:ext uri="{FF2B5EF4-FFF2-40B4-BE49-F238E27FC236}">
                <a16:creationId xmlns:a16="http://schemas.microsoft.com/office/drawing/2014/main" id="{8BA5A93F-DCAE-40B8-8E94-3239A1A6A21A}"/>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9" name="Slide Number Placeholder 8">
            <a:extLst>
              <a:ext uri="{FF2B5EF4-FFF2-40B4-BE49-F238E27FC236}">
                <a16:creationId xmlns:a16="http://schemas.microsoft.com/office/drawing/2014/main" id="{03091613-153A-4005-9F4D-2F185AE5F7B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12</a:t>
            </a:fld>
            <a:endParaRPr lang="en-US" dirty="0"/>
          </a:p>
        </p:txBody>
      </p:sp>
    </p:spTree>
    <p:extLst>
      <p:ext uri="{BB962C8B-B14F-4D97-AF65-F5344CB8AC3E}">
        <p14:creationId xmlns:p14="http://schemas.microsoft.com/office/powerpoint/2010/main" val="249968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1885156" y="892177"/>
            <a:ext cx="8421688" cy="1325563"/>
          </a:xfrm>
        </p:spPr>
        <p:txBody>
          <a:bodyPr/>
          <a:lstStyle/>
          <a:p>
            <a:r>
              <a:rPr lang="en-US" dirty="0"/>
              <a:t>MEET OUR TEAM</a:t>
            </a:r>
          </a:p>
        </p:txBody>
      </p:sp>
      <p:pic>
        <p:nvPicPr>
          <p:cNvPr id="16" name="Picture Placeholder 15" descr="Headshot for team slides ">
            <a:extLst>
              <a:ext uri="{FF2B5EF4-FFF2-40B4-BE49-F238E27FC236}">
                <a16:creationId xmlns:a16="http://schemas.microsoft.com/office/drawing/2014/main" id="{788ADF35-7762-4E85-BE67-27FDB5522B9D}"/>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val="0"/>
              </a:ext>
            </a:extLst>
          </a:blip>
          <a:srcRect/>
          <a:stretch/>
        </p:blipFill>
        <p:spPr>
          <a:xfrm>
            <a:off x="1487181" y="2886074"/>
            <a:ext cx="1845511" cy="1845511"/>
          </a:xfrm>
        </p:spPr>
      </p:pic>
      <p:sp>
        <p:nvSpPr>
          <p:cNvPr id="3" name="Text Placeholder 2">
            <a:extLst>
              <a:ext uri="{FF2B5EF4-FFF2-40B4-BE49-F238E27FC236}">
                <a16:creationId xmlns:a16="http://schemas.microsoft.com/office/drawing/2014/main" id="{78BCC184-1096-457B-AB72-BD49E6E54117}"/>
              </a:ext>
            </a:extLst>
          </p:cNvPr>
          <p:cNvSpPr>
            <a:spLocks noGrp="1"/>
          </p:cNvSpPr>
          <p:nvPr>
            <p:ph type="body" idx="1"/>
          </p:nvPr>
        </p:nvSpPr>
        <p:spPr>
          <a:xfrm>
            <a:off x="1228568" y="5084524"/>
            <a:ext cx="2317707" cy="343061"/>
          </a:xfrm>
        </p:spPr>
        <p:txBody>
          <a:bodyPr/>
          <a:lstStyle/>
          <a:p>
            <a:r>
              <a:rPr lang="en-US" dirty="0"/>
              <a:t>TAKUMA HAYASHI</a:t>
            </a:r>
          </a:p>
        </p:txBody>
      </p:sp>
      <p:sp>
        <p:nvSpPr>
          <p:cNvPr id="11" name="Text Placeholder 10">
            <a:extLst>
              <a:ext uri="{FF2B5EF4-FFF2-40B4-BE49-F238E27FC236}">
                <a16:creationId xmlns:a16="http://schemas.microsoft.com/office/drawing/2014/main" id="{DB420882-1CC0-49B4-8DDE-24EC26687506}"/>
              </a:ext>
            </a:extLst>
          </p:cNvPr>
          <p:cNvSpPr>
            <a:spLocks noGrp="1"/>
          </p:cNvSpPr>
          <p:nvPr>
            <p:ph type="body" idx="21"/>
          </p:nvPr>
        </p:nvSpPr>
        <p:spPr>
          <a:xfrm>
            <a:off x="1487181" y="5464114"/>
            <a:ext cx="1845511" cy="343061"/>
          </a:xfrm>
        </p:spPr>
        <p:txBody>
          <a:bodyPr/>
          <a:lstStyle/>
          <a:p>
            <a:r>
              <a:rPr lang="en-US" dirty="0"/>
              <a:t>President</a:t>
            </a:r>
          </a:p>
        </p:txBody>
      </p:sp>
      <p:pic>
        <p:nvPicPr>
          <p:cNvPr id="18" name="Picture Placeholder 17" descr="Headshot for team slides ">
            <a:extLst>
              <a:ext uri="{FF2B5EF4-FFF2-40B4-BE49-F238E27FC236}">
                <a16:creationId xmlns:a16="http://schemas.microsoft.com/office/drawing/2014/main" id="{F2557ABA-5037-481D-8C54-94B63E80E2EC}"/>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val="0"/>
              </a:ext>
            </a:extLst>
          </a:blip>
          <a:srcRect/>
          <a:stretch/>
        </p:blipFill>
        <p:spPr>
          <a:xfrm>
            <a:off x="3836914" y="2886074"/>
            <a:ext cx="1845511" cy="1845511"/>
          </a:xfrm>
        </p:spPr>
      </p:pic>
      <p:sp>
        <p:nvSpPr>
          <p:cNvPr id="8" name="Text Placeholder 7">
            <a:extLst>
              <a:ext uri="{FF2B5EF4-FFF2-40B4-BE49-F238E27FC236}">
                <a16:creationId xmlns:a16="http://schemas.microsoft.com/office/drawing/2014/main" id="{8F0714D4-1A7C-4D7F-A5C0-4F766382B6A9}"/>
              </a:ext>
            </a:extLst>
          </p:cNvPr>
          <p:cNvSpPr>
            <a:spLocks noGrp="1"/>
          </p:cNvSpPr>
          <p:nvPr>
            <p:ph type="body" idx="18"/>
          </p:nvPr>
        </p:nvSpPr>
        <p:spPr>
          <a:xfrm>
            <a:off x="3578300" y="5084524"/>
            <a:ext cx="2330816" cy="343061"/>
          </a:xfrm>
        </p:spPr>
        <p:txBody>
          <a:bodyPr/>
          <a:lstStyle/>
          <a:p>
            <a:r>
              <a:rPr lang="en-US" dirty="0"/>
              <a:t>MIRJAM NILSSON</a:t>
            </a:r>
          </a:p>
        </p:txBody>
      </p:sp>
      <p:sp>
        <p:nvSpPr>
          <p:cNvPr id="12" name="Text Placeholder 11">
            <a:extLst>
              <a:ext uri="{FF2B5EF4-FFF2-40B4-BE49-F238E27FC236}">
                <a16:creationId xmlns:a16="http://schemas.microsoft.com/office/drawing/2014/main" id="{E017101B-2009-4267-8513-19000E37B1F0}"/>
              </a:ext>
            </a:extLst>
          </p:cNvPr>
          <p:cNvSpPr>
            <a:spLocks noGrp="1"/>
          </p:cNvSpPr>
          <p:nvPr>
            <p:ph type="body" idx="22"/>
          </p:nvPr>
        </p:nvSpPr>
        <p:spPr>
          <a:xfrm>
            <a:off x="3836913" y="5478796"/>
            <a:ext cx="1855949" cy="343061"/>
          </a:xfrm>
        </p:spPr>
        <p:txBody>
          <a:bodyPr/>
          <a:lstStyle/>
          <a:p>
            <a:r>
              <a:rPr lang="en-US" dirty="0"/>
              <a:t>Chief Executive Officer</a:t>
            </a:r>
          </a:p>
        </p:txBody>
      </p:sp>
      <p:pic>
        <p:nvPicPr>
          <p:cNvPr id="20" name="Picture Placeholder 19" descr="Headshot for team slides ">
            <a:extLst>
              <a:ext uri="{FF2B5EF4-FFF2-40B4-BE49-F238E27FC236}">
                <a16:creationId xmlns:a16="http://schemas.microsoft.com/office/drawing/2014/main" id="{618E88B2-D607-4D3C-9519-A591A729DCC9}"/>
              </a:ext>
            </a:extLst>
          </p:cNvPr>
          <p:cNvPicPr>
            <a:picLocks noGrp="1" noChangeAspect="1"/>
          </p:cNvPicPr>
          <p:nvPr>
            <p:ph type="pic" sz="quarter" idx="16"/>
          </p:nvPr>
        </p:nvPicPr>
        <p:blipFill rotWithShape="1">
          <a:blip r:embed="rId4" cstate="screen">
            <a:extLst>
              <a:ext uri="{28A0092B-C50C-407E-A947-70E740481C1C}">
                <a14:useLocalDpi xmlns:a14="http://schemas.microsoft.com/office/drawing/2010/main" val="0"/>
              </a:ext>
            </a:extLst>
          </a:blip>
          <a:srcRect/>
          <a:stretch/>
        </p:blipFill>
        <p:spPr>
          <a:xfrm>
            <a:off x="6327578" y="2886074"/>
            <a:ext cx="1845511" cy="1845511"/>
          </a:xfrm>
        </p:spPr>
      </p:pic>
      <p:sp>
        <p:nvSpPr>
          <p:cNvPr id="9" name="Text Placeholder 8">
            <a:extLst>
              <a:ext uri="{FF2B5EF4-FFF2-40B4-BE49-F238E27FC236}">
                <a16:creationId xmlns:a16="http://schemas.microsoft.com/office/drawing/2014/main" id="{36AEE506-9967-4592-BC98-D3FD3028A8E5}"/>
              </a:ext>
            </a:extLst>
          </p:cNvPr>
          <p:cNvSpPr>
            <a:spLocks noGrp="1"/>
          </p:cNvSpPr>
          <p:nvPr>
            <p:ph type="body" idx="19"/>
          </p:nvPr>
        </p:nvSpPr>
        <p:spPr>
          <a:xfrm>
            <a:off x="6068964" y="5084524"/>
            <a:ext cx="2317707" cy="343061"/>
          </a:xfrm>
        </p:spPr>
        <p:txBody>
          <a:bodyPr/>
          <a:lstStyle/>
          <a:p>
            <a:r>
              <a:rPr lang="en-US" dirty="0"/>
              <a:t>FLORA BERGGREN</a:t>
            </a:r>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6327577" y="5478796"/>
            <a:ext cx="1845511" cy="343061"/>
          </a:xfrm>
        </p:spPr>
        <p:txBody>
          <a:bodyPr/>
          <a:lstStyle/>
          <a:p>
            <a:r>
              <a:rPr lang="en-US" dirty="0"/>
              <a:t>Chief Operations Officer</a:t>
            </a:r>
          </a:p>
        </p:txBody>
      </p:sp>
      <p:pic>
        <p:nvPicPr>
          <p:cNvPr id="22" name="Picture Placeholder 21" descr="Headshot for team slides ">
            <a:extLst>
              <a:ext uri="{FF2B5EF4-FFF2-40B4-BE49-F238E27FC236}">
                <a16:creationId xmlns:a16="http://schemas.microsoft.com/office/drawing/2014/main" id="{82AF3253-9767-4EC7-B0DB-3A850BEFB035}"/>
              </a:ext>
            </a:extLst>
          </p:cNvPr>
          <p:cNvPicPr>
            <a:picLocks noGrp="1" noChangeAspect="1"/>
          </p:cNvPicPr>
          <p:nvPr>
            <p:ph type="pic" sz="quarter" idx="17"/>
          </p:nvPr>
        </p:nvPicPr>
        <p:blipFill rotWithShape="1">
          <a:blip r:embed="rId5" cstate="screen">
            <a:extLst>
              <a:ext uri="{28A0092B-C50C-407E-A947-70E740481C1C}">
                <a14:useLocalDpi xmlns:a14="http://schemas.microsoft.com/office/drawing/2010/main" val="0"/>
              </a:ext>
            </a:extLst>
          </a:blip>
          <a:srcRect/>
          <a:stretch/>
        </p:blipFill>
        <p:spPr>
          <a:xfrm>
            <a:off x="8747458" y="2886074"/>
            <a:ext cx="1845511" cy="1845511"/>
          </a:xfrm>
        </p:spPr>
      </p:pic>
      <p:sp>
        <p:nvSpPr>
          <p:cNvPr id="10" name="Text Placeholder 9">
            <a:extLst>
              <a:ext uri="{FF2B5EF4-FFF2-40B4-BE49-F238E27FC236}">
                <a16:creationId xmlns:a16="http://schemas.microsoft.com/office/drawing/2014/main" id="{F5F1AEEC-D56B-4D10-B1F5-63AA91152B53}"/>
              </a:ext>
            </a:extLst>
          </p:cNvPr>
          <p:cNvSpPr>
            <a:spLocks noGrp="1"/>
          </p:cNvSpPr>
          <p:nvPr>
            <p:ph type="body" idx="20"/>
          </p:nvPr>
        </p:nvSpPr>
        <p:spPr>
          <a:xfrm>
            <a:off x="8488845" y="5084524"/>
            <a:ext cx="2317706" cy="343061"/>
          </a:xfrm>
        </p:spPr>
        <p:txBody>
          <a:bodyPr/>
          <a:lstStyle/>
          <a:p>
            <a:r>
              <a:rPr lang="en-US" dirty="0"/>
              <a:t>RAJESH SANTOSHI</a:t>
            </a:r>
          </a:p>
        </p:txBody>
      </p:sp>
      <p:sp>
        <p:nvSpPr>
          <p:cNvPr id="14" name="Text Placeholder 13">
            <a:extLst>
              <a:ext uri="{FF2B5EF4-FFF2-40B4-BE49-F238E27FC236}">
                <a16:creationId xmlns:a16="http://schemas.microsoft.com/office/drawing/2014/main" id="{3099A0B0-BDD0-48DA-AA3E-13153E65129F}"/>
              </a:ext>
            </a:extLst>
          </p:cNvPr>
          <p:cNvSpPr>
            <a:spLocks noGrp="1"/>
          </p:cNvSpPr>
          <p:nvPr>
            <p:ph type="body" idx="24"/>
          </p:nvPr>
        </p:nvSpPr>
        <p:spPr>
          <a:xfrm>
            <a:off x="8747458" y="5464114"/>
            <a:ext cx="1845510" cy="343061"/>
          </a:xfrm>
        </p:spPr>
        <p:txBody>
          <a:bodyPr/>
          <a:lstStyle/>
          <a:p>
            <a:r>
              <a:rPr lang="en-US" dirty="0"/>
              <a:t>VP Marketing</a:t>
            </a:r>
          </a:p>
        </p:txBody>
      </p:sp>
      <p:sp>
        <p:nvSpPr>
          <p:cNvPr id="23" name="Date Placeholder 22">
            <a:extLst>
              <a:ext uri="{FF2B5EF4-FFF2-40B4-BE49-F238E27FC236}">
                <a16:creationId xmlns:a16="http://schemas.microsoft.com/office/drawing/2014/main" id="{637DEDF5-3FCD-4BC2-86A5-7BE2BF01EA38}"/>
              </a:ext>
            </a:extLst>
          </p:cNvPr>
          <p:cNvSpPr>
            <a:spLocks noGrp="1"/>
          </p:cNvSpPr>
          <p:nvPr>
            <p:ph type="dt" sz="half" idx="10"/>
          </p:nvPr>
        </p:nvSpPr>
        <p:spPr>
          <a:xfrm>
            <a:off x="838200" y="6356350"/>
            <a:ext cx="2743200" cy="365125"/>
          </a:xfrm>
        </p:spPr>
        <p:txBody>
          <a:bodyPr/>
          <a:lstStyle/>
          <a:p>
            <a:r>
              <a:rPr lang="en-US" dirty="0"/>
              <a:t>20XX</a:t>
            </a:r>
          </a:p>
        </p:txBody>
      </p:sp>
      <p:sp>
        <p:nvSpPr>
          <p:cNvPr id="24" name="Footer Placeholder 23">
            <a:extLst>
              <a:ext uri="{FF2B5EF4-FFF2-40B4-BE49-F238E27FC236}">
                <a16:creationId xmlns:a16="http://schemas.microsoft.com/office/drawing/2014/main" id="{918C3C97-444D-4600-8553-B9C4C1F8483B}"/>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25" name="Slide Number Placeholder 24">
            <a:extLst>
              <a:ext uri="{FF2B5EF4-FFF2-40B4-BE49-F238E27FC236}">
                <a16:creationId xmlns:a16="http://schemas.microsoft.com/office/drawing/2014/main" id="{148E9129-4CC6-47BA-ACD8-2C632A8660E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13</a:t>
            </a:fld>
            <a:endParaRPr lang="en-US" dirty="0"/>
          </a:p>
        </p:txBody>
      </p:sp>
    </p:spTree>
    <p:extLst>
      <p:ext uri="{BB962C8B-B14F-4D97-AF65-F5344CB8AC3E}">
        <p14:creationId xmlns:p14="http://schemas.microsoft.com/office/powerpoint/2010/main" val="261930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0E59-4C68-4F87-9821-23C69713D980}"/>
              </a:ext>
            </a:extLst>
          </p:cNvPr>
          <p:cNvSpPr>
            <a:spLocks noGrp="1"/>
          </p:cNvSpPr>
          <p:nvPr>
            <p:ph type="title"/>
          </p:nvPr>
        </p:nvSpPr>
        <p:spPr>
          <a:xfrm>
            <a:off x="1885156" y="892177"/>
            <a:ext cx="8421688" cy="1325563"/>
          </a:xfrm>
        </p:spPr>
        <p:txBody>
          <a:bodyPr/>
          <a:lstStyle/>
          <a:p>
            <a:r>
              <a:rPr lang="en-US" dirty="0"/>
              <a:t>MEET OUR TEAM  </a:t>
            </a:r>
          </a:p>
        </p:txBody>
      </p:sp>
      <p:pic>
        <p:nvPicPr>
          <p:cNvPr id="357" name="Picture Placeholder 356" descr="Headshot for team slides ">
            <a:extLst>
              <a:ext uri="{FF2B5EF4-FFF2-40B4-BE49-F238E27FC236}">
                <a16:creationId xmlns:a16="http://schemas.microsoft.com/office/drawing/2014/main" id="{1AA9DB68-9DD0-4157-9F94-F215A6B134C1}"/>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val="0"/>
              </a:ext>
            </a:extLst>
          </a:blip>
          <a:srcRect/>
          <a:stretch/>
        </p:blipFill>
        <p:spPr>
          <a:xfrm>
            <a:off x="1877176" y="2428875"/>
            <a:ext cx="1066800" cy="1066800"/>
          </a:xfrm>
        </p:spPr>
      </p:pic>
      <p:sp>
        <p:nvSpPr>
          <p:cNvPr id="3" name="Text Placeholder 2">
            <a:extLst>
              <a:ext uri="{FF2B5EF4-FFF2-40B4-BE49-F238E27FC236}">
                <a16:creationId xmlns:a16="http://schemas.microsoft.com/office/drawing/2014/main" id="{25A49E2A-E51F-4DB7-B643-0BACFA4CDF33}"/>
              </a:ext>
            </a:extLst>
          </p:cNvPr>
          <p:cNvSpPr>
            <a:spLocks noGrp="1"/>
          </p:cNvSpPr>
          <p:nvPr>
            <p:ph type="body" idx="1"/>
          </p:nvPr>
        </p:nvSpPr>
        <p:spPr>
          <a:xfrm>
            <a:off x="1500168" y="3654378"/>
            <a:ext cx="1828800" cy="343061"/>
          </a:xfrm>
        </p:spPr>
        <p:txBody>
          <a:bodyPr/>
          <a:lstStyle/>
          <a:p>
            <a:r>
              <a:rPr lang="en-US" dirty="0"/>
              <a:t>TAKUMA HAYASHI</a:t>
            </a:r>
          </a:p>
        </p:txBody>
      </p:sp>
      <p:sp>
        <p:nvSpPr>
          <p:cNvPr id="11" name="Text Placeholder 10">
            <a:extLst>
              <a:ext uri="{FF2B5EF4-FFF2-40B4-BE49-F238E27FC236}">
                <a16:creationId xmlns:a16="http://schemas.microsoft.com/office/drawing/2014/main" id="{AA8375DF-11E9-44DF-BAA3-EACBE17AF4A7}"/>
              </a:ext>
            </a:extLst>
          </p:cNvPr>
          <p:cNvSpPr>
            <a:spLocks noGrp="1"/>
          </p:cNvSpPr>
          <p:nvPr>
            <p:ph type="body" idx="21"/>
          </p:nvPr>
        </p:nvSpPr>
        <p:spPr>
          <a:xfrm>
            <a:off x="1500168" y="3809747"/>
            <a:ext cx="1828800" cy="343061"/>
          </a:xfrm>
        </p:spPr>
        <p:txBody>
          <a:bodyPr/>
          <a:lstStyle/>
          <a:p>
            <a:r>
              <a:rPr lang="en-US" dirty="0"/>
              <a:t>President</a:t>
            </a:r>
          </a:p>
        </p:txBody>
      </p:sp>
      <p:pic>
        <p:nvPicPr>
          <p:cNvPr id="359" name="Picture Placeholder 358" descr="Headshot for team slides ">
            <a:extLst>
              <a:ext uri="{FF2B5EF4-FFF2-40B4-BE49-F238E27FC236}">
                <a16:creationId xmlns:a16="http://schemas.microsoft.com/office/drawing/2014/main" id="{32C08192-2F27-4ED3-9CEE-4C37C7DFE674}"/>
              </a:ext>
            </a:extLst>
          </p:cNvPr>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rcRect/>
          <a:stretch/>
        </p:blipFill>
        <p:spPr>
          <a:xfrm>
            <a:off x="4226270" y="2428875"/>
            <a:ext cx="1066800" cy="1066800"/>
          </a:xfrm>
        </p:spPr>
      </p:pic>
      <p:sp>
        <p:nvSpPr>
          <p:cNvPr id="8" name="Text Placeholder 7">
            <a:extLst>
              <a:ext uri="{FF2B5EF4-FFF2-40B4-BE49-F238E27FC236}">
                <a16:creationId xmlns:a16="http://schemas.microsoft.com/office/drawing/2014/main" id="{9584E2DE-7061-44CB-A94B-5555484F9744}"/>
              </a:ext>
            </a:extLst>
          </p:cNvPr>
          <p:cNvSpPr>
            <a:spLocks noGrp="1"/>
          </p:cNvSpPr>
          <p:nvPr>
            <p:ph type="body" idx="18"/>
          </p:nvPr>
        </p:nvSpPr>
        <p:spPr>
          <a:xfrm>
            <a:off x="3849262" y="3654378"/>
            <a:ext cx="1828800" cy="343061"/>
          </a:xfrm>
        </p:spPr>
        <p:txBody>
          <a:bodyPr/>
          <a:lstStyle/>
          <a:p>
            <a:r>
              <a:rPr lang="en-US" dirty="0"/>
              <a:t>MIRJAM NILSSON</a:t>
            </a:r>
          </a:p>
        </p:txBody>
      </p:sp>
      <p:sp>
        <p:nvSpPr>
          <p:cNvPr id="12" name="Text Placeholder 11">
            <a:extLst>
              <a:ext uri="{FF2B5EF4-FFF2-40B4-BE49-F238E27FC236}">
                <a16:creationId xmlns:a16="http://schemas.microsoft.com/office/drawing/2014/main" id="{57F11552-18E0-4565-AE6F-DE5290DF1269}"/>
              </a:ext>
            </a:extLst>
          </p:cNvPr>
          <p:cNvSpPr>
            <a:spLocks noGrp="1"/>
          </p:cNvSpPr>
          <p:nvPr>
            <p:ph type="body" idx="22"/>
          </p:nvPr>
        </p:nvSpPr>
        <p:spPr>
          <a:xfrm>
            <a:off x="3849262" y="3809747"/>
            <a:ext cx="1828800" cy="343061"/>
          </a:xfrm>
        </p:spPr>
        <p:txBody>
          <a:bodyPr/>
          <a:lstStyle/>
          <a:p>
            <a:r>
              <a:rPr lang="en-US" dirty="0"/>
              <a:t>Chief Executive Officer</a:t>
            </a:r>
          </a:p>
        </p:txBody>
      </p:sp>
      <p:pic>
        <p:nvPicPr>
          <p:cNvPr id="361" name="Picture Placeholder 360" descr="Headshot for team slides ">
            <a:extLst>
              <a:ext uri="{FF2B5EF4-FFF2-40B4-BE49-F238E27FC236}">
                <a16:creationId xmlns:a16="http://schemas.microsoft.com/office/drawing/2014/main" id="{CA581025-9A6A-4294-8F86-E611BCEFAB15}"/>
              </a:ext>
            </a:extLst>
          </p:cNvPr>
          <p:cNvPicPr>
            <a:picLocks noGrp="1" noChangeAspect="1"/>
          </p:cNvPicPr>
          <p:nvPr>
            <p:ph type="pic" sz="quarter" idx="37"/>
          </p:nvPr>
        </p:nvPicPr>
        <p:blipFill rotWithShape="1">
          <a:blip r:embed="rId4">
            <a:extLst>
              <a:ext uri="{28A0092B-C50C-407E-A947-70E740481C1C}">
                <a14:useLocalDpi xmlns:a14="http://schemas.microsoft.com/office/drawing/2010/main" val="0"/>
              </a:ext>
            </a:extLst>
          </a:blip>
          <a:srcRect/>
          <a:stretch/>
        </p:blipFill>
        <p:spPr>
          <a:xfrm>
            <a:off x="6655584" y="2428875"/>
            <a:ext cx="1066800" cy="1066800"/>
          </a:xfrm>
        </p:spPr>
      </p:pic>
      <p:sp>
        <p:nvSpPr>
          <p:cNvPr id="9" name="Text Placeholder 8">
            <a:extLst>
              <a:ext uri="{FF2B5EF4-FFF2-40B4-BE49-F238E27FC236}">
                <a16:creationId xmlns:a16="http://schemas.microsoft.com/office/drawing/2014/main" id="{87AF403D-91FB-404C-9346-862EFEC3564F}"/>
              </a:ext>
            </a:extLst>
          </p:cNvPr>
          <p:cNvSpPr>
            <a:spLocks noGrp="1"/>
          </p:cNvSpPr>
          <p:nvPr>
            <p:ph type="body" idx="19"/>
          </p:nvPr>
        </p:nvSpPr>
        <p:spPr>
          <a:xfrm>
            <a:off x="6198355" y="3654378"/>
            <a:ext cx="2105135" cy="343061"/>
          </a:xfrm>
        </p:spPr>
        <p:txBody>
          <a:bodyPr/>
          <a:lstStyle/>
          <a:p>
            <a:r>
              <a:rPr lang="en-US" dirty="0"/>
              <a:t>RAJESH SANTOSHI</a:t>
            </a:r>
          </a:p>
        </p:txBody>
      </p:sp>
      <p:sp>
        <p:nvSpPr>
          <p:cNvPr id="13" name="Text Placeholder 12">
            <a:extLst>
              <a:ext uri="{FF2B5EF4-FFF2-40B4-BE49-F238E27FC236}">
                <a16:creationId xmlns:a16="http://schemas.microsoft.com/office/drawing/2014/main" id="{92682AD9-94FA-4E64-864B-DC8F7A320D5C}"/>
              </a:ext>
            </a:extLst>
          </p:cNvPr>
          <p:cNvSpPr>
            <a:spLocks noGrp="1"/>
          </p:cNvSpPr>
          <p:nvPr>
            <p:ph type="body" idx="23"/>
          </p:nvPr>
        </p:nvSpPr>
        <p:spPr>
          <a:xfrm>
            <a:off x="6095999" y="3809747"/>
            <a:ext cx="2299855" cy="343061"/>
          </a:xfrm>
        </p:spPr>
        <p:txBody>
          <a:bodyPr/>
          <a:lstStyle/>
          <a:p>
            <a:r>
              <a:rPr lang="en-US" dirty="0"/>
              <a:t>Chief Operations Officer</a:t>
            </a:r>
          </a:p>
        </p:txBody>
      </p:sp>
      <p:pic>
        <p:nvPicPr>
          <p:cNvPr id="363" name="Picture Placeholder 362" descr="Headshot for team slides ">
            <a:extLst>
              <a:ext uri="{FF2B5EF4-FFF2-40B4-BE49-F238E27FC236}">
                <a16:creationId xmlns:a16="http://schemas.microsoft.com/office/drawing/2014/main" id="{0AB7C4F4-0E33-47EC-A40D-D03ECD81A39B}"/>
              </a:ext>
            </a:extLst>
          </p:cNvPr>
          <p:cNvPicPr>
            <a:picLocks noGrp="1" noChangeAspect="1"/>
          </p:cNvPicPr>
          <p:nvPr>
            <p:ph type="pic" sz="quarter" idx="17"/>
          </p:nvPr>
        </p:nvPicPr>
        <p:blipFill rotWithShape="1">
          <a:blip r:embed="rId5">
            <a:extLst>
              <a:ext uri="{28A0092B-C50C-407E-A947-70E740481C1C}">
                <a14:useLocalDpi xmlns:a14="http://schemas.microsoft.com/office/drawing/2010/main" val="0"/>
              </a:ext>
            </a:extLst>
          </a:blip>
          <a:srcRect/>
          <a:stretch/>
        </p:blipFill>
        <p:spPr>
          <a:xfrm>
            <a:off x="9136814" y="2428875"/>
            <a:ext cx="1066800" cy="1066800"/>
          </a:xfrm>
        </p:spPr>
      </p:pic>
      <p:sp>
        <p:nvSpPr>
          <p:cNvPr id="10" name="Text Placeholder 9">
            <a:extLst>
              <a:ext uri="{FF2B5EF4-FFF2-40B4-BE49-F238E27FC236}">
                <a16:creationId xmlns:a16="http://schemas.microsoft.com/office/drawing/2014/main" id="{0EE34DCC-0789-4B21-A328-FF554B1B07BE}"/>
              </a:ext>
            </a:extLst>
          </p:cNvPr>
          <p:cNvSpPr>
            <a:spLocks noGrp="1"/>
          </p:cNvSpPr>
          <p:nvPr>
            <p:ph type="body" idx="20"/>
          </p:nvPr>
        </p:nvSpPr>
        <p:spPr>
          <a:xfrm>
            <a:off x="8759806" y="3654378"/>
            <a:ext cx="1828800" cy="343061"/>
          </a:xfrm>
        </p:spPr>
        <p:txBody>
          <a:bodyPr/>
          <a:lstStyle/>
          <a:p>
            <a:r>
              <a:rPr lang="en-US" dirty="0"/>
              <a:t>RAJESH SANTOSHI</a:t>
            </a:r>
          </a:p>
        </p:txBody>
      </p:sp>
      <p:sp>
        <p:nvSpPr>
          <p:cNvPr id="14" name="Text Placeholder 13">
            <a:extLst>
              <a:ext uri="{FF2B5EF4-FFF2-40B4-BE49-F238E27FC236}">
                <a16:creationId xmlns:a16="http://schemas.microsoft.com/office/drawing/2014/main" id="{AE93F4CF-DD26-41DA-BA4C-2DCAC0B2F5EB}"/>
              </a:ext>
            </a:extLst>
          </p:cNvPr>
          <p:cNvSpPr>
            <a:spLocks noGrp="1"/>
          </p:cNvSpPr>
          <p:nvPr>
            <p:ph type="body" idx="24"/>
          </p:nvPr>
        </p:nvSpPr>
        <p:spPr>
          <a:xfrm>
            <a:off x="8744480" y="3809747"/>
            <a:ext cx="1844126" cy="343061"/>
          </a:xfrm>
        </p:spPr>
        <p:txBody>
          <a:bodyPr/>
          <a:lstStyle/>
          <a:p>
            <a:r>
              <a:rPr lang="en-US" dirty="0"/>
              <a:t>VP Marketing</a:t>
            </a:r>
          </a:p>
        </p:txBody>
      </p:sp>
      <p:pic>
        <p:nvPicPr>
          <p:cNvPr id="365" name="Picture Placeholder 364" descr="Headshot for team slides ">
            <a:extLst>
              <a:ext uri="{FF2B5EF4-FFF2-40B4-BE49-F238E27FC236}">
                <a16:creationId xmlns:a16="http://schemas.microsoft.com/office/drawing/2014/main" id="{13CD5AED-E130-432E-8952-7CB3F68F3312}"/>
              </a:ext>
            </a:extLst>
          </p:cNvPr>
          <p:cNvPicPr>
            <a:picLocks noGrp="1" noChangeAspect="1"/>
          </p:cNvPicPr>
          <p:nvPr>
            <p:ph type="pic" sz="quarter" idx="26"/>
          </p:nvPr>
        </p:nvPicPr>
        <p:blipFill rotWithShape="1">
          <a:blip r:embed="rId6">
            <a:extLst>
              <a:ext uri="{28A0092B-C50C-407E-A947-70E740481C1C}">
                <a14:useLocalDpi xmlns:a14="http://schemas.microsoft.com/office/drawing/2010/main" val="0"/>
              </a:ext>
            </a:extLst>
          </a:blip>
          <a:srcRect/>
          <a:stretch/>
        </p:blipFill>
        <p:spPr>
          <a:xfrm>
            <a:off x="1877176" y="4287711"/>
            <a:ext cx="1066800" cy="1066800"/>
          </a:xfrm>
        </p:spPr>
      </p:pic>
      <p:sp>
        <p:nvSpPr>
          <p:cNvPr id="36" name="Text Placeholder 35">
            <a:extLst>
              <a:ext uri="{FF2B5EF4-FFF2-40B4-BE49-F238E27FC236}">
                <a16:creationId xmlns:a16="http://schemas.microsoft.com/office/drawing/2014/main" id="{9935192B-6592-4598-9D51-CFDF6F0A854F}"/>
              </a:ext>
            </a:extLst>
          </p:cNvPr>
          <p:cNvSpPr>
            <a:spLocks noGrp="1"/>
          </p:cNvSpPr>
          <p:nvPr>
            <p:ph type="body" idx="25"/>
          </p:nvPr>
        </p:nvSpPr>
        <p:spPr>
          <a:xfrm>
            <a:off x="1500168" y="5513214"/>
            <a:ext cx="1828800" cy="343061"/>
          </a:xfrm>
        </p:spPr>
        <p:txBody>
          <a:bodyPr/>
          <a:lstStyle/>
          <a:p>
            <a:r>
              <a:rPr lang="en-US" dirty="0"/>
              <a:t>GRAHAM BARNES</a:t>
            </a:r>
          </a:p>
        </p:txBody>
      </p:sp>
      <p:sp>
        <p:nvSpPr>
          <p:cNvPr id="44" name="Text Placeholder 43">
            <a:extLst>
              <a:ext uri="{FF2B5EF4-FFF2-40B4-BE49-F238E27FC236}">
                <a16:creationId xmlns:a16="http://schemas.microsoft.com/office/drawing/2014/main" id="{F759A1DD-45A5-4764-8966-C107C4C4832C}"/>
              </a:ext>
            </a:extLst>
          </p:cNvPr>
          <p:cNvSpPr>
            <a:spLocks noGrp="1"/>
          </p:cNvSpPr>
          <p:nvPr>
            <p:ph type="body" idx="33"/>
          </p:nvPr>
        </p:nvSpPr>
        <p:spPr>
          <a:xfrm>
            <a:off x="1500168" y="5668583"/>
            <a:ext cx="1828800" cy="343061"/>
          </a:xfrm>
        </p:spPr>
        <p:txBody>
          <a:bodyPr/>
          <a:lstStyle/>
          <a:p>
            <a:r>
              <a:rPr lang="en-US" dirty="0"/>
              <a:t>VP Product</a:t>
            </a:r>
          </a:p>
        </p:txBody>
      </p:sp>
      <p:pic>
        <p:nvPicPr>
          <p:cNvPr id="367" name="Picture Placeholder 366" descr="Headshot for team slides ">
            <a:extLst>
              <a:ext uri="{FF2B5EF4-FFF2-40B4-BE49-F238E27FC236}">
                <a16:creationId xmlns:a16="http://schemas.microsoft.com/office/drawing/2014/main" id="{73D462EE-3D1E-4964-B729-2B963BD87288}"/>
              </a:ext>
            </a:extLst>
          </p:cNvPr>
          <p:cNvPicPr>
            <a:picLocks noGrp="1" noChangeAspect="1"/>
          </p:cNvPicPr>
          <p:nvPr>
            <p:ph type="pic" sz="quarter" idx="27"/>
          </p:nvPr>
        </p:nvPicPr>
        <p:blipFill rotWithShape="1">
          <a:blip r:embed="rId7">
            <a:extLst>
              <a:ext uri="{28A0092B-C50C-407E-A947-70E740481C1C}">
                <a14:useLocalDpi xmlns:a14="http://schemas.microsoft.com/office/drawing/2010/main" val="0"/>
              </a:ext>
            </a:extLst>
          </a:blip>
          <a:srcRect/>
          <a:stretch/>
        </p:blipFill>
        <p:spPr>
          <a:xfrm>
            <a:off x="4226270" y="4287711"/>
            <a:ext cx="1066800" cy="1066800"/>
          </a:xfrm>
        </p:spPr>
      </p:pic>
      <p:sp>
        <p:nvSpPr>
          <p:cNvPr id="41" name="Text Placeholder 40">
            <a:extLst>
              <a:ext uri="{FF2B5EF4-FFF2-40B4-BE49-F238E27FC236}">
                <a16:creationId xmlns:a16="http://schemas.microsoft.com/office/drawing/2014/main" id="{6B09ED3A-8EC7-42CA-B68B-1377E5460E75}"/>
              </a:ext>
            </a:extLst>
          </p:cNvPr>
          <p:cNvSpPr>
            <a:spLocks noGrp="1"/>
          </p:cNvSpPr>
          <p:nvPr>
            <p:ph type="body" idx="30"/>
          </p:nvPr>
        </p:nvSpPr>
        <p:spPr>
          <a:xfrm>
            <a:off x="3849262" y="5513214"/>
            <a:ext cx="1828800" cy="343061"/>
          </a:xfrm>
        </p:spPr>
        <p:txBody>
          <a:bodyPr/>
          <a:lstStyle/>
          <a:p>
            <a:r>
              <a:rPr lang="en-US" dirty="0"/>
              <a:t>ROWAN MURPHY</a:t>
            </a:r>
          </a:p>
        </p:txBody>
      </p:sp>
      <p:sp>
        <p:nvSpPr>
          <p:cNvPr id="45" name="Text Placeholder 44">
            <a:extLst>
              <a:ext uri="{FF2B5EF4-FFF2-40B4-BE49-F238E27FC236}">
                <a16:creationId xmlns:a16="http://schemas.microsoft.com/office/drawing/2014/main" id="{021B5FEC-BECF-4604-A9AB-1C9E810794F6}"/>
              </a:ext>
            </a:extLst>
          </p:cNvPr>
          <p:cNvSpPr>
            <a:spLocks noGrp="1"/>
          </p:cNvSpPr>
          <p:nvPr>
            <p:ph type="body" idx="34"/>
          </p:nvPr>
        </p:nvSpPr>
        <p:spPr>
          <a:xfrm>
            <a:off x="3849262" y="5668583"/>
            <a:ext cx="1828800" cy="343061"/>
          </a:xfrm>
        </p:spPr>
        <p:txBody>
          <a:bodyPr/>
          <a:lstStyle/>
          <a:p>
            <a:r>
              <a:rPr lang="en-US" dirty="0"/>
              <a:t>SEO Strategist</a:t>
            </a:r>
          </a:p>
        </p:txBody>
      </p:sp>
      <p:pic>
        <p:nvPicPr>
          <p:cNvPr id="369" name="Picture Placeholder 368" descr="Headshot for team slides ">
            <a:extLst>
              <a:ext uri="{FF2B5EF4-FFF2-40B4-BE49-F238E27FC236}">
                <a16:creationId xmlns:a16="http://schemas.microsoft.com/office/drawing/2014/main" id="{3DD82FDB-1001-45E1-AA54-7904FCC108DE}"/>
              </a:ext>
            </a:extLst>
          </p:cNvPr>
          <p:cNvPicPr>
            <a:picLocks noGrp="1" noChangeAspect="1"/>
          </p:cNvPicPr>
          <p:nvPr>
            <p:ph type="pic" sz="quarter" idx="38"/>
          </p:nvPr>
        </p:nvPicPr>
        <p:blipFill rotWithShape="1">
          <a:blip r:embed="rId8">
            <a:extLst>
              <a:ext uri="{28A0092B-C50C-407E-A947-70E740481C1C}">
                <a14:useLocalDpi xmlns:a14="http://schemas.microsoft.com/office/drawing/2010/main" val="0"/>
              </a:ext>
            </a:extLst>
          </a:blip>
          <a:srcRect/>
          <a:stretch/>
        </p:blipFill>
        <p:spPr>
          <a:xfrm>
            <a:off x="6655584" y="4287711"/>
            <a:ext cx="1066800" cy="1066800"/>
          </a:xfrm>
        </p:spPr>
      </p:pic>
      <p:sp>
        <p:nvSpPr>
          <p:cNvPr id="42" name="Text Placeholder 41">
            <a:extLst>
              <a:ext uri="{FF2B5EF4-FFF2-40B4-BE49-F238E27FC236}">
                <a16:creationId xmlns:a16="http://schemas.microsoft.com/office/drawing/2014/main" id="{3E07A9F3-763B-41EA-AC65-8EDB2CA31B8A}"/>
              </a:ext>
            </a:extLst>
          </p:cNvPr>
          <p:cNvSpPr>
            <a:spLocks noGrp="1"/>
          </p:cNvSpPr>
          <p:nvPr>
            <p:ph type="body" idx="31"/>
          </p:nvPr>
        </p:nvSpPr>
        <p:spPr>
          <a:xfrm>
            <a:off x="6339926" y="5513214"/>
            <a:ext cx="1828800" cy="343061"/>
          </a:xfrm>
        </p:spPr>
        <p:txBody>
          <a:bodyPr/>
          <a:lstStyle/>
          <a:p>
            <a:r>
              <a:rPr lang="en-US" dirty="0"/>
              <a:t>ELIZABETH MOORE</a:t>
            </a:r>
          </a:p>
        </p:txBody>
      </p:sp>
      <p:sp>
        <p:nvSpPr>
          <p:cNvPr id="46" name="Text Placeholder 45">
            <a:extLst>
              <a:ext uri="{FF2B5EF4-FFF2-40B4-BE49-F238E27FC236}">
                <a16:creationId xmlns:a16="http://schemas.microsoft.com/office/drawing/2014/main" id="{53A42804-1F4C-424E-9CB4-D1CD97B11CDE}"/>
              </a:ext>
            </a:extLst>
          </p:cNvPr>
          <p:cNvSpPr>
            <a:spLocks noGrp="1"/>
          </p:cNvSpPr>
          <p:nvPr>
            <p:ph type="body" idx="35"/>
          </p:nvPr>
        </p:nvSpPr>
        <p:spPr>
          <a:xfrm>
            <a:off x="6339926" y="5668583"/>
            <a:ext cx="1813474" cy="343061"/>
          </a:xfrm>
        </p:spPr>
        <p:txBody>
          <a:bodyPr/>
          <a:lstStyle/>
          <a:p>
            <a:r>
              <a:rPr lang="en-US" dirty="0"/>
              <a:t>Product Designer</a:t>
            </a:r>
          </a:p>
        </p:txBody>
      </p:sp>
      <p:pic>
        <p:nvPicPr>
          <p:cNvPr id="371" name="Picture Placeholder 370" descr="Headshot for team slides ">
            <a:extLst>
              <a:ext uri="{FF2B5EF4-FFF2-40B4-BE49-F238E27FC236}">
                <a16:creationId xmlns:a16="http://schemas.microsoft.com/office/drawing/2014/main" id="{5DC64598-F871-46A7-9338-8EB7BF26BEB6}"/>
              </a:ext>
            </a:extLst>
          </p:cNvPr>
          <p:cNvPicPr>
            <a:picLocks noGrp="1" noChangeAspect="1"/>
          </p:cNvPicPr>
          <p:nvPr>
            <p:ph type="pic" sz="quarter" idx="29"/>
          </p:nvPr>
        </p:nvPicPr>
        <p:blipFill rotWithShape="1">
          <a:blip r:embed="rId9">
            <a:extLst>
              <a:ext uri="{28A0092B-C50C-407E-A947-70E740481C1C}">
                <a14:useLocalDpi xmlns:a14="http://schemas.microsoft.com/office/drawing/2010/main" val="0"/>
              </a:ext>
            </a:extLst>
          </a:blip>
          <a:srcRect/>
          <a:stretch/>
        </p:blipFill>
        <p:spPr>
          <a:xfrm>
            <a:off x="9136814" y="4287711"/>
            <a:ext cx="1066800" cy="1066800"/>
          </a:xfrm>
        </p:spPr>
      </p:pic>
      <p:sp>
        <p:nvSpPr>
          <p:cNvPr id="43" name="Text Placeholder 42">
            <a:extLst>
              <a:ext uri="{FF2B5EF4-FFF2-40B4-BE49-F238E27FC236}">
                <a16:creationId xmlns:a16="http://schemas.microsoft.com/office/drawing/2014/main" id="{7E484450-BE48-4C65-AEE1-5650AAC06067}"/>
              </a:ext>
            </a:extLst>
          </p:cNvPr>
          <p:cNvSpPr>
            <a:spLocks noGrp="1"/>
          </p:cNvSpPr>
          <p:nvPr>
            <p:ph type="body" idx="32"/>
          </p:nvPr>
        </p:nvSpPr>
        <p:spPr>
          <a:xfrm>
            <a:off x="8759806" y="5513214"/>
            <a:ext cx="1828800" cy="343061"/>
          </a:xfrm>
        </p:spPr>
        <p:txBody>
          <a:bodyPr/>
          <a:lstStyle/>
          <a:p>
            <a:r>
              <a:rPr lang="en-US" dirty="0"/>
              <a:t>ROBIN KLINE</a:t>
            </a:r>
          </a:p>
        </p:txBody>
      </p:sp>
      <p:sp>
        <p:nvSpPr>
          <p:cNvPr id="47" name="Text Placeholder 46">
            <a:extLst>
              <a:ext uri="{FF2B5EF4-FFF2-40B4-BE49-F238E27FC236}">
                <a16:creationId xmlns:a16="http://schemas.microsoft.com/office/drawing/2014/main" id="{8D8B5AD3-AE51-4D7A-AE7B-E9C350D0879B}"/>
              </a:ext>
            </a:extLst>
          </p:cNvPr>
          <p:cNvSpPr>
            <a:spLocks noGrp="1"/>
          </p:cNvSpPr>
          <p:nvPr>
            <p:ph type="body" idx="36"/>
          </p:nvPr>
        </p:nvSpPr>
        <p:spPr>
          <a:xfrm>
            <a:off x="8744480" y="5668583"/>
            <a:ext cx="1844126" cy="343061"/>
          </a:xfrm>
        </p:spPr>
        <p:txBody>
          <a:bodyPr/>
          <a:lstStyle/>
          <a:p>
            <a:r>
              <a:rPr lang="en-US" dirty="0"/>
              <a:t>Content Developer</a:t>
            </a:r>
          </a:p>
        </p:txBody>
      </p:sp>
      <p:sp>
        <p:nvSpPr>
          <p:cNvPr id="56" name="Date Placeholder 55">
            <a:extLst>
              <a:ext uri="{FF2B5EF4-FFF2-40B4-BE49-F238E27FC236}">
                <a16:creationId xmlns:a16="http://schemas.microsoft.com/office/drawing/2014/main" id="{B289356A-BDA0-4234-84F2-9F2F25D0D7BD}"/>
              </a:ext>
            </a:extLst>
          </p:cNvPr>
          <p:cNvSpPr>
            <a:spLocks noGrp="1"/>
          </p:cNvSpPr>
          <p:nvPr>
            <p:ph type="dt" sz="half" idx="10"/>
          </p:nvPr>
        </p:nvSpPr>
        <p:spPr>
          <a:xfrm>
            <a:off x="838200" y="6356350"/>
            <a:ext cx="2743200" cy="365125"/>
          </a:xfrm>
        </p:spPr>
        <p:txBody>
          <a:bodyPr/>
          <a:lstStyle/>
          <a:p>
            <a:r>
              <a:rPr lang="en-US" dirty="0"/>
              <a:t>20XX</a:t>
            </a:r>
          </a:p>
        </p:txBody>
      </p:sp>
      <p:sp>
        <p:nvSpPr>
          <p:cNvPr id="57" name="Footer Placeholder 56">
            <a:extLst>
              <a:ext uri="{FF2B5EF4-FFF2-40B4-BE49-F238E27FC236}">
                <a16:creationId xmlns:a16="http://schemas.microsoft.com/office/drawing/2014/main" id="{3A38BE84-957B-46B9-A315-4B5064DFF1A1}"/>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58" name="Slide Number Placeholder 57">
            <a:extLst>
              <a:ext uri="{FF2B5EF4-FFF2-40B4-BE49-F238E27FC236}">
                <a16:creationId xmlns:a16="http://schemas.microsoft.com/office/drawing/2014/main" id="{E1900601-8B04-4FF3-B06F-6BEFAC6556D3}"/>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14</a:t>
            </a:fld>
            <a:endParaRPr lang="en-US" dirty="0"/>
          </a:p>
        </p:txBody>
      </p:sp>
    </p:spTree>
    <p:extLst>
      <p:ext uri="{BB962C8B-B14F-4D97-AF65-F5344CB8AC3E}">
        <p14:creationId xmlns:p14="http://schemas.microsoft.com/office/powerpoint/2010/main" val="4055079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365125"/>
            <a:ext cx="10515600" cy="1325563"/>
          </a:xfrm>
        </p:spPr>
        <p:txBody>
          <a:bodyPr/>
          <a:lstStyle/>
          <a:p>
            <a:r>
              <a:rPr lang="en-US" dirty="0"/>
              <a:t>PLAN FOR PRODUCT LAUNCH</a:t>
            </a:r>
          </a:p>
        </p:txBody>
      </p:sp>
      <p:graphicFrame>
        <p:nvGraphicFramePr>
          <p:cNvPr id="33" name="Content Placeholder 3" descr="Timeline Placeholder ">
            <a:extLst>
              <a:ext uri="{FF2B5EF4-FFF2-40B4-BE49-F238E27FC236}">
                <a16:creationId xmlns:a16="http://schemas.microsoft.com/office/drawing/2014/main" id="{7BC1F95D-CCD2-421B-B06B-706699FAAD5D}"/>
              </a:ext>
            </a:extLst>
          </p:cNvPr>
          <p:cNvGraphicFramePr>
            <a:graphicFrameLocks noGrp="1"/>
          </p:cNvGraphicFramePr>
          <p:nvPr>
            <p:ph type="dgm" sz="quarter" idx="15"/>
            <p:extLst>
              <p:ext uri="{D42A27DB-BD31-4B8C-83A1-F6EECF244321}">
                <p14:modId xmlns:p14="http://schemas.microsoft.com/office/powerpoint/2010/main" val="1178117526"/>
              </p:ext>
            </p:extLst>
          </p:nvPr>
        </p:nvGraphicFramePr>
        <p:xfrm>
          <a:off x="838200" y="2111375"/>
          <a:ext cx="10515600" cy="3744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ate Placeholder 5">
            <a:extLst>
              <a:ext uri="{FF2B5EF4-FFF2-40B4-BE49-F238E27FC236}">
                <a16:creationId xmlns:a16="http://schemas.microsoft.com/office/drawing/2014/main" id="{3627CC26-34EF-4BB9-B289-9EC56B07D1E6}"/>
              </a:ext>
            </a:extLst>
          </p:cNvPr>
          <p:cNvSpPr>
            <a:spLocks noGrp="1"/>
          </p:cNvSpPr>
          <p:nvPr>
            <p:ph type="dt" sz="half" idx="10"/>
          </p:nvPr>
        </p:nvSpPr>
        <p:spPr>
          <a:xfrm>
            <a:off x="838200" y="6356350"/>
            <a:ext cx="2743200" cy="365125"/>
          </a:xfrm>
        </p:spPr>
        <p:txBody>
          <a:bodyPr/>
          <a:lstStyle/>
          <a:p>
            <a:r>
              <a:rPr lang="en-US" dirty="0"/>
              <a:t>20XX</a:t>
            </a:r>
          </a:p>
        </p:txBody>
      </p:sp>
      <p:sp>
        <p:nvSpPr>
          <p:cNvPr id="7" name="Footer Placeholder 6">
            <a:extLst>
              <a:ext uri="{FF2B5EF4-FFF2-40B4-BE49-F238E27FC236}">
                <a16:creationId xmlns:a16="http://schemas.microsoft.com/office/drawing/2014/main" id="{4E98E6AD-9D37-499C-898E-ED12AC36D31D}"/>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8" name="Slide Number Placeholder 7">
            <a:extLst>
              <a:ext uri="{FF2B5EF4-FFF2-40B4-BE49-F238E27FC236}">
                <a16:creationId xmlns:a16="http://schemas.microsoft.com/office/drawing/2014/main" id="{92908AF9-2A07-4B50-BC13-471792106EC8}"/>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15</a:t>
            </a:fld>
            <a:endParaRPr lang="en-US" dirty="0"/>
          </a:p>
        </p:txBody>
      </p:sp>
    </p:spTree>
    <p:extLst>
      <p:ext uri="{BB962C8B-B14F-4D97-AF65-F5344CB8AC3E}">
        <p14:creationId xmlns:p14="http://schemas.microsoft.com/office/powerpoint/2010/main" val="289638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a:xfrm>
            <a:off x="1333500" y="1020445"/>
            <a:ext cx="2895600" cy="1325563"/>
          </a:xfrm>
        </p:spPr>
        <p:txBody>
          <a:bodyPr/>
          <a:lstStyle/>
          <a:p>
            <a:r>
              <a:rPr lang="en-US" dirty="0"/>
              <a:t>AGENDA</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1333500" y="2924175"/>
            <a:ext cx="2895600" cy="2519363"/>
          </a:xfrm>
        </p:spPr>
        <p:txBody>
          <a:bodyPr/>
          <a:lstStyle/>
          <a:p>
            <a:r>
              <a:rPr lang="en-US" dirty="0"/>
              <a:t>Street Response Teams</a:t>
            </a:r>
          </a:p>
          <a:p>
            <a:r>
              <a:rPr lang="en-US" dirty="0"/>
              <a:t>ADA Violations/Blocked Spaces</a:t>
            </a:r>
          </a:p>
          <a:p>
            <a:r>
              <a:rPr lang="en-US" dirty="0"/>
              <a:t>Calls</a:t>
            </a:r>
          </a:p>
          <a:p>
            <a:r>
              <a:rPr lang="en-US" dirty="0"/>
              <a:t>Responses</a:t>
            </a:r>
          </a:p>
          <a:p>
            <a:r>
              <a:rPr lang="en-US" dirty="0"/>
              <a:t>Data Tracking/Reporting</a:t>
            </a:r>
          </a:p>
        </p:txBody>
      </p:sp>
    </p:spTree>
    <p:extLst>
      <p:ext uri="{BB962C8B-B14F-4D97-AF65-F5344CB8AC3E}">
        <p14:creationId xmlns:p14="http://schemas.microsoft.com/office/powerpoint/2010/main" val="171321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62075" y="1671639"/>
            <a:ext cx="5111750" cy="1204912"/>
          </a:xfrm>
        </p:spPr>
        <p:txBody>
          <a:bodyPr/>
          <a:lstStyle/>
          <a:p>
            <a:r>
              <a:rPr lang="en-US" dirty="0"/>
              <a:t>SF Street Response Teams</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1362075" y="3218656"/>
            <a:ext cx="5111750" cy="2552557"/>
          </a:xfrm>
        </p:spPr>
        <p:txBody>
          <a:bodyPr>
            <a:normAutofit lnSpcReduction="10000"/>
          </a:bodyPr>
          <a:lstStyle/>
          <a:p>
            <a:pPr marL="342900" indent="-342900">
              <a:buFont typeface="Arial" panose="020B0604020202020204" pitchFamily="34" charset="0"/>
              <a:buChar char="•"/>
            </a:pPr>
            <a:r>
              <a:rPr lang="en-US" sz="2600" dirty="0"/>
              <a:t>DEM, SFFD, DPH, HSH and community partners</a:t>
            </a:r>
          </a:p>
          <a:p>
            <a:pPr marL="342900" indent="-342900">
              <a:buFont typeface="Arial" panose="020B0604020202020204" pitchFamily="34" charset="0"/>
              <a:buChar char="•"/>
            </a:pPr>
            <a:r>
              <a:rPr lang="en-US" sz="2600" dirty="0"/>
              <a:t>Crisis Response &amp; Planned Outreach</a:t>
            </a:r>
          </a:p>
          <a:p>
            <a:pPr marL="342900" indent="-342900">
              <a:buFont typeface="Arial" panose="020B0604020202020204" pitchFamily="34" charset="0"/>
              <a:buChar char="•"/>
            </a:pPr>
            <a:r>
              <a:rPr lang="en-US" sz="2600" dirty="0"/>
              <a:t>Empathy, compassion and services linkages</a:t>
            </a:r>
          </a:p>
          <a:p>
            <a:endParaRPr lang="en-US" sz="1600"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pic>
        <p:nvPicPr>
          <p:cNvPr id="8" name="Picture 7" descr="A group of people standing next to a red van&#10;&#10;Description automatically generated with low confidence">
            <a:extLst>
              <a:ext uri="{FF2B5EF4-FFF2-40B4-BE49-F238E27FC236}">
                <a16:creationId xmlns:a16="http://schemas.microsoft.com/office/drawing/2014/main" id="{FB942138-80FC-6FF1-A009-58F61BD277F0}"/>
              </a:ext>
            </a:extLst>
          </p:cNvPr>
          <p:cNvPicPr>
            <a:picLocks noChangeAspect="1"/>
          </p:cNvPicPr>
          <p:nvPr/>
        </p:nvPicPr>
        <p:blipFill>
          <a:blip r:embed="rId3"/>
          <a:stretch>
            <a:fillRect/>
          </a:stretch>
        </p:blipFill>
        <p:spPr>
          <a:xfrm>
            <a:off x="6719298" y="2455524"/>
            <a:ext cx="4757791" cy="3140353"/>
          </a:xfrm>
          <a:prstGeom prst="rect">
            <a:avLst/>
          </a:prstGeom>
        </p:spPr>
      </p:pic>
    </p:spTree>
    <p:extLst>
      <p:ext uri="{BB962C8B-B14F-4D97-AF65-F5344CB8AC3E}">
        <p14:creationId xmlns:p14="http://schemas.microsoft.com/office/powerpoint/2010/main" val="35715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5F11-B7B9-4B80-8C6A-A8A7A7190B77}"/>
              </a:ext>
            </a:extLst>
          </p:cNvPr>
          <p:cNvSpPr>
            <a:spLocks noGrp="1"/>
          </p:cNvSpPr>
          <p:nvPr>
            <p:ph type="ctrTitle"/>
          </p:nvPr>
        </p:nvSpPr>
        <p:spPr>
          <a:xfrm>
            <a:off x="6493267" y="2148840"/>
            <a:ext cx="5024063" cy="1715531"/>
          </a:xfrm>
        </p:spPr>
        <p:txBody>
          <a:bodyPr/>
          <a:lstStyle/>
          <a:p>
            <a:r>
              <a:rPr lang="en-US" dirty="0"/>
              <a:t>ADA Violations &amp; Blocked spaces</a:t>
            </a:r>
          </a:p>
        </p:txBody>
      </p:sp>
    </p:spTree>
    <p:extLst>
      <p:ext uri="{BB962C8B-B14F-4D97-AF65-F5344CB8AC3E}">
        <p14:creationId xmlns:p14="http://schemas.microsoft.com/office/powerpoint/2010/main" val="37972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657724" y="2809875"/>
            <a:ext cx="6696075" cy="1909763"/>
          </a:xfrm>
        </p:spPr>
        <p:txBody>
          <a:bodyPr/>
          <a:lstStyle/>
          <a:p>
            <a:r>
              <a:rPr lang="en-US" dirty="0"/>
              <a:t>Public Guidance &amp; </a:t>
            </a:r>
            <a:br>
              <a:rPr lang="en-US" dirty="0"/>
            </a:br>
            <a:r>
              <a:rPr lang="en-US" dirty="0"/>
              <a:t>Calling The Non-Emergency number</a:t>
            </a:r>
          </a:p>
        </p:txBody>
      </p:sp>
    </p:spTree>
    <p:extLst>
      <p:ext uri="{BB962C8B-B14F-4D97-AF65-F5344CB8AC3E}">
        <p14:creationId xmlns:p14="http://schemas.microsoft.com/office/powerpoint/2010/main" val="74437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dirty="0"/>
              <a:t>1</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dirty="0"/>
              <a:t>2</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dirty="0"/>
              <a:t>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2054012" y="4736748"/>
            <a:ext cx="2141764" cy="514350"/>
          </a:xfrm>
        </p:spPr>
        <p:txBody>
          <a:bodyPr/>
          <a:lstStyle/>
          <a:p>
            <a:r>
              <a:rPr lang="en-US" dirty="0"/>
              <a:t>4</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401536" y="1555334"/>
            <a:ext cx="5102680" cy="1010842"/>
          </a:xfrm>
        </p:spPr>
        <p:txBody>
          <a:bodyPr>
            <a:normAutofit/>
          </a:bodyPr>
          <a:lstStyle/>
          <a:p>
            <a:r>
              <a:rPr lang="en-US" b="1" dirty="0"/>
              <a:t>NAME and LOCATION</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986028" y="2624370"/>
            <a:ext cx="6151663" cy="1010842"/>
          </a:xfrm>
        </p:spPr>
        <p:txBody>
          <a:bodyPr>
            <a:normAutofit/>
          </a:bodyPr>
          <a:lstStyle/>
          <a:p>
            <a:r>
              <a:rPr lang="en-US" b="1" dirty="0"/>
              <a:t>CLEAR INDICATION – THERE IS A BLOCKED PUBLIC SPACE, EMPHASIZE IF THE SIDEWALK OR AN ENTRANCE IS FULLY BLOCKED</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708193" y="3755394"/>
            <a:ext cx="6151663" cy="1010842"/>
          </a:xfrm>
        </p:spPr>
        <p:txBody>
          <a:bodyPr>
            <a:noAutofit/>
          </a:bodyPr>
          <a:lstStyle/>
          <a:p>
            <a:r>
              <a:rPr lang="en-US" b="1" dirty="0"/>
              <a:t>THERE IS NO REQUIRMENT TO SHARE DETAILS OF A DISABILITY BUT THE DETAILS HELP OPERATORS UNDERSTAND CALL URGENCY.  IT IS OK TO CALL MORE THAN ONCE</a:t>
            </a:r>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b="1" dirty="0"/>
              <a:t>URGENT CALLS MAY BE SENT DIRECTLY TO SFPD OR TO  THE COMMUNITY RESPONSE TEAM</a:t>
            </a:r>
          </a:p>
        </p:txBody>
      </p:sp>
      <p:sp>
        <p:nvSpPr>
          <p:cNvPr id="7" name="TextBox 6">
            <a:extLst>
              <a:ext uri="{FF2B5EF4-FFF2-40B4-BE49-F238E27FC236}">
                <a16:creationId xmlns:a16="http://schemas.microsoft.com/office/drawing/2014/main" id="{99D827A8-44F1-DE6A-BD05-C83F9C110E4A}"/>
              </a:ext>
            </a:extLst>
          </p:cNvPr>
          <p:cNvSpPr txBox="1"/>
          <p:nvPr/>
        </p:nvSpPr>
        <p:spPr>
          <a:xfrm>
            <a:off x="1338556" y="434715"/>
            <a:ext cx="9472318" cy="461665"/>
          </a:xfrm>
          <a:prstGeom prst="rect">
            <a:avLst/>
          </a:prstGeom>
          <a:noFill/>
        </p:spPr>
        <p:txBody>
          <a:bodyPr wrap="square" rtlCol="0">
            <a:spAutoFit/>
          </a:bodyPr>
          <a:lstStyle/>
          <a:p>
            <a:r>
              <a:rPr lang="en-US" sz="2400" dirty="0"/>
              <a:t>Non-Emergency Number - Communicating Call Details</a:t>
            </a:r>
          </a:p>
        </p:txBody>
      </p:sp>
    </p:spTree>
    <p:extLst>
      <p:ext uri="{BB962C8B-B14F-4D97-AF65-F5344CB8AC3E}">
        <p14:creationId xmlns:p14="http://schemas.microsoft.com/office/powerpoint/2010/main" val="33210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0014-73D5-419B-8867-972BB18D52D4}"/>
              </a:ext>
            </a:extLst>
          </p:cNvPr>
          <p:cNvSpPr>
            <a:spLocks noGrp="1"/>
          </p:cNvSpPr>
          <p:nvPr>
            <p:ph type="title"/>
          </p:nvPr>
        </p:nvSpPr>
        <p:spPr>
          <a:xfrm>
            <a:off x="2933700" y="892177"/>
            <a:ext cx="8421688" cy="1325563"/>
          </a:xfrm>
        </p:spPr>
        <p:txBody>
          <a:bodyPr/>
          <a:lstStyle/>
          <a:p>
            <a:r>
              <a:rPr lang="en-US" dirty="0"/>
              <a:t>RESPONSES</a:t>
            </a:r>
          </a:p>
        </p:txBody>
      </p:sp>
      <p:sp>
        <p:nvSpPr>
          <p:cNvPr id="3" name="Text Placeholder 2">
            <a:extLst>
              <a:ext uri="{FF2B5EF4-FFF2-40B4-BE49-F238E27FC236}">
                <a16:creationId xmlns:a16="http://schemas.microsoft.com/office/drawing/2014/main" id="{A45AD8B9-3719-4696-A80F-16A618C5D134}"/>
              </a:ext>
            </a:extLst>
          </p:cNvPr>
          <p:cNvSpPr>
            <a:spLocks noGrp="1"/>
          </p:cNvSpPr>
          <p:nvPr>
            <p:ph type="body" idx="1"/>
          </p:nvPr>
        </p:nvSpPr>
        <p:spPr>
          <a:xfrm>
            <a:off x="2933700" y="1999457"/>
            <a:ext cx="3924300" cy="823912"/>
          </a:xfrm>
        </p:spPr>
        <p:txBody>
          <a:bodyPr anchor="t"/>
          <a:lstStyle/>
          <a:p>
            <a:r>
              <a:rPr lang="en-US" b="1" dirty="0"/>
              <a:t>COMMUNITY RESPONSE TEAM (NEW)</a:t>
            </a:r>
          </a:p>
        </p:txBody>
      </p:sp>
      <p:sp>
        <p:nvSpPr>
          <p:cNvPr id="4" name="Content Placeholder 3">
            <a:extLst>
              <a:ext uri="{FF2B5EF4-FFF2-40B4-BE49-F238E27FC236}">
                <a16:creationId xmlns:a16="http://schemas.microsoft.com/office/drawing/2014/main" id="{33D8731E-4977-402E-8BFD-895B4D0544CC}"/>
              </a:ext>
            </a:extLst>
          </p:cNvPr>
          <p:cNvSpPr>
            <a:spLocks noGrp="1"/>
          </p:cNvSpPr>
          <p:nvPr>
            <p:ph sz="half" idx="2"/>
          </p:nvPr>
        </p:nvSpPr>
        <p:spPr>
          <a:xfrm>
            <a:off x="2933700" y="2979294"/>
            <a:ext cx="3924300" cy="3106711"/>
          </a:xfrm>
        </p:spPr>
        <p:txBody>
          <a:bodyPr>
            <a:normAutofit lnSpcReduction="10000"/>
          </a:bodyPr>
          <a:lstStyle/>
          <a:p>
            <a:r>
              <a:rPr lang="en-US" dirty="0"/>
              <a:t>Community-led, City Funded</a:t>
            </a:r>
          </a:p>
          <a:p>
            <a:r>
              <a:rPr lang="en-US" dirty="0"/>
              <a:t>Monday – Sunday: Until 7pm, weekdays and 3pm, Weekends</a:t>
            </a:r>
          </a:p>
          <a:p>
            <a:r>
              <a:rPr lang="en-US" dirty="0"/>
              <a:t>Fully integrated with SF’s 911 Call Center and Street Response Teams</a:t>
            </a:r>
          </a:p>
          <a:p>
            <a:r>
              <a:rPr lang="en-US" dirty="0"/>
              <a:t>Rapid responses to calls</a:t>
            </a:r>
          </a:p>
          <a:p>
            <a:r>
              <a:rPr lang="en-US" dirty="0"/>
              <a:t>Empathetic, clear, structured respectful approach </a:t>
            </a:r>
          </a:p>
          <a:p>
            <a:r>
              <a:rPr lang="en-US" dirty="0"/>
              <a:t>Goal: Achieve minimum of 4 feet of clearance.  If 4 feet of clearance aren’t achieved through this effort; calls returned to 911 Call Center</a:t>
            </a:r>
          </a:p>
          <a:p>
            <a:endParaRPr lang="en-US" dirty="0"/>
          </a:p>
        </p:txBody>
      </p:sp>
      <p:sp>
        <p:nvSpPr>
          <p:cNvPr id="5" name="Text Placeholder 4">
            <a:extLst>
              <a:ext uri="{FF2B5EF4-FFF2-40B4-BE49-F238E27FC236}">
                <a16:creationId xmlns:a16="http://schemas.microsoft.com/office/drawing/2014/main" id="{91CDEC5F-B8EE-4BC1-843F-13135E6E7AB2}"/>
              </a:ext>
            </a:extLst>
          </p:cNvPr>
          <p:cNvSpPr>
            <a:spLocks noGrp="1"/>
          </p:cNvSpPr>
          <p:nvPr>
            <p:ph type="body" sz="quarter" idx="3"/>
          </p:nvPr>
        </p:nvSpPr>
        <p:spPr>
          <a:xfrm>
            <a:off x="7530095" y="1805784"/>
            <a:ext cx="3943627" cy="823912"/>
          </a:xfrm>
        </p:spPr>
        <p:txBody>
          <a:bodyPr/>
          <a:lstStyle/>
          <a:p>
            <a:r>
              <a:rPr lang="en-US" b="1" dirty="0"/>
              <a:t>SAN FRANCISCO POLICE DEPARTMENT</a:t>
            </a:r>
          </a:p>
        </p:txBody>
      </p:sp>
      <p:sp>
        <p:nvSpPr>
          <p:cNvPr id="9" name="Content Placeholder 3">
            <a:extLst>
              <a:ext uri="{FF2B5EF4-FFF2-40B4-BE49-F238E27FC236}">
                <a16:creationId xmlns:a16="http://schemas.microsoft.com/office/drawing/2014/main" id="{D98714E8-788C-0BC0-ACB6-B0E5A37655F5}"/>
              </a:ext>
            </a:extLst>
          </p:cNvPr>
          <p:cNvSpPr txBox="1">
            <a:spLocks/>
          </p:cNvSpPr>
          <p:nvPr/>
        </p:nvSpPr>
        <p:spPr>
          <a:xfrm>
            <a:off x="7530095" y="2975545"/>
            <a:ext cx="3924300" cy="3106711"/>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1400" kern="1200" spc="50" baseline="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1400" kern="1200" spc="50" baseline="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400" kern="1200" spc="50" baseline="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4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First responders to calls involving safety, violence, weapons and threats </a:t>
            </a:r>
          </a:p>
          <a:p>
            <a:r>
              <a:rPr lang="en-US" dirty="0"/>
              <a:t>Rapid responses to calls related to blocked entrances and again, where safety is an immediate and urgent concern</a:t>
            </a:r>
          </a:p>
          <a:p>
            <a:r>
              <a:rPr lang="en-US" dirty="0"/>
              <a:t>SFPD will only be able to address the ADA violation/blocked space; any other concerns with encampments must go through 311</a:t>
            </a:r>
          </a:p>
          <a:p>
            <a:endParaRPr lang="en-US" dirty="0"/>
          </a:p>
          <a:p>
            <a:endParaRPr lang="en-US" dirty="0"/>
          </a:p>
          <a:p>
            <a:endParaRPr lang="en-US" dirty="0"/>
          </a:p>
        </p:txBody>
      </p:sp>
    </p:spTree>
    <p:extLst>
      <p:ext uri="{BB962C8B-B14F-4D97-AF65-F5344CB8AC3E}">
        <p14:creationId xmlns:p14="http://schemas.microsoft.com/office/powerpoint/2010/main" val="166378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A0637-CCAA-425E-A57A-6205AFDC8B8C}"/>
              </a:ext>
            </a:extLst>
          </p:cNvPr>
          <p:cNvSpPr>
            <a:spLocks noGrp="1"/>
          </p:cNvSpPr>
          <p:nvPr>
            <p:ph type="title"/>
          </p:nvPr>
        </p:nvSpPr>
        <p:spPr>
          <a:xfrm>
            <a:off x="536040" y="288089"/>
            <a:ext cx="8421688" cy="1325563"/>
          </a:xfrm>
        </p:spPr>
        <p:txBody>
          <a:bodyPr/>
          <a:lstStyle/>
          <a:p>
            <a:r>
              <a:rPr lang="en-US" dirty="0"/>
              <a:t>Data and Reporting</a:t>
            </a:r>
          </a:p>
        </p:txBody>
      </p:sp>
      <p:sp>
        <p:nvSpPr>
          <p:cNvPr id="3" name="Text Placeholder 2">
            <a:extLst>
              <a:ext uri="{FF2B5EF4-FFF2-40B4-BE49-F238E27FC236}">
                <a16:creationId xmlns:a16="http://schemas.microsoft.com/office/drawing/2014/main" id="{D851C395-6BC4-4F00-B40B-069DBBB7C08B}"/>
              </a:ext>
            </a:extLst>
          </p:cNvPr>
          <p:cNvSpPr>
            <a:spLocks noGrp="1"/>
          </p:cNvSpPr>
          <p:nvPr>
            <p:ph type="body" idx="1"/>
          </p:nvPr>
        </p:nvSpPr>
        <p:spPr>
          <a:xfrm>
            <a:off x="2833855" y="1449307"/>
            <a:ext cx="2882475" cy="823912"/>
          </a:xfrm>
        </p:spPr>
        <p:txBody>
          <a:bodyPr/>
          <a:lstStyle/>
          <a:p>
            <a:r>
              <a:rPr lang="en-US" dirty="0"/>
              <a:t>Data</a:t>
            </a:r>
          </a:p>
        </p:txBody>
      </p:sp>
      <p:sp>
        <p:nvSpPr>
          <p:cNvPr id="4" name="Content Placeholder 3">
            <a:extLst>
              <a:ext uri="{FF2B5EF4-FFF2-40B4-BE49-F238E27FC236}">
                <a16:creationId xmlns:a16="http://schemas.microsoft.com/office/drawing/2014/main" id="{A1D16151-9486-4A03-AE3A-F1CC562E0564}"/>
              </a:ext>
            </a:extLst>
          </p:cNvPr>
          <p:cNvSpPr>
            <a:spLocks noGrp="1"/>
          </p:cNvSpPr>
          <p:nvPr>
            <p:ph sz="half" idx="2"/>
          </p:nvPr>
        </p:nvSpPr>
        <p:spPr>
          <a:xfrm>
            <a:off x="2833854" y="2637449"/>
            <a:ext cx="2882475" cy="3397215"/>
          </a:xfrm>
        </p:spPr>
        <p:txBody>
          <a:bodyPr>
            <a:normAutofit/>
          </a:bodyPr>
          <a:lstStyle/>
          <a:p>
            <a:r>
              <a:rPr lang="en-US" dirty="0"/>
              <a:t>“921” The Department of Emergency (DEC)* Communications is creating a unique ADA/Blocked Sidewalks code</a:t>
            </a:r>
          </a:p>
          <a:p>
            <a:r>
              <a:rPr lang="en-US" dirty="0"/>
              <a:t>Dispositions/Call outcomes detail will be uniform:</a:t>
            </a:r>
          </a:p>
          <a:p>
            <a:pPr marL="285750" indent="-285750">
              <a:buFont typeface="Arial" panose="020B0604020202020204" pitchFamily="34" charset="0"/>
              <a:buChar char="•"/>
            </a:pPr>
            <a:r>
              <a:rPr lang="en-US" dirty="0"/>
              <a:t>Completed – Achieved a minimum of 4ft of clearance</a:t>
            </a:r>
          </a:p>
          <a:p>
            <a:pPr marL="285750" indent="-285750">
              <a:buFont typeface="Arial" panose="020B0604020202020204" pitchFamily="34" charset="0"/>
              <a:buChar char="•"/>
            </a:pPr>
            <a:r>
              <a:rPr lang="en-US" dirty="0"/>
              <a:t>Responded – Needed additional support</a:t>
            </a:r>
          </a:p>
          <a:p>
            <a:pPr marL="285750" indent="-285750">
              <a:buFont typeface="Arial" panose="020B0604020202020204" pitchFamily="34" charset="0"/>
              <a:buChar char="•"/>
            </a:pPr>
            <a:r>
              <a:rPr lang="en-US" dirty="0" err="1"/>
              <a:t>Addt’l</a:t>
            </a:r>
            <a:r>
              <a:rPr lang="en-US" dirty="0"/>
              <a:t> call detail in notes</a:t>
            </a:r>
          </a:p>
          <a:p>
            <a:endParaRPr lang="en-US" dirty="0"/>
          </a:p>
        </p:txBody>
      </p:sp>
      <p:sp>
        <p:nvSpPr>
          <p:cNvPr id="5" name="Text Placeholder 4">
            <a:extLst>
              <a:ext uri="{FF2B5EF4-FFF2-40B4-BE49-F238E27FC236}">
                <a16:creationId xmlns:a16="http://schemas.microsoft.com/office/drawing/2014/main" id="{DDE59236-37DD-4582-A2A0-3F9A13A3B55D}"/>
              </a:ext>
            </a:extLst>
          </p:cNvPr>
          <p:cNvSpPr>
            <a:spLocks noGrp="1"/>
          </p:cNvSpPr>
          <p:nvPr>
            <p:ph type="body" sz="quarter" idx="3"/>
          </p:nvPr>
        </p:nvSpPr>
        <p:spPr>
          <a:xfrm>
            <a:off x="6251611" y="1463841"/>
            <a:ext cx="2896671" cy="823912"/>
          </a:xfrm>
        </p:spPr>
        <p:txBody>
          <a:bodyPr/>
          <a:lstStyle/>
          <a:p>
            <a:r>
              <a:rPr lang="en-US" dirty="0"/>
              <a:t>Reporting</a:t>
            </a:r>
          </a:p>
        </p:txBody>
      </p:sp>
      <p:sp>
        <p:nvSpPr>
          <p:cNvPr id="6" name="Content Placeholder 5">
            <a:extLst>
              <a:ext uri="{FF2B5EF4-FFF2-40B4-BE49-F238E27FC236}">
                <a16:creationId xmlns:a16="http://schemas.microsoft.com/office/drawing/2014/main" id="{DE1CCF0F-F0BB-42D7-B3C2-C29336739F32}"/>
              </a:ext>
            </a:extLst>
          </p:cNvPr>
          <p:cNvSpPr>
            <a:spLocks noGrp="1"/>
          </p:cNvSpPr>
          <p:nvPr>
            <p:ph sz="quarter" idx="4"/>
          </p:nvPr>
        </p:nvSpPr>
        <p:spPr>
          <a:xfrm>
            <a:off x="6265811" y="2637449"/>
            <a:ext cx="3357874" cy="1997867"/>
          </a:xfrm>
        </p:spPr>
        <p:txBody>
          <a:bodyPr>
            <a:normAutofit/>
          </a:bodyPr>
          <a:lstStyle/>
          <a:p>
            <a:r>
              <a:rPr lang="en-US" dirty="0"/>
              <a:t>The DEC will provide routinely scheduled 921 reports to MYR, CAT and MOD</a:t>
            </a:r>
          </a:p>
          <a:p>
            <a:r>
              <a:rPr lang="en-US" dirty="0"/>
              <a:t>Reports will include:</a:t>
            </a:r>
          </a:p>
          <a:p>
            <a:pPr marL="285750" indent="-285750">
              <a:buFont typeface="Arial" panose="020B0604020202020204" pitchFamily="34" charset="0"/>
              <a:buChar char="•"/>
            </a:pPr>
            <a:r>
              <a:rPr lang="en-US" dirty="0"/>
              <a:t>Call volume, locations, impact (dispositions/outcomes &amp; notes)</a:t>
            </a:r>
          </a:p>
          <a:p>
            <a:pPr marL="285750" indent="-285750">
              <a:buFont typeface="Arial" panose="020B0604020202020204" pitchFamily="34" charset="0"/>
              <a:buChar char="•"/>
            </a:pPr>
            <a:r>
              <a:rPr lang="en-US" dirty="0"/>
              <a:t>Report cadence – TBD</a:t>
            </a:r>
          </a:p>
        </p:txBody>
      </p:sp>
      <p:sp>
        <p:nvSpPr>
          <p:cNvPr id="7" name="Footer Placeholder 6">
            <a:extLst>
              <a:ext uri="{FF2B5EF4-FFF2-40B4-BE49-F238E27FC236}">
                <a16:creationId xmlns:a16="http://schemas.microsoft.com/office/drawing/2014/main" id="{30466A45-F108-B89F-A4EE-4E41FDF113EC}"/>
              </a:ext>
            </a:extLst>
          </p:cNvPr>
          <p:cNvSpPr>
            <a:spLocks noGrp="1"/>
          </p:cNvSpPr>
          <p:nvPr>
            <p:ph type="ftr" sz="quarter" idx="11"/>
          </p:nvPr>
        </p:nvSpPr>
        <p:spPr>
          <a:xfrm>
            <a:off x="2833854" y="6072824"/>
            <a:ext cx="4114800" cy="365125"/>
          </a:xfrm>
        </p:spPr>
        <p:txBody>
          <a:bodyPr/>
          <a:lstStyle/>
          <a:p>
            <a:pPr algn="l"/>
            <a:r>
              <a:rPr lang="en-US" dirty="0"/>
              <a:t>* The Department of Communication (DEC) operates the 911 Call Center</a:t>
            </a:r>
          </a:p>
        </p:txBody>
      </p:sp>
    </p:spTree>
    <p:extLst>
      <p:ext uri="{BB962C8B-B14F-4D97-AF65-F5344CB8AC3E}">
        <p14:creationId xmlns:p14="http://schemas.microsoft.com/office/powerpoint/2010/main" val="142942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4179570" cy="1371997"/>
          </a:xfrm>
        </p:spPr>
        <p:txBody>
          <a:bodyPr>
            <a:normAutofit/>
          </a:bodyPr>
          <a:lstStyle/>
          <a:p>
            <a:r>
              <a:rPr lang="en-US" sz="2800" dirty="0"/>
              <a:t>Q&amp;A</a:t>
            </a:r>
          </a:p>
        </p:txBody>
      </p:sp>
    </p:spTree>
    <p:extLst>
      <p:ext uri="{BB962C8B-B14F-4D97-AF65-F5344CB8AC3E}">
        <p14:creationId xmlns:p14="http://schemas.microsoft.com/office/powerpoint/2010/main" val="1969787568"/>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{63C9B222-AF6F-46CC-8C41-40DEF86E7219}tf67328976_win32</Template>
  <TotalTime>392</TotalTime>
  <Words>754</Words>
  <Application>Microsoft Office PowerPoint</Application>
  <PresentationFormat>Widescreen</PresentationFormat>
  <Paragraphs>155</Paragraphs>
  <Slides>15</Slides>
  <Notes>8</Notes>
  <HiddenSlides>6</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Tenorite</vt:lpstr>
      <vt:lpstr>Office Theme</vt:lpstr>
      <vt:lpstr>ADA Violations &amp; Blocked Spaces, a balanced approach</vt:lpstr>
      <vt:lpstr>AGENDA</vt:lpstr>
      <vt:lpstr>SF Street Response Teams</vt:lpstr>
      <vt:lpstr>ADA Violations &amp; Blocked spaces</vt:lpstr>
      <vt:lpstr>Public Guidance &amp;  Calling The Non-Emergency number</vt:lpstr>
      <vt:lpstr>PowerPoint Presentation</vt:lpstr>
      <vt:lpstr>RESPONSES</vt:lpstr>
      <vt:lpstr>Data and Reporting</vt:lpstr>
      <vt:lpstr>THANK YOU</vt:lpstr>
      <vt:lpstr>SUMMARY</vt:lpstr>
      <vt:lpstr>QUARTERLY PERFORMANCE</vt:lpstr>
      <vt:lpstr>AREAS OF GROWTH</vt:lpstr>
      <vt:lpstr>MEET OUR TEAM</vt:lpstr>
      <vt:lpstr>MEET OUR TEAM  </vt:lpstr>
      <vt:lpstr>PLAN FOR PRODUCT LAUNCH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Violations &amp; Blocked Spaces, a balanced approach</dc:title>
  <dc:creator>Bell, Lauren (DEM)</dc:creator>
  <cp:lastModifiedBy>Bell, Lauren (DEM)</cp:lastModifiedBy>
  <cp:revision>4</cp:revision>
  <dcterms:created xsi:type="dcterms:W3CDTF">2023-03-16T16:42:16Z</dcterms:created>
  <dcterms:modified xsi:type="dcterms:W3CDTF">2023-03-16T23:22:09Z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