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2" r:id="rId4"/>
    <p:sldId id="269" r:id="rId5"/>
    <p:sldId id="270" r:id="rId6"/>
    <p:sldId id="811" r:id="rId7"/>
    <p:sldId id="266" r:id="rId8"/>
    <p:sldId id="264" r:id="rId9"/>
    <p:sldId id="265" r:id="rId10"/>
    <p:sldId id="258" r:id="rId11"/>
    <p:sldId id="267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F590B2-0CCE-7984-E8C1-549C0CFFAA6B}" name="Benassini, Joey (ADM)" initials="JB" userId="S::joseph.benassini@sfgov.org::6490f430-cf24-4dd9-b0be-f969f05ebe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A61658-B65A-4E9A-9FFA-B6E6FC89B237}" v="12" dt="2025-01-06T17:36:31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, Bob (ADM)" userId="0275cbdd-41bf-4056-b2b2-addf791ea292" providerId="ADAL" clId="{D4A61658-B65A-4E9A-9FFA-B6E6FC89B237}"/>
    <pc:docChg chg="undo redo custSel addSld delSld modSld">
      <pc:chgData name="Beck, Bob (ADM)" userId="0275cbdd-41bf-4056-b2b2-addf791ea292" providerId="ADAL" clId="{D4A61658-B65A-4E9A-9FFA-B6E6FC89B237}" dt="2025-01-06T17:36:31.521" v="557"/>
      <pc:docMkLst>
        <pc:docMk/>
      </pc:docMkLst>
      <pc:sldChg chg="addSp modSp mod modAnim">
        <pc:chgData name="Beck, Bob (ADM)" userId="0275cbdd-41bf-4056-b2b2-addf791ea292" providerId="ADAL" clId="{D4A61658-B65A-4E9A-9FFA-B6E6FC89B237}" dt="2025-01-06T17:36:31.521" v="557"/>
        <pc:sldMkLst>
          <pc:docMk/>
          <pc:sldMk cId="231785394" sldId="258"/>
        </pc:sldMkLst>
        <pc:spChg chg="add mod">
          <ac:chgData name="Beck, Bob (ADM)" userId="0275cbdd-41bf-4056-b2b2-addf791ea292" providerId="ADAL" clId="{D4A61658-B65A-4E9A-9FFA-B6E6FC89B237}" dt="2025-01-06T17:36:27.130" v="556" actId="1036"/>
          <ac:spMkLst>
            <pc:docMk/>
            <pc:sldMk cId="231785394" sldId="258"/>
            <ac:spMk id="4" creationId="{8FD11712-076C-9D1F-4F7C-D00AC3BECAC3}"/>
          </ac:spMkLst>
        </pc:spChg>
      </pc:sldChg>
      <pc:sldChg chg="addSp delSp modSp mod setBg">
        <pc:chgData name="Beck, Bob (ADM)" userId="0275cbdd-41bf-4056-b2b2-addf791ea292" providerId="ADAL" clId="{D4A61658-B65A-4E9A-9FFA-B6E6FC89B237}" dt="2024-12-20T20:00:10.828" v="466" actId="26606"/>
        <pc:sldMkLst>
          <pc:docMk/>
          <pc:sldMk cId="4194511337" sldId="262"/>
        </pc:sldMkLst>
        <pc:spChg chg="mod">
          <ac:chgData name="Beck, Bob (ADM)" userId="0275cbdd-41bf-4056-b2b2-addf791ea292" providerId="ADAL" clId="{D4A61658-B65A-4E9A-9FFA-B6E6FC89B237}" dt="2024-12-20T20:00:10.828" v="466" actId="26606"/>
          <ac:spMkLst>
            <pc:docMk/>
            <pc:sldMk cId="4194511337" sldId="262"/>
            <ac:spMk id="2" creationId="{2576A256-7AEC-813C-B88D-DA7F1C00DAB4}"/>
          </ac:spMkLst>
        </pc:spChg>
        <pc:spChg chg="mod">
          <ac:chgData name="Beck, Bob (ADM)" userId="0275cbdd-41bf-4056-b2b2-addf791ea292" providerId="ADAL" clId="{D4A61658-B65A-4E9A-9FFA-B6E6FC89B237}" dt="2024-12-20T20:00:10.828" v="466" actId="26606"/>
          <ac:spMkLst>
            <pc:docMk/>
            <pc:sldMk cId="4194511337" sldId="262"/>
            <ac:spMk id="3" creationId="{006FBDA7-65A3-DBC3-216F-B5F47BA6FFA3}"/>
          </ac:spMkLst>
        </pc:spChg>
        <pc:picChg chg="mod">
          <ac:chgData name="Beck, Bob (ADM)" userId="0275cbdd-41bf-4056-b2b2-addf791ea292" providerId="ADAL" clId="{D4A61658-B65A-4E9A-9FFA-B6E6FC89B237}" dt="2024-12-20T20:00:10.828" v="466" actId="26606"/>
          <ac:picMkLst>
            <pc:docMk/>
            <pc:sldMk cId="4194511337" sldId="262"/>
            <ac:picMk id="5" creationId="{8BC977EF-D5BE-8B3D-DED1-72C50145071C}"/>
          </ac:picMkLst>
        </pc:picChg>
        <pc:picChg chg="mod">
          <ac:chgData name="Beck, Bob (ADM)" userId="0275cbdd-41bf-4056-b2b2-addf791ea292" providerId="ADAL" clId="{D4A61658-B65A-4E9A-9FFA-B6E6FC89B237}" dt="2024-12-20T20:00:10.828" v="466" actId="26606"/>
          <ac:picMkLst>
            <pc:docMk/>
            <pc:sldMk cId="4194511337" sldId="262"/>
            <ac:picMk id="6" creationId="{FCB94F49-80E2-1032-EF5A-E8585A8D76EA}"/>
          </ac:picMkLst>
        </pc:picChg>
        <pc:picChg chg="mod">
          <ac:chgData name="Beck, Bob (ADM)" userId="0275cbdd-41bf-4056-b2b2-addf791ea292" providerId="ADAL" clId="{D4A61658-B65A-4E9A-9FFA-B6E6FC89B237}" dt="2024-12-20T20:00:10.828" v="466" actId="26606"/>
          <ac:picMkLst>
            <pc:docMk/>
            <pc:sldMk cId="4194511337" sldId="262"/>
            <ac:picMk id="7" creationId="{27D3CB7C-731C-59F9-CD4F-1D661B996E23}"/>
          </ac:picMkLst>
        </pc:picChg>
      </pc:sldChg>
      <pc:sldChg chg="addSp delSp modSp mod">
        <pc:chgData name="Beck, Bob (ADM)" userId="0275cbdd-41bf-4056-b2b2-addf791ea292" providerId="ADAL" clId="{D4A61658-B65A-4E9A-9FFA-B6E6FC89B237}" dt="2025-01-06T17:35:03.834" v="527" actId="14100"/>
        <pc:sldMkLst>
          <pc:docMk/>
          <pc:sldMk cId="77318359" sldId="265"/>
        </pc:sldMkLst>
        <pc:spChg chg="add del mod">
          <ac:chgData name="Beck, Bob (ADM)" userId="0275cbdd-41bf-4056-b2b2-addf791ea292" providerId="ADAL" clId="{D4A61658-B65A-4E9A-9FFA-B6E6FC89B237}" dt="2025-01-06T17:34:49.463" v="524" actId="1036"/>
          <ac:spMkLst>
            <pc:docMk/>
            <pc:sldMk cId="77318359" sldId="265"/>
            <ac:spMk id="3" creationId="{006FBDA7-65A3-DBC3-216F-B5F47BA6FFA3}"/>
          </ac:spMkLst>
        </pc:spChg>
        <pc:picChg chg="mod">
          <ac:chgData name="Beck, Bob (ADM)" userId="0275cbdd-41bf-4056-b2b2-addf791ea292" providerId="ADAL" clId="{D4A61658-B65A-4E9A-9FFA-B6E6FC89B237}" dt="2025-01-06T17:34:42.905" v="505" actId="14100"/>
          <ac:picMkLst>
            <pc:docMk/>
            <pc:sldMk cId="77318359" sldId="265"/>
            <ac:picMk id="4" creationId="{79743131-342E-580A-E367-B096623D4407}"/>
          </ac:picMkLst>
        </pc:picChg>
        <pc:picChg chg="mod">
          <ac:chgData name="Beck, Bob (ADM)" userId="0275cbdd-41bf-4056-b2b2-addf791ea292" providerId="ADAL" clId="{D4A61658-B65A-4E9A-9FFA-B6E6FC89B237}" dt="2025-01-06T17:35:03.834" v="527" actId="14100"/>
          <ac:picMkLst>
            <pc:docMk/>
            <pc:sldMk cId="77318359" sldId="265"/>
            <ac:picMk id="5" creationId="{0CB528D4-966E-034C-3BA8-7AACA57217A2}"/>
          </ac:picMkLst>
        </pc:picChg>
      </pc:sldChg>
      <pc:sldChg chg="modSp mod">
        <pc:chgData name="Beck, Bob (ADM)" userId="0275cbdd-41bf-4056-b2b2-addf791ea292" providerId="ADAL" clId="{D4A61658-B65A-4E9A-9FFA-B6E6FC89B237}" dt="2025-01-06T17:33:27.395" v="490" actId="20577"/>
        <pc:sldMkLst>
          <pc:docMk/>
          <pc:sldMk cId="39516387" sldId="266"/>
        </pc:sldMkLst>
        <pc:spChg chg="mod">
          <ac:chgData name="Beck, Bob (ADM)" userId="0275cbdd-41bf-4056-b2b2-addf791ea292" providerId="ADAL" clId="{D4A61658-B65A-4E9A-9FFA-B6E6FC89B237}" dt="2024-12-20T19:56:56.166" v="404" actId="1037"/>
          <ac:spMkLst>
            <pc:docMk/>
            <pc:sldMk cId="39516387" sldId="266"/>
            <ac:spMk id="2" creationId="{2576A256-7AEC-813C-B88D-DA7F1C00DAB4}"/>
          </ac:spMkLst>
        </pc:spChg>
        <pc:spChg chg="mod">
          <ac:chgData name="Beck, Bob (ADM)" userId="0275cbdd-41bf-4056-b2b2-addf791ea292" providerId="ADAL" clId="{D4A61658-B65A-4E9A-9FFA-B6E6FC89B237}" dt="2025-01-06T17:33:27.395" v="490" actId="20577"/>
          <ac:spMkLst>
            <pc:docMk/>
            <pc:sldMk cId="39516387" sldId="266"/>
            <ac:spMk id="3" creationId="{006FBDA7-65A3-DBC3-216F-B5F47BA6FFA3}"/>
          </ac:spMkLst>
        </pc:spChg>
        <pc:picChg chg="mod">
          <ac:chgData name="Beck, Bob (ADM)" userId="0275cbdd-41bf-4056-b2b2-addf791ea292" providerId="ADAL" clId="{D4A61658-B65A-4E9A-9FFA-B6E6FC89B237}" dt="2024-12-20T19:57:17.595" v="464" actId="1035"/>
          <ac:picMkLst>
            <pc:docMk/>
            <pc:sldMk cId="39516387" sldId="266"/>
            <ac:picMk id="5" creationId="{FAD654FA-2112-39C6-24BA-B6E5502E8A35}"/>
          </ac:picMkLst>
        </pc:picChg>
      </pc:sldChg>
      <pc:sldChg chg="addSp modSp mod">
        <pc:chgData name="Beck, Bob (ADM)" userId="0275cbdd-41bf-4056-b2b2-addf791ea292" providerId="ADAL" clId="{D4A61658-B65A-4E9A-9FFA-B6E6FC89B237}" dt="2025-01-06T17:35:26.178" v="537" actId="20577"/>
        <pc:sldMkLst>
          <pc:docMk/>
          <pc:sldMk cId="3167356425" sldId="267"/>
        </pc:sldMkLst>
        <pc:spChg chg="mod">
          <ac:chgData name="Beck, Bob (ADM)" userId="0275cbdd-41bf-4056-b2b2-addf791ea292" providerId="ADAL" clId="{D4A61658-B65A-4E9A-9FFA-B6E6FC89B237}" dt="2024-12-20T19:41:47.963" v="167" actId="20577"/>
          <ac:spMkLst>
            <pc:docMk/>
            <pc:sldMk cId="3167356425" sldId="267"/>
            <ac:spMk id="2" creationId="{2576A256-7AEC-813C-B88D-DA7F1C00DAB4}"/>
          </ac:spMkLst>
        </pc:spChg>
        <pc:spChg chg="mod">
          <ac:chgData name="Beck, Bob (ADM)" userId="0275cbdd-41bf-4056-b2b2-addf791ea292" providerId="ADAL" clId="{D4A61658-B65A-4E9A-9FFA-B6E6FC89B237}" dt="2025-01-06T17:35:26.178" v="537" actId="20577"/>
          <ac:spMkLst>
            <pc:docMk/>
            <pc:sldMk cId="3167356425" sldId="267"/>
            <ac:spMk id="3" creationId="{006FBDA7-65A3-DBC3-216F-B5F47BA6FFA3}"/>
          </ac:spMkLst>
        </pc:spChg>
        <pc:picChg chg="mod">
          <ac:chgData name="Beck, Bob (ADM)" userId="0275cbdd-41bf-4056-b2b2-addf791ea292" providerId="ADAL" clId="{D4A61658-B65A-4E9A-9FFA-B6E6FC89B237}" dt="2024-12-20T19:43:13.951" v="233" actId="14100"/>
          <ac:picMkLst>
            <pc:docMk/>
            <pc:sldMk cId="3167356425" sldId="267"/>
            <ac:picMk id="4" creationId="{9EE6569E-B10E-AFAD-3015-A74586788110}"/>
          </ac:picMkLst>
        </pc:picChg>
        <pc:picChg chg="add mod">
          <ac:chgData name="Beck, Bob (ADM)" userId="0275cbdd-41bf-4056-b2b2-addf791ea292" providerId="ADAL" clId="{D4A61658-B65A-4E9A-9FFA-B6E6FC89B237}" dt="2024-12-20T19:43:51.917" v="246" actId="1037"/>
          <ac:picMkLst>
            <pc:docMk/>
            <pc:sldMk cId="3167356425" sldId="267"/>
            <ac:picMk id="5" creationId="{17AD7F41-A481-8974-041C-41D7621F83F5}"/>
          </ac:picMkLst>
        </pc:picChg>
      </pc:sldChg>
      <pc:sldChg chg="modSp mod">
        <pc:chgData name="Beck, Bob (ADM)" userId="0275cbdd-41bf-4056-b2b2-addf791ea292" providerId="ADAL" clId="{D4A61658-B65A-4E9A-9FFA-B6E6FC89B237}" dt="2024-12-20T19:56:14.946" v="388" actId="1038"/>
        <pc:sldMkLst>
          <pc:docMk/>
          <pc:sldMk cId="3388805707" sldId="269"/>
        </pc:sldMkLst>
        <pc:picChg chg="mod">
          <ac:chgData name="Beck, Bob (ADM)" userId="0275cbdd-41bf-4056-b2b2-addf791ea292" providerId="ADAL" clId="{D4A61658-B65A-4E9A-9FFA-B6E6FC89B237}" dt="2024-12-20T19:56:14.946" v="388" actId="1038"/>
          <ac:picMkLst>
            <pc:docMk/>
            <pc:sldMk cId="3388805707" sldId="269"/>
            <ac:picMk id="5" creationId="{540AD7EA-3D0D-FB29-63FA-286EA3A64BAC}"/>
          </ac:picMkLst>
        </pc:picChg>
      </pc:sldChg>
      <pc:sldChg chg="addSp delSp modSp mod">
        <pc:chgData name="Beck, Bob (ADM)" userId="0275cbdd-41bf-4056-b2b2-addf791ea292" providerId="ADAL" clId="{D4A61658-B65A-4E9A-9FFA-B6E6FC89B237}" dt="2025-01-06T17:33:03.135" v="479" actId="20577"/>
        <pc:sldMkLst>
          <pc:docMk/>
          <pc:sldMk cId="4165453332" sldId="271"/>
        </pc:sldMkLst>
        <pc:spChg chg="mod">
          <ac:chgData name="Beck, Bob (ADM)" userId="0275cbdd-41bf-4056-b2b2-addf791ea292" providerId="ADAL" clId="{D4A61658-B65A-4E9A-9FFA-B6E6FC89B237}" dt="2025-01-06T17:33:03.135" v="479" actId="20577"/>
          <ac:spMkLst>
            <pc:docMk/>
            <pc:sldMk cId="4165453332" sldId="271"/>
            <ac:spMk id="3" creationId="{006FBDA7-65A3-DBC3-216F-B5F47BA6FFA3}"/>
          </ac:spMkLst>
        </pc:spChg>
        <pc:picChg chg="mod">
          <ac:chgData name="Beck, Bob (ADM)" userId="0275cbdd-41bf-4056-b2b2-addf791ea292" providerId="ADAL" clId="{D4A61658-B65A-4E9A-9FFA-B6E6FC89B237}" dt="2024-12-20T19:54:38.699" v="330" actId="1035"/>
          <ac:picMkLst>
            <pc:docMk/>
            <pc:sldMk cId="4165453332" sldId="271"/>
            <ac:picMk id="4" creationId="{DF184C0A-7A93-E0B8-B2C1-3B70F173AA50}"/>
          </ac:picMkLst>
        </pc:picChg>
        <pc:picChg chg="add mod">
          <ac:chgData name="Beck, Bob (ADM)" userId="0275cbdd-41bf-4056-b2b2-addf791ea292" providerId="ADAL" clId="{D4A61658-B65A-4E9A-9FFA-B6E6FC89B237}" dt="2024-12-20T19:54:31.583" v="323" actId="1076"/>
          <ac:picMkLst>
            <pc:docMk/>
            <pc:sldMk cId="4165453332" sldId="271"/>
            <ac:picMk id="8" creationId="{F46142B3-3F9E-9574-A2AF-22C20AF2C6BD}"/>
          </ac:picMkLst>
        </pc:picChg>
      </pc:sldChg>
      <pc:sldChg chg="add del">
        <pc:chgData name="Beck, Bob (ADM)" userId="0275cbdd-41bf-4056-b2b2-addf791ea292" providerId="ADAL" clId="{D4A61658-B65A-4E9A-9FFA-B6E6FC89B237}" dt="2024-12-20T19:52:49.571" v="301" actId="47"/>
        <pc:sldMkLst>
          <pc:docMk/>
          <pc:sldMk cId="3166000957" sldId="272"/>
        </pc:sldMkLst>
      </pc:sldChg>
      <pc:sldChg chg="addSp delSp modSp add mod modTransition">
        <pc:chgData name="Beck, Bob (ADM)" userId="0275cbdd-41bf-4056-b2b2-addf791ea292" providerId="ADAL" clId="{D4A61658-B65A-4E9A-9FFA-B6E6FC89B237}" dt="2024-12-20T19:52:59.110" v="303" actId="1076"/>
        <pc:sldMkLst>
          <pc:docMk/>
          <pc:sldMk cId="1017981053" sldId="811"/>
        </pc:sldMkLst>
        <pc:spChg chg="add mod">
          <ac:chgData name="Beck, Bob (ADM)" userId="0275cbdd-41bf-4056-b2b2-addf791ea292" providerId="ADAL" clId="{D4A61658-B65A-4E9A-9FFA-B6E6FC89B237}" dt="2024-12-20T19:47:37.453" v="257" actId="14100"/>
          <ac:spMkLst>
            <pc:docMk/>
            <pc:sldMk cId="1017981053" sldId="811"/>
            <ac:spMk id="4" creationId="{9C4FB0B6-EE3C-47C2-432B-59ADC13C14F9}"/>
          </ac:spMkLst>
        </pc:spChg>
        <pc:spChg chg="add mod">
          <ac:chgData name="Beck, Bob (ADM)" userId="0275cbdd-41bf-4056-b2b2-addf791ea292" providerId="ADAL" clId="{D4A61658-B65A-4E9A-9FFA-B6E6FC89B237}" dt="2024-12-20T19:48:16.150" v="289" actId="20577"/>
          <ac:spMkLst>
            <pc:docMk/>
            <pc:sldMk cId="1017981053" sldId="811"/>
            <ac:spMk id="8" creationId="{7B50C245-86DA-D279-1DAD-A16F3E61E8B8}"/>
          </ac:spMkLst>
        </pc:spChg>
        <pc:spChg chg="add mod">
          <ac:chgData name="Beck, Bob (ADM)" userId="0275cbdd-41bf-4056-b2b2-addf791ea292" providerId="ADAL" clId="{D4A61658-B65A-4E9A-9FFA-B6E6FC89B237}" dt="2024-12-20T19:52:38.088" v="300" actId="14100"/>
          <ac:spMkLst>
            <pc:docMk/>
            <pc:sldMk cId="1017981053" sldId="811"/>
            <ac:spMk id="11" creationId="{97A57FE7-96EC-241C-34EC-80BA4ACF0ED6}"/>
          </ac:spMkLst>
        </pc:spChg>
        <pc:picChg chg="mod">
          <ac:chgData name="Beck, Bob (ADM)" userId="0275cbdd-41bf-4056-b2b2-addf791ea292" providerId="ADAL" clId="{D4A61658-B65A-4E9A-9FFA-B6E6FC89B237}" dt="2024-12-20T19:47:12.139" v="254" actId="1076"/>
          <ac:picMkLst>
            <pc:docMk/>
            <pc:sldMk cId="1017981053" sldId="811"/>
            <ac:picMk id="5" creationId="{00000000-0000-0000-0000-000000000000}"/>
          </ac:picMkLst>
        </pc:picChg>
        <pc:picChg chg="add mod modCrop">
          <ac:chgData name="Beck, Bob (ADM)" userId="0275cbdd-41bf-4056-b2b2-addf791ea292" providerId="ADAL" clId="{D4A61658-B65A-4E9A-9FFA-B6E6FC89B237}" dt="2024-12-20T19:51:49.642" v="296" actId="1076"/>
          <ac:picMkLst>
            <pc:docMk/>
            <pc:sldMk cId="1017981053" sldId="811"/>
            <ac:picMk id="10" creationId="{C0A4EA13-4B8E-5FED-4AF1-31D26C595214}"/>
          </ac:picMkLst>
        </pc:picChg>
        <pc:picChg chg="add mod">
          <ac:chgData name="Beck, Bob (ADM)" userId="0275cbdd-41bf-4056-b2b2-addf791ea292" providerId="ADAL" clId="{D4A61658-B65A-4E9A-9FFA-B6E6FC89B237}" dt="2024-12-20T19:52:59.110" v="303" actId="1076"/>
          <ac:picMkLst>
            <pc:docMk/>
            <pc:sldMk cId="1017981053" sldId="811"/>
            <ac:picMk id="12" creationId="{6316C4E7-1886-CBB0-2974-F3ABA2A5AD9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59E06-A089-437E-8D63-95D902DFBE0B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5F1BE-535A-45C8-B1E7-4000BED88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F1BE-535A-45C8-B1E7-4000BED88D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7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5F1BE-535A-45C8-B1E7-4000BED88D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4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B20C-3F63-619F-5681-39A0C3045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062F2-5855-B598-233E-DECA28EC1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D516A-8EF3-C866-A8BF-60D34EF0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8527-33F5-86D5-3C3F-09FE118E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7C95B-E9F0-AB39-6C17-3BE961E3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2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B614-E607-9550-942C-0679E2570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8B8DA-33ED-F587-88E5-335DAEB33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89E82-E558-8DB1-6D19-918309AC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4816A-AD1E-F784-EF5C-C8B9C9F5E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B3EA1-5C8B-128B-971E-76284C35D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5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64CEA1-46A0-33FE-E58F-2617AC7AD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02EF6-1A4D-C10B-AE46-BC30D8C33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4E309-293C-18D4-2039-778B125E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FE260-100F-9413-80D6-CC97149F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20283-6F5C-4D16-700F-A7DEACA61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26D8-2571-BD77-7CC2-0C38EBAE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302D-7359-85FB-451B-3722D07AE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E3125-E06A-3E01-AB84-82C911287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DA128-88F1-92D8-50B0-E0CBE306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17E-85B1-2816-1B6A-A8CE19E7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0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3146-6E71-7DF6-87FA-A4CB5A2F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03D7D-A29C-2DA9-44CA-11CA1058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FE4F-17C0-EC00-71D8-6F89A087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B0B65-5EED-FAB6-0FBE-416243B1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CC3A4-A1DB-13D1-7DA1-B32BA0BD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3511-4402-8111-155F-19B12998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AE1B-CCDC-8E75-8524-1514364E5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EEBE9-0FD3-D01E-6A05-29BCDBAE2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00E95-9F7D-DD60-9DC5-0852A999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69FD2-BC5C-5AA6-DD0D-8F250096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51A17-E70D-E7A0-D128-11CDEB7F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2EBB-D904-225D-0088-4EC0D88A8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FC96B-CD9A-6076-6409-6FC98279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EEA23-0B5D-C3EE-2D80-CEF94E16F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2537F-601A-C24E-9B89-B161FC493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8F3504-6293-949C-99EF-992134276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E86674-02D2-D6C8-958F-90403B30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D5F36C-E7B0-2BB8-0A3A-65E839E6A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A9D954-55D6-252D-CE43-F2A07221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3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443B6-6AE0-871A-8F4B-FD7AFDD96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73EEE-0C2D-FDB5-575F-5600865C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6AA6F-076D-BB10-0C1A-1B583EFE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01779-F109-01B6-0A84-11DABCAB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63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231DF-B9B8-C6A2-C674-6C6788DC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1452E-F010-4FCE-4522-D8374742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C08AB-F0BC-EE8D-AD06-F3629343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3E5E-47AE-D9F4-AB69-0ED96C396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34FF1-CD82-9A65-F769-A71E54D7F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E4967-C3A0-88EA-4E30-4CE6FBD11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D4DAB-FDB1-7E8F-0047-A073D0EF9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CD0E3-F9A3-CABF-F14E-E48D4FDC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E21A7-9C29-4045-3F79-04319C3A7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C9BA5-3DE4-74B6-61CA-2EE4F420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2AE38-18D2-712E-2AA7-A64D8C861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61576-A151-5DC6-0757-517DE959D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4945E-9476-C427-9D28-296D2091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F3442-4205-228B-82C0-00E4FD36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14039-2D9C-7905-0913-40A081852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0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BD253-E28C-E286-40F2-787FFFE5D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CAC9A-07A4-D8B9-0501-6289403F1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F3FA4-EF32-2670-E2E0-B784249FB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0E0D93-74C8-4A58-8FBB-916DC17D412F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EDBF0-B5B8-2B3E-24DB-EEA1FC7EF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3D6ED-265E-FE26-2259-9DFD4EF37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FCC947-9912-4114-BC2B-95ECA2EE2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0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564E-3673-7966-D379-5C7804A63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42C91-C0E1-59F9-94C1-2A63882DD8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44F7546-573D-31CB-B5D7-079340766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5675" y="828675"/>
            <a:ext cx="52006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A256-7AEC-813C-B88D-DA7F1C00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DA7-65A3-DBC3-216F-B5F47BA6F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C80C1-F814-9DD0-B8D1-297BBF299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0" r="28276"/>
          <a:stretch/>
        </p:blipFill>
        <p:spPr>
          <a:xfrm>
            <a:off x="620111" y="1"/>
            <a:ext cx="5307726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18B8F-79C1-8BE2-D57F-6D22F2AC7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23" r="28362"/>
          <a:stretch/>
        </p:blipFill>
        <p:spPr>
          <a:xfrm>
            <a:off x="6600497" y="1"/>
            <a:ext cx="5207875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D11712-076C-9D1F-4F7C-D00AC3BECAC3}"/>
              </a:ext>
            </a:extLst>
          </p:cNvPr>
          <p:cNvSpPr txBox="1"/>
          <p:nvPr/>
        </p:nvSpPr>
        <p:spPr>
          <a:xfrm>
            <a:off x="3053478" y="5077667"/>
            <a:ext cx="6421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“Priority will be given to existing recreation field users 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the island including San Francisco Gaelic Athletic Association,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San Francisco Little League, San Francisco Golden Gate Rugby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 YMCA.”</a:t>
            </a:r>
          </a:p>
        </p:txBody>
      </p:sp>
    </p:spTree>
    <p:extLst>
      <p:ext uri="{BB962C8B-B14F-4D97-AF65-F5344CB8AC3E}">
        <p14:creationId xmlns:p14="http://schemas.microsoft.com/office/powerpoint/2010/main" val="2317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6569E-B10E-AFAD-3015-A745867881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625" t="20159" r="48928" b="61746"/>
          <a:stretch/>
        </p:blipFill>
        <p:spPr>
          <a:xfrm>
            <a:off x="0" y="4985657"/>
            <a:ext cx="1921617" cy="1872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6A256-7AEC-813C-B88D-DA7F1C00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DA7-65A3-DBC3-216F-B5F47BA6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1118"/>
          </a:xfrm>
        </p:spPr>
        <p:txBody>
          <a:bodyPr>
            <a:normAutofit/>
          </a:bodyPr>
          <a:lstStyle/>
          <a:p>
            <a:r>
              <a:rPr lang="en-US" dirty="0"/>
              <a:t>Finalize and execute agreement between Bay FC and TIDA</a:t>
            </a:r>
          </a:p>
          <a:p>
            <a:r>
              <a:rPr lang="en-US" dirty="0"/>
              <a:t>Vacate Building 258 by February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r>
              <a:rPr lang="en-US" dirty="0"/>
              <a:t>Demolition of Building 258 by Bay FC in March &amp; April </a:t>
            </a:r>
          </a:p>
          <a:p>
            <a:r>
              <a:rPr lang="en-US" dirty="0"/>
              <a:t>TICD moves soil from stockpile into Stage 2 </a:t>
            </a:r>
            <a:br>
              <a:rPr lang="en-US" dirty="0"/>
            </a:br>
            <a:r>
              <a:rPr lang="en-US" dirty="0"/>
              <a:t>surcharge areas in May &amp; June</a:t>
            </a:r>
          </a:p>
          <a:p>
            <a:r>
              <a:rPr lang="en-US" dirty="0"/>
              <a:t>Bay FC assumes site control on June 30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Objective is to have permanent practice facilities </a:t>
            </a:r>
            <a:br>
              <a:rPr lang="en-US" dirty="0"/>
            </a:br>
            <a:r>
              <a:rPr lang="en-US" dirty="0"/>
              <a:t>operational for the 2027 NWSL season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7AD7F41-A481-8974-041C-41D7621F8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2113" y="3412332"/>
            <a:ext cx="3291906" cy="32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56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A256-7AEC-813C-B88D-DA7F1C00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 Football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DA7-65A3-DBC3-216F-B5F47BA6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0" y="1536700"/>
            <a:ext cx="6046351" cy="4956175"/>
          </a:xfrm>
        </p:spPr>
        <p:txBody>
          <a:bodyPr>
            <a:normAutofit/>
          </a:bodyPr>
          <a:lstStyle/>
          <a:p>
            <a:r>
              <a:rPr lang="en-US" sz="2000" dirty="0"/>
              <a:t>The Bay Football Club (“Bay FC”) is part of the </a:t>
            </a:r>
            <a:br>
              <a:rPr lang="en-US" sz="2000" dirty="0"/>
            </a:br>
            <a:r>
              <a:rPr lang="en-US" sz="2000" dirty="0"/>
              <a:t>National Women’s Soccer League (“NWSL”)</a:t>
            </a:r>
          </a:p>
          <a:p>
            <a:r>
              <a:rPr lang="en-US" sz="2000" dirty="0"/>
              <a:t>2024 was their inaugural season in the league</a:t>
            </a:r>
          </a:p>
          <a:p>
            <a:r>
              <a:rPr lang="en-US" sz="2000" dirty="0"/>
              <a:t>Bay FC intends to make Treasure Island the </a:t>
            </a:r>
            <a:br>
              <a:rPr lang="en-US" sz="2000" dirty="0"/>
            </a:br>
            <a:r>
              <a:rPr lang="en-US" sz="2000" dirty="0"/>
              <a:t>home of their permanent practice facilities</a:t>
            </a:r>
          </a:p>
          <a:p>
            <a:r>
              <a:rPr lang="en-US" sz="2000" dirty="0"/>
              <a:t>Ground lease is the culmination of negotiations between Bay FC, TIDA staff, and the Office of Economic and Workforce Development</a:t>
            </a:r>
          </a:p>
          <a:p>
            <a:r>
              <a:rPr lang="en-US" sz="2000" dirty="0"/>
              <a:t>Bay FC’s training facility and the presence of players, staff, and fans on the island will serve </a:t>
            </a:r>
            <a:br>
              <a:rPr lang="en-US" sz="2000" dirty="0"/>
            </a:br>
            <a:r>
              <a:rPr lang="en-US" sz="2000" dirty="0"/>
              <a:t>as a catalyst to economic activity, the surrounding developments, and the long-planned Sports Park </a:t>
            </a:r>
          </a:p>
          <a:p>
            <a:r>
              <a:rPr lang="en-US" sz="2000" dirty="0"/>
              <a:t>Use conforms with adopted redevelopment plan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F184C0A-7A93-E0B8-B2C1-3B70F173A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2490" y="3350943"/>
            <a:ext cx="3264352" cy="326435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46142B3-3F9E-9574-A2AF-22C20AF2C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0148" y="365125"/>
            <a:ext cx="3837462" cy="36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53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A256-7AEC-813C-B88D-DA7F1C00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 FC’s Facility Needs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DA7-65A3-DBC3-216F-B5F47BA6F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Three regulation soccer fields </a:t>
            </a:r>
          </a:p>
          <a:p>
            <a:r>
              <a:rPr lang="en-US"/>
              <a:t>A training and administration facility of up to 25,000 SF</a:t>
            </a:r>
          </a:p>
          <a:p>
            <a:r>
              <a:rPr lang="en-US"/>
              <a:t>All fields and facilities would be for Bay FC’s exclusive use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977EF-D5BE-8B3D-DED1-72C5014507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18" t="38413" r="50000" b="26191"/>
          <a:stretch/>
        </p:blipFill>
        <p:spPr>
          <a:xfrm rot="5400000">
            <a:off x="9427028" y="4008910"/>
            <a:ext cx="3156859" cy="2206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94F49-80E2-1032-EF5A-E8585A8D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18" t="38413" r="50000" b="26191"/>
          <a:stretch/>
        </p:blipFill>
        <p:spPr>
          <a:xfrm rot="5400000">
            <a:off x="5013366" y="4008910"/>
            <a:ext cx="3156859" cy="220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3CB7C-731C-59F9-CD4F-1D661B99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18" t="38413" r="50000" b="26191"/>
          <a:stretch/>
        </p:blipFill>
        <p:spPr>
          <a:xfrm rot="5400000">
            <a:off x="7220197" y="4008910"/>
            <a:ext cx="3156859" cy="220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1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0AD7EA-3D0D-FB29-63FA-286EA3A6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73" r="9860" b="33151"/>
          <a:stretch/>
        </p:blipFill>
        <p:spPr>
          <a:xfrm>
            <a:off x="6557126" y="2900602"/>
            <a:ext cx="5482196" cy="200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6A256-7AEC-813C-B88D-DA7F1C00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DA7-65A3-DBC3-216F-B5F47BA6F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of the existing soil stockpile site</a:t>
            </a:r>
          </a:p>
          <a:p>
            <a:r>
              <a:rPr lang="en-US" dirty="0"/>
              <a:t>Site is not subject to the Tidelands Trust</a:t>
            </a:r>
          </a:p>
          <a:p>
            <a:r>
              <a:rPr lang="en-US" dirty="0"/>
              <a:t>Site is zoned as open space</a:t>
            </a:r>
          </a:p>
          <a:p>
            <a:r>
              <a:rPr lang="en-US" dirty="0"/>
              <a:t>Development of Bay FC facilities </a:t>
            </a:r>
            <a:br>
              <a:rPr lang="en-US" dirty="0"/>
            </a:br>
            <a:r>
              <a:rPr lang="en-US" dirty="0"/>
              <a:t>would have minimal impact on </a:t>
            </a:r>
            <a:br>
              <a:rPr lang="en-US" dirty="0"/>
            </a:br>
            <a:r>
              <a:rPr lang="en-US" dirty="0"/>
              <a:t>surrounding existing uses and </a:t>
            </a:r>
            <a:br>
              <a:rPr lang="en-US" dirty="0"/>
            </a:br>
            <a:r>
              <a:rPr lang="en-US" dirty="0"/>
              <a:t>infrastructure</a:t>
            </a:r>
          </a:p>
          <a:p>
            <a:r>
              <a:rPr lang="en-US" dirty="0"/>
              <a:t>Accelerate development of the sports usage significantly – it was originally planned as a “late phase” project</a:t>
            </a:r>
          </a:p>
        </p:txBody>
      </p:sp>
      <p:pic>
        <p:nvPicPr>
          <p:cNvPr id="7" name="Picture 6" descr="A road with a hill in the background&#10;&#10;Description automatically generated">
            <a:extLst>
              <a:ext uri="{FF2B5EF4-FFF2-40B4-BE49-F238E27FC236}">
                <a16:creationId xmlns:a16="http://schemas.microsoft.com/office/drawing/2014/main" id="{0E58FE53-47D9-D0BA-578B-BDC5CCB8C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4" b="34127"/>
          <a:stretch/>
        </p:blipFill>
        <p:spPr>
          <a:xfrm>
            <a:off x="6825343" y="1"/>
            <a:ext cx="5366658" cy="17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83A6-9A8A-8A4D-6BDC-04DA7F8E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BA9DD-E33B-68F9-5FC5-EA26B8AB2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8483B-7C2A-8D3F-52D0-3EDBB12F4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73" y="460292"/>
            <a:ext cx="12289173" cy="6016708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E9DE5C5-4BAC-94EC-EF09-CAA8566B073A}"/>
              </a:ext>
            </a:extLst>
          </p:cNvPr>
          <p:cNvSpPr/>
          <p:nvPr/>
        </p:nvSpPr>
        <p:spPr>
          <a:xfrm>
            <a:off x="3755571" y="2569029"/>
            <a:ext cx="1251857" cy="489857"/>
          </a:xfrm>
          <a:custGeom>
            <a:avLst/>
            <a:gdLst>
              <a:gd name="connsiteX0" fmla="*/ 1251857 w 1251857"/>
              <a:gd name="connsiteY0" fmla="*/ 10886 h 489857"/>
              <a:gd name="connsiteX1" fmla="*/ 0 w 1251857"/>
              <a:gd name="connsiteY1" fmla="*/ 0 h 489857"/>
              <a:gd name="connsiteX2" fmla="*/ 185057 w 1251857"/>
              <a:gd name="connsiteY2" fmla="*/ 489857 h 489857"/>
              <a:gd name="connsiteX3" fmla="*/ 1230086 w 1251857"/>
              <a:gd name="connsiteY3" fmla="*/ 489857 h 489857"/>
              <a:gd name="connsiteX4" fmla="*/ 1251857 w 1251857"/>
              <a:gd name="connsiteY4" fmla="*/ 10886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857" h="489857">
                <a:moveTo>
                  <a:pt x="1251857" y="10886"/>
                </a:moveTo>
                <a:lnTo>
                  <a:pt x="0" y="0"/>
                </a:lnTo>
                <a:lnTo>
                  <a:pt x="185057" y="489857"/>
                </a:lnTo>
                <a:lnTo>
                  <a:pt x="1230086" y="489857"/>
                </a:lnTo>
                <a:lnTo>
                  <a:pt x="1251857" y="108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22A561-A783-523D-6377-2B42E9902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4132" y="2629691"/>
            <a:ext cx="423183" cy="4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4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417" t="6297" r="30417" b="50741"/>
          <a:stretch/>
        </p:blipFill>
        <p:spPr>
          <a:xfrm>
            <a:off x="315685" y="1690688"/>
            <a:ext cx="6121903" cy="37773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3BECFA2-E972-45C8-8D26-3F95009C24B5}" type="slidenum">
              <a:rPr lang="en-US" b="1">
                <a:solidFill>
                  <a:srgbClr val="FFFFFF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C4FB0B6-EE3C-47C2-432B-59ADC13C14F9}"/>
              </a:ext>
            </a:extLst>
          </p:cNvPr>
          <p:cNvSpPr>
            <a:spLocks noChangeAspect="1"/>
          </p:cNvSpPr>
          <p:nvPr/>
        </p:nvSpPr>
        <p:spPr>
          <a:xfrm>
            <a:off x="2275116" y="2807946"/>
            <a:ext cx="532338" cy="208306"/>
          </a:xfrm>
          <a:custGeom>
            <a:avLst/>
            <a:gdLst>
              <a:gd name="connsiteX0" fmla="*/ 1251857 w 1251857"/>
              <a:gd name="connsiteY0" fmla="*/ 10886 h 489857"/>
              <a:gd name="connsiteX1" fmla="*/ 0 w 1251857"/>
              <a:gd name="connsiteY1" fmla="*/ 0 h 489857"/>
              <a:gd name="connsiteX2" fmla="*/ 185057 w 1251857"/>
              <a:gd name="connsiteY2" fmla="*/ 489857 h 489857"/>
              <a:gd name="connsiteX3" fmla="*/ 1230086 w 1251857"/>
              <a:gd name="connsiteY3" fmla="*/ 489857 h 489857"/>
              <a:gd name="connsiteX4" fmla="*/ 1251857 w 1251857"/>
              <a:gd name="connsiteY4" fmla="*/ 10886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857" h="489857">
                <a:moveTo>
                  <a:pt x="1251857" y="10886"/>
                </a:moveTo>
                <a:lnTo>
                  <a:pt x="0" y="0"/>
                </a:lnTo>
                <a:lnTo>
                  <a:pt x="185057" y="489857"/>
                </a:lnTo>
                <a:lnTo>
                  <a:pt x="1230086" y="489857"/>
                </a:lnTo>
                <a:lnTo>
                  <a:pt x="1251857" y="108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B50C245-86DA-D279-1DAD-A16F3E61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A4EA13-4B8E-5FED-4AF1-31D26C595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96" t="13333" r="13750" b="13821"/>
          <a:stretch/>
        </p:blipFill>
        <p:spPr>
          <a:xfrm>
            <a:off x="7205443" y="681037"/>
            <a:ext cx="6286383" cy="554502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A57FE7-96EC-241C-34EC-80BA4ACF0ED6}"/>
              </a:ext>
            </a:extLst>
          </p:cNvPr>
          <p:cNvSpPr/>
          <p:nvPr/>
        </p:nvSpPr>
        <p:spPr>
          <a:xfrm>
            <a:off x="8472537" y="4654308"/>
            <a:ext cx="2009609" cy="720580"/>
          </a:xfrm>
          <a:custGeom>
            <a:avLst/>
            <a:gdLst>
              <a:gd name="connsiteX0" fmla="*/ 1251857 w 1251857"/>
              <a:gd name="connsiteY0" fmla="*/ 10886 h 489857"/>
              <a:gd name="connsiteX1" fmla="*/ 0 w 1251857"/>
              <a:gd name="connsiteY1" fmla="*/ 0 h 489857"/>
              <a:gd name="connsiteX2" fmla="*/ 185057 w 1251857"/>
              <a:gd name="connsiteY2" fmla="*/ 489857 h 489857"/>
              <a:gd name="connsiteX3" fmla="*/ 1230086 w 1251857"/>
              <a:gd name="connsiteY3" fmla="*/ 489857 h 489857"/>
              <a:gd name="connsiteX4" fmla="*/ 1251857 w 1251857"/>
              <a:gd name="connsiteY4" fmla="*/ 10886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1857" h="489857">
                <a:moveTo>
                  <a:pt x="1251857" y="10886"/>
                </a:moveTo>
                <a:lnTo>
                  <a:pt x="0" y="0"/>
                </a:lnTo>
                <a:lnTo>
                  <a:pt x="185057" y="489857"/>
                </a:lnTo>
                <a:lnTo>
                  <a:pt x="1230086" y="489857"/>
                </a:lnTo>
                <a:lnTo>
                  <a:pt x="1251857" y="1088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316C4E7-1886-CBB0-2974-F3ABA2A5A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5996" y="4803006"/>
            <a:ext cx="423183" cy="4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8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A256-7AEC-813C-B88D-DA7F1C0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22" y="365125"/>
            <a:ext cx="10515600" cy="1325563"/>
          </a:xfrm>
        </p:spPr>
        <p:txBody>
          <a:bodyPr/>
          <a:lstStyle/>
          <a:p>
            <a:r>
              <a:rPr lang="en-US" dirty="0"/>
              <a:t>Site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DA7-65A3-DBC3-216F-B5F47BA6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22" y="1825625"/>
            <a:ext cx="10515600" cy="4351338"/>
          </a:xfrm>
        </p:spPr>
        <p:txBody>
          <a:bodyPr/>
          <a:lstStyle/>
          <a:p>
            <a:r>
              <a:rPr lang="en-US" dirty="0"/>
              <a:t>Bay FC will need site control by July 1, 2025, in order construct facilities for operation in the NWSL 2027 season</a:t>
            </a:r>
          </a:p>
          <a:p>
            <a:r>
              <a:rPr lang="en-US" dirty="0"/>
              <a:t>Site will be rough-graded to intended future elevation (~+3 feet)</a:t>
            </a:r>
          </a:p>
          <a:p>
            <a:r>
              <a:rPr lang="en-US" dirty="0"/>
              <a:t>Building 258 on the site will be vacated by February 28, 2025</a:t>
            </a:r>
          </a:p>
          <a:p>
            <a:r>
              <a:rPr lang="en-US" dirty="0"/>
              <a:t>Bay FC will be responsible for:</a:t>
            </a:r>
          </a:p>
          <a:p>
            <a:pPr lvl="1"/>
            <a:r>
              <a:rPr lang="en-US" dirty="0"/>
              <a:t>Abatement and demolition of Building 258</a:t>
            </a:r>
          </a:p>
          <a:p>
            <a:pPr lvl="1"/>
            <a:r>
              <a:rPr lang="en-US" dirty="0"/>
              <a:t>All site improvements including site </a:t>
            </a:r>
            <a:br>
              <a:rPr lang="en-US" dirty="0"/>
            </a:br>
            <a:r>
              <a:rPr lang="en-US" dirty="0"/>
              <a:t>access ramps, fine grading, fencing, </a:t>
            </a:r>
            <a:br>
              <a:rPr lang="en-US" dirty="0"/>
            </a:br>
            <a:r>
              <a:rPr lang="en-US" dirty="0"/>
              <a:t>and construction of fields and facilities </a:t>
            </a:r>
          </a:p>
        </p:txBody>
      </p:sp>
      <p:pic>
        <p:nvPicPr>
          <p:cNvPr id="5" name="Picture 4" descr="A building with a lot of trucks parked on the side of the road&#10;&#10;Description automatically generated">
            <a:extLst>
              <a:ext uri="{FF2B5EF4-FFF2-40B4-BE49-F238E27FC236}">
                <a16:creationId xmlns:a16="http://schemas.microsoft.com/office/drawing/2014/main" id="{FAD654FA-2112-39C6-24BA-B6E5502E8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4" t="27117"/>
          <a:stretch/>
        </p:blipFill>
        <p:spPr>
          <a:xfrm>
            <a:off x="6922206" y="4653320"/>
            <a:ext cx="6416465" cy="41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A256-7AEC-813C-B88D-DA7F1C00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&amp; 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DA7-65A3-DBC3-216F-B5F47BA6F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Term</a:t>
            </a:r>
          </a:p>
          <a:p>
            <a:r>
              <a:rPr lang="en-US" dirty="0"/>
              <a:t>Initial lease term of 25 years</a:t>
            </a:r>
          </a:p>
          <a:p>
            <a:r>
              <a:rPr lang="en-US" dirty="0"/>
              <a:t>Four 5-year extension options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Rent</a:t>
            </a:r>
          </a:p>
          <a:p>
            <a:r>
              <a:rPr lang="en-US" dirty="0"/>
              <a:t>$27,750 per month beginning 24 months after lease commencement or upon completion/occupancy of newly constructed facilities </a:t>
            </a:r>
          </a:p>
          <a:p>
            <a:r>
              <a:rPr lang="en-US" dirty="0"/>
              <a:t>Rent credit for actual costs incurred to demolish Building 258</a:t>
            </a:r>
          </a:p>
        </p:txBody>
      </p:sp>
    </p:spTree>
    <p:extLst>
      <p:ext uri="{BB962C8B-B14F-4D97-AF65-F5344CB8AC3E}">
        <p14:creationId xmlns:p14="http://schemas.microsoft.com/office/powerpoint/2010/main" val="150164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743131-342E-580A-E367-B096623D4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25" t="20159" r="48928" b="61746"/>
          <a:stretch/>
        </p:blipFill>
        <p:spPr>
          <a:xfrm>
            <a:off x="9263743" y="4004829"/>
            <a:ext cx="2928257" cy="285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76A256-7AEC-813C-B88D-DA7F1C00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Two Option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FBDA7-65A3-DBC3-216F-B5F47BA6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231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Bay FC is committed to the community on Treasure Island </a:t>
            </a:r>
            <a:br>
              <a:rPr lang="en-US" dirty="0"/>
            </a:br>
            <a:r>
              <a:rPr lang="en-US" dirty="0"/>
              <a:t>and providing access to the sport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including public use of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some additional fields </a:t>
            </a:r>
          </a:p>
          <a:p>
            <a:r>
              <a:rPr lang="en-US" dirty="0"/>
              <a:t>Seek a minimum of one field (approximately 2.5 acres) up to three fields (approximately 7.5 acres) within future sports park area </a:t>
            </a:r>
          </a:p>
          <a:p>
            <a:r>
              <a:rPr lang="en-US" dirty="0"/>
              <a:t>Exact location, size and programming to be determined</a:t>
            </a:r>
          </a:p>
          <a:p>
            <a:r>
              <a:rPr lang="en-US" dirty="0"/>
              <a:t>Option could be exercised during a seven-year period </a:t>
            </a:r>
            <a:br>
              <a:rPr lang="en-US" dirty="0"/>
            </a:br>
            <a:r>
              <a:rPr lang="en-US" dirty="0"/>
              <a:t>commencing July 1, 2030</a:t>
            </a:r>
          </a:p>
          <a:p>
            <a:r>
              <a:rPr lang="en-US" dirty="0"/>
              <a:t>Propose a public planning process with Bay FC, other </a:t>
            </a:r>
            <a:br>
              <a:rPr lang="en-US" dirty="0"/>
            </a:br>
            <a:r>
              <a:rPr lang="en-US" dirty="0"/>
              <a:t>stakeholder programs, and island residents beginning </a:t>
            </a:r>
            <a:br>
              <a:rPr lang="en-US" dirty="0"/>
            </a:br>
            <a:r>
              <a:rPr lang="en-US" dirty="0"/>
              <a:t>no later than July 1, 2027, and concluding no later </a:t>
            </a:r>
            <a:br>
              <a:rPr lang="en-US" dirty="0"/>
            </a:br>
            <a:r>
              <a:rPr lang="en-US" dirty="0"/>
              <a:t>than June 30, 2029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B528D4-966E-034C-3BA8-7AACA57217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18" t="38413" r="50000" b="26191"/>
          <a:stretch/>
        </p:blipFill>
        <p:spPr>
          <a:xfrm rot="10800000">
            <a:off x="8730238" y="-36000"/>
            <a:ext cx="3461757" cy="24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41B20A6737BC448766D476FA8AFF09" ma:contentTypeVersion="18" ma:contentTypeDescription="Create a new document." ma:contentTypeScope="" ma:versionID="b9e7709aef0c2f4f71588178f325951d">
  <xsd:schema xmlns:xsd="http://www.w3.org/2001/XMLSchema" xmlns:xs="http://www.w3.org/2001/XMLSchema" xmlns:p="http://schemas.microsoft.com/office/2006/metadata/properties" xmlns:ns2="9ee8b87a-a36f-4c82-bda6-c9b2d4d7958a" xmlns:ns3="d2a952d1-9523-4060-be56-2c659864b053" targetNamespace="http://schemas.microsoft.com/office/2006/metadata/properties" ma:root="true" ma:fieldsID="98733514ffc02256d78c29f637dae1e5" ns2:_="" ns3:_="">
    <xsd:import namespace="9ee8b87a-a36f-4c82-bda6-c9b2d4d7958a"/>
    <xsd:import namespace="d2a952d1-9523-4060-be56-2c659864b0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aps_x002d_Deeds" minOccurs="0"/>
                <xsd:element ref="ns3:Summary" minOccurs="0"/>
                <xsd:element ref="ns3:Dateofdoc_x002f_pres_x002e_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8b87a-a36f-4c82-bda6-c9b2d4d795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9a0bb97e-e3fe-4a8a-89a5-6d5d58a481a0}" ma:internalName="TaxCatchAll" ma:showField="CatchAllData" ma:web="9ee8b87a-a36f-4c82-bda6-c9b2d4d795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952d1-9523-4060-be56-2c659864b0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b278eec-cad9-4ec1-bf87-f68f02c44e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aps_x002d_Deeds" ma:index="22" nillable="true" ma:displayName="Maps - Deeds" ma:format="Dropdown" ma:internalName="Maps_x002d_Deeds">
      <xsd:simpleType>
        <xsd:restriction base="dms:Text">
          <xsd:maxLength value="255"/>
        </xsd:restriction>
      </xsd:simpleType>
    </xsd:element>
    <xsd:element name="Summary" ma:index="23" nillable="true" ma:displayName="Summary " ma:description="Brief summary of document's content." ma:format="Dropdown" ma:internalName="Summary">
      <xsd:simpleType>
        <xsd:restriction base="dms:Note">
          <xsd:maxLength value="255"/>
        </xsd:restriction>
      </xsd:simpleType>
    </xsd:element>
    <xsd:element name="Dateofdoc_x002f_pres_x002e_" ma:index="24" nillable="true" ma:displayName="Date of doc/pres." ma:description="Date of presentation or document." ma:format="DateOnly" ma:internalName="Dateofdoc_x002f_pres_x002e_">
      <xsd:simpleType>
        <xsd:restriction base="dms:DateTim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mmary xmlns="d2a952d1-9523-4060-be56-2c659864b053" xsi:nil="true"/>
    <Dateofdoc_x002f_pres_x002e_ xmlns="d2a952d1-9523-4060-be56-2c659864b053" xsi:nil="true"/>
    <lcf76f155ced4ddcb4097134ff3c332f xmlns="d2a952d1-9523-4060-be56-2c659864b053">
      <Terms xmlns="http://schemas.microsoft.com/office/infopath/2007/PartnerControls"/>
    </lcf76f155ced4ddcb4097134ff3c332f>
    <TaxCatchAll xmlns="9ee8b87a-a36f-4c82-bda6-c9b2d4d7958a" xsi:nil="true"/>
    <Maps_x002d_Deeds xmlns="d2a952d1-9523-4060-be56-2c659864b053" xsi:nil="true"/>
  </documentManagement>
</p:properties>
</file>

<file path=customXml/itemProps1.xml><?xml version="1.0" encoding="utf-8"?>
<ds:datastoreItem xmlns:ds="http://schemas.openxmlformats.org/officeDocument/2006/customXml" ds:itemID="{4F26E0FE-B79B-47D7-8FB4-7C885E291E1E}"/>
</file>

<file path=customXml/itemProps2.xml><?xml version="1.0" encoding="utf-8"?>
<ds:datastoreItem xmlns:ds="http://schemas.openxmlformats.org/officeDocument/2006/customXml" ds:itemID="{41399454-8E09-4557-B5A3-B3CB0EC88B61}"/>
</file>

<file path=customXml/itemProps3.xml><?xml version="1.0" encoding="utf-8"?>
<ds:datastoreItem xmlns:ds="http://schemas.openxmlformats.org/officeDocument/2006/customXml" ds:itemID="{1C263948-2891-455F-A2DB-B0213673A2DE}"/>
</file>

<file path=docProps/app.xml><?xml version="1.0" encoding="utf-8"?>
<Properties xmlns="http://schemas.openxmlformats.org/officeDocument/2006/extended-properties" xmlns:vt="http://schemas.openxmlformats.org/officeDocument/2006/docPropsVTypes">
  <TotalTime>7880</TotalTime>
  <Words>546</Words>
  <Application>Microsoft Office PowerPoint</Application>
  <PresentationFormat>Widescreen</PresentationFormat>
  <Paragraphs>50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PowerPoint Presentation</vt:lpstr>
      <vt:lpstr>Bay Football Club</vt:lpstr>
      <vt:lpstr>Bay FC’s Facility Needs </vt:lpstr>
      <vt:lpstr>Proposed Site</vt:lpstr>
      <vt:lpstr>PowerPoint Presentation</vt:lpstr>
      <vt:lpstr>Site</vt:lpstr>
      <vt:lpstr>Site Delivery</vt:lpstr>
      <vt:lpstr>Term &amp; Rent</vt:lpstr>
      <vt:lpstr>Phase Two Option </vt:lpstr>
      <vt:lpstr>PowerPoint Presentation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Beck, Bob (ADM)</dc:creator>
  <cp:lastModifiedBy>Beck, Bob (ADM)</cp:lastModifiedBy>
  <cp:revision>9</cp:revision>
  <cp:lastPrinted>2025-01-06T17:21:53Z</cp:lastPrinted>
  <dcterms:created xsi:type="dcterms:W3CDTF">2024-05-22T15:27:15Z</dcterms:created>
  <dcterms:modified xsi:type="dcterms:W3CDTF">2025-01-06T17:36:32Z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0x0101003541B20A6737BC448766D476FA8AFF09</vt:lpwstr>
  </property>
</Properties>
</file>