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41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9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6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1654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1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126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5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19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5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0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3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3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8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6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7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0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094D-44FC-4C48-B845-B050A2240D02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257849-C12B-44F7-97CA-DC496087F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5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67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079" y="50104"/>
            <a:ext cx="9144000" cy="5837129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5079" y="6011420"/>
            <a:ext cx="9115425" cy="62317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pc="600" dirty="0"/>
              <a:t>Expenditures On Detained Youth </a:t>
            </a:r>
          </a:p>
          <a:p>
            <a:pPr algn="ctr"/>
            <a:r>
              <a:rPr lang="en-US" spc="600" dirty="0"/>
              <a:t>(Using FY20 &amp; FY21 Figures When Available)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288022"/>
              </p:ext>
            </p:extLst>
          </p:nvPr>
        </p:nvGraphicFramePr>
        <p:xfrm>
          <a:off x="1713654" y="85177"/>
          <a:ext cx="9115425" cy="585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115313" imgH="6676972" progId="Excel.Sheet.12">
                  <p:embed/>
                </p:oleObj>
              </mc:Choice>
              <mc:Fallback>
                <p:oleObj name="Worksheet" r:id="rId2" imgW="9115313" imgH="66769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13654" y="85177"/>
                        <a:ext cx="9115425" cy="585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3210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Coleman</dc:creator>
  <cp:lastModifiedBy>Meyer, Catherine (HRC)</cp:lastModifiedBy>
  <cp:revision>2</cp:revision>
  <dcterms:created xsi:type="dcterms:W3CDTF">2020-10-20T22:42:52Z</dcterms:created>
  <dcterms:modified xsi:type="dcterms:W3CDTF">2021-01-20T23:36:32Z</dcterms:modified>
</cp:coreProperties>
</file>